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5"/>
  </p:notesMasterIdLst>
  <p:sldIdLst>
    <p:sldId id="313" r:id="rId2"/>
    <p:sldId id="314" r:id="rId3"/>
    <p:sldId id="315" r:id="rId4"/>
    <p:sldId id="316" r:id="rId5"/>
    <p:sldId id="317" r:id="rId6"/>
    <p:sldId id="318" r:id="rId7"/>
    <p:sldId id="319" r:id="rId8"/>
    <p:sldId id="320" r:id="rId9"/>
    <p:sldId id="321" r:id="rId10"/>
    <p:sldId id="322" r:id="rId11"/>
    <p:sldId id="256" r:id="rId12"/>
    <p:sldId id="257" r:id="rId13"/>
    <p:sldId id="258" r:id="rId14"/>
    <p:sldId id="259" r:id="rId15"/>
    <p:sldId id="260" r:id="rId16"/>
    <p:sldId id="261" r:id="rId17"/>
    <p:sldId id="263" r:id="rId18"/>
    <p:sldId id="265" r:id="rId19"/>
    <p:sldId id="262" r:id="rId20"/>
    <p:sldId id="266" r:id="rId21"/>
    <p:sldId id="324" r:id="rId22"/>
    <p:sldId id="287" r:id="rId23"/>
    <p:sldId id="326" r:id="rId24"/>
    <p:sldId id="327" r:id="rId25"/>
    <p:sldId id="328" r:id="rId26"/>
    <p:sldId id="329" r:id="rId27"/>
    <p:sldId id="286" r:id="rId28"/>
    <p:sldId id="268" r:id="rId29"/>
    <p:sldId id="269" r:id="rId30"/>
    <p:sldId id="330" r:id="rId31"/>
    <p:sldId id="274" r:id="rId32"/>
    <p:sldId id="275" r:id="rId33"/>
    <p:sldId id="331" r:id="rId34"/>
    <p:sldId id="332" r:id="rId35"/>
    <p:sldId id="277" r:id="rId36"/>
    <p:sldId id="289" r:id="rId37"/>
    <p:sldId id="288" r:id="rId38"/>
    <p:sldId id="290" r:id="rId39"/>
    <p:sldId id="279" r:id="rId40"/>
    <p:sldId id="280" r:id="rId41"/>
    <p:sldId id="281" r:id="rId42"/>
    <p:sldId id="282" r:id="rId43"/>
    <p:sldId id="291" r:id="rId44"/>
    <p:sldId id="292" r:id="rId45"/>
    <p:sldId id="293" r:id="rId46"/>
    <p:sldId id="294" r:id="rId47"/>
    <p:sldId id="295" r:id="rId48"/>
    <p:sldId id="296"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283" r:id="rId62"/>
    <p:sldId id="312" r:id="rId63"/>
    <p:sldId id="284" r:id="rId64"/>
  </p:sldIdLst>
  <p:sldSz cx="12188825" cy="6858000"/>
  <p:notesSz cx="6858000" cy="9144000"/>
  <p:embeddedFontLst>
    <p:embeddedFont>
      <p:font typeface="Calibri" panose="020F0502020204030204" pitchFamily="34" charset="0"/>
      <p:regular r:id="rId66"/>
      <p:bold r:id="rId67"/>
      <p:italic r:id="rId68"/>
      <p:boldItalic r:id="rId69"/>
    </p:embeddedFont>
    <p:embeddedFont>
      <p:font typeface="Candara" panose="020E0502030303020204" pitchFamily="34" charset="0"/>
      <p:regular r:id="rId70"/>
      <p:bold r:id="rId71"/>
      <p:italic r:id="rId72"/>
      <p:boldItalic r:id="rId73"/>
    </p:embeddedFont>
    <p:embeddedFont>
      <p:font typeface="Segoe UI" panose="020B0502040204020203" pitchFamily="34" charset="0"/>
      <p:regular r:id="rId74"/>
      <p:bold r:id="rId75"/>
      <p:italic r:id="rId76"/>
      <p:boldItalic r:id="rId77"/>
    </p:embeddedFont>
    <p:embeddedFont>
      <p:font typeface=".VnTime" panose="020B7200000000000000"/>
      <p:regular r:id="rId78"/>
      <p:bold r:id="rId79"/>
      <p:italic r:id="rId80"/>
      <p:boldItalic r:id="rId81"/>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556E"/>
    <a:srgbClr val="FC6E51"/>
    <a:srgbClr val="4CC0AD"/>
    <a:srgbClr val="96BC6D"/>
    <a:srgbClr val="C8BF46"/>
    <a:srgbClr val="B523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94" d="100"/>
          <a:sy n="94" d="100"/>
        </p:scale>
        <p:origin x="86" y="245"/>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A03F6-879B-40C9-8075-0DD6E06EA670}"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FF4EDF-7F4D-4419-A317-8E3A8DEE1AEB}" type="slidenum">
              <a:rPr lang="en-US" smtClean="0"/>
              <a:t>‹#›</a:t>
            </a:fld>
            <a:endParaRPr lang="en-US"/>
          </a:p>
        </p:txBody>
      </p:sp>
    </p:spTree>
    <p:extLst>
      <p:ext uri="{BB962C8B-B14F-4D97-AF65-F5344CB8AC3E}">
        <p14:creationId xmlns:p14="http://schemas.microsoft.com/office/powerpoint/2010/main" val="140923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1526624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F4EDF-7F4D-4419-A317-8E3A8DEE1AEB}" type="slidenum">
              <a:rPr lang="en-US" smtClean="0"/>
              <a:t>16</a:t>
            </a:fld>
            <a:endParaRPr lang="en-US"/>
          </a:p>
        </p:txBody>
      </p:sp>
    </p:spTree>
    <p:extLst>
      <p:ext uri="{BB962C8B-B14F-4D97-AF65-F5344CB8AC3E}">
        <p14:creationId xmlns:p14="http://schemas.microsoft.com/office/powerpoint/2010/main" val="4254908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F4EDF-7F4D-4419-A317-8E3A8DEE1AEB}" type="slidenum">
              <a:rPr lang="en-US" smtClean="0"/>
              <a:t>31</a:t>
            </a:fld>
            <a:endParaRPr lang="en-US"/>
          </a:p>
        </p:txBody>
      </p:sp>
    </p:spTree>
    <p:extLst>
      <p:ext uri="{BB962C8B-B14F-4D97-AF65-F5344CB8AC3E}">
        <p14:creationId xmlns:p14="http://schemas.microsoft.com/office/powerpoint/2010/main" val="2226819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F4EDF-7F4D-4419-A317-8E3A8DEE1AEB}" type="slidenum">
              <a:rPr lang="en-US" smtClean="0"/>
              <a:t>36</a:t>
            </a:fld>
            <a:endParaRPr lang="en-US"/>
          </a:p>
        </p:txBody>
      </p:sp>
    </p:spTree>
    <p:extLst>
      <p:ext uri="{BB962C8B-B14F-4D97-AF65-F5344CB8AC3E}">
        <p14:creationId xmlns:p14="http://schemas.microsoft.com/office/powerpoint/2010/main" val="1631440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F4EDF-7F4D-4419-A317-8E3A8DEE1AEB}" type="slidenum">
              <a:rPr lang="en-US" smtClean="0"/>
              <a:t>38</a:t>
            </a:fld>
            <a:endParaRPr lang="en-US"/>
          </a:p>
        </p:txBody>
      </p:sp>
    </p:spTree>
    <p:extLst>
      <p:ext uri="{BB962C8B-B14F-4D97-AF65-F5344CB8AC3E}">
        <p14:creationId xmlns:p14="http://schemas.microsoft.com/office/powerpoint/2010/main" val="3725737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2599392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1313768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196063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8</a:t>
            </a:fld>
            <a:endParaRPr lang="en-US"/>
          </a:p>
        </p:txBody>
      </p:sp>
    </p:spTree>
    <p:extLst>
      <p:ext uri="{BB962C8B-B14F-4D97-AF65-F5344CB8AC3E}">
        <p14:creationId xmlns:p14="http://schemas.microsoft.com/office/powerpoint/2010/main" val="1560454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3120778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1589325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F4EDF-7F4D-4419-A317-8E3A8DEE1AEB}" type="slidenum">
              <a:rPr lang="en-US" smtClean="0"/>
              <a:t>14</a:t>
            </a:fld>
            <a:endParaRPr lang="en-US"/>
          </a:p>
        </p:txBody>
      </p:sp>
    </p:spTree>
    <p:extLst>
      <p:ext uri="{BB962C8B-B14F-4D97-AF65-F5344CB8AC3E}">
        <p14:creationId xmlns:p14="http://schemas.microsoft.com/office/powerpoint/2010/main" val="3457463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F4EDF-7F4D-4419-A317-8E3A8DEE1AEB}" type="slidenum">
              <a:rPr lang="en-US" smtClean="0"/>
              <a:t>15</a:t>
            </a:fld>
            <a:endParaRPr lang="en-US"/>
          </a:p>
        </p:txBody>
      </p:sp>
    </p:spTree>
    <p:extLst>
      <p:ext uri="{BB962C8B-B14F-4D97-AF65-F5344CB8AC3E}">
        <p14:creationId xmlns:p14="http://schemas.microsoft.com/office/powerpoint/2010/main" val="3866399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10/13/2024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075055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10/13/2024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80776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10/13/2024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14714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10/13/2024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299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10/13/2024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22735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10/13/2024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46555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10/13/2024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215656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10/13/2024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54276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10/13/2024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34966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10/13/2024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3061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10/13/2024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11.xml"/><Relationship Id="rId2" Type="http://schemas.openxmlformats.org/officeDocument/2006/relationships/notesSlide" Target="../notesSlides/notesSlide7.xml"/><Relationship Id="rId16" Type="http://schemas.openxmlformats.org/officeDocument/2006/relationships/image" Target="../media/image28.jpeg"/><Relationship Id="rId20" Type="http://schemas.openxmlformats.org/officeDocument/2006/relationships/image" Target="NULL"/><Relationship Id="rId1" Type="http://schemas.openxmlformats.org/officeDocument/2006/relationships/slideLayout" Target="../slideLayouts/slideLayout2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NULL"/><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7" Type="http://schemas.openxmlformats.org/officeDocument/2006/relationships/image" Target="../media/image9.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7.svg"/><Relationship Id="rId10" Type="http://schemas.openxmlformats.org/officeDocument/2006/relationships/image" Target="../media/image34.jpeg"/><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15.sv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36.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36.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36.pn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15.sv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15.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3.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5.svg"/><Relationship Id="rId10" Type="http://schemas.openxmlformats.org/officeDocument/2006/relationships/image" Target="../media/image46.jpeg"/><Relationship Id="rId4" Type="http://schemas.openxmlformats.org/officeDocument/2006/relationships/image" Target="../media/image36.png"/><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7.xml"/><Relationship Id="rId1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slide" Target="slide8.xml"/><Relationship Id="rId17"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slide" Target="slide9.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slide" Target="slide4.xml"/><Relationship Id="rId5" Type="http://schemas.openxmlformats.org/officeDocument/2006/relationships/image" Target="NULL"/><Relationship Id="rId15" Type="http://schemas.openxmlformats.org/officeDocument/2006/relationships/slide" Target="slide5.xml"/><Relationship Id="rId10" Type="http://schemas.openxmlformats.org/officeDocument/2006/relationships/image" Target="NULL"/><Relationship Id="rId19"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3.svg"/><Relationship Id="rId7" Type="http://schemas.openxmlformats.org/officeDocument/2006/relationships/image" Target="../media/image4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15.svg"/><Relationship Id="rId10" Type="http://schemas.openxmlformats.org/officeDocument/2006/relationships/image" Target="../media/image21.svg"/><Relationship Id="rId4" Type="http://schemas.openxmlformats.org/officeDocument/2006/relationships/image" Target="../media/image36.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51.png"/><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3.svg"/><Relationship Id="rId12" Type="http://schemas.openxmlformats.org/officeDocument/2006/relationships/image" Target="../media/image42.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59.png"/><Relationship Id="rId10" Type="http://schemas.openxmlformats.org/officeDocument/2006/relationships/image" Target="../media/image40.svg"/><Relationship Id="rId4" Type="http://schemas.openxmlformats.org/officeDocument/2006/relationships/image" Target="../media/image53.png"/><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slide" Target="slide2.xml"/><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slide" Target="slide11.xml"/><Relationship Id="rId11" Type="http://schemas.openxmlformats.org/officeDocument/2006/relationships/image" Target="../media/image13.png"/><Relationship Id="rId5" Type="http://schemas.openxmlformats.org/officeDocument/2006/relationships/image" Target="NULL"/><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NULL"/><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51.png"/><Relationship Id="rId4" Type="http://schemas.openxmlformats.org/officeDocument/2006/relationships/image" Target="../media/image18.sv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64.png"/><Relationship Id="rId4" Type="http://schemas.openxmlformats.org/officeDocument/2006/relationships/image" Target="../media/image13.svg"/></Relationships>
</file>

<file path=ppt/slides/_rels/slide3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6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47.sv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3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5.png"/><Relationship Id="rId7" Type="http://schemas.openxmlformats.org/officeDocument/2006/relationships/image" Target="../media/image68.png"/><Relationship Id="rId12"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70.jpeg"/><Relationship Id="rId5" Type="http://schemas.openxmlformats.org/officeDocument/2006/relationships/image" Target="../media/image64.png"/><Relationship Id="rId10" Type="http://schemas.openxmlformats.org/officeDocument/2006/relationships/image" Target="NULL"/><Relationship Id="rId4" Type="http://schemas.openxmlformats.org/officeDocument/2006/relationships/image" Target="../media/image13.svg"/><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35.png"/><Relationship Id="rId7"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64.png"/><Relationship Id="rId10" Type="http://schemas.openxmlformats.org/officeDocument/2006/relationships/image" Target="NULL"/><Relationship Id="rId4" Type="http://schemas.openxmlformats.org/officeDocument/2006/relationships/image" Target="../media/image13.svg"/><Relationship Id="rId9" Type="http://schemas.openxmlformats.org/officeDocument/2006/relationships/image" Target="../media/image69.png"/></Relationships>
</file>

<file path=ppt/slides/_rels/slide3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35.png"/><Relationship Id="rId7"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79.png"/><Relationship Id="rId5" Type="http://schemas.openxmlformats.org/officeDocument/2006/relationships/image" Target="../media/image64.png"/><Relationship Id="rId10" Type="http://schemas.openxmlformats.org/officeDocument/2006/relationships/image" Target="../media/image78.jpeg"/><Relationship Id="rId4" Type="http://schemas.openxmlformats.org/officeDocument/2006/relationships/image" Target="../media/image13.svg"/><Relationship Id="rId9"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82.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81.pn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2.xml"/><Relationship Id="rId2" Type="http://schemas.openxmlformats.org/officeDocument/2006/relationships/audio" Target="../media/audio1.wav"/><Relationship Id="rId16" Type="http://schemas.openxmlformats.org/officeDocument/2006/relationships/slide" Target="slide11.xml"/><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23.jpe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5.png"/><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81.png"/><Relationship Id="rId4" Type="http://schemas.openxmlformats.org/officeDocument/2006/relationships/image" Target="../media/image13.svg"/></Relationships>
</file>

<file path=ppt/slides/_rels/slide41.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86.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81.png"/><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3.svg"/><Relationship Id="rId7" Type="http://schemas.openxmlformats.org/officeDocument/2006/relationships/image" Target="../media/image60.svg"/><Relationship Id="rId12" Type="http://schemas.openxmlformats.org/officeDocument/2006/relationships/image" Target="../media/image90.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64.svg"/><Relationship Id="rId5" Type="http://schemas.openxmlformats.org/officeDocument/2006/relationships/image" Target="../media/image52.svg"/><Relationship Id="rId10" Type="http://schemas.openxmlformats.org/officeDocument/2006/relationships/image" Target="../media/image89.png"/><Relationship Id="rId4" Type="http://schemas.openxmlformats.org/officeDocument/2006/relationships/image" Target="../media/image81.png"/><Relationship Id="rId9" Type="http://schemas.openxmlformats.org/officeDocument/2006/relationships/image" Target="../media/image62.svg"/></Relationships>
</file>

<file path=ppt/slides/_rels/slide43.xml.rels><?xml version="1.0" encoding="UTF-8" standalone="yes"?>
<Relationships xmlns="http://schemas.openxmlformats.org/package/2006/relationships"><Relationship Id="rId8" Type="http://schemas.openxmlformats.org/officeDocument/2006/relationships/image" Target="../media/image94.jpeg"/><Relationship Id="rId7" Type="http://schemas.openxmlformats.org/officeDocument/2006/relationships/image" Target="NULL"/><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NULL"/></Relationships>
</file>

<file path=ppt/slides/_rels/slide44.xml.rels><?xml version="1.0" encoding="UTF-8" standalone="yes"?>
<Relationships xmlns="http://schemas.openxmlformats.org/package/2006/relationships"><Relationship Id="rId8" Type="http://schemas.openxmlformats.org/officeDocument/2006/relationships/image" Target="../media/image94.jpeg"/><Relationship Id="rId7" Type="http://schemas.openxmlformats.org/officeDocument/2006/relationships/image" Target="NULL"/><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NULL"/></Relationships>
</file>

<file path=ppt/slides/_rels/slide45.xml.rels><?xml version="1.0" encoding="UTF-8" standalone="yes"?>
<Relationships xmlns="http://schemas.openxmlformats.org/package/2006/relationships"><Relationship Id="rId8" Type="http://schemas.openxmlformats.org/officeDocument/2006/relationships/image" Target="../media/image94.jpeg"/><Relationship Id="rId7" Type="http://schemas.openxmlformats.org/officeDocument/2006/relationships/image" Target="NULL"/><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NULL"/></Relationships>
</file>

<file path=ppt/slides/_rels/slide4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94.jpe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4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2.xml"/><Relationship Id="rId2" Type="http://schemas.openxmlformats.org/officeDocument/2006/relationships/audio" Target="../media/audio1.wav"/><Relationship Id="rId16" Type="http://schemas.openxmlformats.org/officeDocument/2006/relationships/slide" Target="slide11.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24.jpe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5.png"/><Relationship Id="rId1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6.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NULL"/></Relationships>
</file>

<file path=ppt/slides/_rels/slide5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5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5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5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5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svg"/><Relationship Id="rId7"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39.svg"/><Relationship Id="rId10" Type="http://schemas.openxmlformats.org/officeDocument/2006/relationships/image" Target="../media/image43.svg"/><Relationship Id="rId9" Type="http://schemas.openxmlformats.org/officeDocument/2006/relationships/image" Target="../media/image122.png"/></Relationships>
</file>

<file path=ppt/slides/_rels/slide5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124.png"/><Relationship Id="rId4" Type="http://schemas.openxmlformats.org/officeDocument/2006/relationships/image" Target="../media/image123.jpeg"/></Relationships>
</file>

<file path=ppt/slides/_rels/slide5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2.xml"/><Relationship Id="rId2" Type="http://schemas.openxmlformats.org/officeDocument/2006/relationships/notesSlide" Target="../notesSlides/notesSlide3.xml"/><Relationship Id="rId16" Type="http://schemas.openxmlformats.org/officeDocument/2006/relationships/slide" Target="slide11.xml"/><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NULL"/><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NULL"/><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61.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25.svg"/><Relationship Id="rId7" Type="http://schemas.openxmlformats.org/officeDocument/2006/relationships/image" Target="../media/image52.sv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13.svg"/><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129.png"/><Relationship Id="rId7" Type="http://schemas.openxmlformats.org/officeDocument/2006/relationships/image" Target="../media/image81.pn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35.png"/><Relationship Id="rId4" Type="http://schemas.openxmlformats.org/officeDocument/2006/relationships/image" Target="../media/image25.sv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11.xml"/><Relationship Id="rId2" Type="http://schemas.openxmlformats.org/officeDocument/2006/relationships/notesSlide" Target="../notesSlides/notesSlide4.xml"/><Relationship Id="rId16" Type="http://schemas.openxmlformats.org/officeDocument/2006/relationships/image" Target="../media/image25.gif"/><Relationship Id="rId20" Type="http://schemas.openxmlformats.org/officeDocument/2006/relationships/image" Target="NULL"/><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NULL"/><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11.png"/><Relationship Id="rId3" Type="http://schemas.openxmlformats.org/officeDocument/2006/relationships/audio" Target="../media/audio1.wav"/><Relationship Id="rId21" Type="http://schemas.openxmlformats.org/officeDocument/2006/relationships/image" Target="../media/image26.jpe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2.xml"/><Relationship Id="rId2" Type="http://schemas.openxmlformats.org/officeDocument/2006/relationships/notesSlide" Target="../notesSlides/notesSlide5.xml"/><Relationship Id="rId16" Type="http://schemas.openxmlformats.org/officeDocument/2006/relationships/slide" Target="slide11.xml"/><Relationship Id="rId20" Type="http://schemas.openxmlformats.org/officeDocument/2006/relationships/image" Target="NULL"/><Relationship Id="rId1" Type="http://schemas.openxmlformats.org/officeDocument/2006/relationships/slideLayout" Target="../slideLayouts/slideLayout19.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NUL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2.xml"/><Relationship Id="rId2" Type="http://schemas.openxmlformats.org/officeDocument/2006/relationships/notesSlide" Target="../notesSlides/notesSlide6.xml"/><Relationship Id="rId16" Type="http://schemas.openxmlformats.org/officeDocument/2006/relationships/slide" Target="slide11.xml"/><Relationship Id="rId20" Type="http://schemas.openxmlformats.org/officeDocument/2006/relationships/image" Target="../media/image27.jpeg"/><Relationship Id="rId1" Type="http://schemas.openxmlformats.org/officeDocument/2006/relationships/slideLayout" Target="../slideLayouts/slideLayout20.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NULL"/><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NULL"/><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 xmlns:a16="http://schemas.microsoft.com/office/drawing/2014/main" id="{82F53C26-248E-4AEB-9999-D41DB034BA6C}"/>
              </a:ext>
            </a:extLst>
          </p:cNvPr>
          <p:cNvSpPr/>
          <p:nvPr/>
        </p:nvSpPr>
        <p:spPr>
          <a:xfrm>
            <a:off x="2986973" y="2854731"/>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 xmlns:a16="http://schemas.microsoft.com/office/drawing/2014/main" id="{65DA152C-4C6C-4037-B246-7F8E64CF95AF}"/>
              </a:ext>
            </a:extLst>
          </p:cNvPr>
          <p:cNvSpPr txBox="1"/>
          <p:nvPr/>
        </p:nvSpPr>
        <p:spPr>
          <a:xfrm>
            <a:off x="3671375" y="2969500"/>
            <a:ext cx="4476492"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rPr>
              <a:t>GIẢI MÃ Ô CHỮ</a:t>
            </a:r>
          </a:p>
        </p:txBody>
      </p:sp>
      <p:grpSp>
        <p:nvGrpSpPr>
          <p:cNvPr id="125" name="Group 124">
            <a:extLst>
              <a:ext uri="{FF2B5EF4-FFF2-40B4-BE49-F238E27FC236}">
                <a16:creationId xmlns="" xmlns:a16="http://schemas.microsoft.com/office/drawing/2014/main" id="{9AE76C8D-9DAB-4AE4-B856-EF1264754410}"/>
              </a:ext>
            </a:extLst>
          </p:cNvPr>
          <p:cNvGrpSpPr/>
          <p:nvPr/>
        </p:nvGrpSpPr>
        <p:grpSpPr>
          <a:xfrm>
            <a:off x="8166344" y="2959340"/>
            <a:ext cx="641050" cy="638320"/>
            <a:chOff x="3626754" y="167081"/>
            <a:chExt cx="801748" cy="801748"/>
          </a:xfrm>
        </p:grpSpPr>
        <p:sp>
          <p:nvSpPr>
            <p:cNvPr id="120" name="Oval 119">
              <a:extLst>
                <a:ext uri="{FF2B5EF4-FFF2-40B4-BE49-F238E27FC236}">
                  <a16:creationId xmlns=""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 xmlns:a16="http://schemas.microsoft.com/office/drawing/2014/main" id="{80D076BC-083F-4DED-A9EC-590CC6F2322B}"/>
              </a:ext>
            </a:extLst>
          </p:cNvPr>
          <p:cNvGrpSpPr/>
          <p:nvPr/>
        </p:nvGrpSpPr>
        <p:grpSpPr>
          <a:xfrm>
            <a:off x="3111745" y="2959340"/>
            <a:ext cx="641050" cy="638320"/>
            <a:chOff x="7758026" y="167081"/>
            <a:chExt cx="801748" cy="801748"/>
          </a:xfrm>
        </p:grpSpPr>
        <p:sp>
          <p:nvSpPr>
            <p:cNvPr id="127" name="Oval 126">
              <a:extLst>
                <a:ext uri="{FF2B5EF4-FFF2-40B4-BE49-F238E27FC236}">
                  <a16:creationId xmlns=""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053673" y="3490726"/>
            <a:ext cx="2150931" cy="5083974"/>
          </a:xfrm>
          <a:prstGeom prst="rect">
            <a:avLst/>
          </a:prstGeom>
        </p:spPr>
      </p:pic>
      <p:grpSp>
        <p:nvGrpSpPr>
          <p:cNvPr id="11" name="Group 7"/>
          <p:cNvGrpSpPr/>
          <p:nvPr/>
        </p:nvGrpSpPr>
        <p:grpSpPr>
          <a:xfrm>
            <a:off x="535586" y="517180"/>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767619" y="-2087002"/>
            <a:ext cx="5063922" cy="5208362"/>
          </a:xfrm>
          <a:prstGeom prst="rect">
            <a:avLst/>
          </a:prstGeom>
        </p:spPr>
      </p:pic>
      <p:sp>
        <p:nvSpPr>
          <p:cNvPr id="16" name="!!1a">
            <a:extLst>
              <a:ext uri="{FF2B5EF4-FFF2-40B4-BE49-F238E27FC236}">
                <a16:creationId xmlns="" xmlns:a16="http://schemas.microsoft.com/office/drawing/2014/main" id="{65DA152C-4C6C-4037-B246-7F8E64CF95AF}"/>
              </a:ext>
            </a:extLst>
          </p:cNvPr>
          <p:cNvSpPr txBox="1"/>
          <p:nvPr/>
        </p:nvSpPr>
        <p:spPr>
          <a:xfrm>
            <a:off x="1967823" y="261748"/>
            <a:ext cx="8035991" cy="2369263"/>
          </a:xfrm>
          <a:prstGeom prst="rect">
            <a:avLst/>
          </a:prstGeom>
          <a:noFill/>
        </p:spPr>
        <p:txBody>
          <a:bodyPr wrap="square" rtlCol="0">
            <a:spAutoFit/>
          </a:bodyPr>
          <a:lstStyle/>
          <a:p>
            <a:pPr algn="ctr"/>
            <a:r>
              <a:rPr lang="en-US" sz="2799" b="1" dirty="0">
                <a:solidFill>
                  <a:srgbClr val="FC6E51"/>
                </a:solidFill>
                <a:effectLst>
                  <a:outerShdw blurRad="38100" dist="38100" dir="2700000" algn="tl">
                    <a:srgbClr val="000000">
                      <a:alpha val="43137"/>
                    </a:srgbClr>
                  </a:outerShdw>
                </a:effectLst>
                <a:latin typeface="Times New Roman" panose="02020603050405020304" pitchFamily="18" charset="0"/>
              </a:rPr>
              <a:t>KHTN8</a:t>
            </a:r>
            <a:endParaRPr lang="en-US" sz="3199" b="1" dirty="0">
              <a:solidFill>
                <a:srgbClr val="FC6E51"/>
              </a:solidFill>
              <a:effectLst>
                <a:outerShdw blurRad="38100" dist="38100" dir="2700000" algn="tl">
                  <a:srgbClr val="000000">
                    <a:alpha val="43137"/>
                  </a:srgbClr>
                </a:outerShdw>
              </a:effectLst>
              <a:latin typeface="Times New Roman" panose="02020603050405020304" pitchFamily="18" charset="0"/>
            </a:endParaRPr>
          </a:p>
          <a:p>
            <a:pPr algn="ctr"/>
            <a:r>
              <a:rPr lang="en-US" sz="5998" b="1" dirty="0">
                <a:solidFill>
                  <a:srgbClr val="FC6E51"/>
                </a:solidFill>
                <a:effectLst>
                  <a:outerShdw blurRad="38100" dist="38100" dir="2700000" algn="tl">
                    <a:srgbClr val="000000">
                      <a:alpha val="43137"/>
                    </a:srgbClr>
                  </a:outerShdw>
                </a:effectLst>
                <a:latin typeface="Times New Roman" panose="02020603050405020304" pitchFamily="18" charset="0"/>
              </a:rPr>
              <a:t>DINH DƯỠNG VÀ TIÊU HÓA Ở NGƯỜI</a:t>
            </a:r>
          </a:p>
        </p:txBody>
      </p:sp>
      <p:sp>
        <p:nvSpPr>
          <p:cNvPr id="17" name="!!1a">
            <a:extLst>
              <a:ext uri="{FF2B5EF4-FFF2-40B4-BE49-F238E27FC236}">
                <a16:creationId xmlns="" xmlns:a16="http://schemas.microsoft.com/office/drawing/2014/main" id="{65DA152C-4C6C-4037-B246-7F8E64CF95AF}"/>
              </a:ext>
            </a:extLst>
          </p:cNvPr>
          <p:cNvSpPr txBox="1"/>
          <p:nvPr/>
        </p:nvSpPr>
        <p:spPr>
          <a:xfrm>
            <a:off x="535587" y="3925802"/>
            <a:ext cx="11313312" cy="2307683"/>
          </a:xfrm>
          <a:prstGeom prst="rect">
            <a:avLst/>
          </a:prstGeom>
          <a:noFill/>
        </p:spPr>
        <p:txBody>
          <a:bodyPr wrap="square" rtlCol="0">
            <a:spAutoFit/>
          </a:bodyPr>
          <a:lstStyle/>
          <a:p>
            <a:pPr algn="ct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Chọn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1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tham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trả</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lời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điền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vào</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hoàn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tất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8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tìm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ra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từ</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khóa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của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a:t>
            </a:r>
          </a:p>
          <a:p>
            <a:pPr algn="ctr">
              <a:lnSpc>
                <a:spcPct val="150000"/>
              </a:lnSpc>
            </a:pPr>
            <a:r>
              <a:rPr lang="en-US" sz="2399" b="1" dirty="0" err="1">
                <a:solidFill>
                  <a:schemeClr val="accent3">
                    <a:lumMod val="75000"/>
                  </a:schemeClr>
                </a:solidFill>
                <a:latin typeface="Times New Roman" panose="02020603050405020304" pitchFamily="18" charset="0"/>
              </a:rPr>
              <a:t>Câu</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trả</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lời</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+1đ</a:t>
            </a:r>
          </a:p>
          <a:p>
            <a:pPr algn="ctr">
              <a:lnSpc>
                <a:spcPct val="150000"/>
              </a:lnSpc>
            </a:pPr>
            <a:r>
              <a:rPr lang="en-US" sz="2399" b="1" dirty="0" err="1">
                <a:solidFill>
                  <a:schemeClr val="accent3">
                    <a:lumMod val="75000"/>
                  </a:schemeClr>
                </a:solidFill>
                <a:latin typeface="Times New Roman" panose="02020603050405020304" pitchFamily="18" charset="0"/>
              </a:rPr>
              <a:t>Từ</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khóa</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+3đ</a:t>
            </a:r>
          </a:p>
        </p:txBody>
      </p:sp>
    </p:spTree>
    <p:extLst>
      <p:ext uri="{BB962C8B-B14F-4D97-AF65-F5344CB8AC3E}">
        <p14:creationId xmlns:p14="http://schemas.microsoft.com/office/powerpoint/2010/main" val="3698539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2.70833E-6 0 L 0.00117 -0.54606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6.25E-7 -1.11111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04167E-6 -1.48148E-6 L 0.00286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4.375E-6 -1.48148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2.08333E-7 -2.96296E-6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08333E-7 -1.85185E-6 L -0.00065 -0.82916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843238" y="1089879"/>
            <a:ext cx="10497694" cy="283884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 xmlns:a16="http://schemas.microsoft.com/office/drawing/2014/main" id="{63858ED7-2267-4CC5-88D9-750AC4B510B7}"/>
              </a:ext>
            </a:extLst>
          </p:cNvPr>
          <p:cNvGrpSpPr/>
          <p:nvPr/>
        </p:nvGrpSpPr>
        <p:grpSpPr>
          <a:xfrm>
            <a:off x="4138253" y="4216712"/>
            <a:ext cx="3288080" cy="880242"/>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1211951" y="1556383"/>
            <a:ext cx="6105570" cy="1938608"/>
          </a:xfrm>
          <a:prstGeom prst="rect">
            <a:avLst/>
          </a:prstGeom>
          <a:noFill/>
          <a:ln>
            <a:noFill/>
          </a:ln>
        </p:spPr>
        <p:txBody>
          <a:bodyPr wrap="square">
            <a:spAutoFit/>
          </a:bodyPr>
          <a:lstStyle/>
          <a:p>
            <a:pPr algn="ctr"/>
            <a:r>
              <a:rPr lang="en-US" sz="3999" b="1" dirty="0" err="1">
                <a:solidFill>
                  <a:srgbClr val="EE4036"/>
                </a:solidFill>
                <a:latin typeface="Times New Roman" panose="02020603050405020304" pitchFamily="18" charset="0"/>
              </a:rPr>
              <a:t>Một</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chế</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độ</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dinh</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dưỡng</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lành</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mạnh</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sẽ</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giúp</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cơ</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thể</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phát</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triển</a:t>
            </a:r>
            <a:r>
              <a:rPr lang="en-US" sz="3999" b="1" dirty="0">
                <a:solidFill>
                  <a:srgbClr val="EE4036"/>
                </a:solidFill>
                <a:latin typeface="Times New Roman" panose="02020603050405020304" pitchFamily="18" charset="0"/>
              </a:rPr>
              <a:t>___</a:t>
            </a:r>
          </a:p>
        </p:txBody>
      </p:sp>
      <p:sp>
        <p:nvSpPr>
          <p:cNvPr id="96" name="!!o4a">
            <a:extLst>
              <a:ext uri="{FF2B5EF4-FFF2-40B4-BE49-F238E27FC236}">
                <a16:creationId xmlns="" xmlns:a16="http://schemas.microsoft.com/office/drawing/2014/main" id="{03CD02AD-A0B0-4461-82E4-ADE45F3505A9}"/>
              </a:ext>
            </a:extLst>
          </p:cNvPr>
          <p:cNvSpPr/>
          <p:nvPr/>
        </p:nvSpPr>
        <p:spPr>
          <a:xfrm>
            <a:off x="4796947" y="540602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 xmlns:a16="http://schemas.microsoft.com/office/drawing/2014/main" id="{7D7392F9-B328-40CF-A436-C3974F476E3C}"/>
              </a:ext>
            </a:extLst>
          </p:cNvPr>
          <p:cNvSpPr txBox="1"/>
          <p:nvPr/>
        </p:nvSpPr>
        <p:spPr>
          <a:xfrm>
            <a:off x="4972245" y="545653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98" name="!!o4a">
            <a:extLst>
              <a:ext uri="{FF2B5EF4-FFF2-40B4-BE49-F238E27FC236}">
                <a16:creationId xmlns="" xmlns:a16="http://schemas.microsoft.com/office/drawing/2014/main" id="{03CD02AD-A0B0-4461-82E4-ADE45F3505A9}"/>
              </a:ext>
            </a:extLst>
          </p:cNvPr>
          <p:cNvSpPr/>
          <p:nvPr/>
        </p:nvSpPr>
        <p:spPr>
          <a:xfrm>
            <a:off x="3626194" y="540027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0" name="!!4a">
            <a:extLst>
              <a:ext uri="{FF2B5EF4-FFF2-40B4-BE49-F238E27FC236}">
                <a16:creationId xmlns="" xmlns:a16="http://schemas.microsoft.com/office/drawing/2014/main" id="{7D7392F9-B328-40CF-A436-C3974F476E3C}"/>
              </a:ext>
            </a:extLst>
          </p:cNvPr>
          <p:cNvSpPr txBox="1"/>
          <p:nvPr/>
        </p:nvSpPr>
        <p:spPr>
          <a:xfrm>
            <a:off x="3801492" y="5450791"/>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â</a:t>
            </a:r>
          </a:p>
        </p:txBody>
      </p:sp>
      <p:sp>
        <p:nvSpPr>
          <p:cNvPr id="102" name="!!o4a">
            <a:extLst>
              <a:ext uri="{FF2B5EF4-FFF2-40B4-BE49-F238E27FC236}">
                <a16:creationId xmlns="" xmlns:a16="http://schemas.microsoft.com/office/drawing/2014/main" id="{03CD02AD-A0B0-4461-82E4-ADE45F3505A9}"/>
              </a:ext>
            </a:extLst>
          </p:cNvPr>
          <p:cNvSpPr/>
          <p:nvPr/>
        </p:nvSpPr>
        <p:spPr>
          <a:xfrm>
            <a:off x="2440471" y="540027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3" name="!!4a">
            <a:extLst>
              <a:ext uri="{FF2B5EF4-FFF2-40B4-BE49-F238E27FC236}">
                <a16:creationId xmlns="" xmlns:a16="http://schemas.microsoft.com/office/drawing/2014/main" id="{7D7392F9-B328-40CF-A436-C3974F476E3C}"/>
              </a:ext>
            </a:extLst>
          </p:cNvPr>
          <p:cNvSpPr txBox="1"/>
          <p:nvPr/>
        </p:nvSpPr>
        <p:spPr>
          <a:xfrm>
            <a:off x="2615769" y="5450791"/>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4" name="!!o4a">
            <a:extLst>
              <a:ext uri="{FF2B5EF4-FFF2-40B4-BE49-F238E27FC236}">
                <a16:creationId xmlns="" xmlns:a16="http://schemas.microsoft.com/office/drawing/2014/main" id="{166ECF97-839C-C3DD-A818-94D394D27C98}"/>
              </a:ext>
            </a:extLst>
          </p:cNvPr>
          <p:cNvSpPr/>
          <p:nvPr/>
        </p:nvSpPr>
        <p:spPr>
          <a:xfrm>
            <a:off x="7182088" y="539678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 name="!!4a">
            <a:extLst>
              <a:ext uri="{FF2B5EF4-FFF2-40B4-BE49-F238E27FC236}">
                <a16:creationId xmlns="" xmlns:a16="http://schemas.microsoft.com/office/drawing/2014/main" id="{86C5B6E3-BF29-8D5C-CA57-AC8CDBBFBCDF}"/>
              </a:ext>
            </a:extLst>
          </p:cNvPr>
          <p:cNvSpPr txBox="1"/>
          <p:nvPr/>
        </p:nvSpPr>
        <p:spPr>
          <a:xfrm>
            <a:off x="7357386" y="544729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ố</a:t>
            </a:r>
          </a:p>
        </p:txBody>
      </p:sp>
      <p:sp>
        <p:nvSpPr>
          <p:cNvPr id="6" name="!!o4a">
            <a:extLst>
              <a:ext uri="{FF2B5EF4-FFF2-40B4-BE49-F238E27FC236}">
                <a16:creationId xmlns="" xmlns:a16="http://schemas.microsoft.com/office/drawing/2014/main" id="{24DB6CA0-7613-5CC5-969F-C13E99B86AE7}"/>
              </a:ext>
            </a:extLst>
          </p:cNvPr>
          <p:cNvSpPr/>
          <p:nvPr/>
        </p:nvSpPr>
        <p:spPr>
          <a:xfrm>
            <a:off x="5996365" y="539678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 name="!!4a">
            <a:extLst>
              <a:ext uri="{FF2B5EF4-FFF2-40B4-BE49-F238E27FC236}">
                <a16:creationId xmlns="" xmlns:a16="http://schemas.microsoft.com/office/drawing/2014/main" id="{129BEC0B-03A2-0FD5-9506-5C3AE4EF5CAB}"/>
              </a:ext>
            </a:extLst>
          </p:cNvPr>
          <p:cNvSpPr txBox="1"/>
          <p:nvPr/>
        </p:nvSpPr>
        <p:spPr>
          <a:xfrm>
            <a:off x="6171663" y="544729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đ</a:t>
            </a:r>
          </a:p>
        </p:txBody>
      </p:sp>
      <p:sp>
        <p:nvSpPr>
          <p:cNvPr id="2" name="!!o4a">
            <a:extLst>
              <a:ext uri="{FF2B5EF4-FFF2-40B4-BE49-F238E27FC236}">
                <a16:creationId xmlns="" xmlns:a16="http://schemas.microsoft.com/office/drawing/2014/main" id="{FB13907D-FEC0-E4DC-AF49-9A0A10B64342}"/>
              </a:ext>
            </a:extLst>
          </p:cNvPr>
          <p:cNvSpPr/>
          <p:nvPr/>
        </p:nvSpPr>
        <p:spPr>
          <a:xfrm>
            <a:off x="8381505" y="539678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4a">
            <a:extLst>
              <a:ext uri="{FF2B5EF4-FFF2-40B4-BE49-F238E27FC236}">
                <a16:creationId xmlns="" xmlns:a16="http://schemas.microsoft.com/office/drawing/2014/main" id="{D503E101-973E-E756-1AE3-0D803C9D551F}"/>
              </a:ext>
            </a:extLst>
          </p:cNvPr>
          <p:cNvSpPr txBox="1"/>
          <p:nvPr/>
        </p:nvSpPr>
        <p:spPr>
          <a:xfrm>
            <a:off x="8556803" y="5447299"/>
            <a:ext cx="691984"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pic>
        <p:nvPicPr>
          <p:cNvPr id="99" name="Picture 98">
            <a:extLst>
              <a:ext uri="{FF2B5EF4-FFF2-40B4-BE49-F238E27FC236}">
                <a16:creationId xmlns="" xmlns:a16="http://schemas.microsoft.com/office/drawing/2014/main" id="{A622DB69-83C4-42B9-BF1A-09C8614ACEE6}"/>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101" name="Picture 100">
            <a:extLst>
              <a:ext uri="{FF2B5EF4-FFF2-40B4-BE49-F238E27FC236}">
                <a16:creationId xmlns=""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104" name="Picture 103">
            <a:extLst>
              <a:ext uri="{FF2B5EF4-FFF2-40B4-BE49-F238E27FC236}">
                <a16:creationId xmlns="" xmlns:a16="http://schemas.microsoft.com/office/drawing/2014/main" id="{D8306303-3CA0-4A15-A5D2-00B46E91203A}"/>
              </a:ext>
            </a:extLst>
          </p:cNvPr>
          <p:cNvPicPr>
            <a:picLocks noChangeAspect="1"/>
          </p:cNvPicPr>
          <p:nvPr/>
        </p:nvPicPr>
        <p:blipFill>
          <a:blip r:embed="rId8"/>
          <a:stretch>
            <a:fillRect/>
          </a:stretch>
        </p:blipFill>
        <p:spPr>
          <a:xfrm>
            <a:off x="12290552" y="-1292602"/>
            <a:ext cx="359906" cy="218018"/>
          </a:xfrm>
          <a:prstGeom prst="rect">
            <a:avLst/>
          </a:prstGeom>
        </p:spPr>
      </p:pic>
      <p:pic>
        <p:nvPicPr>
          <p:cNvPr id="105" name="Picture 104">
            <a:extLst>
              <a:ext uri="{FF2B5EF4-FFF2-40B4-BE49-F238E27FC236}">
                <a16:creationId xmlns="" xmlns:a16="http://schemas.microsoft.com/office/drawing/2014/main" id="{81E161F3-E538-4677-B51A-922707270534}"/>
              </a:ext>
            </a:extLst>
          </p:cNvPr>
          <p:cNvPicPr>
            <a:picLocks noChangeAspect="1"/>
          </p:cNvPicPr>
          <p:nvPr/>
        </p:nvPicPr>
        <p:blipFill>
          <a:blip r:embed="rId9"/>
          <a:stretch>
            <a:fillRect/>
          </a:stretch>
        </p:blipFill>
        <p:spPr>
          <a:xfrm>
            <a:off x="11861415" y="-589217"/>
            <a:ext cx="359906" cy="218018"/>
          </a:xfrm>
          <a:prstGeom prst="rect">
            <a:avLst/>
          </a:prstGeom>
        </p:spPr>
      </p:pic>
      <p:pic>
        <p:nvPicPr>
          <p:cNvPr id="106" name="Picture 105">
            <a:extLst>
              <a:ext uri="{FF2B5EF4-FFF2-40B4-BE49-F238E27FC236}">
                <a16:creationId xmlns="" xmlns:a16="http://schemas.microsoft.com/office/drawing/2014/main" id="{6D55CD44-ED35-4210-9941-1F51C694E62B}"/>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107" name="Picture 106">
            <a:extLst>
              <a:ext uri="{FF2B5EF4-FFF2-40B4-BE49-F238E27FC236}">
                <a16:creationId xmlns="" xmlns:a16="http://schemas.microsoft.com/office/drawing/2014/main" id="{803FEA7D-2513-4EEA-811C-84B5F78E6A20}"/>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108" name="Picture 107">
            <a:extLst>
              <a:ext uri="{FF2B5EF4-FFF2-40B4-BE49-F238E27FC236}">
                <a16:creationId xmlns="" xmlns:a16="http://schemas.microsoft.com/office/drawing/2014/main" id="{447AD84C-8CF9-4056-A4E3-B74CB05DF278}"/>
              </a:ext>
            </a:extLst>
          </p:cNvPr>
          <p:cNvPicPr>
            <a:picLocks noChangeAspect="1"/>
          </p:cNvPicPr>
          <p:nvPr/>
        </p:nvPicPr>
        <p:blipFill>
          <a:blip r:embed="rId12"/>
          <a:stretch>
            <a:fillRect/>
          </a:stretch>
        </p:blipFill>
        <p:spPr>
          <a:xfrm>
            <a:off x="11141239" y="-758117"/>
            <a:ext cx="359906" cy="214559"/>
          </a:xfrm>
          <a:prstGeom prst="rect">
            <a:avLst/>
          </a:prstGeom>
        </p:spPr>
      </p:pic>
      <p:pic>
        <p:nvPicPr>
          <p:cNvPr id="109" name="Picture 108">
            <a:extLst>
              <a:ext uri="{FF2B5EF4-FFF2-40B4-BE49-F238E27FC236}">
                <a16:creationId xmlns="" xmlns:a16="http://schemas.microsoft.com/office/drawing/2014/main" id="{C7CB4E12-983D-46E2-A8A3-DBC4BCD99F70}"/>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110" name="Picture 109">
            <a:extLst>
              <a:ext uri="{FF2B5EF4-FFF2-40B4-BE49-F238E27FC236}">
                <a16:creationId xmlns="" xmlns:a16="http://schemas.microsoft.com/office/drawing/2014/main" id="{074C1201-0AA7-42CC-9513-433A8C9E661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111" name="Picture 110">
            <a:extLst>
              <a:ext uri="{FF2B5EF4-FFF2-40B4-BE49-F238E27FC236}">
                <a16:creationId xmlns="" xmlns:a16="http://schemas.microsoft.com/office/drawing/2014/main" id="{6A00323E-38CF-4CCA-A2E6-343E499AEBFB}"/>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112" name="Picture 111">
            <a:extLst>
              <a:ext uri="{FF2B5EF4-FFF2-40B4-BE49-F238E27FC236}">
                <a16:creationId xmlns="" xmlns:a16="http://schemas.microsoft.com/office/drawing/2014/main" id="{0B46CDDD-69A9-4645-94A4-567D04EB420D}"/>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113" name="Picture 112">
            <a:extLst>
              <a:ext uri="{FF2B5EF4-FFF2-40B4-BE49-F238E27FC236}">
                <a16:creationId xmlns="" xmlns:a16="http://schemas.microsoft.com/office/drawing/2014/main" id="{DA36CFA9-0C47-47D7-9FD5-57E438988A26}"/>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14" name="Picture 113">
            <a:extLst>
              <a:ext uri="{FF2B5EF4-FFF2-40B4-BE49-F238E27FC236}">
                <a16:creationId xmlns="" xmlns:a16="http://schemas.microsoft.com/office/drawing/2014/main" id="{96BBE5BE-2B84-4213-AAB1-15810189E3B4}"/>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15" name="Picture 114">
            <a:extLst>
              <a:ext uri="{FF2B5EF4-FFF2-40B4-BE49-F238E27FC236}">
                <a16:creationId xmlns="" xmlns:a16="http://schemas.microsoft.com/office/drawing/2014/main" id="{3B1EBC2A-07B3-4489-BB55-F9E223A786D6}"/>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16" name="Picture 115">
            <a:extLst>
              <a:ext uri="{FF2B5EF4-FFF2-40B4-BE49-F238E27FC236}">
                <a16:creationId xmlns="" xmlns:a16="http://schemas.microsoft.com/office/drawing/2014/main" id="{67B84497-920B-4E47-BED9-F2CB48D342D3}"/>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17" name="Picture 116">
            <a:extLst>
              <a:ext uri="{FF2B5EF4-FFF2-40B4-BE49-F238E27FC236}">
                <a16:creationId xmlns="" xmlns:a16="http://schemas.microsoft.com/office/drawing/2014/main" id="{C52600BB-4B52-467E-825D-99BFF7CBBD89}"/>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18" name="Picture 117">
            <a:extLst>
              <a:ext uri="{FF2B5EF4-FFF2-40B4-BE49-F238E27FC236}">
                <a16:creationId xmlns="" xmlns:a16="http://schemas.microsoft.com/office/drawing/2014/main" id="{18EE2317-3213-4F96-865F-314FF8EDA669}"/>
              </a:ext>
            </a:extLst>
          </p:cNvPr>
          <p:cNvPicPr>
            <a:picLocks noChangeAspect="1"/>
          </p:cNvPicPr>
          <p:nvPr/>
        </p:nvPicPr>
        <p:blipFill>
          <a:blip r:embed="rId7"/>
          <a:stretch>
            <a:fillRect/>
          </a:stretch>
        </p:blipFill>
        <p:spPr>
          <a:xfrm>
            <a:off x="-5332" y="-750183"/>
            <a:ext cx="359906" cy="214559"/>
          </a:xfrm>
          <a:prstGeom prst="rect">
            <a:avLst/>
          </a:prstGeom>
        </p:spPr>
      </p:pic>
      <p:pic>
        <p:nvPicPr>
          <p:cNvPr id="119" name="Picture 118">
            <a:extLst>
              <a:ext uri="{FF2B5EF4-FFF2-40B4-BE49-F238E27FC236}">
                <a16:creationId xmlns="" xmlns:a16="http://schemas.microsoft.com/office/drawing/2014/main" id="{2D5A3EEA-595D-41A6-882E-2C950A342B76}"/>
              </a:ext>
            </a:extLst>
          </p:cNvPr>
          <p:cNvPicPr>
            <a:picLocks noChangeAspect="1"/>
          </p:cNvPicPr>
          <p:nvPr/>
        </p:nvPicPr>
        <p:blipFill>
          <a:blip r:embed="rId8"/>
          <a:stretch>
            <a:fillRect/>
          </a:stretch>
        </p:blipFill>
        <p:spPr>
          <a:xfrm>
            <a:off x="9704548" y="-1323282"/>
            <a:ext cx="359906" cy="218018"/>
          </a:xfrm>
          <a:prstGeom prst="rect">
            <a:avLst/>
          </a:prstGeom>
        </p:spPr>
      </p:pic>
      <p:pic>
        <p:nvPicPr>
          <p:cNvPr id="120" name="Picture 119">
            <a:extLst>
              <a:ext uri="{FF2B5EF4-FFF2-40B4-BE49-F238E27FC236}">
                <a16:creationId xmlns="" xmlns:a16="http://schemas.microsoft.com/office/drawing/2014/main" id="{43AB6967-D67C-4566-82B1-C051B5D2323C}"/>
              </a:ext>
            </a:extLst>
          </p:cNvPr>
          <p:cNvPicPr>
            <a:picLocks noChangeAspect="1"/>
          </p:cNvPicPr>
          <p:nvPr/>
        </p:nvPicPr>
        <p:blipFill>
          <a:blip r:embed="rId15"/>
          <a:stretch>
            <a:fillRect/>
          </a:stretch>
        </p:blipFill>
        <p:spPr>
          <a:xfrm>
            <a:off x="1735716" y="-1469048"/>
            <a:ext cx="359906" cy="218018"/>
          </a:xfrm>
          <a:prstGeom prst="rect">
            <a:avLst/>
          </a:prstGeom>
        </p:spPr>
      </p:pic>
      <p:pic>
        <p:nvPicPr>
          <p:cNvPr id="121" name="Picture 120">
            <a:extLst>
              <a:ext uri="{FF2B5EF4-FFF2-40B4-BE49-F238E27FC236}">
                <a16:creationId xmlns="" xmlns:a16="http://schemas.microsoft.com/office/drawing/2014/main" id="{E6F59F5D-5110-4FA2-8DF5-EED47CE2946E}"/>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22" name="Picture 121">
            <a:extLst>
              <a:ext uri="{FF2B5EF4-FFF2-40B4-BE49-F238E27FC236}">
                <a16:creationId xmlns="" xmlns:a16="http://schemas.microsoft.com/office/drawing/2014/main" id="{F2DECD46-F2CD-4D72-A1C1-97C80B70E8C1}"/>
              </a:ext>
            </a:extLst>
          </p:cNvPr>
          <p:cNvPicPr>
            <a:picLocks noChangeAspect="1"/>
          </p:cNvPicPr>
          <p:nvPr/>
        </p:nvPicPr>
        <p:blipFill>
          <a:blip r:embed="rId10"/>
          <a:stretch>
            <a:fillRect/>
          </a:stretch>
        </p:blipFill>
        <p:spPr>
          <a:xfrm>
            <a:off x="498026" y="-1460571"/>
            <a:ext cx="359906" cy="214559"/>
          </a:xfrm>
          <a:prstGeom prst="rect">
            <a:avLst/>
          </a:prstGeom>
        </p:spPr>
      </p:pic>
      <p:pic>
        <p:nvPicPr>
          <p:cNvPr id="123" name="Picture 122">
            <a:extLst>
              <a:ext uri="{FF2B5EF4-FFF2-40B4-BE49-F238E27FC236}">
                <a16:creationId xmlns="" xmlns:a16="http://schemas.microsoft.com/office/drawing/2014/main" id="{53097E2F-0CEB-4AD1-A885-C217F1BE53EC}"/>
              </a:ext>
            </a:extLst>
          </p:cNvPr>
          <p:cNvPicPr>
            <a:picLocks noChangeAspect="1"/>
          </p:cNvPicPr>
          <p:nvPr/>
        </p:nvPicPr>
        <p:blipFill>
          <a:blip r:embed="rId11"/>
          <a:stretch>
            <a:fillRect/>
          </a:stretch>
        </p:blipFill>
        <p:spPr>
          <a:xfrm>
            <a:off x="2668812" y="-1541300"/>
            <a:ext cx="359906" cy="218018"/>
          </a:xfrm>
          <a:prstGeom prst="rect">
            <a:avLst/>
          </a:prstGeom>
        </p:spPr>
      </p:pic>
      <p:pic>
        <p:nvPicPr>
          <p:cNvPr id="124" name="Picture 123">
            <a:extLst>
              <a:ext uri="{FF2B5EF4-FFF2-40B4-BE49-F238E27FC236}">
                <a16:creationId xmlns="" xmlns:a16="http://schemas.microsoft.com/office/drawing/2014/main" id="{439C4804-B1FC-46A1-AB14-4A65343C55A3}"/>
              </a:ext>
            </a:extLst>
          </p:cNvPr>
          <p:cNvPicPr>
            <a:picLocks noChangeAspect="1"/>
          </p:cNvPicPr>
          <p:nvPr/>
        </p:nvPicPr>
        <p:blipFill>
          <a:blip r:embed="rId8"/>
          <a:stretch>
            <a:fillRect/>
          </a:stretch>
        </p:blipFill>
        <p:spPr>
          <a:xfrm>
            <a:off x="11681462" y="-1401611"/>
            <a:ext cx="359906" cy="218018"/>
          </a:xfrm>
          <a:prstGeom prst="rect">
            <a:avLst/>
          </a:prstGeom>
        </p:spPr>
      </p:pic>
      <p:pic>
        <p:nvPicPr>
          <p:cNvPr id="125" name="Picture 124">
            <a:extLst>
              <a:ext uri="{FF2B5EF4-FFF2-40B4-BE49-F238E27FC236}">
                <a16:creationId xmlns="" xmlns:a16="http://schemas.microsoft.com/office/drawing/2014/main" id="{AA0FCB71-EBCE-4D07-B1CC-FDC97F460F27}"/>
              </a:ext>
            </a:extLst>
          </p:cNvPr>
          <p:cNvPicPr>
            <a:picLocks noChangeAspect="1"/>
          </p:cNvPicPr>
          <p:nvPr/>
        </p:nvPicPr>
        <p:blipFill>
          <a:blip r:embed="rId11"/>
          <a:stretch>
            <a:fillRect/>
          </a:stretch>
        </p:blipFill>
        <p:spPr>
          <a:xfrm>
            <a:off x="10997550" y="-1249773"/>
            <a:ext cx="359906" cy="218018"/>
          </a:xfrm>
          <a:prstGeom prst="rect">
            <a:avLst/>
          </a:prstGeom>
        </p:spPr>
      </p:pic>
      <p:pic>
        <p:nvPicPr>
          <p:cNvPr id="126" name="Picture 125">
            <a:extLst>
              <a:ext uri="{FF2B5EF4-FFF2-40B4-BE49-F238E27FC236}">
                <a16:creationId xmlns=""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27" name="Picture 126">
            <a:extLst>
              <a:ext uri="{FF2B5EF4-FFF2-40B4-BE49-F238E27FC236}">
                <a16:creationId xmlns="" xmlns:a16="http://schemas.microsoft.com/office/drawing/2014/main" id="{4F5F9C32-2E71-4152-A738-7CC4AECC50CE}"/>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28" name="Picture 127">
            <a:extLst>
              <a:ext uri="{FF2B5EF4-FFF2-40B4-BE49-F238E27FC236}">
                <a16:creationId xmlns="" xmlns:a16="http://schemas.microsoft.com/office/drawing/2014/main" id="{C1012CB1-D862-4BAD-A05D-2A2C76D59774}"/>
              </a:ext>
            </a:extLst>
          </p:cNvPr>
          <p:cNvPicPr>
            <a:picLocks noChangeAspect="1"/>
          </p:cNvPicPr>
          <p:nvPr/>
        </p:nvPicPr>
        <p:blipFill>
          <a:blip r:embed="rId15"/>
          <a:stretch>
            <a:fillRect/>
          </a:stretch>
        </p:blipFill>
        <p:spPr>
          <a:xfrm>
            <a:off x="5293663" y="-1432291"/>
            <a:ext cx="359906" cy="218018"/>
          </a:xfrm>
          <a:prstGeom prst="rect">
            <a:avLst/>
          </a:prstGeom>
        </p:spPr>
      </p:pic>
      <p:pic>
        <p:nvPicPr>
          <p:cNvPr id="129" name="Picture 128">
            <a:extLst>
              <a:ext uri="{FF2B5EF4-FFF2-40B4-BE49-F238E27FC236}">
                <a16:creationId xmlns="" xmlns:a16="http://schemas.microsoft.com/office/drawing/2014/main" id="{21E93066-09E5-413A-8070-237C2CD7732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30" name="Picture 129">
            <a:extLst>
              <a:ext uri="{FF2B5EF4-FFF2-40B4-BE49-F238E27FC236}">
                <a16:creationId xmlns="" xmlns:a16="http://schemas.microsoft.com/office/drawing/2014/main" id="{5196AEB6-7919-4831-BB5B-79C09EDB2CB3}"/>
              </a:ext>
            </a:extLst>
          </p:cNvPr>
          <p:cNvPicPr>
            <a:picLocks noChangeAspect="1"/>
          </p:cNvPicPr>
          <p:nvPr/>
        </p:nvPicPr>
        <p:blipFill>
          <a:blip r:embed="rId8"/>
          <a:stretch>
            <a:fillRect/>
          </a:stretch>
        </p:blipFill>
        <p:spPr>
          <a:xfrm>
            <a:off x="8976750" y="-1669285"/>
            <a:ext cx="359906" cy="218018"/>
          </a:xfrm>
          <a:prstGeom prst="rect">
            <a:avLst/>
          </a:prstGeom>
        </p:spPr>
      </p:pic>
      <p:pic>
        <p:nvPicPr>
          <p:cNvPr id="3076" name="Picture 4" descr="10 lời khuyên dinh dưỡng hợp lý - Tuổi Trẻ Online"/>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75762" y="807575"/>
            <a:ext cx="3321788" cy="3321788"/>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5" name="!!MatThu1">
              <a:hlinkClick r:id="rId17"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Graphic 62">
              <a:hlinkClick r:id="rId18"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98901989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cBhvr>
                                        <p:cTn id="29" dur="500" fill="hold"/>
                                        <p:tgtEl>
                                          <p:spTgt spid="103"/>
                                        </p:tgtEl>
                                        <p:attrNameLst>
                                          <p:attrName>ppt_w</p:attrName>
                                        </p:attrNameLst>
                                      </p:cBhvr>
                                      <p:tavLst>
                                        <p:tav tm="0">
                                          <p:val>
                                            <p:fltVal val="0"/>
                                          </p:val>
                                        </p:tav>
                                        <p:tav tm="100000">
                                          <p:val>
                                            <p:strVal val="#ppt_w"/>
                                          </p:val>
                                        </p:tav>
                                      </p:tavLst>
                                    </p:anim>
                                    <p:anim calcmode="lin" valueType="num">
                                      <p:cBhvr>
                                        <p:cTn id="30" dur="500" fill="hold"/>
                                        <p:tgtEl>
                                          <p:spTgt spid="103"/>
                                        </p:tgtEl>
                                        <p:attrNameLst>
                                          <p:attrName>ppt_h</p:attrName>
                                        </p:attrNameLst>
                                      </p:cBhvr>
                                      <p:tavLst>
                                        <p:tav tm="0">
                                          <p:val>
                                            <p:fltVal val="0"/>
                                          </p:val>
                                        </p:tav>
                                        <p:tav tm="100000">
                                          <p:val>
                                            <p:strVal val="#ppt_h"/>
                                          </p:val>
                                        </p:tav>
                                      </p:tavLst>
                                    </p:anim>
                                    <p:animEffect transition="in" filter="fade">
                                      <p:cBhvr>
                                        <p:cTn id="31" dur="500"/>
                                        <p:tgtEl>
                                          <p:spTgt spid="10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3"/>
                                        </p:tgtEl>
                                      </p:cBhvr>
                                    </p:animEffect>
                                    <p:animScale>
                                      <p:cBhvr>
                                        <p:cTn id="34"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
                                        </p:tgtEl>
                                      </p:cBhvr>
                                    </p:animEffect>
                                    <p:animScale>
                                      <p:cBhvr>
                                        <p:cTn id="45"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
                                        </p:tgtEl>
                                      </p:cBhvr>
                                    </p:animEffect>
                                    <p:animScale>
                                      <p:cBhvr>
                                        <p:cTn id="56"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ppt_w</p:attrName>
                                        </p:attrNameLst>
                                      </p:cBhvr>
                                      <p:tavLst>
                                        <p:tav tm="0">
                                          <p:val>
                                            <p:fltVal val="0"/>
                                          </p:val>
                                        </p:tav>
                                        <p:tav tm="100000">
                                          <p:val>
                                            <p:strVal val="#ppt_w"/>
                                          </p:val>
                                        </p:tav>
                                      </p:tavLst>
                                    </p:anim>
                                    <p:anim calcmode="lin" valueType="num">
                                      <p:cBhvr>
                                        <p:cTn id="63" dur="500" fill="hold"/>
                                        <p:tgtEl>
                                          <p:spTgt spid="3"/>
                                        </p:tgtEl>
                                        <p:attrNameLst>
                                          <p:attrName>ppt_h</p:attrName>
                                        </p:attrNameLst>
                                      </p:cBhvr>
                                      <p:tavLst>
                                        <p:tav tm="0">
                                          <p:val>
                                            <p:fltVal val="0"/>
                                          </p:val>
                                        </p:tav>
                                        <p:tav tm="100000">
                                          <p:val>
                                            <p:strVal val="#ppt_h"/>
                                          </p:val>
                                        </p:tav>
                                      </p:tavLst>
                                    </p:anim>
                                    <p:animEffect transition="in" filter="fade">
                                      <p:cBhvr>
                                        <p:cTn id="64" dur="500"/>
                                        <p:tgtEl>
                                          <p:spTgt spid="3"/>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3"/>
                                        </p:tgtEl>
                                      </p:cBhvr>
                                    </p:animEffect>
                                    <p:animScale>
                                      <p:cBhvr>
                                        <p:cTn id="67" dur="250" autoRev="1" fill="hold"/>
                                        <p:tgtEl>
                                          <p:spTgt spid="3"/>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101"/>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111"/>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416 C -0.00964 0.03611 -0.01172 0.06828 -0.00859 0.10069 C -0.0069 0.11689 -0.00364 0.13264 -0.00052 0.14861 C 0.00795 0.19259 0.01589 0.23032 0.03777 0.26203 C 0.06942 0.30787 0.11006 0.3081 0.14783 0.32152 C 0.23444 0.35231 0.17726 0.33819 0.24837 0.35277 C 0.26218 0.35092 0.27612 0.35092 0.28979 0.34699 C 0.29331 0.34606 0.29696 0.34328 0.29943 0.33865 C 0.30164 0.33402 0.30151 0.32731 0.30256 0.32152 C 0.29669 0.31296 0.29227 0.29976 0.28497 0.29606 C 0.23509 0.26944 0.20344 0.28634 0.15108 0.29606 C 0.14822 0.29791 0.08713 0.32731 0.08401 0.36134 C 0.0775 0.4331 0.09469 0.46851 0.13038 0.48611 C 0.19732 0.51921 0.23535 0.52338 0.29617 0.53426 C 0.33134 0.52963 0.36663 0.52824 0.40154 0.52014 C 0.40388 0.51967 0.40545 0.51273 0.40467 0.50879 C 0.40297 0.49907 0.40063 0.48588 0.39516 0.48333 C 0.37406 0.47291 0.35153 0.47569 0.32965 0.47199 C 0.27221 0.48356 0.22415 0.4824 0.17179 0.52569 C 0.1516 0.54259 0.12373 0.58935 0.10641 0.61666 C 0.10159 0.63171 0.09482 0.64537 0.09195 0.66203 C 0.08805 0.68541 0.09013 0.74467 0.09834 0.76412 C 0.10732 0.78518 0.12035 0.80046 0.1335 0.81226 C 0.18677 0.85972 0.22311 0.85463 0.28341 0.8662 C 0.34189 0.86342 0.40063 0.86458 0.45898 0.85764 C 0.49492 0.85347 0.46236 0.79583 0.44465 0.78402 C 0.42121 0.76805 0.39464 0.77639 0.36963 0.77268 C 0.34775 0.78773 0.32274 0.79259 0.30412 0.81805 C 0.29539 0.83009 0.29474 0.85509 0.29461 0.87476 C 0.29422 0.93264 0.29891 0.99027 0.30256 1.04768 C 0.30425 1.07453 0.30985 1.10023 0.3105 1.12731 C 0.31258 1.21226 0.3105 1.29745 0.3105 1.38264 " pathEditMode="relative" rAng="0" ptsTypes="AAAAAAAAAAAAAAAAAAAAAAAAAAAAAAAAA">
                                      <p:cBhvr>
                                        <p:cTn id="73" dur="2000" fill="hold"/>
                                        <p:tgtEl>
                                          <p:spTgt spid="104"/>
                                        </p:tgtEl>
                                        <p:attrNameLst>
                                          <p:attrName>ppt_x</p:attrName>
                                          <p:attrName>ppt_y</p:attrName>
                                        </p:attrNameLst>
                                      </p:cBhvr>
                                      <p:rCtr x="24095" y="68935"/>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99"/>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2 L -0.00026 0.00695 C 0.00872 0.0713 0.00599 0.07454 0.02526 0.12847 C 0.02826 0.13704 0.03204 0.14491 0.03634 0.15139 C 0.05483 0.17847 0.07606 0.18982 0.09859 0.2051 C 0.1516 0.24097 0.13753 0.23218 0.18637 0.25047 C 0.20448 0.24769 0.22323 0.2507 0.24069 0.24213 C 0.24902 0.23773 0.22362 0.23357 0.21516 0.23635 C 0.2063 0.23935 0.19914 0.25162 0.19119 0.25903 C 0.18963 0.26667 0.18611 0.27361 0.18637 0.28148 C 0.18885 0.33727 0.19354 0.37778 0.21516 0.41783 C 0.24147 0.46667 0.28223 0.52107 0.31245 0.56551 C 0.33602 0.6 0.34618 0.61088 0.36181 0.65347 C 0.36468 0.66088 0.36611 0.67037 0.36819 0.67894 C 0.36897 0.69028 0.3721 0.72593 0.36819 0.73565 C 0.36025 0.75602 0.3428 0.75394 0.33159 0.75556 C 0.30698 0.74537 0.2989 0.74746 0.27885 0.71551 C 0.27233 0.70533 0.26817 0.69121 0.26296 0.67894 C 0.26126 0.66667 0.25697 0.65463 0.25827 0.64213 C 0.261 0.60972 0.29942 0.62755 0.30125 0.62755 C 0.31688 0.63334 0.35334 0.63472 0.36819 0.66482 C 0.3721 0.67222 0.37249 0.68334 0.3747 0.69283 C 0.37405 0.71204 0.37562 0.73148 0.37301 0.74954 C 0.36936 0.77709 0.35842 0.80579 0.34748 0.82639 C 0.34253 0.83565 0.33615 0.84213 0.33159 0.85185 C 0.32704 0.86111 0.32378 0.87222 0.32039 0.88287 C 0.31258 0.90764 0.32365 0.89121 0.30763 0.92292 C 0.29448 0.94885 0.26986 0.98125 0.25501 0.99954 C 0.24524 1.01158 0.23521 1.02338 0.2248 1.03357 C 0.20487 1.05278 0.18351 1.0669 0.1641 1.0875 C 0.14808 1.1044 0.13037 1.11667 0.11617 1.13843 C 0.11253 1.14422 0.10836 1.14908 0.10497 1.15556 C 0.09455 1.17616 0.10497 1.16551 0.09703 1.17222 " pathEditMode="relative" rAng="0" ptsTypes="AAAAAAAAAAAAAAAAAAAAAAAAAAAAAAAAA">
                                      <p:cBhvr>
                                        <p:cTn id="77" dur="2000" fill="hold"/>
                                        <p:tgtEl>
                                          <p:spTgt spid="105"/>
                                        </p:tgtEl>
                                        <p:attrNameLst>
                                          <p:attrName>ppt_x</p:attrName>
                                          <p:attrName>ppt_y</p:attrName>
                                        </p:attrNameLst>
                                      </p:cBhvr>
                                      <p:rCtr x="18742" y="58287"/>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106"/>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110"/>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107"/>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8 L -0.00664 0.00301 C 0.00716 0.01621 0.02305 0.02408 0.0349 0.0426 C 0.07775 0.10949 0.07814 0.15232 0.09716 0.24653 C 0.09924 0.27871 0.10523 0.31088 0.10354 0.34306 C 0.09924 0.42431 0.0758 0.46852 0.03803 0.5132 C 0.02123 0.53334 0.00078 0.54167 -0.01785 0.55579 C -0.03803 0.55394 -0.05861 0.55741 -0.07841 0.55023 C -0.1279 0.53195 -0.14014 0.50324 -0.17896 0.45093 C -0.18703 0.42616 -0.19862 0.4044 -0.20292 0.37685 C -0.21373 0.3088 -0.18065 0.29005 -0.1503 0.26945 C -0.12621 0.25278 -0.10029 0.24653 -0.07528 0.23519 C -0.04976 0.25417 -0.02201 0.26551 0.0013 0.29213 C 0.02162 0.31505 0.03972 0.37408 0.05249 0.41111 C 0.05353 0.42894 0.05665 0.44722 0.05561 0.46482 C 0.05496 0.47547 0.05144 0.48542 0.04767 0.49352 C 0.04272 0.50371 0.03686 0.51273 0.03008 0.51898 C 0.01185 0.53588 -0.04663 0.54051 -0.05288 0.54167 C -0.18221 0.54005 -0.23209 0.58403 -0.32248 0.51621 C -0.33082 0.50996 -0.3385 0.50093 -0.34645 0.49352 C -0.35127 0.48403 -0.35804 0.47685 -0.36077 0.46482 C -0.36442 0.44977 -0.36533 0.40972 -0.35283 0.39954 C -0.34254 0.39144 -0.33056 0.39422 -0.31936 0.39144 C -0.29461 0.40648 -0.26869 0.41829 -0.24746 0.44815 C -0.24069 0.45764 -0.23704 0.47269 -0.2317 0.48496 C -0.22936 0.50093 -0.22389 0.5169 -0.22532 0.5331 C -0.22884 0.58056 -0.23262 0.63056 -0.2459 0.67222 C -0.25645 0.70463 -0.27716 0.72292 -0.29383 0.7456 C -0.33993 0.80949 -0.32691 0.7963 -0.37523 0.81111 C -0.39281 0.79977 -0.41261 0.7963 -0.42785 0.77685 C -0.4367 0.76621 -0.43618 0.71528 -0.42785 0.70347 C -0.42251 0.69514 -0.41404 0.69954 -0.40714 0.69769 C -0.3837 0.70139 -0.35986 0.7007 -0.33694 0.70903 C -0.28732 0.72685 -0.28966 0.75278 -0.24108 0.77685 C -0.21256 0.79144 -0.1826 0.79699 -0.15343 0.80834 C -0.10237 0.82824 -0.062 0.84028 -0.01615 0.87917 C 0.01875 0.90903 0.05874 0.9426 0.08439 0.99838 C 0.09416 1.01968 0.10028 1.0456 0.10823 1.06945 C 0.1094 1.07963 0.11474 1.12361 0.11474 1.14028 C 0.11474 1.14977 0.11305 1.16875 0.11305 1.16898 " pathEditMode="relative" rAng="0" ptsTypes="AAAAAAAAAAAAAAAAAAAAAAAAAAAAAAAAAAAAAAAA">
                                      <p:cBhvr>
                                        <p:cTn id="85" dur="2000" fill="hold"/>
                                        <p:tgtEl>
                                          <p:spTgt spid="108"/>
                                        </p:tgtEl>
                                        <p:attrNameLst>
                                          <p:attrName>ppt_x</p:attrName>
                                          <p:attrName>ppt_y</p:attrName>
                                        </p:attrNameLst>
                                      </p:cBhvr>
                                      <p:rCtr x="-15316" y="58310"/>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109"/>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11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114"/>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113"/>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115"/>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116"/>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117"/>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2 0.01273 L 0.00442 0.01296 C 0.00338 0.02315 0.0013 0.03356 0.0013 0.04398 C 0.00078 0.08542 0.00143 0.12708 0.00286 0.16875 C 0.00299 0.17292 0.00429 0.17708 0.00599 0.18009 C 0.00924 0.18495 0.01315 0.18889 0.01719 0.19144 C 0.02448 0.1956 0.03204 0.19722 0.03959 0.19977 C 0.04858 0.20301 0.05769 0.20556 0.06668 0.20833 C 0.06082 0.21319 0.05392 0.21505 0.0491 0.22222 C 0.03725 0.2412 0.03855 0.26574 0.03633 0.29074 C 0.03542 0.30208 0.03425 0.31343 0.03321 0.32477 C 0.03425 0.34838 0.03438 0.37222 0.03633 0.3956 C 0.03803 0.41574 0.04701 0.44352 0.05548 0.45509 C 0.06551 0.46875 0.08908 0.48634 0.08908 0.48657 C 0.08426 0.49491 0.07866 0.50208 0.07463 0.51181 C 0.06994 0.52338 0.06733 0.54352 0.06512 0.55741 C 0.07111 0.60694 0.0659 0.64352 0.09377 0.66505 C 0.10276 0.67199 0.11305 0.67083 0.12255 0.67338 C 0.14391 0.67176 0.1654 0.67454 0.18637 0.66782 C 0.18911 0.66713 0.18729 0.65556 0.18481 0.6537 C 0.17791 0.64884 0.16996 0.65185 0.16254 0.65093 C 0.15785 0.65718 0.14782 0.66713 0.14496 0.67917 C 0.1417 0.69306 0.13688 0.72176 0.13688 0.72199 C 0.13636 0.7294 0.1348 0.73704 0.13532 0.74444 C 0.13649 0.75903 0.14717 0.77546 0.1529 0.78148 C 0.17895 0.8081 0.18299 0.8044 0.21203 0.8125 C 0.20187 0.82685 0.18963 0.83727 0.18168 0.85509 C 0.17335 0.87361 0.17765 0.92338 0.17999 0.94028 C 0.18807 0.99745 0.21464 1.07245 0.22948 1.11343 C 0.2429 1.15 0.24902 1.16296 0.25814 1.20116 C 0.26152 1.21505 0.26126 1.21528 0.26126 1.22384 " pathEditMode="relative" rAng="0" ptsTypes="AAAAAAAAAAAAAAAAAAAAAAAAAAAAAAA">
                                      <p:cBhvr>
                                        <p:cTn id="101" dur="2000" fill="hold"/>
                                        <p:tgtEl>
                                          <p:spTgt spid="118"/>
                                        </p:tgtEl>
                                        <p:attrNameLst>
                                          <p:attrName>ppt_x</p:attrName>
                                          <p:attrName>ppt_y</p:attrName>
                                        </p:attrNameLst>
                                      </p:cBhvr>
                                      <p:rCtr x="12673" y="60556"/>
                                    </p:animMotion>
                                  </p:childTnLst>
                                </p:cTn>
                              </p:par>
                              <p:par>
                                <p:cTn id="102" presetID="0" presetClass="path" presetSubtype="0" fill="hold" nodeType="withEffect">
                                  <p:stCondLst>
                                    <p:cond delay="500"/>
                                  </p:stCondLst>
                                  <p:childTnLst>
                                    <p:animMotion origin="layout" path="M 0.00065 0.00185 L 0.00065 0.00209 C -0.01537 0.04699 -0.02331 0.05394 -0.02331 0.10671 C -0.02331 0.11968 -0.02553 0.24815 -0.00417 0.27408 C 0.03113 0.31667 0.1292 0.32454 0.15707 0.33056 C 0.16775 0.34491 0.17909 0.35764 0.18898 0.37315 C 0.19927 0.39005 0.21464 0.43033 0.22246 0.45 C 0.22311 0.46042 0.2248 0.47084 0.22415 0.48125 C 0.22207 0.51597 0.2149 0.55463 0.19862 0.57755 C 0.18065 0.60278 0.14561 0.61019 0.12516 0.61736 C 0.09912 0.60857 0.04546 0.61204 0.0198 0.56621 C 0.01641 0.56042 0.0155 0.55116 0.01342 0.54329 C 0.0155 0.53611 0.0155 0.52431 0.0198 0.52084 C 0.06473 0.48496 0.17531 0.50857 0.19693 0.50949 C 0.22819 0.5206 0.24564 0.5213 0.27182 0.54653 C 0.28406 0.5581 0.29513 0.57338 0.30698 0.58611 C 0.32222 0.60278 0.35322 0.63449 0.35322 0.63472 C 0.35843 0.65718 0.36416 0.67037 0.35804 0.69653 C 0.35648 0.70347 0.35244 0.70903 0.34853 0.71088 C 0.34085 0.71459 0.33251 0.71296 0.32457 0.71389 C 0.2894 0.71296 0.25424 0.71783 0.21933 0.71088 C 0.21594 0.71019 0.21933 0.69584 0.22246 0.69375 C 0.23574 0.68634 0.25007 0.6882 0.264 0.68542 C 0.32378 0.69815 0.35283 0.67639 0.38995 0.7507 C 0.39802 0.7669 0.40167 0.78843 0.40753 0.80718 C 0.41014 0.88935 0.41 0.8375 0.4044 0.94329 C 0.40323 0.96528 0.40362 0.9875 0.40115 1.0088 C 0.39281 1.08357 0.39646 1.04653 0.38995 1.11945 C 0.38825 1.18565 0.38838 1.15903 0.38838 1.19884 " pathEditMode="relative" rAng="0" ptsTypes="AAAAAAAAAAAAAAAAAAAAAAAAAAAAA">
                                      <p:cBhvr>
                                        <p:cTn id="103" dur="2000" fill="hold"/>
                                        <p:tgtEl>
                                          <p:spTgt spid="120"/>
                                        </p:tgtEl>
                                        <p:attrNameLst>
                                          <p:attrName>ppt_x</p:attrName>
                                          <p:attrName>ppt_y</p:attrName>
                                        </p:attrNameLst>
                                      </p:cBhvr>
                                      <p:rCtr x="19211" y="59838"/>
                                    </p:animMotion>
                                  </p:childTnLst>
                                </p:cTn>
                              </p:par>
                              <p:par>
                                <p:cTn id="104" presetID="0" presetClass="path" presetSubtype="0" fill="hold" nodeType="withEffect">
                                  <p:stCondLst>
                                    <p:cond delay="500"/>
                                  </p:stCondLst>
                                  <p:childTnLst>
                                    <p:animMotion origin="layout" path="M -0.0086 0.00393 L -0.0086 0.00416 C -0.00964 0.03611 -0.01172 0.06828 -0.0086 0.10069 C -0.0069 0.11689 -0.00365 0.13264 -0.00052 0.14861 C 0.00794 0.19259 0.01589 0.23032 0.03777 0.26203 C 0.06942 0.30787 0.11005 0.3081 0.14782 0.32152 C 0.23443 0.35231 0.17726 0.33819 0.24837 0.35277 C 0.26218 0.35092 0.27611 0.35092 0.28979 0.34699 C 0.2933 0.34606 0.29695 0.34328 0.29943 0.33865 C 0.30164 0.33402 0.30151 0.32731 0.30255 0.32152 C 0.29669 0.31296 0.29226 0.29977 0.28497 0.29606 C 0.23509 0.26944 0.20344 0.28634 0.15108 0.29606 C 0.14821 0.29791 0.08713 0.32731 0.084 0.36134 C 0.07749 0.4331 0.09468 0.46852 0.13037 0.48611 C 0.19732 0.51921 0.23535 0.52338 0.29617 0.53426 C 0.33133 0.52963 0.36663 0.52824 0.40154 0.52014 C 0.40388 0.51967 0.40544 0.51273 0.40466 0.50879 C 0.40297 0.49907 0.40062 0.48588 0.39515 0.48333 C 0.37405 0.47291 0.35152 0.47569 0.32964 0.47199 C 0.2722 0.48356 0.22415 0.4824 0.17179 0.52569 C 0.1516 0.54259 0.12373 0.58935 0.10641 0.61666 C 0.10159 0.63171 0.09481 0.64537 0.09195 0.66203 C 0.08804 0.68541 0.09013 0.74467 0.09833 0.76412 C 0.10732 0.78518 0.12034 0.80046 0.1335 0.81227 C 0.18677 0.85972 0.2231 0.85463 0.28341 0.8662 C 0.34188 0.86342 0.40062 0.86458 0.45897 0.85764 C 0.49492 0.85347 0.46236 0.79583 0.44465 0.78402 C 0.4212 0.76805 0.39463 0.77639 0.36963 0.77268 C 0.34775 0.78773 0.32274 0.79259 0.30411 0.81805 C 0.29539 0.83009 0.29474 0.85509 0.29461 0.87477 C 0.29422 0.93264 0.2989 0.99027 0.30255 1.04768 C 0.30424 1.07453 0.30984 1.10023 0.3105 1.12731 C 0.31258 1.21227 0.3105 1.29745 0.3105 1.38264 " pathEditMode="relative" rAng="0" ptsTypes="AAAAAAAAAAAAAAAAAAAAAAAAAAAAAAAAA">
                                      <p:cBhvr>
                                        <p:cTn id="105" dur="2000" fill="hold"/>
                                        <p:tgtEl>
                                          <p:spTgt spid="119"/>
                                        </p:tgtEl>
                                        <p:attrNameLst>
                                          <p:attrName>ppt_x</p:attrName>
                                          <p:attrName>ppt_y</p:attrName>
                                        </p:attrNameLst>
                                      </p:cBhvr>
                                      <p:rCtr x="24095" y="68935"/>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121"/>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26 0.00509 L -0.00026 0.00532 C -0.04519 0.08541 -0.04832 0.08287 -0.07984 0.16088 C -0.08882 0.1831 -0.09833 0.20486 -0.10523 0.22916 C -0.11279 0.2544 -0.11695 0.28194 -0.12295 0.30856 C -0.1262 0.33981 -0.13428 0.38287 -0.1262 0.4162 C -0.11487 0.46273 -0.09338 0.47176 -0.06707 0.48426 C -0.02735 0.50324 0.00118 0.49953 0.04298 0.50139 C 0.05796 0.4956 0.07346 0.49398 0.08766 0.48426 C 0.09456 0.47963 0.10511 0.44815 0.09404 0.43611 C 0.08036 0.42106 0.06317 0.41921 0.0478 0.41065 C 0.02761 0.41435 0.00717 0.41574 -0.01302 0.42199 C -0.03399 0.42847 -0.06186 0.44815 -0.08153 0.46435 C -0.09078 0.47222 -0.09963 0.48148 -0.10862 0.49004 C -0.11344 0.50231 -0.11982 0.51296 -0.12295 0.52685 C -0.12581 0.53935 -0.12581 0.55324 -0.1262 0.56666 C -0.12646 0.57986 -0.12829 0.59491 -0.12438 0.60625 C -0.11969 0.62153 -0.11083 0.63194 -0.10224 0.64028 C -0.06264 0.67916 -0.0138 0.66921 0.02866 0.67453 C 0.05679 0.67245 0.08518 0.67361 0.11318 0.66852 C 0.1253 0.66666 0.13819 0.64259 0.11957 0.6206 C 0.10615 0.60463 0.0887 0.60347 0.07333 0.59491 C 0.04129 0.59907 0.00013 0.59884 -0.03204 0.61759 C -0.0474 0.62662 -0.0616 0.64097 -0.07671 0.65162 C -0.09625 0.66551 -0.1163 0.67708 -0.13571 0.6912 C -0.14717 0.69977 -0.1585 0.70879 -0.16931 0.71991 C -0.18481 0.73588 -0.20643 0.76643 -0.21867 0.79074 C -0.22167 0.79606 -0.22297 0.80393 -0.22506 0.81065 C -0.22245 0.82916 -0.22206 0.84977 -0.21711 0.86736 C -0.2132 0.88102 -0.20734 0.89467 -0.19953 0.90139 C -0.1796 0.91828 -0.07853 0.94676 -0.07033 0.94953 C -0.05652 0.95995 -0.04154 0.96666 -0.02878 0.98078 C -0.00898 1.00278 -0.02188 1.07083 -0.03034 1.08866 C -0.03816 1.10486 -0.05379 1.09791 -0.06551 1.10278 C -0.15759 1.09213 -0.17817 1.15023 -0.20435 1.04028 C -0.20786 1.02592 -0.20864 1.01018 -0.21073 0.99491 C -0.20708 0.98264 -0.20669 0.96412 -0.19953 0.9581 C -0.15251 0.91805 -0.09859 0.93472 -0.04962 0.93819 C -0.02435 0.95185 0.04272 0.97546 0.06695 1.02338 C 0.07203 1.03333 0.06903 1.04977 0.0702 1.06296 C 0.06486 1.09051 0.06109 1.11898 0.05418 1.14537 C 0.03908 1.20347 0.02605 1.2243 0.00469 1.27291 C 0.00183 1.2794 -0.00039 1.28657 -0.00325 1.29282 C -0.01029 1.30833 -0.01185 1.31088 -0.01758 1.32129 " pathEditMode="relative" rAng="0" ptsTypes="AAAAAAAAAAAAAAAAAAAAAAAAAAAAAAAAAAAAAAAAAAAA">
                                      <p:cBhvr>
                                        <p:cTn id="109" dur="2000" fill="hold"/>
                                        <p:tgtEl>
                                          <p:spTgt spid="122"/>
                                        </p:tgtEl>
                                        <p:attrNameLst>
                                          <p:attrName>ppt_x</p:attrName>
                                          <p:attrName>ppt_y</p:attrName>
                                        </p:attrNameLst>
                                      </p:cBhvr>
                                      <p:rCtr x="-4780" y="65810"/>
                                    </p:animMotion>
                                  </p:childTnLst>
                                </p:cTn>
                              </p:par>
                              <p:par>
                                <p:cTn id="110" presetID="0" presetClass="path" presetSubtype="0" fill="hold" nodeType="withEffect">
                                  <p:stCondLst>
                                    <p:cond delay="500"/>
                                  </p:stCondLst>
                                  <p:childTnLst>
                                    <p:animMotion origin="layout" path="M 0.00352 -0.01713 L 0.00352 -0.01689 C -0.00924 0.01783 -0.05118 0.12755 -0.06173 0.17014 C -0.08452 0.26227 -0.12399 0.45093 -0.12399 0.45116 C -0.1318 0.52176 -0.1542 0.63125 -0.13362 0.70903 C -0.12854 0.72871 -0.11604 0.74028 -0.10484 0.74885 C -0.0883 0.76158 -0.06981 0.76389 -0.05222 0.77153 C 0.00873 0.75996 0.06187 0.77199 0.11058 0.69769 C 0.11774 0.68681 0.11592 0.66551 0.11866 0.64954 C 0.10641 0.6125 0.10003 0.5669 0.0818 0.53889 C 0.0646 0.5125 -0.00703 0.52385 -0.02188 0.52477 C -0.04415 0.53311 -0.06746 0.53611 -0.08908 0.55024 C -0.16736 0.60186 -0.13675 0.58936 -0.1783 0.60417 C -0.19901 0.59838 -0.22115 0.60139 -0.24055 0.58704 C -0.24902 0.58079 -0.26387 0.5088 -0.26608 0.49908 C -0.26452 0.48496 -0.26673 0.46713 -0.26113 0.45649 C -0.24342 0.42199 -0.21099 0.42061 -0.1878 0.41412 C -0.146 0.42824 -0.09077 0.43774 -0.05535 0.48774 C -0.04363 0.5044 -0.04154 0.53496 -0.03464 0.5588 C -0.03581 0.58056 -0.03203 0.60463 -0.03777 0.62408 C -0.05366 0.67709 -0.11995 0.76551 -0.14001 0.79699 C -0.21971 0.92246 -0.16176 0.83241 -0.23261 0.9757 C -0.26269 1.03704 -0.25071 1.00255 -0.2851 1.04676 C -0.28991 1.05301 -0.29291 1.06343 -0.29786 1.06945 C -0.30164 1.07408 -0.30646 1.07477 -0.31062 1.07801 C -0.31284 1.07963 -0.31492 1.08172 -0.31701 1.08357 C -0.33915 1.07524 -0.35074 1.075 -0.36962 1.04375 C -0.37548 1.03449 -0.37718 1.01922 -0.38082 1.00695 C -0.38134 0.99746 -0.38408 0.98774 -0.38252 0.97871 C -0.37548 0.94005 -0.37418 0.94144 -0.36168 0.93033 C -0.34305 0.93797 -0.32261 0.93681 -0.3058 0.95301 C -0.29395 0.96482 -0.2864 0.9882 -0.28028 1.00973 C -0.27233 1.0382 -0.26869 1.06991 -0.26452 1.1007 C -0.25358 1.17686 -0.2597 1.31644 -0.2597 1.36459 " pathEditMode="relative" rAng="0" ptsTypes="AAAAAAAAAAAAAAAAAAAAAAAAAAAAAAAAAA">
                                      <p:cBhvr>
                                        <p:cTn id="111" dur="2000" fill="hold"/>
                                        <p:tgtEl>
                                          <p:spTgt spid="123"/>
                                        </p:tgtEl>
                                        <p:attrNameLst>
                                          <p:attrName>ppt_x</p:attrName>
                                          <p:attrName>ppt_y</p:attrName>
                                        </p:attrNameLst>
                                      </p:cBhvr>
                                      <p:rCtr x="-13571" y="69074"/>
                                    </p:animMotion>
                                  </p:childTnLst>
                                </p:cTn>
                              </p:par>
                              <p:par>
                                <p:cTn id="112" presetID="0" presetClass="path" presetSubtype="0" fill="hold" nodeType="withEffect">
                                  <p:stCondLst>
                                    <p:cond delay="500"/>
                                  </p:stCondLst>
                                  <p:childTnLst>
                                    <p:animMotion origin="layout" path="M -0.0086 0.00394 L -0.0086 0.00417 C -0.00964 0.03612 -0.01172 0.06829 -0.0086 0.1007 C -0.0069 0.1169 -0.00365 0.13264 -0.00052 0.14862 C 0.00794 0.1926 0.01589 0.23033 0.03777 0.26204 C 0.06942 0.30787 0.11005 0.30811 0.14782 0.32153 C 0.23444 0.35232 0.17726 0.3382 0.24837 0.35278 C 0.26218 0.35093 0.27611 0.35093 0.28979 0.34699 C 0.29331 0.34607 0.29695 0.34329 0.29943 0.33866 C 0.30164 0.33403 0.30151 0.32732 0.30255 0.32153 C 0.29669 0.31297 0.29226 0.29977 0.28497 0.29607 C 0.23509 0.26945 0.20344 0.28635 0.15108 0.29607 C 0.14822 0.29792 0.08713 0.32732 0.08401 0.36135 C 0.07749 0.43311 0.09469 0.46852 0.13037 0.48612 C 0.19732 0.51922 0.23535 0.52338 0.29617 0.53426 C 0.33134 0.52963 0.36663 0.52824 0.40154 0.52014 C 0.40388 0.51968 0.40544 0.51274 0.40466 0.5088 C 0.40297 0.49908 0.40063 0.48588 0.39515 0.48334 C 0.37406 0.47292 0.35152 0.4757 0.32964 0.47199 C 0.27221 0.48357 0.22415 0.48241 0.17179 0.5257 C 0.1516 0.5426 0.12373 0.58936 0.10641 0.61667 C 0.10159 0.63172 0.09482 0.64537 0.09195 0.66204 C 0.08804 0.68542 0.09013 0.74468 0.09833 0.76412 C 0.10732 0.78519 0.12034 0.80047 0.1335 0.81227 C 0.18677 0.85973 0.2231 0.85463 0.28341 0.86621 C 0.34189 0.86343 0.40063 0.86459 0.45897 0.85764 C 0.49492 0.85348 0.46236 0.79584 0.44465 0.78403 C 0.4212 0.76806 0.39463 0.77639 0.36963 0.77269 C 0.34775 0.78774 0.32274 0.7926 0.30412 0.81806 C 0.29539 0.8301 0.29474 0.8551 0.29461 0.87477 C 0.29422 0.93264 0.29891 0.99028 0.30255 1.04769 C 0.30425 1.07454 0.30985 1.10024 0.3105 1.12732 C 0.31258 1.21227 0.3105 1.29746 0.3105 1.38264 " pathEditMode="relative" rAng="0" ptsTypes="AAAAAAAAAAAAAAAAAAAAAAAAAAAAAAAAA">
                                      <p:cBhvr>
                                        <p:cTn id="113" dur="2000" fill="hold"/>
                                        <p:tgtEl>
                                          <p:spTgt spid="124"/>
                                        </p:tgtEl>
                                        <p:attrNameLst>
                                          <p:attrName>ppt_x</p:attrName>
                                          <p:attrName>ppt_y</p:attrName>
                                        </p:attrNameLst>
                                      </p:cBhvr>
                                      <p:rCtr x="24095" y="68935"/>
                                    </p:animMotion>
                                  </p:childTnLst>
                                </p:cTn>
                              </p:par>
                              <p:par>
                                <p:cTn id="114" presetID="0" presetClass="path" presetSubtype="0" fill="hold" nodeType="withEffect">
                                  <p:stCondLst>
                                    <p:cond delay="500"/>
                                  </p:stCondLst>
                                  <p:childTnLst>
                                    <p:animMotion origin="layout" path="M 0.00364 -0.01713 L 0.00364 -0.0169 C -0.00925 0.01782 -0.05119 0.12754 -0.06174 0.1699 C -0.08453 0.26226 -0.12399 0.45092 -0.12399 0.45115 C -0.13181 0.52176 -0.15421 0.63125 -0.13363 0.70902 C -0.12842 0.7287 -0.11605 0.74027 -0.10485 0.74884 C -0.08831 0.76157 -0.06981 0.76389 -0.05223 0.77152 C 0.00872 0.75995 0.06186 0.77199 0.11057 0.69768 C 0.11773 0.6868 0.11591 0.66551 0.11865 0.64953 C 0.1064 0.6125 0.10002 0.56689 0.08192 0.53889 C 0.06473 0.5125 -0.00704 0.52384 -0.02189 0.52476 C -0.04416 0.5331 -0.06747 0.53611 -0.08896 0.55023 C -0.16737 0.60185 -0.13676 0.58935 -0.17831 0.60416 C -0.19901 0.59838 -0.22116 0.60139 -0.24056 0.58703 C -0.24903 0.58078 -0.26388 0.50879 -0.26609 0.49907 C -0.26453 0.48495 -0.26674 0.46713 -0.26114 0.45648 C -0.24343 0.42199 -0.21087 0.4206 -0.18781 0.41412 C -0.14601 0.42824 -0.09078 0.43773 -0.05536 0.48773 C -0.04364 0.50439 -0.04155 0.53495 -0.03465 0.55879 C -0.03569 0.58055 -0.03204 0.60463 -0.03777 0.62407 C -0.05366 0.67708 -0.11996 0.76551 -0.14001 0.79699 C -0.21972 0.92245 -0.16177 0.8324 -0.23262 0.97569 C -0.2627 1.03703 -0.25072 1.00254 -0.2851 1.04676 C -0.28992 1.05301 -0.29292 1.06342 -0.29787 1.06944 C -0.30165 1.07407 -0.30646 1.07476 -0.31063 1.07801 C -0.31285 1.07963 -0.31493 1.08171 -0.31701 1.08356 C -0.33916 1.07523 -0.35075 1.075 -0.36963 1.04375 C -0.37549 1.03449 -0.37719 1.01921 -0.38083 1.00694 C -0.38135 0.99745 -0.38409 0.98773 -0.38253 0.9787 C -0.37549 0.94004 -0.37419 0.94143 -0.36169 0.93032 C -0.34306 0.93796 -0.32261 0.9368 -0.30581 0.95301 C -0.29396 0.96481 -0.28641 0.98819 -0.28029 1.00972 C -0.27234 1.03819 -0.26869 1.0699 -0.26453 1.10069 C -0.25359 1.17685 -0.25971 1.31643 -0.25971 1.36458 " pathEditMode="relative" rAng="0" ptsTypes="AAAAAAAAAAAAAAAAAAAAAAAAAAAAAAAAAA">
                                      <p:cBhvr>
                                        <p:cTn id="115" dur="2000" fill="hold"/>
                                        <p:tgtEl>
                                          <p:spTgt spid="125"/>
                                        </p:tgtEl>
                                        <p:attrNameLst>
                                          <p:attrName>ppt_x</p:attrName>
                                          <p:attrName>ppt_y</p:attrName>
                                        </p:attrNameLst>
                                      </p:cBhvr>
                                      <p:rCtr x="-13584" y="69074"/>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126"/>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5 0.00185 L 0.00065 0.00208 C -0.01537 0.04699 -0.02332 0.05393 -0.02332 0.10671 C -0.02332 0.11967 -0.02553 0.24814 -0.00417 0.27407 C 0.03112 0.31666 0.1292 0.32453 0.15707 0.33055 C 0.16775 0.3449 0.17908 0.35763 0.18898 0.37314 C 0.19927 0.39004 0.21463 0.43032 0.22245 0.45 C 0.2231 0.46041 0.22479 0.47083 0.22414 0.48125 C 0.22206 0.51597 0.21489 0.55463 0.19861 0.57754 C 0.18064 0.60277 0.14561 0.61018 0.12516 0.61736 C 0.09911 0.60856 0.04545 0.61203 0.01979 0.5662 C 0.01641 0.56041 0.01549 0.55115 0.01341 0.54328 C 0.01549 0.53611 0.01549 0.5243 0.01979 0.52083 C 0.06473 0.48495 0.1753 0.50856 0.19692 0.50949 C 0.22818 0.5206 0.24563 0.52129 0.27181 0.54652 C 0.28405 0.5581 0.29512 0.57338 0.30698 0.58611 C 0.32221 0.60277 0.35321 0.63449 0.35321 0.63472 C 0.35842 0.65717 0.36415 0.67037 0.35803 0.69652 C 0.35647 0.70347 0.35243 0.70902 0.34852 0.71088 C 0.34084 0.71458 0.3325 0.71296 0.32456 0.71388 C 0.28939 0.71296 0.25423 0.71782 0.21932 0.71088 C 0.21594 0.71018 0.21932 0.69583 0.22245 0.69375 C 0.23573 0.68634 0.25006 0.68819 0.264 0.68541 C 0.32378 0.69814 0.35282 0.67638 0.38994 0.75069 C 0.39802 0.76689 0.40166 0.78842 0.40752 0.80717 C 0.41013 0.88935 0.41 0.8375 0.4044 0.94328 C 0.40323 0.96527 0.40362 0.9875 0.40114 1.00879 C 0.39281 1.08356 0.39645 1.04652 0.38994 1.11944 C 0.38825 1.18564 0.38838 1.15902 0.38838 1.19884 " pathEditMode="relative" rAng="0" ptsTypes="AAAAAAAAAAAAAAAAAAAAAAAAAAAAA">
                                      <p:cBhvr>
                                        <p:cTn id="119" dur="2000" fill="hold"/>
                                        <p:tgtEl>
                                          <p:spTgt spid="128"/>
                                        </p:tgtEl>
                                        <p:attrNameLst>
                                          <p:attrName>ppt_x</p:attrName>
                                          <p:attrName>ppt_y</p:attrName>
                                        </p:attrNameLst>
                                      </p:cBhvr>
                                      <p:rCtr x="19211" y="59838"/>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127"/>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129"/>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6 0.00394 L -0.0086 0.00417 C -0.00964 0.03611 -0.01172 0.06829 -0.0086 0.10047 C -0.00691 0.1169 -0.00365 0.13264 -0.00052 0.14861 C 0.00794 0.1926 0.01589 0.23033 0.03777 0.26204 C 0.06942 0.30787 0.11005 0.30811 0.14782 0.32153 C 0.23443 0.35232 0.17726 0.3382 0.24837 0.35278 C 0.26217 0.35093 0.27611 0.35093 0.28979 0.34699 C 0.2933 0.34607 0.29695 0.34329 0.29942 0.33866 C 0.30164 0.33403 0.30151 0.32732 0.30255 0.32153 C 0.29669 0.31297 0.29226 0.29977 0.28497 0.29607 C 0.23508 0.26945 0.20344 0.28635 0.15108 0.29607 C 0.14821 0.29792 0.08713 0.32732 0.084 0.36135 C 0.07749 0.43311 0.09468 0.46852 0.13037 0.48611 C 0.19731 0.51922 0.23535 0.52338 0.29617 0.53426 C 0.33133 0.52963 0.36663 0.52824 0.40153 0.52014 C 0.40388 0.51968 0.40544 0.51274 0.40466 0.5088 C 0.40297 0.49908 0.40062 0.48588 0.39515 0.48334 C 0.37405 0.47292 0.35152 0.4757 0.32964 0.47199 C 0.2722 0.48357 0.22414 0.48241 0.17179 0.5257 C 0.1516 0.5426 0.12373 0.58936 0.10641 0.61667 C 0.10159 0.63172 0.09481 0.64537 0.09195 0.66204 C 0.08804 0.68542 0.09012 0.74468 0.09833 0.76412 C 0.10732 0.78519 0.12034 0.80047 0.1335 0.81227 C 0.18676 0.85973 0.2231 0.85463 0.2834 0.86621 C 0.34188 0.86343 0.40062 0.86459 0.45897 0.85764 C 0.49492 0.85348 0.46236 0.79584 0.44464 0.78403 C 0.4212 0.76806 0.39463 0.77639 0.36962 0.77269 C 0.34774 0.78774 0.32274 0.7926 0.30411 0.81806 C 0.29539 0.8301 0.29474 0.8551 0.29461 0.87477 C 0.29421 0.93264 0.2989 0.99028 0.30255 1.04769 C 0.30424 1.07454 0.30984 1.10024 0.31049 1.12732 C 0.31258 1.21227 0.31049 1.29746 0.31049 1.38264 " pathEditMode="relative" rAng="0" ptsTypes="AAAAAAAAAAAAAAAAAAAAAAAAAAAAAAAAA">
                                      <p:cBhvr>
                                        <p:cTn id="125" dur="2000" fill="hold"/>
                                        <p:tgtEl>
                                          <p:spTgt spid="130"/>
                                        </p:tgtEl>
                                        <p:attrNameLst>
                                          <p:attrName>ppt_x</p:attrName>
                                          <p:attrName>ppt_y</p:attrName>
                                        </p:attrNameLst>
                                      </p:cBhvr>
                                      <p:rCtr x="24095" y="68935"/>
                                    </p:animMotion>
                                  </p:childTnLst>
                                </p:cTn>
                              </p:par>
                            </p:childTnLst>
                          </p:cTn>
                        </p:par>
                      </p:childTnLst>
                    </p:cTn>
                  </p:par>
                </p:childTnLst>
              </p:cTn>
              <p:nextCondLst>
                <p:cond evt="onClick" delay="0">
                  <p:tgtEl>
                    <p:spTgt spid="2"/>
                  </p:tgtEl>
                </p:cond>
              </p:nextCondLst>
            </p:seq>
          </p:childTnLst>
        </p:cTn>
      </p:par>
    </p:tnLst>
    <p:bldLst>
      <p:bldP spid="97" grpId="0"/>
      <p:bldP spid="97" grpId="1"/>
      <p:bldP spid="100" grpId="0"/>
      <p:bldP spid="100" grpId="1"/>
      <p:bldP spid="103" grpId="0"/>
      <p:bldP spid="103" grpId="1"/>
      <p:bldP spid="5" grpId="0"/>
      <p:bldP spid="5" grpId="1"/>
      <p:bldP spid="9" grpId="0"/>
      <p:bldP spid="9"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555" r="5555"/>
          <a:stretch>
            <a:fillRect/>
          </a:stretch>
        </p:blipFill>
        <p:spPr>
          <a:xfrm>
            <a:off x="0" y="0"/>
            <a:ext cx="12188825" cy="6858000"/>
          </a:xfrm>
          <a:prstGeom prst="rect">
            <a:avLst/>
          </a:prstGeom>
        </p:spPr>
      </p:pic>
      <p:grpSp>
        <p:nvGrpSpPr>
          <p:cNvPr id="3" name="Group 3"/>
          <p:cNvGrpSpPr/>
          <p:nvPr/>
        </p:nvGrpSpPr>
        <p:grpSpPr>
          <a:xfrm>
            <a:off x="0" y="2400301"/>
            <a:ext cx="12188825" cy="2497023"/>
            <a:chOff x="0" y="0"/>
            <a:chExt cx="4816593" cy="986478"/>
          </a:xfrm>
        </p:grpSpPr>
        <p:sp>
          <p:nvSpPr>
            <p:cNvPr id="4" name="Freeform 4"/>
            <p:cNvSpPr/>
            <p:nvPr/>
          </p:nvSpPr>
          <p:spPr>
            <a:xfrm>
              <a:off x="0" y="0"/>
              <a:ext cx="4816592" cy="986478"/>
            </a:xfrm>
            <a:custGeom>
              <a:avLst/>
              <a:gdLst/>
              <a:ahLst/>
              <a:cxnLst/>
              <a:rect l="l" t="t" r="r" b="b"/>
              <a:pathLst>
                <a:path w="4816592" h="986478">
                  <a:moveTo>
                    <a:pt x="0" y="0"/>
                  </a:moveTo>
                  <a:lnTo>
                    <a:pt x="4816592" y="0"/>
                  </a:lnTo>
                  <a:lnTo>
                    <a:pt x="4816592" y="986478"/>
                  </a:lnTo>
                  <a:lnTo>
                    <a:pt x="0" y="986478"/>
                  </a:lnTo>
                  <a:close/>
                </a:path>
              </a:pathLst>
            </a:custGeom>
            <a:solidFill>
              <a:srgbClr val="FFFFFF">
                <a:alpha val="19608"/>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6" name="TextBox 6"/>
          <p:cNvSpPr txBox="1"/>
          <p:nvPr/>
        </p:nvSpPr>
        <p:spPr>
          <a:xfrm>
            <a:off x="685622" y="2425379"/>
            <a:ext cx="10817582" cy="2282676"/>
          </a:xfrm>
          <a:prstGeom prst="rect">
            <a:avLst/>
          </a:prstGeom>
        </p:spPr>
        <p:txBody>
          <a:bodyPr lIns="0" tIns="0" rIns="0" bIns="0" rtlCol="0" anchor="t">
            <a:spAutoFit/>
          </a:bodyPr>
          <a:lstStyle/>
          <a:p>
            <a:pPr algn="ctr">
              <a:lnSpc>
                <a:spcPts val="9330"/>
              </a:lnSpc>
            </a:pPr>
            <a:r>
              <a:rPr lang="en-US" sz="6700" b="1" dirty="0">
                <a:solidFill>
                  <a:srgbClr val="FFFFFF"/>
                </a:solidFill>
                <a:latin typeface="Arial" pitchFamily="34" charset="0"/>
              </a:rPr>
              <a:t>MÁU VÀ HỆ TUẦN HOÀN </a:t>
            </a:r>
          </a:p>
          <a:p>
            <a:pPr algn="ctr">
              <a:lnSpc>
                <a:spcPts val="9330"/>
              </a:lnSpc>
            </a:pPr>
            <a:r>
              <a:rPr lang="en-US" sz="6700" b="1" dirty="0" smtClean="0">
                <a:solidFill>
                  <a:srgbClr val="FFFFFF"/>
                </a:solidFill>
                <a:latin typeface="Arial" pitchFamily="34" charset="0"/>
              </a:rPr>
              <a:t>CỦA CƠ THỂ </a:t>
            </a:r>
            <a:r>
              <a:rPr lang="en-US" sz="6700" b="1" dirty="0">
                <a:solidFill>
                  <a:srgbClr val="FFFFFF"/>
                </a:solidFill>
                <a:latin typeface="Arial" pitchFamily="34" charset="0"/>
              </a:rPr>
              <a:t>NGƯỜI</a:t>
            </a:r>
          </a:p>
        </p:txBody>
      </p:sp>
      <p:sp>
        <p:nvSpPr>
          <p:cNvPr id="7" name="Freeform 7"/>
          <p:cNvSpPr/>
          <p:nvPr/>
        </p:nvSpPr>
        <p:spPr>
          <a:xfrm>
            <a:off x="685621" y="958738"/>
            <a:ext cx="4875530" cy="938784"/>
          </a:xfrm>
          <a:custGeom>
            <a:avLst/>
            <a:gdLst/>
            <a:ahLst/>
            <a:cxnLst/>
            <a:rect l="l" t="t" r="r" b="b"/>
            <a:pathLst>
              <a:path w="7315200" h="1408176">
                <a:moveTo>
                  <a:pt x="0" y="0"/>
                </a:moveTo>
                <a:lnTo>
                  <a:pt x="7315200" y="0"/>
                </a:lnTo>
                <a:lnTo>
                  <a:pt x="7315200" y="1408176"/>
                </a:lnTo>
                <a:lnTo>
                  <a:pt x="0" y="14081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5824857" y="1016438"/>
            <a:ext cx="5678347" cy="726802"/>
          </a:xfrm>
          <a:prstGeom prst="rect">
            <a:avLst/>
          </a:prstGeom>
        </p:spPr>
        <p:txBody>
          <a:bodyPr lIns="0" tIns="0" rIns="0" bIns="0" rtlCol="0" anchor="t">
            <a:spAutoFit/>
          </a:bodyPr>
          <a:lstStyle/>
          <a:p>
            <a:pPr>
              <a:lnSpc>
                <a:spcPts val="6065"/>
              </a:lnSpc>
            </a:pPr>
            <a:r>
              <a:rPr lang="en-US" sz="4800" b="1" dirty="0" err="1">
                <a:solidFill>
                  <a:srgbClr val="FFFFFF"/>
                </a:solidFill>
                <a:latin typeface="Arial" pitchFamily="34" charset="0"/>
              </a:rPr>
              <a:t>Bài</a:t>
            </a:r>
            <a:r>
              <a:rPr lang="en-US" sz="4800" b="1" dirty="0">
                <a:solidFill>
                  <a:srgbClr val="FFFFFF"/>
                </a:solidFill>
                <a:latin typeface="Arial" pitchFamily="34" charset="0"/>
              </a:rPr>
              <a:t> </a:t>
            </a:r>
            <a:r>
              <a:rPr lang="en-US" sz="4800" b="1" dirty="0" smtClean="0">
                <a:solidFill>
                  <a:srgbClr val="FFFFFF"/>
                </a:solidFill>
                <a:latin typeface="Arial" pitchFamily="34" charset="0"/>
              </a:rPr>
              <a:t>33 – </a:t>
            </a:r>
            <a:r>
              <a:rPr lang="en-US" sz="4800" b="1" dirty="0" err="1" smtClean="0">
                <a:solidFill>
                  <a:srgbClr val="FFFFFF"/>
                </a:solidFill>
                <a:latin typeface="Arial" pitchFamily="34" charset="0"/>
              </a:rPr>
              <a:t>Tiết</a:t>
            </a:r>
            <a:r>
              <a:rPr lang="en-US" sz="4800" b="1" dirty="0" smtClean="0">
                <a:solidFill>
                  <a:srgbClr val="FFFFFF"/>
                </a:solidFill>
                <a:latin typeface="Arial" pitchFamily="34" charset="0"/>
              </a:rPr>
              <a:t> 99-101</a:t>
            </a:r>
            <a:endParaRPr lang="en-US" sz="4800" b="1" dirty="0">
              <a:solidFill>
                <a:srgbClr val="FFFFFF"/>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16881" y="908467"/>
            <a:ext cx="9086323" cy="1480847"/>
            <a:chOff x="0" y="0"/>
            <a:chExt cx="18177379" cy="2961694"/>
          </a:xfrm>
        </p:grpSpPr>
        <p:grpSp>
          <p:nvGrpSpPr>
            <p:cNvPr id="3" name="Group 3"/>
            <p:cNvGrpSpPr/>
            <p:nvPr/>
          </p:nvGrpSpPr>
          <p:grpSpPr>
            <a:xfrm>
              <a:off x="0" y="0"/>
              <a:ext cx="18177379" cy="2961694"/>
              <a:chOff x="0" y="0"/>
              <a:chExt cx="3590593" cy="585026"/>
            </a:xfrm>
          </p:grpSpPr>
          <p:sp>
            <p:nvSpPr>
              <p:cNvPr id="4" name="Freeform 4"/>
              <p:cNvSpPr/>
              <p:nvPr/>
            </p:nvSpPr>
            <p:spPr>
              <a:xfrm>
                <a:off x="0" y="0"/>
                <a:ext cx="3590594" cy="585026"/>
              </a:xfrm>
              <a:custGeom>
                <a:avLst/>
                <a:gdLst/>
                <a:ahLst/>
                <a:cxnLst/>
                <a:rect l="l" t="t" r="r" b="b"/>
                <a:pathLst>
                  <a:path w="3590594" h="585026">
                    <a:moveTo>
                      <a:pt x="28962" y="0"/>
                    </a:moveTo>
                    <a:lnTo>
                      <a:pt x="3561632" y="0"/>
                    </a:lnTo>
                    <a:cubicBezTo>
                      <a:pt x="3577627" y="0"/>
                      <a:pt x="3590594" y="12967"/>
                      <a:pt x="3590594" y="28962"/>
                    </a:cubicBezTo>
                    <a:lnTo>
                      <a:pt x="3590594" y="556064"/>
                    </a:lnTo>
                    <a:cubicBezTo>
                      <a:pt x="3590594" y="572059"/>
                      <a:pt x="3577627" y="585026"/>
                      <a:pt x="3561632" y="585026"/>
                    </a:cubicBezTo>
                    <a:lnTo>
                      <a:pt x="28962" y="585026"/>
                    </a:lnTo>
                    <a:cubicBezTo>
                      <a:pt x="21281" y="585026"/>
                      <a:pt x="13914" y="581975"/>
                      <a:pt x="8483" y="576543"/>
                    </a:cubicBezTo>
                    <a:cubicBezTo>
                      <a:pt x="3051" y="571112"/>
                      <a:pt x="0" y="563745"/>
                      <a:pt x="0" y="556064"/>
                    </a:cubicBezTo>
                    <a:lnTo>
                      <a:pt x="0" y="28962"/>
                    </a:lnTo>
                    <a:cubicBezTo>
                      <a:pt x="0" y="12967"/>
                      <a:pt x="12967" y="0"/>
                      <a:pt x="28962"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TextBox 6"/>
            <p:cNvSpPr txBox="1"/>
            <p:nvPr/>
          </p:nvSpPr>
          <p:spPr>
            <a:xfrm>
              <a:off x="170971" y="206650"/>
              <a:ext cx="17835442" cy="2548390"/>
            </a:xfrm>
            <a:prstGeom prst="rect">
              <a:avLst/>
            </a:prstGeom>
          </p:spPr>
          <p:txBody>
            <a:bodyPr wrap="square" lIns="0" tIns="0" rIns="0" bIns="0" rtlCol="0" anchor="t">
              <a:spAutoFit/>
            </a:bodyPr>
            <a:lstStyle/>
            <a:p>
              <a:pPr algn="just">
                <a:lnSpc>
                  <a:spcPct val="120000"/>
                </a:lnSpc>
                <a:spcBef>
                  <a:spcPct val="0"/>
                </a:spcBef>
              </a:pPr>
              <a:r>
                <a:rPr lang="vi-VN" sz="2300" b="1" dirty="0">
                  <a:solidFill>
                    <a:srgbClr val="000000"/>
                  </a:solidFill>
                  <a:latin typeface="Arial" pitchFamily="34" charset="0"/>
                </a:rPr>
                <a:t>Một người bị mất máu liên tục sẽ yếu dần và nguy hiểm đến tính mạng. Máu có vai trò gì đối với cơ thể? Máu lưu thông trong cơ thể như thế nào và tim có vai trò gì trong quá trình đó?</a:t>
              </a:r>
              <a:endParaRPr lang="en-US" sz="2300" b="1" dirty="0">
                <a:solidFill>
                  <a:srgbClr val="000000"/>
                </a:solidFill>
                <a:latin typeface="Arial" pitchFamily="34" charset="0"/>
              </a:endParaRPr>
            </a:p>
          </p:txBody>
        </p:sp>
      </p:grpSp>
      <p:sp>
        <p:nvSpPr>
          <p:cNvPr id="9" name="Freeform 9"/>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0800000">
            <a:off x="7983097" y="4122057"/>
            <a:ext cx="4205728" cy="2743200"/>
          </a:xfrm>
          <a:custGeom>
            <a:avLst/>
            <a:gdLst/>
            <a:ahLst/>
            <a:cxnLst/>
            <a:rect l="l" t="t" r="r" b="b"/>
            <a:pathLst>
              <a:path w="6310236" h="4114800">
                <a:moveTo>
                  <a:pt x="0" y="0"/>
                </a:moveTo>
                <a:lnTo>
                  <a:pt x="6310236" y="0"/>
                </a:lnTo>
                <a:lnTo>
                  <a:pt x="631023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819186" y="908467"/>
            <a:ext cx="1489773" cy="1480847"/>
          </a:xfrm>
          <a:custGeom>
            <a:avLst/>
            <a:gdLst/>
            <a:ahLst/>
            <a:cxnLst/>
            <a:rect l="l" t="t" r="r" b="b"/>
            <a:pathLst>
              <a:path w="2235241" h="2221271">
                <a:moveTo>
                  <a:pt x="0" y="0"/>
                </a:moveTo>
                <a:lnTo>
                  <a:pt x="2235241" y="0"/>
                </a:lnTo>
                <a:lnTo>
                  <a:pt x="2235241" y="2221271"/>
                </a:lnTo>
                <a:lnTo>
                  <a:pt x="0" y="22212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6064470" y="2592059"/>
            <a:ext cx="5438737" cy="3625864"/>
          </a:xfrm>
          <a:prstGeom prst="rect">
            <a:avLst/>
          </a:prstGeom>
        </p:spPr>
        <p:txBody>
          <a:bodyPr wrap="square" lIns="0" tIns="0" rIns="0" bIns="0" rtlCol="0" anchor="t">
            <a:spAutoFit/>
          </a:bodyPr>
          <a:lstStyle/>
          <a:p>
            <a:pPr>
              <a:lnSpc>
                <a:spcPct val="120000"/>
              </a:lnSpc>
            </a:pPr>
            <a:r>
              <a:rPr lang="vi-VN" sz="1800" dirty="0">
                <a:latin typeface="Arial" pitchFamily="34" charset="0"/>
                <a:cs typeface="Arial" pitchFamily="34" charset="0"/>
              </a:rPr>
              <a:t>- Vai trò của máu đối với cơ thể: Máu là dịch lỏng lưu thông trong hệ tuần hoàn; gồm </a:t>
            </a:r>
            <a:r>
              <a:rPr lang="vi-VN" sz="1800" dirty="0">
                <a:solidFill>
                  <a:srgbClr val="FF0000"/>
                </a:solidFill>
                <a:latin typeface="Arial" pitchFamily="34" charset="0"/>
                <a:cs typeface="Arial" pitchFamily="34" charset="0"/>
              </a:rPr>
              <a:t>huyết tương</a:t>
            </a:r>
            <a:r>
              <a:rPr lang="vi-VN" sz="1800" dirty="0">
                <a:latin typeface="Arial" pitchFamily="34" charset="0"/>
                <a:cs typeface="Arial" pitchFamily="34" charset="0"/>
              </a:rPr>
              <a:t>, </a:t>
            </a:r>
            <a:r>
              <a:rPr lang="vi-VN" sz="1800" dirty="0">
                <a:solidFill>
                  <a:srgbClr val="FF0000"/>
                </a:solidFill>
                <a:latin typeface="Arial" pitchFamily="34" charset="0"/>
                <a:cs typeface="Arial" pitchFamily="34" charset="0"/>
              </a:rPr>
              <a:t>hồng cầu</a:t>
            </a:r>
            <a:r>
              <a:rPr lang="vi-VN" sz="1800" dirty="0">
                <a:latin typeface="Arial" pitchFamily="34" charset="0"/>
                <a:cs typeface="Arial" pitchFamily="34" charset="0"/>
              </a:rPr>
              <a:t>, </a:t>
            </a:r>
            <a:r>
              <a:rPr lang="vi-VN" sz="1800" dirty="0">
                <a:solidFill>
                  <a:srgbClr val="FF0000"/>
                </a:solidFill>
                <a:latin typeface="Arial" pitchFamily="34" charset="0"/>
                <a:cs typeface="Arial" pitchFamily="34" charset="0"/>
              </a:rPr>
              <a:t>bạch cầu </a:t>
            </a:r>
            <a:r>
              <a:rPr lang="vi-VN" sz="1800" dirty="0">
                <a:latin typeface="Arial" pitchFamily="34" charset="0"/>
                <a:cs typeface="Arial" pitchFamily="34" charset="0"/>
              </a:rPr>
              <a:t>và </a:t>
            </a:r>
            <a:r>
              <a:rPr lang="vi-VN" sz="1800" dirty="0">
                <a:solidFill>
                  <a:srgbClr val="FF0000"/>
                </a:solidFill>
                <a:latin typeface="Arial" pitchFamily="34" charset="0"/>
                <a:cs typeface="Arial" pitchFamily="34" charset="0"/>
              </a:rPr>
              <a:t>tiểu cầu</a:t>
            </a:r>
            <a:r>
              <a:rPr lang="vi-VN" sz="1800" dirty="0">
                <a:latin typeface="Arial" pitchFamily="34" charset="0"/>
                <a:cs typeface="Arial" pitchFamily="34" charset="0"/>
              </a:rPr>
              <a:t>. Do đó, máu có vai trò </a:t>
            </a:r>
            <a:r>
              <a:rPr lang="vi-VN" sz="1800" dirty="0">
                <a:solidFill>
                  <a:srgbClr val="FF0000"/>
                </a:solidFill>
                <a:latin typeface="Arial" pitchFamily="34" charset="0"/>
                <a:cs typeface="Arial" pitchFamily="34" charset="0"/>
              </a:rPr>
              <a:t>vận chuyển </a:t>
            </a:r>
            <a:r>
              <a:rPr lang="vi-VN" sz="1800" dirty="0">
                <a:latin typeface="Arial" pitchFamily="34" charset="0"/>
                <a:cs typeface="Arial" pitchFamily="34" charset="0"/>
              </a:rPr>
              <a:t>các chất dinh dưỡng, các chất cần thiết khác và chất </a:t>
            </a:r>
            <a:r>
              <a:rPr lang="vi-VN" sz="1800" dirty="0" smtClean="0">
                <a:latin typeface="Arial" pitchFamily="34" charset="0"/>
                <a:cs typeface="Arial" pitchFamily="34" charset="0"/>
              </a:rPr>
              <a:t>thải;</a:t>
            </a:r>
            <a:r>
              <a:rPr lang="en-US" sz="1800" dirty="0" smtClean="0">
                <a:latin typeface="Arial" pitchFamily="34" charset="0"/>
                <a:cs typeface="Arial" pitchFamily="34" charset="0"/>
              </a:rPr>
              <a:t> </a:t>
            </a:r>
            <a:r>
              <a:rPr lang="vi-VN" sz="1800" dirty="0" smtClean="0">
                <a:latin typeface="Arial" pitchFamily="34" charset="0"/>
                <a:cs typeface="Arial" pitchFamily="34" charset="0"/>
              </a:rPr>
              <a:t>vận </a:t>
            </a:r>
            <a:r>
              <a:rPr lang="vi-VN" sz="1800" dirty="0">
                <a:latin typeface="Arial" pitchFamily="34" charset="0"/>
                <a:cs typeface="Arial" pitchFamily="34" charset="0"/>
              </a:rPr>
              <a:t>chuyển oxygen và carbon dioxide; </a:t>
            </a:r>
            <a:r>
              <a:rPr lang="vi-VN" sz="1800" dirty="0">
                <a:solidFill>
                  <a:srgbClr val="FF0000"/>
                </a:solidFill>
                <a:latin typeface="Arial" pitchFamily="34" charset="0"/>
                <a:cs typeface="Arial" pitchFamily="34" charset="0"/>
              </a:rPr>
              <a:t>bảo vệ </a:t>
            </a:r>
            <a:r>
              <a:rPr lang="vi-VN" sz="1800" dirty="0">
                <a:latin typeface="Arial" pitchFamily="34" charset="0"/>
                <a:cs typeface="Arial" pitchFamily="34" charset="0"/>
              </a:rPr>
              <a:t>cơ thể nhờ hoạt động của các bạch cầu và </a:t>
            </a:r>
            <a:r>
              <a:rPr lang="vi-VN" sz="1800" dirty="0">
                <a:solidFill>
                  <a:srgbClr val="FF0000"/>
                </a:solidFill>
                <a:latin typeface="Arial" pitchFamily="34" charset="0"/>
                <a:cs typeface="Arial" pitchFamily="34" charset="0"/>
              </a:rPr>
              <a:t>làm đông máu</a:t>
            </a:r>
            <a:r>
              <a:rPr lang="vi-VN" sz="1800" dirty="0">
                <a:latin typeface="Arial" pitchFamily="34" charset="0"/>
                <a:cs typeface="Arial" pitchFamily="34" charset="0"/>
              </a:rPr>
              <a:t> của tiểu cầu.</a:t>
            </a:r>
          </a:p>
          <a:p>
            <a:pPr>
              <a:lnSpc>
                <a:spcPct val="120000"/>
              </a:lnSpc>
            </a:pPr>
            <a:r>
              <a:rPr lang="vi-VN" sz="1800" dirty="0">
                <a:latin typeface="Arial" pitchFamily="34" charset="0"/>
                <a:cs typeface="Arial" pitchFamily="34" charset="0"/>
              </a:rPr>
              <a:t>- Máu lưu thông trong cơ thể nhờ sự hoạt động của hệ tuần hoàn. Trong quá trình đó, tim có vai trò như một </a:t>
            </a:r>
            <a:r>
              <a:rPr lang="vi-VN" sz="1800" dirty="0">
                <a:solidFill>
                  <a:srgbClr val="FF0000"/>
                </a:solidFill>
                <a:latin typeface="Arial" pitchFamily="34" charset="0"/>
                <a:cs typeface="Arial" pitchFamily="34" charset="0"/>
              </a:rPr>
              <a:t>chiếc bơm</a:t>
            </a:r>
            <a:r>
              <a:rPr lang="vi-VN" sz="1800" dirty="0">
                <a:latin typeface="Arial" pitchFamily="34" charset="0"/>
                <a:cs typeface="Arial" pitchFamily="34" charset="0"/>
              </a:rPr>
              <a:t>, vừa hút, vừa đẩy máu lưu thông trong hệ tuần hoàn.</a:t>
            </a:r>
          </a:p>
        </p:txBody>
      </p:sp>
      <p:pic>
        <p:nvPicPr>
          <p:cNvPr id="1036" name="Picture 12" descr="https://i.pinimg.com/564x/d1/55/78/d1557881eaa8e71c282877ee934e8dde.jpg"/>
          <p:cNvPicPr>
            <a:picLocks noChangeAspect="1" noChangeArrowheads="1"/>
          </p:cNvPicPr>
          <p:nvPr/>
        </p:nvPicPr>
        <p:blipFill rotWithShape="1">
          <a:blip r:embed="rId10">
            <a:extLst>
              <a:ext uri="{28A0092B-C50C-407E-A947-70E740481C1C}">
                <a14:useLocalDpi xmlns:a14="http://schemas.microsoft.com/office/drawing/2010/main" val="0"/>
              </a:ext>
            </a:extLst>
          </a:blip>
          <a:srcRect l="4580" t="13959" b="12477"/>
          <a:stretch/>
        </p:blipFill>
        <p:spPr bwMode="auto">
          <a:xfrm>
            <a:off x="822671" y="2392243"/>
            <a:ext cx="5245284" cy="4366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036"/>
                                        </p:tgtEl>
                                        <p:attrNameLst>
                                          <p:attrName>style.visibility</p:attrName>
                                        </p:attrNameLst>
                                      </p:cBhvr>
                                      <p:to>
                                        <p:strVal val="visible"/>
                                      </p:to>
                                    </p:set>
                                    <p:animEffect transition="in" filter="fade">
                                      <p:cBhvr>
                                        <p:cTn id="18" dur="1000"/>
                                        <p:tgtEl>
                                          <p:spTgt spid="1036"/>
                                        </p:tgtEl>
                                      </p:cBhvr>
                                    </p:animEffect>
                                    <p:anim calcmode="lin" valueType="num">
                                      <p:cBhvr>
                                        <p:cTn id="19" dur="1000" fill="hold"/>
                                        <p:tgtEl>
                                          <p:spTgt spid="1036"/>
                                        </p:tgtEl>
                                        <p:attrNameLst>
                                          <p:attrName>ppt_x</p:attrName>
                                        </p:attrNameLst>
                                      </p:cBhvr>
                                      <p:tavLst>
                                        <p:tav tm="0">
                                          <p:val>
                                            <p:strVal val="#ppt_x"/>
                                          </p:val>
                                        </p:tav>
                                        <p:tav tm="100000">
                                          <p:val>
                                            <p:strVal val="#ppt_x"/>
                                          </p:val>
                                        </p:tav>
                                      </p:tavLst>
                                    </p:anim>
                                    <p:anim calcmode="lin" valueType="num">
                                      <p:cBhvr>
                                        <p:cTn id="20"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466030" y="1371600"/>
            <a:ext cx="5240792" cy="5242157"/>
          </a:xfrm>
          <a:custGeom>
            <a:avLst/>
            <a:gdLst/>
            <a:ahLst/>
            <a:cxnLst/>
            <a:rect l="l" t="t" r="r" b="b"/>
            <a:pathLst>
              <a:path w="7863235" h="7863235">
                <a:moveTo>
                  <a:pt x="0" y="0"/>
                </a:moveTo>
                <a:lnTo>
                  <a:pt x="7863234" y="0"/>
                </a:lnTo>
                <a:lnTo>
                  <a:pt x="7863234" y="7863235"/>
                </a:lnTo>
                <a:lnTo>
                  <a:pt x="0" y="7863235"/>
                </a:lnTo>
                <a:lnTo>
                  <a:pt x="0" y="0"/>
                </a:lnTo>
                <a:close/>
              </a:path>
            </a:pathLst>
          </a:custGeom>
          <a:blipFill>
            <a:blip r:embed="rId6"/>
            <a:stretch>
              <a:fillRect/>
            </a:stretch>
          </a:blipFill>
        </p:spPr>
      </p:sp>
      <p:sp>
        <p:nvSpPr>
          <p:cNvPr id="11" name="TextBox 11"/>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2" name="TextBox 12"/>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1. </a:t>
            </a:r>
            <a:r>
              <a:rPr lang="en-US" sz="2300" b="1" dirty="0" err="1" smtClean="0">
                <a:solidFill>
                  <a:srgbClr val="FFFFFF"/>
                </a:solidFill>
                <a:latin typeface="Arial" pitchFamily="34" charset="0"/>
              </a:rPr>
              <a:t>Các</a:t>
            </a:r>
            <a:r>
              <a:rPr lang="en-US" sz="2300" b="1" dirty="0" smtClean="0">
                <a:solidFill>
                  <a:srgbClr val="FFFFFF"/>
                </a:solidFill>
                <a:latin typeface="Arial" pitchFamily="34" charset="0"/>
              </a:rPr>
              <a:t> </a:t>
            </a:r>
            <a:r>
              <a:rPr lang="en-US" sz="2300" b="1" dirty="0" err="1">
                <a:solidFill>
                  <a:srgbClr val="FFFFFF"/>
                </a:solidFill>
                <a:latin typeface="Arial" pitchFamily="34" charset="0"/>
              </a:rPr>
              <a:t>t</a:t>
            </a:r>
            <a:r>
              <a:rPr lang="en-US" sz="2300" b="1" dirty="0" err="1" smtClean="0">
                <a:solidFill>
                  <a:srgbClr val="FFFFFF"/>
                </a:solidFill>
                <a:latin typeface="Arial" pitchFamily="34" charset="0"/>
              </a:rPr>
              <a:t>hành</a:t>
            </a:r>
            <a:r>
              <a:rPr lang="en-US" sz="2300" b="1" dirty="0" smtClean="0">
                <a:solidFill>
                  <a:srgbClr val="FFFFFF"/>
                </a:solidFill>
                <a:latin typeface="Arial" pitchFamily="34" charset="0"/>
              </a:rPr>
              <a:t> </a:t>
            </a:r>
            <a:r>
              <a:rPr lang="en-US" sz="2300" b="1" dirty="0" err="1">
                <a:solidFill>
                  <a:srgbClr val="FFFFFF"/>
                </a:solidFill>
                <a:latin typeface="Arial" pitchFamily="34" charset="0"/>
              </a:rPr>
              <a:t>phần</a:t>
            </a:r>
            <a:r>
              <a:rPr lang="en-US" sz="2300" b="1" dirty="0">
                <a:solidFill>
                  <a:srgbClr val="FFFFFF"/>
                </a:solidFill>
                <a:latin typeface="Arial" pitchFamily="34" charset="0"/>
              </a:rPr>
              <a:t> </a:t>
            </a:r>
            <a:r>
              <a:rPr lang="en-US" sz="2300" b="1" dirty="0" err="1">
                <a:solidFill>
                  <a:srgbClr val="FFFFFF"/>
                </a:solidFill>
                <a:latin typeface="Arial" pitchFamily="34" charset="0"/>
              </a:rPr>
              <a:t>của</a:t>
            </a:r>
            <a:r>
              <a:rPr lang="en-US" sz="2300" b="1" dirty="0">
                <a:solidFill>
                  <a:srgbClr val="FFFFFF"/>
                </a:solidFill>
                <a:latin typeface="Arial" pitchFamily="34" charset="0"/>
              </a:rPr>
              <a:t> </a:t>
            </a:r>
            <a:r>
              <a:rPr lang="en-US" sz="2300" b="1" dirty="0" err="1">
                <a:solidFill>
                  <a:srgbClr val="FFFFFF"/>
                </a:solidFill>
                <a:latin typeface="Arial" pitchFamily="34" charset="0"/>
              </a:rPr>
              <a:t>máu</a:t>
            </a:r>
            <a:endParaRPr lang="en-US" sz="2300" b="1" dirty="0">
              <a:solidFill>
                <a:srgbClr val="FFFFFF"/>
              </a:solidFill>
              <a:latin typeface="Arial" pitchFamily="34" charset="0"/>
            </a:endParaRPr>
          </a:p>
        </p:txBody>
      </p:sp>
      <p:grpSp>
        <p:nvGrpSpPr>
          <p:cNvPr id="13" name="Group 13"/>
          <p:cNvGrpSpPr/>
          <p:nvPr/>
        </p:nvGrpSpPr>
        <p:grpSpPr>
          <a:xfrm>
            <a:off x="5997587" y="1143189"/>
            <a:ext cx="5930241" cy="2153843"/>
            <a:chOff x="0" y="-192881"/>
            <a:chExt cx="11863572" cy="4307685"/>
          </a:xfrm>
        </p:grpSpPr>
        <p:grpSp>
          <p:nvGrpSpPr>
            <p:cNvPr id="14" name="Group 14"/>
            <p:cNvGrpSpPr/>
            <p:nvPr/>
          </p:nvGrpSpPr>
          <p:grpSpPr>
            <a:xfrm>
              <a:off x="0" y="-192881"/>
              <a:ext cx="11863572" cy="4307685"/>
              <a:chOff x="0" y="-38100"/>
              <a:chExt cx="2343422" cy="850900"/>
            </a:xfrm>
          </p:grpSpPr>
          <p:sp>
            <p:nvSpPr>
              <p:cNvPr id="15" name="Freeform 15"/>
              <p:cNvSpPr/>
              <p:nvPr/>
            </p:nvSpPr>
            <p:spPr>
              <a:xfrm>
                <a:off x="0" y="0"/>
                <a:ext cx="2343422" cy="602233"/>
              </a:xfrm>
              <a:custGeom>
                <a:avLst/>
                <a:gdLst/>
                <a:ahLst/>
                <a:cxnLst/>
                <a:rect l="l" t="t" r="r" b="b"/>
                <a:pathLst>
                  <a:path w="2343422" h="546920">
                    <a:moveTo>
                      <a:pt x="0" y="0"/>
                    </a:moveTo>
                    <a:lnTo>
                      <a:pt x="2343422" y="0"/>
                    </a:lnTo>
                    <a:lnTo>
                      <a:pt x="2343422" y="546920"/>
                    </a:lnTo>
                    <a:lnTo>
                      <a:pt x="0" y="546920"/>
                    </a:lnTo>
                    <a:close/>
                  </a:path>
                </a:pathLst>
              </a:custGeom>
              <a:solidFill>
                <a:srgbClr val="FFDE59"/>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232431" y="138734"/>
              <a:ext cx="11398711" cy="2831543"/>
            </a:xfrm>
            <a:prstGeom prst="rect">
              <a:avLst/>
            </a:prstGeom>
          </p:spPr>
          <p:txBody>
            <a:bodyPr lIns="0" tIns="0" rIns="0" bIns="0" rtlCol="0" anchor="t">
              <a:spAutoFit/>
            </a:bodyPr>
            <a:lstStyle/>
            <a:p>
              <a:pPr>
                <a:spcBef>
                  <a:spcPct val="0"/>
                </a:spcBef>
              </a:pPr>
              <a:r>
                <a:rPr lang="en-US" sz="2300" b="1" dirty="0" err="1">
                  <a:solidFill>
                    <a:srgbClr val="000000"/>
                  </a:solidFill>
                  <a:latin typeface="Arial" pitchFamily="34" charset="0"/>
                </a:rPr>
                <a:t>Huyết</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tương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chiếm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khoảng</a:t>
              </a:r>
              <a:r>
                <a:rPr lang="en-US" sz="2300" b="1" dirty="0" smtClean="0">
                  <a:solidFill>
                    <a:srgbClr val="000000"/>
                  </a:solidFill>
                  <a:latin typeface="Arial" pitchFamily="34" charset="0"/>
                </a:rPr>
                <a:t> 55%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chất</a:t>
              </a:r>
              <a:r>
                <a:rPr lang="en-US" sz="2300" b="1" dirty="0" smtClean="0">
                  <a:solidFill>
                    <a:srgbClr val="000000"/>
                  </a:solidFill>
                  <a:latin typeface="Arial" pitchFamily="34" charset="0"/>
                </a:rPr>
                <a:t> tan. </a:t>
              </a:r>
              <a:r>
                <a:rPr lang="en-US" sz="2300" b="1" dirty="0" err="1">
                  <a:solidFill>
                    <a:srgbClr val="000000"/>
                  </a:solidFill>
                  <a:latin typeface="Arial" pitchFamily="34" charset="0"/>
                </a:rPr>
                <a:t>Huyết</a:t>
              </a:r>
              <a:r>
                <a:rPr lang="en-US" sz="2300" b="1" dirty="0">
                  <a:solidFill>
                    <a:srgbClr val="000000"/>
                  </a:solidFill>
                  <a:latin typeface="Arial" pitchFamily="34" charset="0"/>
                </a:rPr>
                <a:t> </a:t>
              </a:r>
              <a:r>
                <a:rPr lang="en-US" sz="2300" b="1" dirty="0" err="1">
                  <a:solidFill>
                    <a:srgbClr val="000000"/>
                  </a:solidFill>
                  <a:latin typeface="Arial" pitchFamily="34" charset="0"/>
                </a:rPr>
                <a:t>tương</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vai</a:t>
              </a:r>
              <a:r>
                <a:rPr lang="en-US" sz="2300" b="1" dirty="0">
                  <a:solidFill>
                    <a:srgbClr val="000000"/>
                  </a:solidFill>
                  <a:latin typeface="Arial" pitchFamily="34" charset="0"/>
                </a:rPr>
                <a:t> </a:t>
              </a:r>
              <a:r>
                <a:rPr lang="en-US" sz="2300" b="1" dirty="0" err="1">
                  <a:solidFill>
                    <a:srgbClr val="000000"/>
                  </a:solidFill>
                  <a:latin typeface="Arial" pitchFamily="34" charset="0"/>
                </a:rPr>
                <a:t>trò</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duy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lỏng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vận</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chuyển</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endParaRPr lang="en-US" sz="2300" b="1" dirty="0">
                <a:solidFill>
                  <a:srgbClr val="000000"/>
                </a:solidFill>
                <a:latin typeface="Arial" pitchFamily="34" charset="0"/>
              </a:endParaRPr>
            </a:p>
          </p:txBody>
        </p:sp>
      </p:grpSp>
      <p:grpSp>
        <p:nvGrpSpPr>
          <p:cNvPr id="18" name="Group 18"/>
          <p:cNvGrpSpPr/>
          <p:nvPr/>
        </p:nvGrpSpPr>
        <p:grpSpPr>
          <a:xfrm>
            <a:off x="5997587" y="2896840"/>
            <a:ext cx="5914675" cy="967733"/>
            <a:chOff x="0" y="0"/>
            <a:chExt cx="11832432" cy="2354103"/>
          </a:xfrm>
        </p:grpSpPr>
        <p:grpSp>
          <p:nvGrpSpPr>
            <p:cNvPr id="19" name="Group 19"/>
            <p:cNvGrpSpPr/>
            <p:nvPr/>
          </p:nvGrpSpPr>
          <p:grpSpPr>
            <a:xfrm>
              <a:off x="0" y="0"/>
              <a:ext cx="11832432" cy="2354103"/>
              <a:chOff x="0" y="0"/>
              <a:chExt cx="2337270" cy="465008"/>
            </a:xfrm>
          </p:grpSpPr>
          <p:sp>
            <p:nvSpPr>
              <p:cNvPr id="20" name="Freeform 20"/>
              <p:cNvSpPr/>
              <p:nvPr/>
            </p:nvSpPr>
            <p:spPr>
              <a:xfrm>
                <a:off x="0" y="0"/>
                <a:ext cx="2337271" cy="465008"/>
              </a:xfrm>
              <a:custGeom>
                <a:avLst/>
                <a:gdLst/>
                <a:ahLst/>
                <a:cxnLst/>
                <a:rect l="l" t="t" r="r" b="b"/>
                <a:pathLst>
                  <a:path w="2337271" h="465008">
                    <a:moveTo>
                      <a:pt x="0" y="0"/>
                    </a:moveTo>
                    <a:lnTo>
                      <a:pt x="2337271" y="0"/>
                    </a:lnTo>
                    <a:lnTo>
                      <a:pt x="2337271" y="465008"/>
                    </a:lnTo>
                    <a:lnTo>
                      <a:pt x="0" y="465008"/>
                    </a:lnTo>
                    <a:close/>
                  </a:path>
                </a:pathLst>
              </a:custGeom>
              <a:solidFill>
                <a:srgbClr val="F4CFFF"/>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2" name="TextBox 22"/>
            <p:cNvSpPr txBox="1"/>
            <p:nvPr/>
          </p:nvSpPr>
          <p:spPr>
            <a:xfrm>
              <a:off x="253602" y="235105"/>
              <a:ext cx="11368789" cy="2066400"/>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Tiểu</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 (&lt;1%)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tham</a:t>
              </a:r>
              <a:r>
                <a:rPr lang="en-US" sz="2300" b="1" dirty="0">
                  <a:solidFill>
                    <a:srgbClr val="000000"/>
                  </a:solidFill>
                  <a:latin typeface="Arial" pitchFamily="34" charset="0"/>
                </a:rPr>
                <a:t> </a:t>
              </a:r>
              <a:r>
                <a:rPr lang="en-US" sz="2300" b="1" dirty="0" err="1">
                  <a:solidFill>
                    <a:srgbClr val="000000"/>
                  </a:solidFill>
                  <a:latin typeface="Arial" pitchFamily="34" charset="0"/>
                </a:rPr>
                <a:t>gia</a:t>
              </a:r>
              <a:r>
                <a:rPr lang="en-US" sz="2300" b="1" dirty="0">
                  <a:solidFill>
                    <a:srgbClr val="000000"/>
                  </a:solidFill>
                  <a:latin typeface="Arial" pitchFamily="34" charset="0"/>
                </a:rPr>
                <a:t> </a:t>
              </a:r>
              <a:r>
                <a:rPr lang="en-US" sz="2300" b="1" dirty="0" err="1">
                  <a:solidFill>
                    <a:srgbClr val="000000"/>
                  </a:solidFill>
                  <a:latin typeface="Arial" pitchFamily="34" charset="0"/>
                </a:rPr>
                <a:t>vào</a:t>
              </a:r>
              <a:r>
                <a:rPr lang="en-US" sz="2300" b="1" dirty="0">
                  <a:solidFill>
                    <a:srgbClr val="000000"/>
                  </a:solidFill>
                  <a:latin typeface="Arial" pitchFamily="34" charset="0"/>
                </a:rPr>
                <a:t> </a:t>
              </a:r>
              <a:r>
                <a:rPr lang="en-US" sz="2300" b="1" dirty="0" err="1">
                  <a:solidFill>
                    <a:srgbClr val="000000"/>
                  </a:solidFill>
                  <a:latin typeface="Arial" pitchFamily="34" charset="0"/>
                </a:rPr>
                <a:t>quá</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đông</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máu</a:t>
              </a:r>
              <a:endParaRPr lang="en-US" sz="2300" b="1" dirty="0">
                <a:solidFill>
                  <a:srgbClr val="000000"/>
                </a:solidFill>
                <a:latin typeface="Arial" pitchFamily="34" charset="0"/>
              </a:endParaRPr>
            </a:p>
          </p:txBody>
        </p:sp>
      </p:grpSp>
      <p:grpSp>
        <p:nvGrpSpPr>
          <p:cNvPr id="23" name="Group 23"/>
          <p:cNvGrpSpPr/>
          <p:nvPr/>
        </p:nvGrpSpPr>
        <p:grpSpPr>
          <a:xfrm>
            <a:off x="5982020" y="3921723"/>
            <a:ext cx="5930241" cy="1177052"/>
            <a:chOff x="0" y="0"/>
            <a:chExt cx="11863572" cy="2354103"/>
          </a:xfrm>
        </p:grpSpPr>
        <p:grpSp>
          <p:nvGrpSpPr>
            <p:cNvPr id="24" name="Group 24"/>
            <p:cNvGrpSpPr/>
            <p:nvPr/>
          </p:nvGrpSpPr>
          <p:grpSpPr>
            <a:xfrm>
              <a:off x="0" y="0"/>
              <a:ext cx="11863572" cy="2354103"/>
              <a:chOff x="0" y="0"/>
              <a:chExt cx="2343422" cy="465008"/>
            </a:xfrm>
          </p:grpSpPr>
          <p:sp>
            <p:nvSpPr>
              <p:cNvPr id="25" name="Freeform 25"/>
              <p:cNvSpPr/>
              <p:nvPr/>
            </p:nvSpPr>
            <p:spPr>
              <a:xfrm>
                <a:off x="0" y="0"/>
                <a:ext cx="2343422" cy="465008"/>
              </a:xfrm>
              <a:custGeom>
                <a:avLst/>
                <a:gdLst/>
                <a:ahLst/>
                <a:cxnLst/>
                <a:rect l="l" t="t" r="r" b="b"/>
                <a:pathLst>
                  <a:path w="2343422" h="465008">
                    <a:moveTo>
                      <a:pt x="0" y="0"/>
                    </a:moveTo>
                    <a:lnTo>
                      <a:pt x="2343422" y="0"/>
                    </a:lnTo>
                    <a:lnTo>
                      <a:pt x="2343422" y="465008"/>
                    </a:lnTo>
                    <a:lnTo>
                      <a:pt x="0" y="465008"/>
                    </a:lnTo>
                    <a:close/>
                  </a:path>
                </a:pathLst>
              </a:custGeom>
              <a:solidFill>
                <a:srgbClr val="5CE1E6"/>
              </a:solidFill>
            </p:spPr>
          </p:sp>
          <p:sp>
            <p:nvSpPr>
              <p:cNvPr id="26" name="TextBox 2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7" name="TextBox 27"/>
            <p:cNvSpPr txBox="1"/>
            <p:nvPr/>
          </p:nvSpPr>
          <p:spPr>
            <a:xfrm>
              <a:off x="200326" y="344144"/>
              <a:ext cx="11398711"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Bạch cầu (&lt;1%) có nhân, không màu, tham gia bảo vệ cơ thể</a:t>
              </a:r>
            </a:p>
          </p:txBody>
        </p:sp>
      </p:grpSp>
      <p:grpSp>
        <p:nvGrpSpPr>
          <p:cNvPr id="28" name="Group 28"/>
          <p:cNvGrpSpPr/>
          <p:nvPr/>
        </p:nvGrpSpPr>
        <p:grpSpPr>
          <a:xfrm>
            <a:off x="5982021" y="5059485"/>
            <a:ext cx="5930240" cy="2153840"/>
            <a:chOff x="0" y="-192881"/>
            <a:chExt cx="11832509" cy="4307679"/>
          </a:xfrm>
        </p:grpSpPr>
        <p:grpSp>
          <p:nvGrpSpPr>
            <p:cNvPr id="29" name="Group 29"/>
            <p:cNvGrpSpPr/>
            <p:nvPr/>
          </p:nvGrpSpPr>
          <p:grpSpPr>
            <a:xfrm>
              <a:off x="0" y="-192881"/>
              <a:ext cx="11832509" cy="4307679"/>
              <a:chOff x="0" y="-38100"/>
              <a:chExt cx="2337286" cy="850900"/>
            </a:xfrm>
          </p:grpSpPr>
          <p:sp>
            <p:nvSpPr>
              <p:cNvPr id="30" name="Freeform 30"/>
              <p:cNvSpPr/>
              <p:nvPr/>
            </p:nvSpPr>
            <p:spPr>
              <a:xfrm>
                <a:off x="0" y="0"/>
                <a:ext cx="2337286" cy="628070"/>
              </a:xfrm>
              <a:custGeom>
                <a:avLst/>
                <a:gdLst/>
                <a:ahLst/>
                <a:cxnLst/>
                <a:rect l="l" t="t" r="r" b="b"/>
                <a:pathLst>
                  <a:path w="2343422" h="628070">
                    <a:moveTo>
                      <a:pt x="0" y="0"/>
                    </a:moveTo>
                    <a:lnTo>
                      <a:pt x="2343422" y="0"/>
                    </a:lnTo>
                    <a:lnTo>
                      <a:pt x="2343422" y="628070"/>
                    </a:lnTo>
                    <a:lnTo>
                      <a:pt x="0" y="628070"/>
                    </a:lnTo>
                    <a:close/>
                  </a:path>
                </a:pathLst>
              </a:custGeom>
              <a:solidFill>
                <a:srgbClr val="FF5757"/>
              </a:solidFill>
            </p:spPr>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2" name="TextBox 32"/>
            <p:cNvSpPr txBox="1"/>
            <p:nvPr/>
          </p:nvSpPr>
          <p:spPr>
            <a:xfrm>
              <a:off x="200326" y="344144"/>
              <a:ext cx="11398711" cy="2539155"/>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Hồng</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 (</a:t>
              </a:r>
              <a:r>
                <a:rPr lang="en-US" sz="2300" b="1" dirty="0" err="1">
                  <a:solidFill>
                    <a:srgbClr val="000000"/>
                  </a:solidFill>
                  <a:latin typeface="Arial" pitchFamily="34" charset="0"/>
                </a:rPr>
                <a:t>khoảng</a:t>
              </a:r>
              <a:r>
                <a:rPr lang="en-US" sz="2300" b="1" dirty="0">
                  <a:solidFill>
                    <a:srgbClr val="000000"/>
                  </a:solidFill>
                  <a:latin typeface="Arial" pitchFamily="34" charset="0"/>
                </a:rPr>
                <a:t> 43%):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dĩa</a:t>
              </a:r>
              <a:r>
                <a:rPr lang="en-US" sz="2300" b="1" dirty="0">
                  <a:solidFill>
                    <a:srgbClr val="000000"/>
                  </a:solidFill>
                  <a:latin typeface="Arial" pitchFamily="34" charset="0"/>
                </a:rPr>
                <a:t>, </a:t>
              </a:r>
              <a:r>
                <a:rPr lang="en-US" sz="2300" b="1" dirty="0" err="1">
                  <a:solidFill>
                    <a:srgbClr val="000000"/>
                  </a:solidFill>
                  <a:latin typeface="Arial" pitchFamily="34" charset="0"/>
                </a:rPr>
                <a:t>lõm</a:t>
              </a:r>
              <a:r>
                <a:rPr lang="en-US" sz="2300" b="1" dirty="0">
                  <a:solidFill>
                    <a:srgbClr val="000000"/>
                  </a:solidFill>
                  <a:latin typeface="Arial" pitchFamily="34" charset="0"/>
                </a:rPr>
                <a:t> 2 </a:t>
              </a:r>
              <a:r>
                <a:rPr lang="en-US" sz="2300" b="1" dirty="0" err="1">
                  <a:solidFill>
                    <a:srgbClr val="000000"/>
                  </a:solidFill>
                  <a:latin typeface="Arial" pitchFamily="34" charset="0"/>
                </a:rPr>
                <a:t>mặt</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màu</a:t>
              </a:r>
              <a:r>
                <a:rPr lang="en-US" sz="2300" b="1" dirty="0">
                  <a:solidFill>
                    <a:srgbClr val="000000"/>
                  </a:solidFill>
                  <a:latin typeface="Arial" pitchFamily="34" charset="0"/>
                </a:rPr>
                <a:t> </a:t>
              </a:r>
              <a:r>
                <a:rPr lang="en-US" sz="2300" b="1" dirty="0" err="1">
                  <a:solidFill>
                    <a:srgbClr val="000000"/>
                  </a:solidFill>
                  <a:latin typeface="Arial" pitchFamily="34" charset="0"/>
                </a:rPr>
                <a:t>đỏ</a:t>
              </a:r>
              <a:r>
                <a:rPr lang="en-US" sz="2300" b="1" dirty="0">
                  <a:solidFill>
                    <a:srgbClr val="000000"/>
                  </a:solidFill>
                  <a:latin typeface="Arial" pitchFamily="34" charset="0"/>
                </a:rPr>
                <a:t>, </a:t>
              </a:r>
              <a:r>
                <a:rPr lang="en-US" sz="2300" b="1" dirty="0" err="1">
                  <a:solidFill>
                    <a:srgbClr val="000000"/>
                  </a:solidFill>
                  <a:latin typeface="Arial" pitchFamily="34" charset="0"/>
                </a:rPr>
                <a:t>tham</a:t>
              </a:r>
              <a:r>
                <a:rPr lang="en-US" sz="2300" b="1" dirty="0">
                  <a:solidFill>
                    <a:srgbClr val="000000"/>
                  </a:solidFill>
                  <a:latin typeface="Arial" pitchFamily="34" charset="0"/>
                </a:rPr>
                <a:t> </a:t>
              </a:r>
              <a:r>
                <a:rPr lang="en-US" sz="2300" b="1" dirty="0" err="1">
                  <a:solidFill>
                    <a:srgbClr val="000000"/>
                  </a:solidFill>
                  <a:latin typeface="Arial" pitchFamily="34" charset="0"/>
                </a:rPr>
                <a:t>gia</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chuyển</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khí</a:t>
              </a:r>
              <a:r>
                <a:rPr lang="en-US" sz="2300" b="1" dirty="0">
                  <a:solidFill>
                    <a:srgbClr val="000000"/>
                  </a:solidFill>
                  <a:latin typeface="Arial" pitchFamily="34" charset="0"/>
                </a:rPr>
                <a:t> (O</a:t>
              </a:r>
              <a:r>
                <a:rPr lang="en-US" sz="2300" b="1" baseline="-25000" dirty="0">
                  <a:solidFill>
                    <a:srgbClr val="000000"/>
                  </a:solidFill>
                  <a:latin typeface="Arial" pitchFamily="34" charset="0"/>
                </a:rPr>
                <a:t>2</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CO</a:t>
              </a:r>
              <a:r>
                <a:rPr lang="en-US" sz="2300" b="1" baseline="-25000" dirty="0">
                  <a:solidFill>
                    <a:srgbClr val="000000"/>
                  </a:solidFill>
                  <a:latin typeface="Arial" pitchFamily="34" charset="0"/>
                </a:rPr>
                <a:t>2</a:t>
              </a:r>
              <a:r>
                <a:rPr lang="en-US" sz="2300" b="1" dirty="0">
                  <a:solidFill>
                    <a:srgbClr val="000000"/>
                  </a:solidFill>
                  <a:latin typeface="Arial" pitchFamily="34"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1" name="Group 11"/>
          <p:cNvGrpSpPr/>
          <p:nvPr/>
        </p:nvGrpSpPr>
        <p:grpSpPr>
          <a:xfrm>
            <a:off x="5256212" y="1141803"/>
            <a:ext cx="6357902" cy="1850084"/>
            <a:chOff x="0" y="-241101"/>
            <a:chExt cx="11617090" cy="4355900"/>
          </a:xfrm>
        </p:grpSpPr>
        <p:grpSp>
          <p:nvGrpSpPr>
            <p:cNvPr id="12" name="Group 12"/>
            <p:cNvGrpSpPr/>
            <p:nvPr/>
          </p:nvGrpSpPr>
          <p:grpSpPr>
            <a:xfrm>
              <a:off x="0" y="-241101"/>
              <a:ext cx="11617090" cy="4355900"/>
              <a:chOff x="0" y="-47625"/>
              <a:chExt cx="2294734" cy="860425"/>
            </a:xfrm>
          </p:grpSpPr>
          <p:sp>
            <p:nvSpPr>
              <p:cNvPr id="13" name="Freeform 13"/>
              <p:cNvSpPr/>
              <p:nvPr/>
            </p:nvSpPr>
            <p:spPr>
              <a:xfrm>
                <a:off x="0" y="0"/>
                <a:ext cx="2294734" cy="585026"/>
              </a:xfrm>
              <a:custGeom>
                <a:avLst/>
                <a:gdLst/>
                <a:ahLst/>
                <a:cxnLst/>
                <a:rect l="l" t="t" r="r" b="b"/>
                <a:pathLst>
                  <a:path w="2294734" h="748088">
                    <a:moveTo>
                      <a:pt x="45317" y="0"/>
                    </a:moveTo>
                    <a:lnTo>
                      <a:pt x="2249417" y="0"/>
                    </a:lnTo>
                    <a:cubicBezTo>
                      <a:pt x="2274445" y="0"/>
                      <a:pt x="2294734" y="20289"/>
                      <a:pt x="2294734" y="45317"/>
                    </a:cubicBezTo>
                    <a:lnTo>
                      <a:pt x="2294734" y="702771"/>
                    </a:lnTo>
                    <a:cubicBezTo>
                      <a:pt x="2294734" y="714790"/>
                      <a:pt x="2289959" y="726316"/>
                      <a:pt x="2281461" y="734815"/>
                    </a:cubicBezTo>
                    <a:cubicBezTo>
                      <a:pt x="2272962" y="743313"/>
                      <a:pt x="2261436" y="748088"/>
                      <a:pt x="2249417" y="748088"/>
                    </a:cubicBezTo>
                    <a:lnTo>
                      <a:pt x="45317" y="748088"/>
                    </a:lnTo>
                    <a:cubicBezTo>
                      <a:pt x="33298" y="748088"/>
                      <a:pt x="21772" y="743313"/>
                      <a:pt x="13273" y="734815"/>
                    </a:cubicBezTo>
                    <a:cubicBezTo>
                      <a:pt x="4774" y="726316"/>
                      <a:pt x="0" y="714790"/>
                      <a:pt x="0" y="702771"/>
                    </a:cubicBezTo>
                    <a:lnTo>
                      <a:pt x="0" y="45317"/>
                    </a:lnTo>
                    <a:cubicBezTo>
                      <a:pt x="0" y="33298"/>
                      <a:pt x="4774" y="21772"/>
                      <a:pt x="13273" y="13273"/>
                    </a:cubicBezTo>
                    <a:cubicBezTo>
                      <a:pt x="21772" y="4774"/>
                      <a:pt x="33298" y="0"/>
                      <a:pt x="45317" y="0"/>
                    </a:cubicBezTo>
                    <a:close/>
                  </a:path>
                </a:pathLst>
              </a:custGeom>
              <a:solidFill>
                <a:srgbClr val="FFDE5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5" name="TextBox 15"/>
            <p:cNvSpPr txBox="1"/>
            <p:nvPr/>
          </p:nvSpPr>
          <p:spPr>
            <a:xfrm>
              <a:off x="343214" y="507251"/>
              <a:ext cx="10930661" cy="2548390"/>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xác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định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đánh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17" name="TextBox 17"/>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8" name="TextBox 18"/>
          <p:cNvSpPr txBox="1"/>
          <p:nvPr/>
        </p:nvSpPr>
        <p:spPr>
          <a:xfrm>
            <a:off x="4113460" y="464609"/>
            <a:ext cx="5497899" cy="423193"/>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1. </a:t>
            </a:r>
            <a:r>
              <a:rPr lang="en-US" sz="2300" b="1" dirty="0" err="1" smtClean="0">
                <a:solidFill>
                  <a:srgbClr val="FFFFFF"/>
                </a:solidFill>
                <a:latin typeface="Arial" pitchFamily="34" charset="0"/>
              </a:rPr>
              <a:t>Các</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thành</a:t>
            </a:r>
            <a:r>
              <a:rPr lang="en-US" sz="2300" b="1" dirty="0" smtClean="0">
                <a:solidFill>
                  <a:srgbClr val="FFFFFF"/>
                </a:solidFill>
                <a:latin typeface="Arial" pitchFamily="34" charset="0"/>
              </a:rPr>
              <a:t> </a:t>
            </a:r>
            <a:r>
              <a:rPr lang="en-US" sz="2300" b="1" dirty="0" err="1">
                <a:solidFill>
                  <a:srgbClr val="FFFFFF"/>
                </a:solidFill>
                <a:latin typeface="Arial" pitchFamily="34" charset="0"/>
              </a:rPr>
              <a:t>phần</a:t>
            </a:r>
            <a:r>
              <a:rPr lang="en-US" sz="2300" b="1" dirty="0">
                <a:solidFill>
                  <a:srgbClr val="FFFFFF"/>
                </a:solidFill>
                <a:latin typeface="Arial" pitchFamily="34" charset="0"/>
              </a:rPr>
              <a:t> </a:t>
            </a:r>
            <a:r>
              <a:rPr lang="en-US" sz="2300" b="1" dirty="0" err="1">
                <a:solidFill>
                  <a:srgbClr val="FFFFFF"/>
                </a:solidFill>
                <a:latin typeface="Arial" pitchFamily="34" charset="0"/>
              </a:rPr>
              <a:t>của</a:t>
            </a:r>
            <a:r>
              <a:rPr lang="en-US" sz="2300" b="1" dirty="0">
                <a:solidFill>
                  <a:srgbClr val="FFFFFF"/>
                </a:solidFill>
                <a:latin typeface="Arial" pitchFamily="34" charset="0"/>
              </a:rPr>
              <a:t> </a:t>
            </a:r>
            <a:r>
              <a:rPr lang="en-US" sz="2300" b="1" dirty="0" err="1">
                <a:solidFill>
                  <a:srgbClr val="FFFFFF"/>
                </a:solidFill>
                <a:latin typeface="Arial" pitchFamily="34" charset="0"/>
              </a:rPr>
              <a:t>máu</a:t>
            </a:r>
            <a:endParaRPr lang="en-US" sz="2300" b="1" dirty="0">
              <a:solidFill>
                <a:srgbClr val="FFFFFF"/>
              </a:solidFill>
              <a:latin typeface="Arial" pitchFamily="34" charset="0"/>
            </a:endParaRPr>
          </a:p>
        </p:txBody>
      </p:sp>
      <p:pic>
        <p:nvPicPr>
          <p:cNvPr id="2054" name="Picture 6" descr="Schéma Vectoriel Composition Sanguine Globules Rouges Blancs Plaquettes — Image vectoriell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969" t="26668" r="60062" b="24267"/>
          <a:stretch/>
        </p:blipFill>
        <p:spPr bwMode="auto">
          <a:xfrm>
            <a:off x="2686834" y="2992756"/>
            <a:ext cx="2230353" cy="2139279"/>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4003710" y="2446576"/>
            <a:ext cx="0" cy="698123"/>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3338239" y="4756308"/>
            <a:ext cx="0" cy="698123"/>
          </a:xfrm>
          <a:prstGeom prst="line">
            <a:avLst/>
          </a:prstGeom>
          <a:ln w="12700"/>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a:off x="4649440" y="2957194"/>
            <a:ext cx="15518" cy="761626"/>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H="1">
            <a:off x="3351212" y="2781300"/>
            <a:ext cx="1588" cy="824181"/>
          </a:xfrm>
          <a:prstGeom prst="line">
            <a:avLst/>
          </a:prstGeom>
          <a:ln w="19050"/>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3878300" y="2157013"/>
            <a:ext cx="771140" cy="338554"/>
          </a:xfrm>
          <a:prstGeom prst="rect">
            <a:avLst/>
          </a:prstGeom>
          <a:noFill/>
        </p:spPr>
        <p:txBody>
          <a:bodyPr wrap="square" rtlCol="0">
            <a:spAutoFit/>
          </a:bodyPr>
          <a:lstStyle/>
          <a:p>
            <a:r>
              <a:rPr lang="en-US" sz="1600" dirty="0" smtClean="0"/>
              <a:t>1</a:t>
            </a:r>
            <a:endParaRPr lang="en-US" sz="1600" dirty="0"/>
          </a:p>
        </p:txBody>
      </p:sp>
      <p:sp>
        <p:nvSpPr>
          <p:cNvPr id="34" name="TextBox 33"/>
          <p:cNvSpPr txBox="1"/>
          <p:nvPr/>
        </p:nvSpPr>
        <p:spPr>
          <a:xfrm>
            <a:off x="4540701" y="2653333"/>
            <a:ext cx="771140" cy="338554"/>
          </a:xfrm>
          <a:prstGeom prst="rect">
            <a:avLst/>
          </a:prstGeom>
          <a:noFill/>
        </p:spPr>
        <p:txBody>
          <a:bodyPr wrap="square" rtlCol="0">
            <a:spAutoFit/>
          </a:bodyPr>
          <a:lstStyle/>
          <a:p>
            <a:r>
              <a:rPr lang="en-US" sz="1600" dirty="0" smtClean="0"/>
              <a:t>3</a:t>
            </a:r>
            <a:endParaRPr lang="en-US" sz="1600" dirty="0"/>
          </a:p>
        </p:txBody>
      </p:sp>
      <p:sp>
        <p:nvSpPr>
          <p:cNvPr id="35" name="TextBox 34"/>
          <p:cNvSpPr txBox="1"/>
          <p:nvPr/>
        </p:nvSpPr>
        <p:spPr>
          <a:xfrm>
            <a:off x="3178048" y="5470472"/>
            <a:ext cx="771140" cy="338554"/>
          </a:xfrm>
          <a:prstGeom prst="rect">
            <a:avLst/>
          </a:prstGeom>
          <a:noFill/>
        </p:spPr>
        <p:txBody>
          <a:bodyPr wrap="square" rtlCol="0">
            <a:spAutoFit/>
          </a:bodyPr>
          <a:lstStyle/>
          <a:p>
            <a:r>
              <a:rPr lang="en-US" sz="1600" dirty="0" smtClean="0"/>
              <a:t>4</a:t>
            </a:r>
            <a:endParaRPr lang="en-US" sz="1600" dirty="0"/>
          </a:p>
        </p:txBody>
      </p:sp>
      <p:sp>
        <p:nvSpPr>
          <p:cNvPr id="36" name="TextBox 35"/>
          <p:cNvSpPr txBox="1"/>
          <p:nvPr/>
        </p:nvSpPr>
        <p:spPr>
          <a:xfrm>
            <a:off x="3206184" y="2460258"/>
            <a:ext cx="791200" cy="338554"/>
          </a:xfrm>
          <a:prstGeom prst="rect">
            <a:avLst/>
          </a:prstGeom>
          <a:noFill/>
        </p:spPr>
        <p:txBody>
          <a:bodyPr wrap="square" rtlCol="0">
            <a:spAutoFit/>
          </a:bodyPr>
          <a:lstStyle/>
          <a:p>
            <a:r>
              <a:rPr lang="en-US" sz="1600" dirty="0" smtClean="0"/>
              <a:t>2</a:t>
            </a:r>
            <a:endParaRPr lang="en-US" sz="1600" dirty="0"/>
          </a:p>
        </p:txBody>
      </p:sp>
      <p:pic>
        <p:nvPicPr>
          <p:cNvPr id="2058" name="Picture 10" descr="https://i.pinimg.com/564x/78/32/c8/7832c81bcede3fc5b03c97f68aa9812d.jpg"/>
          <p:cNvPicPr>
            <a:picLocks noChangeAspect="1" noChangeArrowheads="1"/>
          </p:cNvPicPr>
          <p:nvPr/>
        </p:nvPicPr>
        <p:blipFill rotWithShape="1">
          <a:blip r:embed="rId8">
            <a:clrChange>
              <a:clrFrom>
                <a:srgbClr val="FDF0DF"/>
              </a:clrFrom>
              <a:clrTo>
                <a:srgbClr val="FDF0DF">
                  <a:alpha val="0"/>
                </a:srgbClr>
              </a:clrTo>
            </a:clrChange>
            <a:extLst>
              <a:ext uri="{28A0092B-C50C-407E-A947-70E740481C1C}">
                <a14:useLocalDpi xmlns:a14="http://schemas.microsoft.com/office/drawing/2010/main" val="0"/>
              </a:ext>
            </a:extLst>
          </a:blip>
          <a:srcRect l="5595" t="4093" r="70249" b="11101"/>
          <a:stretch/>
        </p:blipFill>
        <p:spPr bwMode="auto">
          <a:xfrm>
            <a:off x="1141412" y="2357615"/>
            <a:ext cx="803013" cy="28341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2" name="Table 41"/>
          <p:cNvGraphicFramePr>
            <a:graphicFrameLocks noGrp="1"/>
          </p:cNvGraphicFramePr>
          <p:nvPr>
            <p:extLst>
              <p:ext uri="{D42A27DB-BD31-4B8C-83A1-F6EECF244321}">
                <p14:modId xmlns:p14="http://schemas.microsoft.com/office/powerpoint/2010/main" val="2600691578"/>
              </p:ext>
            </p:extLst>
          </p:nvPr>
        </p:nvGraphicFramePr>
        <p:xfrm>
          <a:off x="5153082" y="2741846"/>
          <a:ext cx="6357902" cy="3842946"/>
        </p:xfrm>
        <a:graphic>
          <a:graphicData uri="http://schemas.openxmlformats.org/drawingml/2006/table">
            <a:tbl>
              <a:tblPr firstRow="1" bandRow="1"/>
              <a:tblGrid>
                <a:gridCol w="3178951">
                  <a:extLst>
                    <a:ext uri="{9D8B030D-6E8A-4147-A177-3AD203B41FA5}">
                      <a16:colId xmlns="" xmlns:a16="http://schemas.microsoft.com/office/drawing/2014/main" val="4239962958"/>
                    </a:ext>
                  </a:extLst>
                </a:gridCol>
                <a:gridCol w="3178951">
                  <a:extLst>
                    <a:ext uri="{9D8B030D-6E8A-4147-A177-3AD203B41FA5}">
                      <a16:colId xmlns="" xmlns:a16="http://schemas.microsoft.com/office/drawing/2014/main" val="2400514154"/>
                    </a:ext>
                  </a:extLst>
                </a:gridCol>
              </a:tblGrid>
              <a:tr h="766118">
                <a:tc>
                  <a:txBody>
                    <a:bodyPr/>
                    <a:lstStyle/>
                    <a:p>
                      <a:pPr algn="ctr"/>
                      <a:r>
                        <a:rPr lang="en-US" sz="2300" b="1" dirty="0" err="1" smtClean="0">
                          <a:solidFill>
                            <a:schemeClr val="bg1"/>
                          </a:solidFill>
                          <a:effectLst/>
                          <a:latin typeface="+mj-lt"/>
                        </a:rPr>
                        <a:t>Tên</a:t>
                      </a:r>
                      <a:endParaRPr lang="en-US" sz="2300" b="1" dirty="0">
                        <a:solidFill>
                          <a:schemeClr val="bg1"/>
                        </a:solidFill>
                        <a:effectLst/>
                        <a:latin typeface="+mj-lt"/>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52320"/>
                    </a:solidFill>
                  </a:tcPr>
                </a:tc>
                <a:tc>
                  <a:txBody>
                    <a:bodyPr/>
                    <a:lstStyle/>
                    <a:p>
                      <a:pPr algn="ctr"/>
                      <a:r>
                        <a:rPr lang="en-US" sz="2300" b="1" dirty="0" err="1" smtClean="0">
                          <a:solidFill>
                            <a:schemeClr val="bg1"/>
                          </a:solidFill>
                          <a:effectLst/>
                          <a:latin typeface="+mj-lt"/>
                        </a:rPr>
                        <a:t>Chức</a:t>
                      </a:r>
                      <a:r>
                        <a:rPr lang="en-US" sz="2300" b="1" baseline="0" dirty="0" smtClean="0">
                          <a:solidFill>
                            <a:schemeClr val="bg1"/>
                          </a:solidFill>
                          <a:effectLst/>
                          <a:latin typeface="+mj-lt"/>
                        </a:rPr>
                        <a:t> </a:t>
                      </a:r>
                      <a:r>
                        <a:rPr lang="en-US" sz="2300" b="1" baseline="0" dirty="0" err="1" smtClean="0">
                          <a:solidFill>
                            <a:schemeClr val="bg1"/>
                          </a:solidFill>
                          <a:effectLst/>
                          <a:latin typeface="+mj-lt"/>
                        </a:rPr>
                        <a:t>năng</a:t>
                      </a:r>
                      <a:endParaRPr lang="en-US" sz="2300" b="1" dirty="0">
                        <a:solidFill>
                          <a:schemeClr val="bg1"/>
                        </a:solidFill>
                        <a:effectLst/>
                        <a:latin typeface="+mj-lt"/>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52320"/>
                    </a:solidFill>
                  </a:tcPr>
                </a:tc>
                <a:extLst>
                  <a:ext uri="{0D108BD9-81ED-4DB2-BD59-A6C34878D82A}">
                    <a16:rowId xmlns="" xmlns:a16="http://schemas.microsoft.com/office/drawing/2014/main" val="2473451258"/>
                  </a:ext>
                </a:extLst>
              </a:tr>
              <a:tr h="702273">
                <a:tc>
                  <a:txBody>
                    <a:bodyPr/>
                    <a:lstStyle/>
                    <a:p>
                      <a:pPr algn="ct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59494011"/>
                  </a:ext>
                </a:extLst>
              </a:tr>
              <a:tr h="766118">
                <a:tc>
                  <a:txBody>
                    <a:bodyPr/>
                    <a:lstStyle/>
                    <a:p>
                      <a:pPr algn="ct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25514689"/>
                  </a:ext>
                </a:extLst>
              </a:tr>
              <a:tr h="541637">
                <a:tc>
                  <a:txBody>
                    <a:bodyPr/>
                    <a:lstStyle/>
                    <a:p>
                      <a:pPr algn="ct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73765706"/>
                  </a:ext>
                </a:extLst>
              </a:tr>
              <a:tr h="1066800">
                <a:tc>
                  <a:txBody>
                    <a:bodyPr/>
                    <a:lstStyle/>
                    <a:p>
                      <a:pPr algn="ctr"/>
                      <a:endParaRPr lang="en-US">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07909840"/>
                  </a:ext>
                </a:extLst>
              </a:tr>
            </a:tbl>
          </a:graphicData>
        </a:graphic>
      </p:graphicFrame>
      <p:sp>
        <p:nvSpPr>
          <p:cNvPr id="46" name="TextBox 45"/>
          <p:cNvSpPr txBox="1"/>
          <p:nvPr/>
        </p:nvSpPr>
        <p:spPr>
          <a:xfrm>
            <a:off x="5713412" y="3718820"/>
            <a:ext cx="1975275" cy="400110"/>
          </a:xfrm>
          <a:prstGeom prst="rect">
            <a:avLst/>
          </a:prstGeom>
          <a:noFill/>
        </p:spPr>
        <p:txBody>
          <a:bodyPr wrap="square" rtlCol="0">
            <a:spAutoFit/>
          </a:bodyPr>
          <a:lstStyle/>
          <a:p>
            <a:r>
              <a:rPr lang="en-US" sz="2000" dirty="0" smtClean="0"/>
              <a:t>1. </a:t>
            </a:r>
            <a:r>
              <a:rPr lang="en-US" sz="2000" dirty="0" err="1" smtClean="0"/>
              <a:t>Tiểu</a:t>
            </a:r>
            <a:r>
              <a:rPr lang="en-US" sz="2000" dirty="0" smtClean="0"/>
              <a:t> </a:t>
            </a:r>
            <a:r>
              <a:rPr lang="en-US" sz="2000" dirty="0" err="1" smtClean="0"/>
              <a:t>cầu</a:t>
            </a:r>
            <a:endParaRPr lang="en-US" sz="2000" dirty="0"/>
          </a:p>
        </p:txBody>
      </p:sp>
      <p:sp>
        <p:nvSpPr>
          <p:cNvPr id="47" name="TextBox 46"/>
          <p:cNvSpPr txBox="1"/>
          <p:nvPr/>
        </p:nvSpPr>
        <p:spPr>
          <a:xfrm>
            <a:off x="8523667" y="3629162"/>
            <a:ext cx="2686383" cy="584775"/>
          </a:xfrm>
          <a:prstGeom prst="rect">
            <a:avLst/>
          </a:prstGeom>
          <a:noFill/>
        </p:spPr>
        <p:txBody>
          <a:bodyPr wrap="square" rtlCol="0">
            <a:spAutoFit/>
          </a:bodyPr>
          <a:lstStyle/>
          <a:p>
            <a:r>
              <a:rPr lang="vi-VN" sz="1600" dirty="0"/>
              <a:t>Tham gia bảo vệ cơ thể nhờ cơ chế làm đông máu.</a:t>
            </a:r>
            <a:endParaRPr lang="en-US" sz="2000" dirty="0"/>
          </a:p>
        </p:txBody>
      </p:sp>
      <p:sp>
        <p:nvSpPr>
          <p:cNvPr id="48" name="TextBox 47"/>
          <p:cNvSpPr txBox="1"/>
          <p:nvPr/>
        </p:nvSpPr>
        <p:spPr>
          <a:xfrm>
            <a:off x="5713412" y="4453549"/>
            <a:ext cx="1975275" cy="400110"/>
          </a:xfrm>
          <a:prstGeom prst="rect">
            <a:avLst/>
          </a:prstGeom>
          <a:noFill/>
        </p:spPr>
        <p:txBody>
          <a:bodyPr wrap="square" rtlCol="0">
            <a:spAutoFit/>
          </a:bodyPr>
          <a:lstStyle/>
          <a:p>
            <a:r>
              <a:rPr lang="en-US" sz="2000" dirty="0" smtClean="0"/>
              <a:t>2. </a:t>
            </a:r>
            <a:r>
              <a:rPr lang="en-US" sz="2000" dirty="0" err="1" smtClean="0"/>
              <a:t>Hồng</a:t>
            </a:r>
            <a:r>
              <a:rPr lang="en-US" sz="2000" dirty="0" smtClean="0"/>
              <a:t> </a:t>
            </a:r>
            <a:r>
              <a:rPr lang="en-US" sz="2000" dirty="0" err="1" smtClean="0"/>
              <a:t>cầu</a:t>
            </a:r>
            <a:endParaRPr lang="en-US" sz="2000" dirty="0"/>
          </a:p>
        </p:txBody>
      </p:sp>
      <p:sp>
        <p:nvSpPr>
          <p:cNvPr id="49" name="TextBox 48"/>
          <p:cNvSpPr txBox="1"/>
          <p:nvPr/>
        </p:nvSpPr>
        <p:spPr>
          <a:xfrm>
            <a:off x="8523667" y="4346759"/>
            <a:ext cx="2927668" cy="646331"/>
          </a:xfrm>
          <a:prstGeom prst="rect">
            <a:avLst/>
          </a:prstGeom>
          <a:noFill/>
        </p:spPr>
        <p:txBody>
          <a:bodyPr wrap="square" rtlCol="0">
            <a:spAutoFit/>
          </a:bodyPr>
          <a:lstStyle/>
          <a:p>
            <a:r>
              <a:rPr lang="en-US" sz="1800" dirty="0" err="1"/>
              <a:t>Vận</a:t>
            </a:r>
            <a:r>
              <a:rPr lang="en-US" sz="1800" dirty="0"/>
              <a:t> </a:t>
            </a:r>
            <a:r>
              <a:rPr lang="en-US" sz="1800" dirty="0" err="1"/>
              <a:t>chuyển</a:t>
            </a:r>
            <a:r>
              <a:rPr lang="en-US" sz="1800" dirty="0"/>
              <a:t> oxygen </a:t>
            </a:r>
            <a:r>
              <a:rPr lang="en-US" sz="1800" dirty="0" err="1"/>
              <a:t>và</a:t>
            </a:r>
            <a:r>
              <a:rPr lang="en-US" sz="1800" dirty="0"/>
              <a:t> carbon dioxide </a:t>
            </a:r>
            <a:r>
              <a:rPr lang="en-US" sz="1800" dirty="0" err="1"/>
              <a:t>trong</a:t>
            </a:r>
            <a:r>
              <a:rPr lang="en-US" sz="1800" dirty="0"/>
              <a:t> </a:t>
            </a:r>
            <a:r>
              <a:rPr lang="en-US" sz="1800" dirty="0" err="1"/>
              <a:t>máu</a:t>
            </a:r>
            <a:r>
              <a:rPr lang="en-US" sz="1800" dirty="0"/>
              <a:t>.</a:t>
            </a:r>
            <a:endParaRPr lang="en-US" sz="2400" dirty="0"/>
          </a:p>
        </p:txBody>
      </p:sp>
      <p:sp>
        <p:nvSpPr>
          <p:cNvPr id="50" name="TextBox 49"/>
          <p:cNvSpPr txBox="1"/>
          <p:nvPr/>
        </p:nvSpPr>
        <p:spPr>
          <a:xfrm>
            <a:off x="5713412" y="5115877"/>
            <a:ext cx="1975275" cy="400110"/>
          </a:xfrm>
          <a:prstGeom prst="rect">
            <a:avLst/>
          </a:prstGeom>
          <a:noFill/>
        </p:spPr>
        <p:txBody>
          <a:bodyPr wrap="square" rtlCol="0">
            <a:spAutoFit/>
          </a:bodyPr>
          <a:lstStyle/>
          <a:p>
            <a:r>
              <a:rPr lang="en-US" sz="2000" dirty="0"/>
              <a:t>3</a:t>
            </a:r>
            <a:r>
              <a:rPr lang="en-US" sz="2000" dirty="0" smtClean="0"/>
              <a:t>. </a:t>
            </a:r>
            <a:r>
              <a:rPr lang="en-US" sz="2000" dirty="0" err="1" smtClean="0"/>
              <a:t>Bạch</a:t>
            </a:r>
            <a:r>
              <a:rPr lang="en-US" sz="2000" dirty="0" smtClean="0"/>
              <a:t> </a:t>
            </a:r>
            <a:r>
              <a:rPr lang="en-US" sz="2000" dirty="0" err="1" smtClean="0"/>
              <a:t>cầu</a:t>
            </a:r>
            <a:endParaRPr lang="en-US" sz="2000" dirty="0"/>
          </a:p>
        </p:txBody>
      </p:sp>
      <p:sp>
        <p:nvSpPr>
          <p:cNvPr id="51" name="TextBox 50"/>
          <p:cNvSpPr txBox="1"/>
          <p:nvPr/>
        </p:nvSpPr>
        <p:spPr>
          <a:xfrm>
            <a:off x="8523667" y="5115877"/>
            <a:ext cx="2955886" cy="369332"/>
          </a:xfrm>
          <a:prstGeom prst="rect">
            <a:avLst/>
          </a:prstGeom>
          <a:noFill/>
        </p:spPr>
        <p:txBody>
          <a:bodyPr wrap="square" rtlCol="0">
            <a:spAutoFit/>
          </a:bodyPr>
          <a:lstStyle/>
          <a:p>
            <a:r>
              <a:rPr lang="vi-VN" sz="1800" dirty="0"/>
              <a:t>Tham gia bảo vệ cơ thể.</a:t>
            </a:r>
            <a:endParaRPr lang="en-US" sz="2400" dirty="0"/>
          </a:p>
        </p:txBody>
      </p:sp>
      <p:sp>
        <p:nvSpPr>
          <p:cNvPr id="52" name="TextBox 51"/>
          <p:cNvSpPr txBox="1"/>
          <p:nvPr/>
        </p:nvSpPr>
        <p:spPr>
          <a:xfrm>
            <a:off x="5713412" y="5946547"/>
            <a:ext cx="1975275" cy="400110"/>
          </a:xfrm>
          <a:prstGeom prst="rect">
            <a:avLst/>
          </a:prstGeom>
          <a:noFill/>
        </p:spPr>
        <p:txBody>
          <a:bodyPr wrap="square" rtlCol="0">
            <a:spAutoFit/>
          </a:bodyPr>
          <a:lstStyle/>
          <a:p>
            <a:r>
              <a:rPr lang="en-US" sz="2000" dirty="0" smtClean="0"/>
              <a:t>4. </a:t>
            </a:r>
            <a:r>
              <a:rPr lang="en-US" sz="2000" dirty="0" err="1" smtClean="0"/>
              <a:t>Huyết</a:t>
            </a:r>
            <a:r>
              <a:rPr lang="en-US" sz="2000" dirty="0" smtClean="0"/>
              <a:t> </a:t>
            </a:r>
            <a:r>
              <a:rPr lang="en-US" sz="2000" dirty="0" err="1" smtClean="0"/>
              <a:t>tương</a:t>
            </a:r>
            <a:endParaRPr lang="en-US" sz="2000" dirty="0"/>
          </a:p>
        </p:txBody>
      </p:sp>
      <p:sp>
        <p:nvSpPr>
          <p:cNvPr id="53" name="TextBox 52"/>
          <p:cNvSpPr txBox="1"/>
          <p:nvPr/>
        </p:nvSpPr>
        <p:spPr>
          <a:xfrm>
            <a:off x="8524008" y="5630685"/>
            <a:ext cx="3006003" cy="954107"/>
          </a:xfrm>
          <a:prstGeom prst="rect">
            <a:avLst/>
          </a:prstGeom>
          <a:noFill/>
        </p:spPr>
        <p:txBody>
          <a:bodyPr wrap="square" rtlCol="0">
            <a:spAutoFit/>
          </a:bodyPr>
          <a:lstStyle/>
          <a:p>
            <a:r>
              <a:rPr lang="vi-VN" sz="1400" dirty="0"/>
              <a:t>Duy trì máu ở trạng thái lỏng giúp máu dễ dàng lưu thông trong mạch; vận chuyển chất dinh dưỡng, các chất cần thiết khác và chất thải.</a:t>
            </a:r>
            <a:endParaRPr lang="en-US" sz="18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8"/>
                                        </p:tgtEl>
                                        <p:attrNameLst>
                                          <p:attrName>style.visibility</p:attrName>
                                        </p:attrNameLst>
                                      </p:cBhvr>
                                      <p:to>
                                        <p:strVal val="visible"/>
                                      </p:to>
                                    </p:set>
                                    <p:animEffect transition="in" filter="fade">
                                      <p:cBhvr>
                                        <p:cTn id="14" dur="1000"/>
                                        <p:tgtEl>
                                          <p:spTgt spid="2058"/>
                                        </p:tgtEl>
                                      </p:cBhvr>
                                    </p:animEffect>
                                    <p:anim calcmode="lin" valueType="num">
                                      <p:cBhvr>
                                        <p:cTn id="15" dur="1000" fill="hold"/>
                                        <p:tgtEl>
                                          <p:spTgt spid="2058"/>
                                        </p:tgtEl>
                                        <p:attrNameLst>
                                          <p:attrName>ppt_x</p:attrName>
                                        </p:attrNameLst>
                                      </p:cBhvr>
                                      <p:tavLst>
                                        <p:tav tm="0">
                                          <p:val>
                                            <p:strVal val="#ppt_x"/>
                                          </p:val>
                                        </p:tav>
                                        <p:tav tm="100000">
                                          <p:val>
                                            <p:strVal val="#ppt_x"/>
                                          </p:val>
                                        </p:tav>
                                      </p:tavLst>
                                    </p:anim>
                                    <p:anim calcmode="lin" valueType="num">
                                      <p:cBhvr>
                                        <p:cTn id="16" dur="1000" fill="hold"/>
                                        <p:tgtEl>
                                          <p:spTgt spid="205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1000"/>
                                        <p:tgtEl>
                                          <p:spTgt spid="2054"/>
                                        </p:tgtEl>
                                      </p:cBhvr>
                                    </p:animEffect>
                                    <p:anim calcmode="lin" valueType="num">
                                      <p:cBhvr>
                                        <p:cTn id="20" dur="1000" fill="hold"/>
                                        <p:tgtEl>
                                          <p:spTgt spid="2054"/>
                                        </p:tgtEl>
                                        <p:attrNameLst>
                                          <p:attrName>ppt_x</p:attrName>
                                        </p:attrNameLst>
                                      </p:cBhvr>
                                      <p:tavLst>
                                        <p:tav tm="0">
                                          <p:val>
                                            <p:strVal val="#ppt_x"/>
                                          </p:val>
                                        </p:tav>
                                        <p:tav tm="100000">
                                          <p:val>
                                            <p:strVal val="#ppt_x"/>
                                          </p:val>
                                        </p:tav>
                                      </p:tavLst>
                                    </p:anim>
                                    <p:anim calcmode="lin" valueType="num">
                                      <p:cBhvr>
                                        <p:cTn id="21"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up)">
                                      <p:cBhvr>
                                        <p:cTn id="26" dur="500"/>
                                        <p:tgtEl>
                                          <p:spTgt spid="35"/>
                                        </p:tgtEl>
                                      </p:cBhvr>
                                    </p:animEffect>
                                  </p:childTnLst>
                                </p:cTn>
                              </p:par>
                              <p:par>
                                <p:cTn id="27" presetID="22" presetClass="entr" presetSubtype="1"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up)">
                                      <p:cBhvr>
                                        <p:cTn id="29" dur="500"/>
                                        <p:tgtEl>
                                          <p:spTgt spid="29"/>
                                        </p:tgtEl>
                                      </p:cBhvr>
                                    </p:animEffect>
                                  </p:childTnLst>
                                </p:cTn>
                              </p:par>
                              <p:par>
                                <p:cTn id="30" presetID="22"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up)">
                                      <p:cBhvr>
                                        <p:cTn id="38" dur="500"/>
                                        <p:tgtEl>
                                          <p:spTgt spid="28"/>
                                        </p:tgtEl>
                                      </p:cBhvr>
                                    </p:animEffect>
                                  </p:childTnLst>
                                </p:cTn>
                              </p:par>
                              <p:par>
                                <p:cTn id="39" presetID="22" presetClass="entr" presetSubtype="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par>
                                <p:cTn id="42" presetID="22" presetClass="entr" presetSubtype="1"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up)">
                                      <p:cBhvr>
                                        <p:cTn id="44" dur="500"/>
                                        <p:tgtEl>
                                          <p:spTgt spid="30"/>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up)">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anim calcmode="lin" valueType="num">
                                      <p:cBhvr>
                                        <p:cTn id="53" dur="1000" fill="hold"/>
                                        <p:tgtEl>
                                          <p:spTgt spid="42"/>
                                        </p:tgtEl>
                                        <p:attrNameLst>
                                          <p:attrName>ppt_x</p:attrName>
                                        </p:attrNameLst>
                                      </p:cBhvr>
                                      <p:tavLst>
                                        <p:tav tm="0">
                                          <p:val>
                                            <p:strVal val="#ppt_x"/>
                                          </p:val>
                                        </p:tav>
                                        <p:tav tm="100000">
                                          <p:val>
                                            <p:strVal val="#ppt_x"/>
                                          </p:val>
                                        </p:tav>
                                      </p:tavLst>
                                    </p:anim>
                                    <p:anim calcmode="lin" valueType="num">
                                      <p:cBhvr>
                                        <p:cTn id="5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up)">
                                      <p:cBhvr>
                                        <p:cTn id="59" dur="500"/>
                                        <p:tgtEl>
                                          <p:spTgt spid="46"/>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wipe(up)">
                                      <p:cBhvr>
                                        <p:cTn id="62" dur="500"/>
                                        <p:tgtEl>
                                          <p:spTgt spid="47"/>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up)">
                                      <p:cBhvr>
                                        <p:cTn id="65" dur="500"/>
                                        <p:tgtEl>
                                          <p:spTgt spid="48"/>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up)">
                                      <p:cBhvr>
                                        <p:cTn id="68" dur="500"/>
                                        <p:tgtEl>
                                          <p:spTgt spid="49"/>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up)">
                                      <p:cBhvr>
                                        <p:cTn id="71" dur="500"/>
                                        <p:tgtEl>
                                          <p:spTgt spid="50"/>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wipe(up)">
                                      <p:cBhvr>
                                        <p:cTn id="74" dur="500"/>
                                        <p:tgtEl>
                                          <p:spTgt spid="51"/>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wipe(up)">
                                      <p:cBhvr>
                                        <p:cTn id="77" dur="500"/>
                                        <p:tgtEl>
                                          <p:spTgt spid="52"/>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wipe(up)">
                                      <p:cBhvr>
                                        <p:cTn id="8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P spid="35" grpId="0"/>
      <p:bldP spid="36" grpId="0"/>
      <p:bldP spid="46" grpId="0"/>
      <p:bldP spid="47" grpId="0"/>
      <p:bldP spid="48" grpId="0"/>
      <p:bldP spid="49" grpId="0"/>
      <p:bldP spid="50" grpId="0"/>
      <p:bldP spid="51" grpId="0"/>
      <p:bldP spid="52"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0" name="Group 10"/>
          <p:cNvGrpSpPr/>
          <p:nvPr/>
        </p:nvGrpSpPr>
        <p:grpSpPr>
          <a:xfrm>
            <a:off x="685622" y="1138606"/>
            <a:ext cx="10817582" cy="2177952"/>
            <a:chOff x="0" y="-241102"/>
            <a:chExt cx="21640800" cy="4355904"/>
          </a:xfrm>
        </p:grpSpPr>
        <p:grpSp>
          <p:nvGrpSpPr>
            <p:cNvPr id="11" name="Group 11"/>
            <p:cNvGrpSpPr/>
            <p:nvPr/>
          </p:nvGrpSpPr>
          <p:grpSpPr>
            <a:xfrm>
              <a:off x="0" y="-241102"/>
              <a:ext cx="21640800" cy="4355904"/>
              <a:chOff x="0" y="-47625"/>
              <a:chExt cx="4274726" cy="860425"/>
            </a:xfrm>
          </p:grpSpPr>
          <p:sp>
            <p:nvSpPr>
              <p:cNvPr id="12" name="Freeform 12"/>
              <p:cNvSpPr/>
              <p:nvPr/>
            </p:nvSpPr>
            <p:spPr>
              <a:xfrm>
                <a:off x="0" y="13171"/>
                <a:ext cx="4274726" cy="369417"/>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554236" y="202360"/>
              <a:ext cx="19612048" cy="1698926"/>
            </a:xfrm>
            <a:prstGeom prst="rect">
              <a:avLst/>
            </a:prstGeom>
          </p:spPr>
          <p:txBody>
            <a:bodyPr wrap="square" lIns="0" tIns="0" rIns="0" bIns="0" rtlCol="0" anchor="t">
              <a:spAutoFit/>
            </a:bodyPr>
            <a:lstStyle/>
            <a:p>
              <a:pPr algn="just">
                <a:lnSpc>
                  <a:spcPct val="120000"/>
                </a:lnSpc>
                <a:spcBef>
                  <a:spcPct val="0"/>
                </a:spcBef>
              </a:pPr>
              <a:r>
                <a:rPr lang="vi-VN" sz="2300" b="1" dirty="0">
                  <a:solidFill>
                    <a:srgbClr val="000000"/>
                  </a:solidFill>
                  <a:latin typeface="Arial" pitchFamily="34" charset="0"/>
                </a:rPr>
                <a:t>Điều gì sẽ xảy ra với cơ thể chúng ta nếu thiếu một trong các thành phần của máu?</a:t>
              </a:r>
              <a:endParaRPr lang="en-US" sz="2300" b="1" dirty="0">
                <a:solidFill>
                  <a:srgbClr val="000000"/>
                </a:solidFill>
                <a:latin typeface="Arial" pitchFamily="34" charset="0"/>
              </a:endParaRPr>
            </a:p>
          </p:txBody>
        </p:sp>
      </p:gr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1. </a:t>
            </a:r>
            <a:r>
              <a:rPr lang="en-US" sz="2300" b="1" dirty="0" err="1" smtClean="0">
                <a:solidFill>
                  <a:srgbClr val="FFFFFF"/>
                </a:solidFill>
                <a:latin typeface="Arial" pitchFamily="34" charset="0"/>
              </a:rPr>
              <a:t>Các</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thành</a:t>
            </a:r>
            <a:r>
              <a:rPr lang="en-US" sz="2300" b="1" dirty="0" smtClean="0">
                <a:solidFill>
                  <a:srgbClr val="FFFFFF"/>
                </a:solidFill>
                <a:latin typeface="Arial" pitchFamily="34" charset="0"/>
              </a:rPr>
              <a:t> </a:t>
            </a:r>
            <a:r>
              <a:rPr lang="en-US" sz="2300" b="1" dirty="0" err="1">
                <a:solidFill>
                  <a:srgbClr val="FFFFFF"/>
                </a:solidFill>
                <a:latin typeface="Arial" pitchFamily="34" charset="0"/>
              </a:rPr>
              <a:t>phần</a:t>
            </a:r>
            <a:r>
              <a:rPr lang="en-US" sz="2300" b="1" dirty="0">
                <a:solidFill>
                  <a:srgbClr val="FFFFFF"/>
                </a:solidFill>
                <a:latin typeface="Arial" pitchFamily="34" charset="0"/>
              </a:rPr>
              <a:t> </a:t>
            </a:r>
            <a:r>
              <a:rPr lang="en-US" sz="2300" b="1" dirty="0" err="1">
                <a:solidFill>
                  <a:srgbClr val="FFFFFF"/>
                </a:solidFill>
                <a:latin typeface="Arial" pitchFamily="34" charset="0"/>
              </a:rPr>
              <a:t>của</a:t>
            </a:r>
            <a:r>
              <a:rPr lang="en-US" sz="2300" b="1" dirty="0">
                <a:solidFill>
                  <a:srgbClr val="FFFFFF"/>
                </a:solidFill>
                <a:latin typeface="Arial" pitchFamily="34" charset="0"/>
              </a:rPr>
              <a:t> </a:t>
            </a:r>
            <a:r>
              <a:rPr lang="en-US" sz="2300" b="1" dirty="0" err="1">
                <a:solidFill>
                  <a:srgbClr val="FFFFFF"/>
                </a:solidFill>
                <a:latin typeface="Arial" pitchFamily="34" charset="0"/>
              </a:rPr>
              <a:t>máu</a:t>
            </a:r>
            <a:endParaRPr lang="en-US" sz="2300" b="1" dirty="0">
              <a:solidFill>
                <a:srgbClr val="FFFFFF"/>
              </a:solidFill>
              <a:latin typeface="Arial" pitchFamily="34" charset="0"/>
            </a:endParaRPr>
          </a:p>
        </p:txBody>
      </p:sp>
      <p:sp>
        <p:nvSpPr>
          <p:cNvPr id="18" name="TextBox 18"/>
          <p:cNvSpPr txBox="1"/>
          <p:nvPr/>
        </p:nvSpPr>
        <p:spPr>
          <a:xfrm>
            <a:off x="379412" y="5801262"/>
            <a:ext cx="5408791" cy="384529"/>
          </a:xfrm>
          <a:prstGeom prst="rect">
            <a:avLst/>
          </a:prstGeom>
        </p:spPr>
        <p:txBody>
          <a:bodyPr lIns="0" tIns="0" rIns="0" bIns="0" rtlCol="0" anchor="t">
            <a:spAutoFit/>
          </a:bodyPr>
          <a:lstStyle/>
          <a:p>
            <a:pPr algn="ctr">
              <a:lnSpc>
                <a:spcPts val="3266"/>
              </a:lnSpc>
            </a:pPr>
            <a:r>
              <a:rPr lang="en-US" sz="2300" b="1" i="1" dirty="0" err="1" smtClean="0">
                <a:solidFill>
                  <a:srgbClr val="000000"/>
                </a:solidFill>
                <a:latin typeface="Arial" pitchFamily="34" charset="0"/>
              </a:rPr>
              <a:t>Các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thành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phần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của</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máu</a:t>
            </a:r>
            <a:endParaRPr lang="en-US" sz="2300" b="1" i="1" dirty="0">
              <a:solidFill>
                <a:srgbClr val="000000"/>
              </a:solidFill>
              <a:latin typeface="Arial" pitchFamily="34" charset="0"/>
            </a:endParaRPr>
          </a:p>
        </p:txBody>
      </p:sp>
      <p:sp>
        <p:nvSpPr>
          <p:cNvPr id="19" name="TextBox 19"/>
          <p:cNvSpPr txBox="1"/>
          <p:nvPr/>
        </p:nvSpPr>
        <p:spPr>
          <a:xfrm>
            <a:off x="6241685" y="2436756"/>
            <a:ext cx="5261519" cy="4653582"/>
          </a:xfrm>
          <a:prstGeom prst="rect">
            <a:avLst/>
          </a:prstGeom>
        </p:spPr>
        <p:txBody>
          <a:bodyPr wrap="square" lIns="0" tIns="0" rIns="0" bIns="0" rtlCol="0" anchor="t">
            <a:spAutoFit/>
          </a:bodyPr>
          <a:lstStyle/>
          <a:p>
            <a:pPr>
              <a:lnSpc>
                <a:spcPct val="120000"/>
              </a:lnSpc>
            </a:pPr>
            <a:r>
              <a:rPr lang="en-US" sz="1800" dirty="0" smtClean="0">
                <a:latin typeface="Arial" pitchFamily="34" charset="0"/>
                <a:cs typeface="Arial" pitchFamily="34" charset="0"/>
              </a:rPr>
              <a:t>-</a:t>
            </a:r>
            <a:r>
              <a:rPr lang="vi-VN" sz="1800" dirty="0" smtClean="0">
                <a:latin typeface="Arial" pitchFamily="34" charset="0"/>
                <a:cs typeface="Arial" pitchFamily="34" charset="0"/>
              </a:rPr>
              <a:t>Nếu </a:t>
            </a:r>
            <a:r>
              <a:rPr lang="vi-VN" sz="1800" dirty="0">
                <a:latin typeface="Arial" pitchFamily="34" charset="0"/>
                <a:cs typeface="Arial" pitchFamily="34" charset="0"/>
              </a:rPr>
              <a:t>thiếu một trong các thành phần của máu thì cơ thể sẽ gặp các </a:t>
            </a:r>
            <a:r>
              <a:rPr lang="vi-VN" sz="1800" dirty="0">
                <a:solidFill>
                  <a:srgbClr val="FF0000"/>
                </a:solidFill>
                <a:latin typeface="Arial" pitchFamily="34" charset="0"/>
                <a:cs typeface="Arial" pitchFamily="34" charset="0"/>
              </a:rPr>
              <a:t>bệnh lý </a:t>
            </a:r>
            <a:r>
              <a:rPr lang="vi-VN" sz="1800" dirty="0">
                <a:latin typeface="Arial" pitchFamily="34" charset="0"/>
                <a:cs typeface="Arial" pitchFamily="34" charset="0"/>
              </a:rPr>
              <a:t>liên quan đến máu, ảnh hưởng đến chức năng của nhiều cơ quan, thậm chí tử </a:t>
            </a:r>
            <a:r>
              <a:rPr lang="vi-VN" sz="1800" dirty="0" smtClean="0">
                <a:latin typeface="Arial" pitchFamily="34" charset="0"/>
                <a:cs typeface="Arial" pitchFamily="34" charset="0"/>
              </a:rPr>
              <a:t>vong</a:t>
            </a:r>
            <a:r>
              <a:rPr lang="en-US" sz="1800" dirty="0">
                <a:latin typeface="Arial" pitchFamily="34" charset="0"/>
                <a:cs typeface="Arial" pitchFamily="34" charset="0"/>
              </a:rPr>
              <a:t>.</a:t>
            </a:r>
          </a:p>
          <a:p>
            <a:pPr>
              <a:lnSpc>
                <a:spcPct val="120000"/>
              </a:lnSpc>
            </a:pPr>
            <a:r>
              <a:rPr lang="vi-VN" sz="1800" dirty="0" smtClean="0">
                <a:latin typeface="Arial" pitchFamily="34" charset="0"/>
                <a:cs typeface="Arial" pitchFamily="34" charset="0"/>
              </a:rPr>
              <a:t>-Ví </a:t>
            </a:r>
            <a:r>
              <a:rPr lang="vi-VN" sz="1800" dirty="0">
                <a:latin typeface="Arial" pitchFamily="34" charset="0"/>
                <a:cs typeface="Arial" pitchFamily="34" charset="0"/>
              </a:rPr>
              <a:t>dụ:</a:t>
            </a:r>
          </a:p>
          <a:p>
            <a:pPr>
              <a:lnSpc>
                <a:spcPct val="120000"/>
              </a:lnSpc>
            </a:pPr>
            <a:r>
              <a:rPr lang="en-US" sz="1800" dirty="0" smtClean="0">
                <a:latin typeface="Arial" pitchFamily="34" charset="0"/>
                <a:cs typeface="Arial" pitchFamily="34" charset="0"/>
              </a:rPr>
              <a:t> </a:t>
            </a:r>
            <a:r>
              <a:rPr lang="vi-VN" sz="1800" dirty="0" smtClean="0">
                <a:latin typeface="Arial" pitchFamily="34" charset="0"/>
                <a:cs typeface="Arial" pitchFamily="34" charset="0"/>
              </a:rPr>
              <a:t>+Nếu </a:t>
            </a:r>
            <a:r>
              <a:rPr lang="vi-VN" sz="1800" dirty="0">
                <a:latin typeface="Arial" pitchFamily="34" charset="0"/>
                <a:cs typeface="Arial" pitchFamily="34" charset="0"/>
              </a:rPr>
              <a:t>thiếu </a:t>
            </a:r>
            <a:r>
              <a:rPr lang="vi-VN" sz="1800" dirty="0">
                <a:solidFill>
                  <a:srgbClr val="FF0000"/>
                </a:solidFill>
                <a:latin typeface="Arial" pitchFamily="34" charset="0"/>
                <a:cs typeface="Arial" pitchFamily="34" charset="0"/>
              </a:rPr>
              <a:t>tiểu cầu </a:t>
            </a:r>
            <a:r>
              <a:rPr lang="vi-VN" sz="1800" dirty="0">
                <a:latin typeface="Arial" pitchFamily="34" charset="0"/>
                <a:cs typeface="Arial" pitchFamily="34" charset="0"/>
              </a:rPr>
              <a:t>sẽ gây tình trạng xuất huyết, khả năng đông máu và khả năng chống nhiễm trùng sẽ giảm.</a:t>
            </a:r>
          </a:p>
          <a:p>
            <a:pPr>
              <a:lnSpc>
                <a:spcPct val="120000"/>
              </a:lnSpc>
            </a:pPr>
            <a:r>
              <a:rPr lang="en-US" sz="1800" dirty="0" smtClean="0">
                <a:latin typeface="Arial" pitchFamily="34" charset="0"/>
                <a:cs typeface="Arial" pitchFamily="34" charset="0"/>
              </a:rPr>
              <a:t> </a:t>
            </a:r>
            <a:r>
              <a:rPr lang="vi-VN" sz="1800" dirty="0" smtClean="0">
                <a:latin typeface="Arial" pitchFamily="34" charset="0"/>
                <a:cs typeface="Arial" pitchFamily="34" charset="0"/>
              </a:rPr>
              <a:t>+Nếu </a:t>
            </a:r>
            <a:r>
              <a:rPr lang="vi-VN" sz="1800" dirty="0">
                <a:latin typeface="Arial" pitchFamily="34" charset="0"/>
                <a:cs typeface="Arial" pitchFamily="34" charset="0"/>
              </a:rPr>
              <a:t>thiếu </a:t>
            </a:r>
            <a:r>
              <a:rPr lang="vi-VN" sz="1800" dirty="0">
                <a:solidFill>
                  <a:srgbClr val="FF0000"/>
                </a:solidFill>
                <a:latin typeface="Arial" pitchFamily="34" charset="0"/>
                <a:cs typeface="Arial" pitchFamily="34" charset="0"/>
              </a:rPr>
              <a:t>hồng cầu </a:t>
            </a:r>
            <a:r>
              <a:rPr lang="vi-VN" sz="1800" dirty="0">
                <a:latin typeface="Arial" pitchFamily="34" charset="0"/>
                <a:cs typeface="Arial" pitchFamily="34" charset="0"/>
              </a:rPr>
              <a:t>có thể gây bệnh thiếu máu, hoặc có triệu chứng như khó thở, chóng mặt, da xanh, tim đập nhanh,…</a:t>
            </a:r>
          </a:p>
          <a:p>
            <a:pPr>
              <a:lnSpc>
                <a:spcPct val="120000"/>
              </a:lnSpc>
            </a:pPr>
            <a:r>
              <a:rPr lang="en-US" sz="1800" dirty="0" smtClean="0">
                <a:latin typeface="Arial" pitchFamily="34" charset="0"/>
                <a:cs typeface="Arial" pitchFamily="34" charset="0"/>
              </a:rPr>
              <a:t> </a:t>
            </a:r>
            <a:r>
              <a:rPr lang="vi-VN" sz="1800" dirty="0" smtClean="0">
                <a:latin typeface="Arial" pitchFamily="34" charset="0"/>
                <a:cs typeface="Arial" pitchFamily="34" charset="0"/>
              </a:rPr>
              <a:t>+Nếu </a:t>
            </a:r>
            <a:r>
              <a:rPr lang="vi-VN" sz="1800" dirty="0">
                <a:latin typeface="Arial" pitchFamily="34" charset="0"/>
                <a:cs typeface="Arial" pitchFamily="34" charset="0"/>
              </a:rPr>
              <a:t>thiếu </a:t>
            </a:r>
            <a:r>
              <a:rPr lang="vi-VN" sz="1800" dirty="0">
                <a:solidFill>
                  <a:srgbClr val="FF0000"/>
                </a:solidFill>
                <a:latin typeface="Arial" pitchFamily="34" charset="0"/>
                <a:cs typeface="Arial" pitchFamily="34" charset="0"/>
              </a:rPr>
              <a:t>bạch cầu </a:t>
            </a:r>
            <a:r>
              <a:rPr lang="vi-VN" sz="1800" dirty="0">
                <a:latin typeface="Arial" pitchFamily="34" charset="0"/>
                <a:cs typeface="Arial" pitchFamily="34" charset="0"/>
              </a:rPr>
              <a:t>thường khiến sức đề kháng của cơ thể yếu hơn, dễ nhiễm trùng</a:t>
            </a:r>
          </a:p>
          <a:p>
            <a:pPr indent="-342900">
              <a:lnSpc>
                <a:spcPct val="120000"/>
              </a:lnSpc>
              <a:buFontTx/>
              <a:buChar char="-"/>
            </a:pPr>
            <a:endParaRPr lang="en-US" sz="1800" dirty="0">
              <a:latin typeface="Arial" pitchFamily="34" charset="0"/>
              <a:cs typeface="Arial" pitchFamily="34" charset="0"/>
            </a:endParaRPr>
          </a:p>
        </p:txBody>
      </p:sp>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b="9469"/>
          <a:stretch/>
        </p:blipFill>
        <p:spPr>
          <a:xfrm>
            <a:off x="685622" y="2342212"/>
            <a:ext cx="4982162" cy="348991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0" name="Group 10"/>
          <p:cNvGrpSpPr/>
          <p:nvPr/>
        </p:nvGrpSpPr>
        <p:grpSpPr>
          <a:xfrm>
            <a:off x="685622" y="1110457"/>
            <a:ext cx="10817582" cy="2177947"/>
            <a:chOff x="0" y="-241101"/>
            <a:chExt cx="21640800" cy="4355893"/>
          </a:xfrm>
        </p:grpSpPr>
        <p:grpSp>
          <p:nvGrpSpPr>
            <p:cNvPr id="11" name="Group 11"/>
            <p:cNvGrpSpPr/>
            <p:nvPr/>
          </p:nvGrpSpPr>
          <p:grpSpPr>
            <a:xfrm>
              <a:off x="0" y="-241101"/>
              <a:ext cx="21640800" cy="4355893"/>
              <a:chOff x="0" y="-47625"/>
              <a:chExt cx="4274726" cy="860425"/>
            </a:xfrm>
          </p:grpSpPr>
          <p:sp>
            <p:nvSpPr>
              <p:cNvPr id="12" name="Freeform 12"/>
              <p:cNvSpPr/>
              <p:nvPr/>
            </p:nvSpPr>
            <p:spPr>
              <a:xfrm>
                <a:off x="0" y="0"/>
                <a:ext cx="4274726" cy="424689"/>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1"/>
              <a:ext cx="20362091" cy="1692772"/>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Giải thích vì sao con người sống trong môi trường chứa nhiều vi khuẩn có hại nhưng vẫn có thể sống khỏe </a:t>
              </a:r>
              <a:r>
                <a:rPr lang="vi-VN" sz="2300" b="1" dirty="0" smtClean="0">
                  <a:solidFill>
                    <a:srgbClr val="000000"/>
                  </a:solidFill>
                  <a:latin typeface="Arial" pitchFamily="34" charset="0"/>
                </a:rPr>
                <a:t>mạnh</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17" name="TextBox 17"/>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8" name="TextBox 18"/>
          <p:cNvSpPr txBox="1"/>
          <p:nvPr/>
        </p:nvSpPr>
        <p:spPr>
          <a:xfrm>
            <a:off x="4113460" y="464609"/>
            <a:ext cx="5497899" cy="423193"/>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2. </a:t>
            </a:r>
            <a:r>
              <a:rPr lang="en-US" sz="2300" b="1" dirty="0" err="1">
                <a:solidFill>
                  <a:srgbClr val="FFFFFF"/>
                </a:solidFill>
                <a:latin typeface="Arial" pitchFamily="34" charset="0"/>
              </a:rPr>
              <a:t>Miễn</a:t>
            </a:r>
            <a:r>
              <a:rPr lang="en-US" sz="2300" b="1" dirty="0">
                <a:solidFill>
                  <a:srgbClr val="FFFFFF"/>
                </a:solidFill>
                <a:latin typeface="Arial" pitchFamily="34" charset="0"/>
              </a:rPr>
              <a:t> </a:t>
            </a:r>
            <a:r>
              <a:rPr lang="en-US" sz="2300" b="1" dirty="0" err="1" smtClean="0">
                <a:solidFill>
                  <a:srgbClr val="FFFFFF"/>
                </a:solidFill>
                <a:latin typeface="Arial" pitchFamily="34" charset="0"/>
              </a:rPr>
              <a:t>dịch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và</a:t>
            </a:r>
            <a:r>
              <a:rPr lang="en-US" sz="2300" b="1" dirty="0" smtClean="0">
                <a:solidFill>
                  <a:srgbClr val="FFFFFF"/>
                </a:solidFill>
                <a:latin typeface="Arial" pitchFamily="34" charset="0"/>
              </a:rPr>
              <a:t> vaccine</a:t>
            </a:r>
            <a:endParaRPr lang="en-US" sz="2300" b="1" dirty="0">
              <a:solidFill>
                <a:srgbClr val="FFFFFF"/>
              </a:solidFill>
              <a:latin typeface="Arial" pitchFamily="34" charset="0"/>
            </a:endParaRPr>
          </a:p>
        </p:txBody>
      </p:sp>
      <p:pic>
        <p:nvPicPr>
          <p:cNvPr id="4098" name="Picture 2" descr="https://i.pinimg.com/564x/1b/57/5d/1b575dff6b2443d163e3f60613043d9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622" y="2423595"/>
            <a:ext cx="3760690" cy="419487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131934" y="2743200"/>
            <a:ext cx="6371270" cy="2539157"/>
          </a:xfrm>
          <a:prstGeom prst="rect">
            <a:avLst/>
          </a:prstGeom>
        </p:spPr>
        <p:txBody>
          <a:bodyPr wrap="square" lIns="0" tIns="0" rIns="0" bIns="0" rtlCol="0" anchor="t">
            <a:spAutoFit/>
          </a:bodyPr>
          <a:lstStyle/>
          <a:p>
            <a:pPr algn="just">
              <a:lnSpc>
                <a:spcPts val="3266"/>
              </a:lnSpc>
              <a:spcBef>
                <a:spcPct val="0"/>
              </a:spcBef>
            </a:pPr>
            <a:r>
              <a:rPr lang="vi-VN" sz="2300" dirty="0">
                <a:solidFill>
                  <a:srgbClr val="000000"/>
                </a:solidFill>
                <a:latin typeface="Arial" pitchFamily="34" charset="0"/>
              </a:rPr>
              <a:t>Con người sống trong môi trường chứa nhiều vi khuẩn có hại nhưng vẫn có thể sống khỏe mạnh vì cơ thể có khả năng </a:t>
            </a:r>
            <a:r>
              <a:rPr lang="vi-VN" sz="2300" dirty="0">
                <a:solidFill>
                  <a:srgbClr val="FF0000"/>
                </a:solidFill>
                <a:latin typeface="Arial" pitchFamily="34" charset="0"/>
              </a:rPr>
              <a:t>nhận diện</a:t>
            </a:r>
            <a:r>
              <a:rPr lang="vi-VN" sz="2300" dirty="0">
                <a:solidFill>
                  <a:srgbClr val="000000"/>
                </a:solidFill>
                <a:latin typeface="Arial" pitchFamily="34" charset="0"/>
              </a:rPr>
              <a:t>, </a:t>
            </a:r>
            <a:r>
              <a:rPr lang="vi-VN" sz="2300" dirty="0">
                <a:solidFill>
                  <a:srgbClr val="FF0000"/>
                </a:solidFill>
                <a:latin typeface="Arial" pitchFamily="34" charset="0"/>
              </a:rPr>
              <a:t>ngăn cản</a:t>
            </a:r>
            <a:r>
              <a:rPr lang="vi-VN" sz="2300" dirty="0">
                <a:solidFill>
                  <a:srgbClr val="000000"/>
                </a:solidFill>
                <a:latin typeface="Arial" pitchFamily="34" charset="0"/>
              </a:rPr>
              <a:t> sự xâm nhập của mầm bệnh, đồng thời chống lại mầm bệnh khi nó đã xâm nhập vào cơ thể, đó gọi là </a:t>
            </a:r>
            <a:r>
              <a:rPr lang="vi-VN" sz="2300" dirty="0">
                <a:solidFill>
                  <a:srgbClr val="FF0000"/>
                </a:solidFill>
                <a:latin typeface="Arial" pitchFamily="34" charset="0"/>
              </a:rPr>
              <a:t>khả năng miễn dịch </a:t>
            </a:r>
            <a:r>
              <a:rPr lang="vi-VN" sz="2300" dirty="0">
                <a:solidFill>
                  <a:srgbClr val="000000"/>
                </a:solidFill>
                <a:latin typeface="Arial" pitchFamily="34" charset="0"/>
              </a:rPr>
              <a:t>của cơ thể.</a:t>
            </a:r>
            <a:endParaRPr lang="en-US" sz="2300"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4098"/>
                                        </p:tgtEl>
                                        <p:attrNameLst>
                                          <p:attrName>style.visibility</p:attrName>
                                        </p:attrNameLst>
                                      </p:cBhvr>
                                      <p:to>
                                        <p:strVal val="visible"/>
                                      </p:to>
                                    </p:set>
                                    <p:animEffect transition="in" filter="fade">
                                      <p:cBhvr>
                                        <p:cTn id="30" dur="500"/>
                                        <p:tgtEl>
                                          <p:spTgt spid="409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21935"/>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5" name="Group 15"/>
          <p:cNvGrpSpPr/>
          <p:nvPr/>
        </p:nvGrpSpPr>
        <p:grpSpPr>
          <a:xfrm>
            <a:off x="5865812" y="1703799"/>
            <a:ext cx="5676797" cy="3478738"/>
            <a:chOff x="0" y="-192881"/>
            <a:chExt cx="11356552" cy="6957475"/>
          </a:xfrm>
        </p:grpSpPr>
        <p:grpSp>
          <p:nvGrpSpPr>
            <p:cNvPr id="16" name="Group 16"/>
            <p:cNvGrpSpPr/>
            <p:nvPr/>
          </p:nvGrpSpPr>
          <p:grpSpPr>
            <a:xfrm>
              <a:off x="0" y="-192881"/>
              <a:ext cx="11356552" cy="6957475"/>
              <a:chOff x="0" y="-38100"/>
              <a:chExt cx="2243270" cy="1374317"/>
            </a:xfrm>
          </p:grpSpPr>
          <p:sp>
            <p:nvSpPr>
              <p:cNvPr id="17" name="Freeform 17"/>
              <p:cNvSpPr/>
              <p:nvPr/>
            </p:nvSpPr>
            <p:spPr>
              <a:xfrm>
                <a:off x="0" y="0"/>
                <a:ext cx="2243270" cy="1336217"/>
              </a:xfrm>
              <a:custGeom>
                <a:avLst/>
                <a:gdLst/>
                <a:ahLst/>
                <a:cxnLst/>
                <a:rect l="l" t="t" r="r" b="b"/>
                <a:pathLst>
                  <a:path w="2243270" h="791132">
                    <a:moveTo>
                      <a:pt x="0" y="0"/>
                    </a:moveTo>
                    <a:lnTo>
                      <a:pt x="2243270" y="0"/>
                    </a:lnTo>
                    <a:lnTo>
                      <a:pt x="2243270" y="791132"/>
                    </a:lnTo>
                    <a:lnTo>
                      <a:pt x="0" y="791132"/>
                    </a:lnTo>
                    <a:close/>
                  </a:path>
                </a:pathLst>
              </a:custGeom>
              <a:gradFill rotWithShape="1">
                <a:gsLst>
                  <a:gs pos="0">
                    <a:srgbClr val="FF3131">
                      <a:alpha val="100000"/>
                    </a:srgbClr>
                  </a:gs>
                  <a:gs pos="100000">
                    <a:srgbClr val="FF914D">
                      <a:alpha val="100000"/>
                    </a:srgbClr>
                  </a:gs>
                </a:gsLst>
                <a:lin ang="0"/>
              </a:gra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9" name="TextBox 19"/>
            <p:cNvSpPr txBox="1"/>
            <p:nvPr/>
          </p:nvSpPr>
          <p:spPr>
            <a:xfrm>
              <a:off x="222496" y="409175"/>
              <a:ext cx="10911556" cy="5946241"/>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FFFFFF"/>
                  </a:solidFill>
                  <a:latin typeface="Arial" pitchFamily="34" charset="0"/>
                </a:rPr>
                <a:t>Khi</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có</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các</a:t>
              </a:r>
              <a:r>
                <a:rPr lang="en-US" sz="2300" b="1" dirty="0" smtClean="0">
                  <a:solidFill>
                    <a:srgbClr val="FFFFFF"/>
                  </a:solidFill>
                  <a:latin typeface="Arial" pitchFamily="34" charset="0"/>
                </a:rPr>
                <a:t> vi </a:t>
              </a:r>
              <a:r>
                <a:rPr lang="en-US" sz="2300" b="1" dirty="0" err="1" smtClean="0">
                  <a:solidFill>
                    <a:srgbClr val="FFFFFF"/>
                  </a:solidFill>
                  <a:latin typeface="Arial" pitchFamily="34" charset="0"/>
                </a:rPr>
                <a:t>sinh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vật</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xâm</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nhập</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vào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cơ</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thể</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tế</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bào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lympho</a:t>
              </a:r>
              <a:r>
                <a:rPr lang="en-US" sz="2300" b="1" dirty="0" smtClean="0">
                  <a:solidFill>
                    <a:srgbClr val="FFFFFF"/>
                  </a:solidFill>
                  <a:latin typeface="Arial" pitchFamily="34" charset="0"/>
                </a:rPr>
                <a:t> B </a:t>
              </a:r>
              <a:r>
                <a:rPr lang="en-US" sz="2300" b="1" dirty="0" err="1" smtClean="0">
                  <a:solidFill>
                    <a:srgbClr val="FFFFFF"/>
                  </a:solidFill>
                  <a:latin typeface="Arial" pitchFamily="34" charset="0"/>
                </a:rPr>
                <a:t>nhận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diện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kháng</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nguyên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tương</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ứng</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và</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được</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hoạt</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hóa</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thành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nguyên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bào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lympho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Nguyên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bào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lympho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biệt</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hóa</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thành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tương</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bào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Tương</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bào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tạo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ra</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kháng</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thể</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tiêu</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diệt</a:t>
              </a:r>
              <a:r>
                <a:rPr lang="en-US" sz="2300" b="1" dirty="0" smtClean="0">
                  <a:solidFill>
                    <a:srgbClr val="FFFFFF"/>
                  </a:solidFill>
                  <a:latin typeface="Arial" pitchFamily="34" charset="0"/>
                </a:rPr>
                <a:t> vi </a:t>
              </a:r>
              <a:r>
                <a:rPr lang="en-US" sz="2300" b="1" dirty="0" err="1" smtClean="0">
                  <a:solidFill>
                    <a:srgbClr val="FFFFFF"/>
                  </a:solidFill>
                  <a:latin typeface="Arial" pitchFamily="34" charset="0"/>
                </a:rPr>
                <a:t>sinh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vật</a:t>
              </a:r>
              <a:r>
                <a:rPr lang="en-US" sz="2300" b="1" dirty="0" smtClean="0">
                  <a:solidFill>
                    <a:srgbClr val="FFFFFF"/>
                  </a:solidFill>
                  <a:latin typeface="Arial" pitchFamily="34" charset="0"/>
                </a:rPr>
                <a:t>.</a:t>
              </a:r>
              <a:endParaRPr lang="en-US" sz="2300" b="1" dirty="0">
                <a:solidFill>
                  <a:srgbClr val="FFFFFF"/>
                </a:solidFill>
                <a:latin typeface="Arial" pitchFamily="34" charset="0"/>
              </a:endParaRPr>
            </a:p>
          </p:txBody>
        </p:sp>
      </p:grpSp>
      <p:sp>
        <p:nvSpPr>
          <p:cNvPr id="20" name="Freeform 20"/>
          <p:cNvSpPr/>
          <p:nvPr/>
        </p:nvSpPr>
        <p:spPr>
          <a:xfrm>
            <a:off x="685620" y="1703799"/>
            <a:ext cx="5014204" cy="4773201"/>
          </a:xfrm>
          <a:custGeom>
            <a:avLst/>
            <a:gdLst/>
            <a:ahLst/>
            <a:cxnLst/>
            <a:rect l="l" t="t" r="r" b="b"/>
            <a:pathLst>
              <a:path w="7506006" h="7026114">
                <a:moveTo>
                  <a:pt x="0" y="0"/>
                </a:moveTo>
                <a:lnTo>
                  <a:pt x="7506006" y="0"/>
                </a:lnTo>
                <a:lnTo>
                  <a:pt x="7506006" y="7026114"/>
                </a:lnTo>
                <a:lnTo>
                  <a:pt x="0" y="7026114"/>
                </a:lnTo>
                <a:lnTo>
                  <a:pt x="0" y="0"/>
                </a:lnTo>
                <a:close/>
              </a:path>
            </a:pathLst>
          </a:custGeom>
          <a:blipFill>
            <a:blip r:embed="rId6"/>
            <a:stretch>
              <a:fillRect/>
            </a:stretch>
          </a:blipFill>
        </p:spPr>
      </p:sp>
      <p:sp>
        <p:nvSpPr>
          <p:cNvPr id="22" name="TextBox 22"/>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3" name="TextBox 23"/>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2. </a:t>
            </a:r>
            <a:r>
              <a:rPr lang="en-US" sz="2300" b="1" dirty="0" err="1">
                <a:solidFill>
                  <a:srgbClr val="FFFFFF"/>
                </a:solidFill>
                <a:latin typeface="Arial" pitchFamily="34" charset="0"/>
              </a:rPr>
              <a:t>Miễn</a:t>
            </a:r>
            <a:r>
              <a:rPr lang="en-US" sz="2300" b="1" dirty="0">
                <a:solidFill>
                  <a:srgbClr val="FFFFFF"/>
                </a:solidFill>
                <a:latin typeface="Arial" pitchFamily="34" charset="0"/>
              </a:rPr>
              <a:t> </a:t>
            </a:r>
            <a:r>
              <a:rPr lang="en-US" sz="2300" b="1" dirty="0" err="1" smtClean="0">
                <a:solidFill>
                  <a:srgbClr val="FFFFFF"/>
                </a:solidFill>
                <a:latin typeface="Arial" pitchFamily="34" charset="0"/>
              </a:rPr>
              <a:t>dịch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và</a:t>
            </a:r>
            <a:r>
              <a:rPr lang="en-US" sz="2300" b="1" dirty="0" smtClean="0">
                <a:solidFill>
                  <a:srgbClr val="FFFFFF"/>
                </a:solidFill>
                <a:latin typeface="Arial" pitchFamily="34" charset="0"/>
              </a:rPr>
              <a:t> vaccine</a:t>
            </a:r>
            <a:endParaRPr lang="en-US" sz="2300" b="1" dirty="0">
              <a:solidFill>
                <a:srgbClr val="FFFFFF"/>
              </a:solidFill>
              <a:latin typeface="Arial" pitchFamily="34" charset="0"/>
            </a:endParaRPr>
          </a:p>
        </p:txBody>
      </p:sp>
      <p:sp>
        <p:nvSpPr>
          <p:cNvPr id="25" name="TextBox 24"/>
          <p:cNvSpPr txBox="1"/>
          <p:nvPr/>
        </p:nvSpPr>
        <p:spPr>
          <a:xfrm>
            <a:off x="685620" y="1180334"/>
            <a:ext cx="5497899" cy="384529"/>
          </a:xfrm>
          <a:prstGeom prst="rect">
            <a:avLst/>
          </a:prstGeom>
        </p:spPr>
        <p:txBody>
          <a:bodyPr lIns="0" tIns="0" rIns="0" bIns="0" rtlCol="0" anchor="t">
            <a:spAutoFit/>
          </a:bodyPr>
          <a:lstStyle/>
          <a:p>
            <a:pPr>
              <a:lnSpc>
                <a:spcPts val="3266"/>
              </a:lnSpc>
            </a:pPr>
            <a:r>
              <a:rPr lang="en-US" sz="2300" b="1" dirty="0" smtClean="0">
                <a:latin typeface="Arial" pitchFamily="34" charset="0"/>
              </a:rPr>
              <a:t>a. </a:t>
            </a:r>
            <a:r>
              <a:rPr lang="en-US" sz="2300" b="1" dirty="0" err="1" smtClean="0">
                <a:latin typeface="Arial" pitchFamily="34" charset="0"/>
              </a:rPr>
              <a:t>Miễn</a:t>
            </a:r>
            <a:r>
              <a:rPr lang="en-US" sz="2300" b="1" dirty="0" smtClean="0">
                <a:latin typeface="Arial" pitchFamily="34" charset="0"/>
              </a:rPr>
              <a:t> </a:t>
            </a:r>
            <a:r>
              <a:rPr lang="en-US" sz="2300" b="1" dirty="0" err="1" smtClean="0">
                <a:latin typeface="Arial" pitchFamily="34" charset="0"/>
              </a:rPr>
              <a:t>dịch</a:t>
            </a:r>
            <a:endParaRPr lang="en-US" sz="2300" b="1" dirty="0">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a:off x="685621" y="1235123"/>
            <a:ext cx="4944283" cy="5410200"/>
            <a:chOff x="0" y="0"/>
            <a:chExt cx="9891141" cy="10820400"/>
          </a:xfrm>
        </p:grpSpPr>
        <p:sp>
          <p:nvSpPr>
            <p:cNvPr id="11" name="Freeform 11"/>
            <p:cNvSpPr/>
            <p:nvPr/>
          </p:nvSpPr>
          <p:spPr>
            <a:xfrm>
              <a:off x="0" y="0"/>
              <a:ext cx="9891141" cy="10820400"/>
            </a:xfrm>
            <a:custGeom>
              <a:avLst/>
              <a:gdLst/>
              <a:ahLst/>
              <a:cxnLst/>
              <a:rect l="l" t="t" r="r" b="b"/>
              <a:pathLst>
                <a:path w="9891141" h="10820400">
                  <a:moveTo>
                    <a:pt x="0" y="0"/>
                  </a:moveTo>
                  <a:lnTo>
                    <a:pt x="9891141" y="0"/>
                  </a:lnTo>
                  <a:lnTo>
                    <a:pt x="9891141" y="10820400"/>
                  </a:lnTo>
                  <a:lnTo>
                    <a:pt x="0" y="10820400"/>
                  </a:lnTo>
                  <a:lnTo>
                    <a:pt x="0" y="0"/>
                  </a:lnTo>
                  <a:close/>
                </a:path>
              </a:pathLst>
            </a:custGeom>
            <a:blipFill>
              <a:blip r:embed="rId6"/>
              <a:stretch>
                <a:fillRect l="-4697" r="-4697"/>
              </a:stretch>
            </a:blipFill>
          </p:spPr>
        </p:sp>
        <p:sp>
          <p:nvSpPr>
            <p:cNvPr id="12" name="TextBox 12"/>
            <p:cNvSpPr txBox="1"/>
            <p:nvPr/>
          </p:nvSpPr>
          <p:spPr>
            <a:xfrm>
              <a:off x="1603399" y="2595998"/>
              <a:ext cx="3342170" cy="769058"/>
            </a:xfrm>
            <a:prstGeom prst="rect">
              <a:avLst/>
            </a:prstGeom>
          </p:spPr>
          <p:txBody>
            <a:bodyPr lIns="0" tIns="0" rIns="0" bIns="0" rtlCol="0" anchor="t">
              <a:spAutoFit/>
            </a:bodyPr>
            <a:lstStyle/>
            <a:p>
              <a:pPr algn="ctr">
                <a:lnSpc>
                  <a:spcPts val="3266"/>
                </a:lnSpc>
              </a:pPr>
              <a:r>
                <a:rPr lang="en-US" sz="2300" b="1" i="1">
                  <a:solidFill>
                    <a:srgbClr val="B52320"/>
                  </a:solidFill>
                  <a:latin typeface="Arial" pitchFamily="34" charset="0"/>
                </a:rPr>
                <a:t>Kháng thể</a:t>
              </a:r>
            </a:p>
          </p:txBody>
        </p:sp>
        <p:sp>
          <p:nvSpPr>
            <p:cNvPr id="13" name="TextBox 13"/>
            <p:cNvSpPr txBox="1"/>
            <p:nvPr/>
          </p:nvSpPr>
          <p:spPr>
            <a:xfrm>
              <a:off x="5101072" y="7021638"/>
              <a:ext cx="4732022" cy="769058"/>
            </a:xfrm>
            <a:prstGeom prst="rect">
              <a:avLst/>
            </a:prstGeom>
          </p:spPr>
          <p:txBody>
            <a:bodyPr lIns="0" tIns="0" rIns="0" bIns="0" rtlCol="0" anchor="t">
              <a:spAutoFit/>
            </a:bodyPr>
            <a:lstStyle/>
            <a:p>
              <a:pPr algn="ctr">
                <a:lnSpc>
                  <a:spcPts val="3266"/>
                </a:lnSpc>
              </a:pPr>
              <a:r>
                <a:rPr lang="en-US" sz="2300" b="1" i="1">
                  <a:solidFill>
                    <a:srgbClr val="B52320"/>
                  </a:solidFill>
                  <a:latin typeface="Arial" pitchFamily="34" charset="0"/>
                </a:rPr>
                <a:t>Kháng nguyên</a:t>
              </a:r>
            </a:p>
          </p:txBody>
        </p:sp>
      </p:grpSp>
      <p:sp>
        <p:nvSpPr>
          <p:cNvPr id="14" name="TextBox 14"/>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5" name="TextBox 15"/>
          <p:cNvSpPr txBox="1"/>
          <p:nvPr/>
        </p:nvSpPr>
        <p:spPr>
          <a:xfrm>
            <a:off x="4113460" y="464609"/>
            <a:ext cx="5497899" cy="423193"/>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2. </a:t>
            </a:r>
            <a:r>
              <a:rPr lang="en-US" sz="2300" b="1" dirty="0" err="1">
                <a:solidFill>
                  <a:srgbClr val="FFFFFF"/>
                </a:solidFill>
                <a:latin typeface="Arial" pitchFamily="34" charset="0"/>
              </a:rPr>
              <a:t>Miễn</a:t>
            </a:r>
            <a:r>
              <a:rPr lang="en-US" sz="2300" b="1" dirty="0">
                <a:solidFill>
                  <a:srgbClr val="FFFFFF"/>
                </a:solidFill>
                <a:latin typeface="Arial" pitchFamily="34" charset="0"/>
              </a:rPr>
              <a:t> </a:t>
            </a:r>
            <a:r>
              <a:rPr lang="en-US" sz="2300" b="1" dirty="0" err="1" smtClean="0">
                <a:solidFill>
                  <a:srgbClr val="FFFFFF"/>
                </a:solidFill>
                <a:latin typeface="Arial" pitchFamily="34" charset="0"/>
              </a:rPr>
              <a:t>dịch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và</a:t>
            </a:r>
            <a:r>
              <a:rPr lang="en-US" sz="2300" b="1" dirty="0" smtClean="0">
                <a:solidFill>
                  <a:srgbClr val="FFFFFF"/>
                </a:solidFill>
                <a:latin typeface="Arial" pitchFamily="34" charset="0"/>
              </a:rPr>
              <a:t> vaccine</a:t>
            </a:r>
            <a:endParaRPr lang="en-US" sz="2300" b="1" dirty="0">
              <a:solidFill>
                <a:srgbClr val="FFFFFF"/>
              </a:solidFill>
              <a:latin typeface="Arial" pitchFamily="34" charset="0"/>
            </a:endParaRPr>
          </a:p>
        </p:txBody>
      </p:sp>
      <p:grpSp>
        <p:nvGrpSpPr>
          <p:cNvPr id="16" name="Group 16"/>
          <p:cNvGrpSpPr/>
          <p:nvPr/>
        </p:nvGrpSpPr>
        <p:grpSpPr>
          <a:xfrm>
            <a:off x="5860153" y="1471683"/>
            <a:ext cx="5875298" cy="4937077"/>
            <a:chOff x="0" y="0"/>
            <a:chExt cx="11753655" cy="9874155"/>
          </a:xfrm>
        </p:grpSpPr>
        <p:grpSp>
          <p:nvGrpSpPr>
            <p:cNvPr id="17" name="Group 17"/>
            <p:cNvGrpSpPr/>
            <p:nvPr/>
          </p:nvGrpSpPr>
          <p:grpSpPr>
            <a:xfrm>
              <a:off x="0" y="0"/>
              <a:ext cx="11753655" cy="9874155"/>
              <a:chOff x="0" y="0"/>
              <a:chExt cx="2321710" cy="1950450"/>
            </a:xfrm>
          </p:grpSpPr>
          <p:sp>
            <p:nvSpPr>
              <p:cNvPr id="18" name="Freeform 18"/>
              <p:cNvSpPr/>
              <p:nvPr/>
            </p:nvSpPr>
            <p:spPr>
              <a:xfrm>
                <a:off x="0" y="0"/>
                <a:ext cx="2321710" cy="1950450"/>
              </a:xfrm>
              <a:custGeom>
                <a:avLst/>
                <a:gdLst/>
                <a:ahLst/>
                <a:cxnLst/>
                <a:rect l="l" t="t" r="r" b="b"/>
                <a:pathLst>
                  <a:path w="2321710" h="1950450">
                    <a:moveTo>
                      <a:pt x="0" y="0"/>
                    </a:moveTo>
                    <a:lnTo>
                      <a:pt x="2321710" y="0"/>
                    </a:lnTo>
                    <a:lnTo>
                      <a:pt x="2321710" y="1950450"/>
                    </a:lnTo>
                    <a:lnTo>
                      <a:pt x="0" y="1950450"/>
                    </a:lnTo>
                    <a:close/>
                  </a:path>
                </a:pathLst>
              </a:custGeom>
              <a:gradFill rotWithShape="1">
                <a:gsLst>
                  <a:gs pos="0">
                    <a:srgbClr val="FFF7AD">
                      <a:alpha val="100000"/>
                    </a:srgbClr>
                  </a:gs>
                  <a:gs pos="100000">
                    <a:srgbClr val="FFA9F9">
                      <a:alpha val="100000"/>
                    </a:srgbClr>
                  </a:gs>
                </a:gsLst>
                <a:lin ang="0"/>
              </a:gra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0" name="TextBox 20"/>
            <p:cNvSpPr txBox="1"/>
            <p:nvPr/>
          </p:nvSpPr>
          <p:spPr>
            <a:xfrm>
              <a:off x="466627" y="206280"/>
              <a:ext cx="10820400"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Các mầm bệnh chứa kháng nguyên</a:t>
              </a:r>
            </a:p>
          </p:txBody>
        </p:sp>
      </p:grpSp>
      <p:grpSp>
        <p:nvGrpSpPr>
          <p:cNvPr id="21" name="Group 21"/>
          <p:cNvGrpSpPr/>
          <p:nvPr/>
        </p:nvGrpSpPr>
        <p:grpSpPr>
          <a:xfrm>
            <a:off x="6093406" y="2119383"/>
            <a:ext cx="5408791" cy="2057400"/>
            <a:chOff x="0" y="0"/>
            <a:chExt cx="10820400" cy="4114800"/>
          </a:xfrm>
        </p:grpSpPr>
        <p:grpSp>
          <p:nvGrpSpPr>
            <p:cNvPr id="22" name="Group 22"/>
            <p:cNvGrpSpPr/>
            <p:nvPr/>
          </p:nvGrpSpPr>
          <p:grpSpPr>
            <a:xfrm>
              <a:off x="0" y="0"/>
              <a:ext cx="10820400" cy="4114800"/>
              <a:chOff x="0" y="0"/>
              <a:chExt cx="2137363" cy="812800"/>
            </a:xfrm>
          </p:grpSpPr>
          <p:sp>
            <p:nvSpPr>
              <p:cNvPr id="23" name="Freeform 23"/>
              <p:cNvSpPr/>
              <p:nvPr/>
            </p:nvSpPr>
            <p:spPr>
              <a:xfrm>
                <a:off x="0" y="0"/>
                <a:ext cx="2137363" cy="812800"/>
              </a:xfrm>
              <a:custGeom>
                <a:avLst/>
                <a:gdLst/>
                <a:ahLst/>
                <a:cxnLst/>
                <a:rect l="l" t="t" r="r" b="b"/>
                <a:pathLst>
                  <a:path w="2137363" h="812800">
                    <a:moveTo>
                      <a:pt x="0" y="0"/>
                    </a:moveTo>
                    <a:lnTo>
                      <a:pt x="2137363" y="0"/>
                    </a:lnTo>
                    <a:lnTo>
                      <a:pt x="2137363" y="812800"/>
                    </a:lnTo>
                    <a:lnTo>
                      <a:pt x="0" y="812800"/>
                    </a:lnTo>
                    <a:close/>
                  </a:path>
                </a:pathLst>
              </a:custGeom>
              <a:solidFill>
                <a:srgbClr val="B52320"/>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5" name="TextBox 25"/>
            <p:cNvSpPr txBox="1"/>
            <p:nvPr/>
          </p:nvSpPr>
          <p:spPr>
            <a:xfrm>
              <a:off x="364981" y="398992"/>
              <a:ext cx="10090436" cy="3385542"/>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Kháng nguyên là chất lạ, khi xâm nhập vào cơ thể sẽ được các bạch cầu nhận diện và sinh ra các kháng thể tương ứng</a:t>
              </a:r>
            </a:p>
          </p:txBody>
        </p:sp>
      </p:grpSp>
      <p:grpSp>
        <p:nvGrpSpPr>
          <p:cNvPr id="26" name="Group 26"/>
          <p:cNvGrpSpPr/>
          <p:nvPr/>
        </p:nvGrpSpPr>
        <p:grpSpPr>
          <a:xfrm>
            <a:off x="6093406" y="4351362"/>
            <a:ext cx="5408791" cy="1644650"/>
            <a:chOff x="0" y="0"/>
            <a:chExt cx="10820400" cy="3289300"/>
          </a:xfrm>
        </p:grpSpPr>
        <p:grpSp>
          <p:nvGrpSpPr>
            <p:cNvPr id="27" name="Group 27"/>
            <p:cNvGrpSpPr/>
            <p:nvPr/>
          </p:nvGrpSpPr>
          <p:grpSpPr>
            <a:xfrm>
              <a:off x="0" y="0"/>
              <a:ext cx="10820400" cy="3289300"/>
              <a:chOff x="0" y="0"/>
              <a:chExt cx="2137363" cy="649738"/>
            </a:xfrm>
          </p:grpSpPr>
          <p:sp>
            <p:nvSpPr>
              <p:cNvPr id="28" name="Freeform 28"/>
              <p:cNvSpPr/>
              <p:nvPr/>
            </p:nvSpPr>
            <p:spPr>
              <a:xfrm>
                <a:off x="0" y="0"/>
                <a:ext cx="2137363" cy="649738"/>
              </a:xfrm>
              <a:custGeom>
                <a:avLst/>
                <a:gdLst/>
                <a:ahLst/>
                <a:cxnLst/>
                <a:rect l="l" t="t" r="r" b="b"/>
                <a:pathLst>
                  <a:path w="2137363" h="649738">
                    <a:moveTo>
                      <a:pt x="0" y="0"/>
                    </a:moveTo>
                    <a:lnTo>
                      <a:pt x="2137363" y="0"/>
                    </a:lnTo>
                    <a:lnTo>
                      <a:pt x="2137363" y="649738"/>
                    </a:lnTo>
                    <a:lnTo>
                      <a:pt x="0" y="649738"/>
                    </a:lnTo>
                    <a:close/>
                  </a:path>
                </a:pathLst>
              </a:custGeom>
              <a:solidFill>
                <a:srgbClr val="1D476E"/>
              </a:solidFill>
            </p:spPr>
          </p:sp>
          <p:sp>
            <p:nvSpPr>
              <p:cNvPr id="29" name="TextBox 2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0" name="TextBox 30"/>
            <p:cNvSpPr txBox="1"/>
            <p:nvPr/>
          </p:nvSpPr>
          <p:spPr>
            <a:xfrm>
              <a:off x="364981" y="398992"/>
              <a:ext cx="10090436" cy="2539156"/>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Kháng thể là chất do bạch cầu tiết ra có khả năng liên kết đặc hiệu với kháng nguyên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 y="0"/>
            <a:ext cx="2208212"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a:off x="685622" y="1680434"/>
            <a:ext cx="10817582" cy="605039"/>
            <a:chOff x="0" y="0"/>
            <a:chExt cx="21640800" cy="1310694"/>
          </a:xfrm>
        </p:grpSpPr>
        <p:grpSp>
          <p:nvGrpSpPr>
            <p:cNvPr id="11" name="Group 11"/>
            <p:cNvGrpSpPr/>
            <p:nvPr/>
          </p:nvGrpSpPr>
          <p:grpSpPr>
            <a:xfrm>
              <a:off x="0" y="0"/>
              <a:ext cx="21640800" cy="1310694"/>
              <a:chOff x="0" y="0"/>
              <a:chExt cx="4274726" cy="258903"/>
            </a:xfrm>
          </p:grpSpPr>
          <p:sp>
            <p:nvSpPr>
              <p:cNvPr id="12" name="Freeform 12"/>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dirty="0" err="1" smtClean="0">
                  <a:solidFill>
                    <a:srgbClr val="000000"/>
                  </a:solidFill>
                  <a:latin typeface="Arial" pitchFamily="34" charset="0"/>
                </a:rPr>
                <a:t>Tiêm</a:t>
              </a:r>
              <a:r>
                <a:rPr lang="en-US" sz="2300" b="1" dirty="0" smtClean="0">
                  <a:solidFill>
                    <a:srgbClr val="000000"/>
                  </a:solidFill>
                  <a:latin typeface="Arial" pitchFamily="34" charset="0"/>
                </a:rPr>
                <a:t> vaccine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vai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trò</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việc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phòng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grpSp>
        <p:nvGrpSpPr>
          <p:cNvPr id="16" name="Group 16"/>
          <p:cNvGrpSpPr/>
          <p:nvPr/>
        </p:nvGrpSpPr>
        <p:grpSpPr>
          <a:xfrm>
            <a:off x="5246169" y="5056376"/>
            <a:ext cx="6257035" cy="1404576"/>
            <a:chOff x="0" y="0"/>
            <a:chExt cx="12517330" cy="4066121"/>
          </a:xfrm>
        </p:grpSpPr>
        <p:grpSp>
          <p:nvGrpSpPr>
            <p:cNvPr id="17" name="Group 17"/>
            <p:cNvGrpSpPr/>
            <p:nvPr/>
          </p:nvGrpSpPr>
          <p:grpSpPr>
            <a:xfrm>
              <a:off x="0" y="0"/>
              <a:ext cx="12517330" cy="4066121"/>
              <a:chOff x="0" y="0"/>
              <a:chExt cx="3424767" cy="1112499"/>
            </a:xfrm>
          </p:grpSpPr>
          <p:sp>
            <p:nvSpPr>
              <p:cNvPr id="18" name="Freeform 18"/>
              <p:cNvSpPr/>
              <p:nvPr/>
            </p:nvSpPr>
            <p:spPr>
              <a:xfrm>
                <a:off x="0" y="0"/>
                <a:ext cx="3424767" cy="1112499"/>
              </a:xfrm>
              <a:custGeom>
                <a:avLst/>
                <a:gdLst/>
                <a:ahLst/>
                <a:cxnLst/>
                <a:rect l="l" t="t" r="r" b="b"/>
                <a:pathLst>
                  <a:path w="3424767" h="1112499">
                    <a:moveTo>
                      <a:pt x="3300307" y="59690"/>
                    </a:moveTo>
                    <a:cubicBezTo>
                      <a:pt x="3335867" y="59690"/>
                      <a:pt x="3365077" y="88900"/>
                      <a:pt x="3365077" y="124460"/>
                    </a:cubicBezTo>
                    <a:lnTo>
                      <a:pt x="3365077" y="988039"/>
                    </a:lnTo>
                    <a:cubicBezTo>
                      <a:pt x="3365077" y="1023599"/>
                      <a:pt x="3335867" y="1052809"/>
                      <a:pt x="3300307" y="1052809"/>
                    </a:cubicBezTo>
                    <a:lnTo>
                      <a:pt x="124460" y="1052809"/>
                    </a:lnTo>
                    <a:cubicBezTo>
                      <a:pt x="88900" y="1052809"/>
                      <a:pt x="59690" y="1023599"/>
                      <a:pt x="59690" y="988039"/>
                    </a:cubicBezTo>
                    <a:lnTo>
                      <a:pt x="59690" y="124460"/>
                    </a:lnTo>
                    <a:cubicBezTo>
                      <a:pt x="59690" y="88900"/>
                      <a:pt x="88900" y="59690"/>
                      <a:pt x="124460" y="59690"/>
                    </a:cubicBezTo>
                    <a:lnTo>
                      <a:pt x="3300307" y="59690"/>
                    </a:lnTo>
                    <a:moveTo>
                      <a:pt x="3300307" y="0"/>
                    </a:moveTo>
                    <a:lnTo>
                      <a:pt x="124460" y="0"/>
                    </a:lnTo>
                    <a:cubicBezTo>
                      <a:pt x="55880" y="0"/>
                      <a:pt x="0" y="55880"/>
                      <a:pt x="0" y="124460"/>
                    </a:cubicBezTo>
                    <a:lnTo>
                      <a:pt x="0" y="988039"/>
                    </a:lnTo>
                    <a:cubicBezTo>
                      <a:pt x="0" y="1056619"/>
                      <a:pt x="55880" y="1112499"/>
                      <a:pt x="124460" y="1112499"/>
                    </a:cubicBezTo>
                    <a:lnTo>
                      <a:pt x="3300307" y="1112499"/>
                    </a:lnTo>
                    <a:cubicBezTo>
                      <a:pt x="3368887" y="1112499"/>
                      <a:pt x="3424767" y="1056619"/>
                      <a:pt x="3424767" y="988039"/>
                    </a:cubicBezTo>
                    <a:lnTo>
                      <a:pt x="3424767" y="124460"/>
                    </a:lnTo>
                    <a:cubicBezTo>
                      <a:pt x="3424767" y="55880"/>
                      <a:pt x="3368887" y="0"/>
                      <a:pt x="3300307" y="0"/>
                    </a:cubicBezTo>
                    <a:close/>
                  </a:path>
                </a:pathLst>
              </a:custGeom>
              <a:solidFill>
                <a:srgbClr val="B52320"/>
              </a:solidFill>
            </p:spPr>
          </p:sp>
        </p:grpSp>
        <p:sp>
          <p:nvSpPr>
            <p:cNvPr id="19" name="TextBox 19"/>
            <p:cNvSpPr txBox="1"/>
            <p:nvPr/>
          </p:nvSpPr>
          <p:spPr>
            <a:xfrm>
              <a:off x="557345" y="867488"/>
              <a:ext cx="11402632" cy="1698926"/>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Con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tạo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miễn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dịch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tạo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bằng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dụng</a:t>
              </a:r>
              <a:r>
                <a:rPr lang="en-US" sz="2300" b="1" dirty="0" smtClean="0">
                  <a:solidFill>
                    <a:srgbClr val="000000"/>
                  </a:solidFill>
                  <a:latin typeface="Arial" pitchFamily="34" charset="0"/>
                </a:rPr>
                <a:t> vaccine.</a:t>
              </a:r>
              <a:endParaRPr lang="en-US" sz="2300" b="1" dirty="0">
                <a:solidFill>
                  <a:srgbClr val="000000"/>
                </a:solidFill>
                <a:latin typeface="Arial" pitchFamily="34" charset="0"/>
              </a:endParaRPr>
            </a:p>
          </p:txBody>
        </p:sp>
      </p:grpSp>
      <p:grpSp>
        <p:nvGrpSpPr>
          <p:cNvPr id="20" name="Group 20"/>
          <p:cNvGrpSpPr/>
          <p:nvPr/>
        </p:nvGrpSpPr>
        <p:grpSpPr>
          <a:xfrm>
            <a:off x="5246169" y="2414173"/>
            <a:ext cx="6257037" cy="4799472"/>
            <a:chOff x="0" y="-5484143"/>
            <a:chExt cx="12517335" cy="9598941"/>
          </a:xfrm>
        </p:grpSpPr>
        <p:grpSp>
          <p:nvGrpSpPr>
            <p:cNvPr id="21" name="Group 21"/>
            <p:cNvGrpSpPr/>
            <p:nvPr/>
          </p:nvGrpSpPr>
          <p:grpSpPr>
            <a:xfrm>
              <a:off x="0" y="-5484143"/>
              <a:ext cx="12517335" cy="9598941"/>
              <a:chOff x="0" y="-1083288"/>
              <a:chExt cx="2472560" cy="1896088"/>
            </a:xfrm>
          </p:grpSpPr>
          <p:sp>
            <p:nvSpPr>
              <p:cNvPr id="22" name="Freeform 22"/>
              <p:cNvSpPr/>
              <p:nvPr/>
            </p:nvSpPr>
            <p:spPr>
              <a:xfrm>
                <a:off x="1" y="-1083288"/>
                <a:ext cx="2472559" cy="820288"/>
              </a:xfrm>
              <a:custGeom>
                <a:avLst/>
                <a:gdLst/>
                <a:ahLst/>
                <a:cxnLst/>
                <a:rect l="l" t="t" r="r" b="b"/>
                <a:pathLst>
                  <a:path w="2472559" h="628070">
                    <a:moveTo>
                      <a:pt x="0" y="0"/>
                    </a:moveTo>
                    <a:lnTo>
                      <a:pt x="2472559" y="0"/>
                    </a:lnTo>
                    <a:lnTo>
                      <a:pt x="2472559" y="628070"/>
                    </a:lnTo>
                    <a:lnTo>
                      <a:pt x="0" y="628070"/>
                    </a:lnTo>
                    <a:close/>
                  </a:path>
                </a:pathLst>
              </a:custGeom>
              <a:gradFill rotWithShape="1">
                <a:gsLst>
                  <a:gs pos="0">
                    <a:srgbClr val="FFF7AD">
                      <a:alpha val="100000"/>
                    </a:srgbClr>
                  </a:gs>
                  <a:gs pos="100000">
                    <a:srgbClr val="FFA9F9">
                      <a:alpha val="100000"/>
                    </a:srgbClr>
                  </a:gs>
                </a:gsLst>
                <a:lin ang="0"/>
              </a:gradFill>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337030" y="-5446235"/>
              <a:ext cx="11843263" cy="3988783"/>
            </a:xfrm>
            <a:prstGeom prst="rect">
              <a:avLst/>
            </a:prstGeom>
          </p:spPr>
          <p:txBody>
            <a:bodyPr wrap="square" lIns="0" tIns="0" rIns="0" bIns="0" rtlCol="0" anchor="t">
              <a:spAutoFit/>
            </a:bodyPr>
            <a:lstStyle/>
            <a:p>
              <a:pPr algn="just">
                <a:lnSpc>
                  <a:spcPct val="120000"/>
                </a:lnSpc>
                <a:spcBef>
                  <a:spcPct val="0"/>
                </a:spcBef>
              </a:pPr>
              <a:r>
                <a:rPr lang="vi-VN" sz="1800" b="1" dirty="0">
                  <a:solidFill>
                    <a:srgbClr val="000000"/>
                  </a:solidFill>
                  <a:latin typeface="Arial" pitchFamily="34" charset="0"/>
                </a:rPr>
                <a:t>Việc tiêm vaccine giúp con người chủ động tạo ra miễn dịch cho cơ thể: Mầm bệnh đã chết hoặc suy yếu,… trong vaccine có tác dụng kích thích tế bào bạch cầu tạo ra kháng thể, kháng thể tạo ra tiếp tục tồn tại trong máu giúp cơ thể miễn dịch với bệnh đã được tiêm vaccine.</a:t>
              </a:r>
              <a:endParaRPr lang="en-US" sz="1800" b="1" dirty="0">
                <a:solidFill>
                  <a:srgbClr val="000000"/>
                </a:solidFill>
                <a:latin typeface="Arial" pitchFamily="34" charset="0"/>
              </a:endParaRPr>
            </a:p>
          </p:txBody>
        </p:sp>
      </p:grpSp>
      <p:sp>
        <p:nvSpPr>
          <p:cNvPr id="25" name="Freeform 25"/>
          <p:cNvSpPr/>
          <p:nvPr/>
        </p:nvSpPr>
        <p:spPr>
          <a:xfrm>
            <a:off x="5936919" y="4688902"/>
            <a:ext cx="4875530" cy="243840"/>
          </a:xfrm>
          <a:custGeom>
            <a:avLst/>
            <a:gdLst/>
            <a:ahLst/>
            <a:cxnLst/>
            <a:rect l="l" t="t" r="r" b="b"/>
            <a:pathLst>
              <a:path w="7315200" h="365760">
                <a:moveTo>
                  <a:pt x="0" y="0"/>
                </a:moveTo>
                <a:lnTo>
                  <a:pt x="7315200" y="0"/>
                </a:lnTo>
                <a:lnTo>
                  <a:pt x="7315200" y="365760"/>
                </a:lnTo>
                <a:lnTo>
                  <a:pt x="0" y="365760"/>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26" name="TextBox 2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7" name="TextBox 27"/>
          <p:cNvSpPr txBox="1"/>
          <p:nvPr/>
        </p:nvSpPr>
        <p:spPr>
          <a:xfrm>
            <a:off x="4113460" y="464609"/>
            <a:ext cx="5497899" cy="423193"/>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2. </a:t>
            </a:r>
            <a:r>
              <a:rPr lang="en-US" sz="2300" b="1" dirty="0" err="1">
                <a:solidFill>
                  <a:srgbClr val="FFFFFF"/>
                </a:solidFill>
                <a:latin typeface="Arial" pitchFamily="34" charset="0"/>
              </a:rPr>
              <a:t>Miễn</a:t>
            </a:r>
            <a:r>
              <a:rPr lang="en-US" sz="2300" b="1" dirty="0">
                <a:solidFill>
                  <a:srgbClr val="FFFFFF"/>
                </a:solidFill>
                <a:latin typeface="Arial" pitchFamily="34" charset="0"/>
              </a:rPr>
              <a:t> </a:t>
            </a:r>
            <a:r>
              <a:rPr lang="en-US" sz="2300" b="1" dirty="0" err="1" smtClean="0">
                <a:solidFill>
                  <a:srgbClr val="FFFFFF"/>
                </a:solidFill>
                <a:latin typeface="Arial" pitchFamily="34" charset="0"/>
              </a:rPr>
              <a:t>dịch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và</a:t>
            </a:r>
            <a:r>
              <a:rPr lang="en-US" sz="2300" b="1" dirty="0" smtClean="0">
                <a:solidFill>
                  <a:srgbClr val="FFFFFF"/>
                </a:solidFill>
                <a:latin typeface="Arial" pitchFamily="34" charset="0"/>
              </a:rPr>
              <a:t> vaccine</a:t>
            </a:r>
            <a:endParaRPr lang="en-US" sz="2300" b="1" dirty="0">
              <a:solidFill>
                <a:srgbClr val="FFFFFF"/>
              </a:solidFill>
              <a:latin typeface="Arial" pitchFamily="34" charset="0"/>
            </a:endParaRPr>
          </a:p>
        </p:txBody>
      </p:sp>
      <p:pic>
        <p:nvPicPr>
          <p:cNvPr id="5124" name="Picture 4" descr="https://i.pinimg.com/564x/1e/db/6d/1edb6de22526a7ca1a5c3e1a6134cfd3.jpg"/>
          <p:cNvPicPr>
            <a:picLocks noChangeAspect="1" noChangeArrowheads="1"/>
          </p:cNvPicPr>
          <p:nvPr/>
        </p:nvPicPr>
        <p:blipFill rotWithShape="1">
          <a:blip r:embed="rId9">
            <a:extLst>
              <a:ext uri="{28A0092B-C50C-407E-A947-70E740481C1C}">
                <a14:useLocalDpi xmlns:a14="http://schemas.microsoft.com/office/drawing/2010/main" val="0"/>
              </a:ext>
            </a:extLst>
          </a:blip>
          <a:srcRect t="2346"/>
          <a:stretch/>
        </p:blipFill>
        <p:spPr bwMode="auto">
          <a:xfrm>
            <a:off x="685620" y="2433127"/>
            <a:ext cx="2776315" cy="27111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i.pinimg.com/564x/46/5c/de/465cde9a502730e9b91995409d745b35.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7447" y="2591538"/>
            <a:ext cx="4319217" cy="431921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85620" y="1180334"/>
            <a:ext cx="5497899" cy="384529"/>
          </a:xfrm>
          <a:prstGeom prst="rect">
            <a:avLst/>
          </a:prstGeom>
        </p:spPr>
        <p:txBody>
          <a:bodyPr lIns="0" tIns="0" rIns="0" bIns="0" rtlCol="0" anchor="t">
            <a:spAutoFit/>
          </a:bodyPr>
          <a:lstStyle/>
          <a:p>
            <a:pPr>
              <a:lnSpc>
                <a:spcPts val="3266"/>
              </a:lnSpc>
            </a:pPr>
            <a:r>
              <a:rPr lang="en-US" sz="2300" b="1" dirty="0" smtClean="0">
                <a:latin typeface="Arial" pitchFamily="34" charset="0"/>
              </a:rPr>
              <a:t>b. Vaccine</a:t>
            </a:r>
            <a:endParaRPr lang="en-US" sz="2300" b="1" dirty="0">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126"/>
                                        </p:tgtEl>
                                        <p:attrNameLst>
                                          <p:attrName>style.visibility</p:attrName>
                                        </p:attrNameLst>
                                      </p:cBhvr>
                                      <p:to>
                                        <p:strVal val="visible"/>
                                      </p:to>
                                    </p:set>
                                    <p:animEffect transition="in" filter="fade">
                                      <p:cBhvr>
                                        <p:cTn id="20" dur="500"/>
                                        <p:tgtEl>
                                          <p:spTgt spid="512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fade">
                                      <p:cBhvr>
                                        <p:cTn id="24" dur="500"/>
                                        <p:tgtEl>
                                          <p:spTgt spid="512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 xmlns:a16="http://schemas.microsoft.com/office/drawing/2014/main" id="{FF7A0D74-D69A-4367-9CC2-1F9CAF74BF4C}"/>
              </a:ext>
            </a:extLst>
          </p:cNvPr>
          <p:cNvSpPr/>
          <p:nvPr/>
        </p:nvSpPr>
        <p:spPr>
          <a:xfrm>
            <a:off x="860608" y="82276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93506" y="935325"/>
            <a:ext cx="254768" cy="295437"/>
          </a:xfrm>
          <a:prstGeom prst="rect">
            <a:avLst/>
          </a:prstGeom>
        </p:spPr>
      </p:pic>
      <p:sp>
        <p:nvSpPr>
          <p:cNvPr id="3" name="!!o1a">
            <a:extLst>
              <a:ext uri="{FF2B5EF4-FFF2-40B4-BE49-F238E27FC236}">
                <a16:creationId xmlns="" xmlns:a16="http://schemas.microsoft.com/office/drawing/2014/main" id="{C448DD85-D6B1-4DDC-B4AF-EA9F8EB84174}"/>
              </a:ext>
            </a:extLst>
          </p:cNvPr>
          <p:cNvSpPr/>
          <p:nvPr/>
        </p:nvSpPr>
        <p:spPr>
          <a:xfrm>
            <a:off x="6396574" y="828847"/>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 name="!!o1b">
            <a:extLst>
              <a:ext uri="{FF2B5EF4-FFF2-40B4-BE49-F238E27FC236}">
                <a16:creationId xmlns="" xmlns:a16="http://schemas.microsoft.com/office/drawing/2014/main" id="{02CD4FE7-C15E-4D39-9D13-0C5128CAB572}"/>
              </a:ext>
            </a:extLst>
          </p:cNvPr>
          <p:cNvSpPr/>
          <p:nvPr/>
        </p:nvSpPr>
        <p:spPr>
          <a:xfrm>
            <a:off x="7150619" y="828847"/>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1a">
            <a:extLst>
              <a:ext uri="{FF2B5EF4-FFF2-40B4-BE49-F238E27FC236}">
                <a16:creationId xmlns="" xmlns:a16="http://schemas.microsoft.com/office/drawing/2014/main" id="{A4C5BF4D-AF3F-4127-9FFB-EAAC0C17D6EF}"/>
              </a:ext>
            </a:extLst>
          </p:cNvPr>
          <p:cNvSpPr txBox="1"/>
          <p:nvPr/>
        </p:nvSpPr>
        <p:spPr>
          <a:xfrm>
            <a:off x="6503225" y="842312"/>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56" name="!!1b">
            <a:extLst>
              <a:ext uri="{FF2B5EF4-FFF2-40B4-BE49-F238E27FC236}">
                <a16:creationId xmlns="" xmlns:a16="http://schemas.microsoft.com/office/drawing/2014/main" id="{4E56BF15-812F-4F84-BAE1-53E891CC19A0}"/>
              </a:ext>
            </a:extLst>
          </p:cNvPr>
          <p:cNvSpPr txBox="1"/>
          <p:nvPr/>
        </p:nvSpPr>
        <p:spPr>
          <a:xfrm>
            <a:off x="7254225" y="841821"/>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2" name="!!o2b">
            <a:extLst>
              <a:ext uri="{FF2B5EF4-FFF2-40B4-BE49-F238E27FC236}">
                <a16:creationId xmlns="" xmlns:a16="http://schemas.microsoft.com/office/drawing/2014/main" id="{19BB6890-5263-491F-A077-664C88061E90}"/>
              </a:ext>
            </a:extLst>
          </p:cNvPr>
          <p:cNvSpPr/>
          <p:nvPr/>
        </p:nvSpPr>
        <p:spPr>
          <a:xfrm>
            <a:off x="6392339" y="1561595"/>
            <a:ext cx="683822" cy="665159"/>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0" name="!!1b">
            <a:extLst>
              <a:ext uri="{FF2B5EF4-FFF2-40B4-BE49-F238E27FC236}">
                <a16:creationId xmlns="" xmlns:a16="http://schemas.microsoft.com/office/drawing/2014/main" id="{80096221-4F47-478A-8870-9E3B047E13ED}"/>
              </a:ext>
            </a:extLst>
          </p:cNvPr>
          <p:cNvSpPr txBox="1"/>
          <p:nvPr/>
        </p:nvSpPr>
        <p:spPr>
          <a:xfrm>
            <a:off x="6494273" y="1575065"/>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23" name="!!o3d">
            <a:extLst>
              <a:ext uri="{FF2B5EF4-FFF2-40B4-BE49-F238E27FC236}">
                <a16:creationId xmlns="" xmlns:a16="http://schemas.microsoft.com/office/drawing/2014/main" id="{FDEE1F4E-0DE5-4221-BDC4-CA8EE7771EEF}"/>
              </a:ext>
            </a:extLst>
          </p:cNvPr>
          <p:cNvSpPr/>
          <p:nvPr/>
        </p:nvSpPr>
        <p:spPr>
          <a:xfrm>
            <a:off x="6386393" y="2293627"/>
            <a:ext cx="683822" cy="674995"/>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5" name="!!3d">
            <a:extLst>
              <a:ext uri="{FF2B5EF4-FFF2-40B4-BE49-F238E27FC236}">
                <a16:creationId xmlns="" xmlns:a16="http://schemas.microsoft.com/office/drawing/2014/main" id="{8AEA43A7-2C03-42AB-B340-1270A6DF37BC}"/>
              </a:ext>
            </a:extLst>
          </p:cNvPr>
          <p:cNvSpPr txBox="1"/>
          <p:nvPr/>
        </p:nvSpPr>
        <p:spPr>
          <a:xfrm>
            <a:off x="6488570" y="2285036"/>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24" name="!!o4b">
            <a:extLst>
              <a:ext uri="{FF2B5EF4-FFF2-40B4-BE49-F238E27FC236}">
                <a16:creationId xmlns="" xmlns:a16="http://schemas.microsoft.com/office/drawing/2014/main" id="{3FB6933C-B389-4E9D-BCFA-A59DC4DC060C}"/>
              </a:ext>
            </a:extLst>
          </p:cNvPr>
          <p:cNvSpPr/>
          <p:nvPr/>
        </p:nvSpPr>
        <p:spPr>
          <a:xfrm>
            <a:off x="6383651" y="3050517"/>
            <a:ext cx="684816" cy="683204"/>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3" name="!!o4c">
            <a:extLst>
              <a:ext uri="{FF2B5EF4-FFF2-40B4-BE49-F238E27FC236}">
                <a16:creationId xmlns="" xmlns:a16="http://schemas.microsoft.com/office/drawing/2014/main" id="{5700720E-0A27-417D-A387-7064659BC756}"/>
              </a:ext>
            </a:extLst>
          </p:cNvPr>
          <p:cNvSpPr/>
          <p:nvPr/>
        </p:nvSpPr>
        <p:spPr>
          <a:xfrm>
            <a:off x="7900892" y="82284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4" name="!!4b">
            <a:extLst>
              <a:ext uri="{FF2B5EF4-FFF2-40B4-BE49-F238E27FC236}">
                <a16:creationId xmlns="" xmlns:a16="http://schemas.microsoft.com/office/drawing/2014/main" id="{E5A34208-80A6-4370-A798-D80ED92CD4C5}"/>
              </a:ext>
            </a:extLst>
          </p:cNvPr>
          <p:cNvSpPr txBox="1"/>
          <p:nvPr/>
        </p:nvSpPr>
        <p:spPr>
          <a:xfrm>
            <a:off x="6469703" y="3057720"/>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85" name="!!4c">
            <a:extLst>
              <a:ext uri="{FF2B5EF4-FFF2-40B4-BE49-F238E27FC236}">
                <a16:creationId xmlns="" xmlns:a16="http://schemas.microsoft.com/office/drawing/2014/main" id="{8356DB26-E9BF-414B-8AC7-E1769603FF32}"/>
              </a:ext>
            </a:extLst>
          </p:cNvPr>
          <p:cNvSpPr txBox="1"/>
          <p:nvPr/>
        </p:nvSpPr>
        <p:spPr>
          <a:xfrm>
            <a:off x="8002390" y="855826"/>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26" name="!!o6d">
            <a:extLst>
              <a:ext uri="{FF2B5EF4-FFF2-40B4-BE49-F238E27FC236}">
                <a16:creationId xmlns="" xmlns:a16="http://schemas.microsoft.com/office/drawing/2014/main" id="{5D60AA6F-C4C3-4178-A95C-93C745CA13FE}"/>
              </a:ext>
            </a:extLst>
          </p:cNvPr>
          <p:cNvSpPr/>
          <p:nvPr/>
        </p:nvSpPr>
        <p:spPr>
          <a:xfrm>
            <a:off x="6382881" y="4552674"/>
            <a:ext cx="683822" cy="682661"/>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1" name="!!o6e">
            <a:extLst>
              <a:ext uri="{FF2B5EF4-FFF2-40B4-BE49-F238E27FC236}">
                <a16:creationId xmlns="" xmlns:a16="http://schemas.microsoft.com/office/drawing/2014/main" id="{8393C699-A172-430D-A5F9-804AEBDA96E1}"/>
              </a:ext>
            </a:extLst>
          </p:cNvPr>
          <p:cNvSpPr/>
          <p:nvPr/>
        </p:nvSpPr>
        <p:spPr>
          <a:xfrm>
            <a:off x="7149299" y="4555413"/>
            <a:ext cx="668753" cy="6799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7" name="!!6d">
            <a:extLst>
              <a:ext uri="{FF2B5EF4-FFF2-40B4-BE49-F238E27FC236}">
                <a16:creationId xmlns="" xmlns:a16="http://schemas.microsoft.com/office/drawing/2014/main" id="{E1DD5BC0-8741-4818-896B-6C8355D3C1FC}"/>
              </a:ext>
            </a:extLst>
          </p:cNvPr>
          <p:cNvSpPr txBox="1"/>
          <p:nvPr/>
        </p:nvSpPr>
        <p:spPr>
          <a:xfrm>
            <a:off x="6490379" y="4546431"/>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78" name="!!6e">
            <a:extLst>
              <a:ext uri="{FF2B5EF4-FFF2-40B4-BE49-F238E27FC236}">
                <a16:creationId xmlns="" xmlns:a16="http://schemas.microsoft.com/office/drawing/2014/main" id="{FD8EAF7B-1976-4595-9D26-91DEBA7DF582}"/>
              </a:ext>
            </a:extLst>
          </p:cNvPr>
          <p:cNvSpPr txBox="1"/>
          <p:nvPr/>
        </p:nvSpPr>
        <p:spPr>
          <a:xfrm>
            <a:off x="7259638" y="4545772"/>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16" name="Rectangle: Rounded Corners 115">
            <a:extLst>
              <a:ext uri="{FF2B5EF4-FFF2-40B4-BE49-F238E27FC236}">
                <a16:creationId xmlns=""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60254" y="982178"/>
            <a:ext cx="310064" cy="201728"/>
          </a:xfrm>
          <a:prstGeom prst="rect">
            <a:avLst/>
          </a:prstGeom>
        </p:spPr>
      </p:pic>
      <p:sp>
        <p:nvSpPr>
          <p:cNvPr id="137" name="!!MatThu1">
            <a:extLst>
              <a:ext uri="{FF2B5EF4-FFF2-40B4-BE49-F238E27FC236}">
                <a16:creationId xmlns="" xmlns:a16="http://schemas.microsoft.com/office/drawing/2014/main" id="{2BB0A805-A474-4484-A71F-E405B1CC8ACF}"/>
              </a:ext>
            </a:extLst>
          </p:cNvPr>
          <p:cNvSpPr/>
          <p:nvPr/>
        </p:nvSpPr>
        <p:spPr>
          <a:xfrm>
            <a:off x="860608" y="157057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93506" y="1683143"/>
            <a:ext cx="254768" cy="295437"/>
          </a:xfrm>
          <a:prstGeom prst="rect">
            <a:avLst/>
          </a:prstGeom>
        </p:spPr>
      </p:pic>
      <p:pic>
        <p:nvPicPr>
          <p:cNvPr id="139" name="!!MatThu1a">
            <a:hlinkClick r:id="rId11" action="ppaction://hlinksldjump"/>
            <a:extLst>
              <a:ext uri="{FF2B5EF4-FFF2-40B4-BE49-F238E27FC236}">
                <a16:creationId xmlns=""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60254" y="1729998"/>
            <a:ext cx="310064" cy="201728"/>
          </a:xfrm>
          <a:prstGeom prst="rect">
            <a:avLst/>
          </a:prstGeom>
        </p:spPr>
      </p:pic>
      <p:sp>
        <p:nvSpPr>
          <p:cNvPr id="140" name="!!MatThu1">
            <a:extLst>
              <a:ext uri="{FF2B5EF4-FFF2-40B4-BE49-F238E27FC236}">
                <a16:creationId xmlns="" xmlns:a16="http://schemas.microsoft.com/office/drawing/2014/main" id="{AADCC31D-3A57-4FC3-8711-A84E111F24C2}"/>
              </a:ext>
            </a:extLst>
          </p:cNvPr>
          <p:cNvSpPr/>
          <p:nvPr/>
        </p:nvSpPr>
        <p:spPr>
          <a:xfrm>
            <a:off x="853304" y="457899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4691560"/>
            <a:ext cx="254768" cy="295437"/>
          </a:xfrm>
          <a:prstGeom prst="rect">
            <a:avLst/>
          </a:prstGeom>
        </p:spPr>
      </p:pic>
      <p:pic>
        <p:nvPicPr>
          <p:cNvPr id="142" name="!!MatThu1a">
            <a:hlinkClick r:id="rId12" action="ppaction://hlinksldjump"/>
            <a:extLst>
              <a:ext uri="{FF2B5EF4-FFF2-40B4-BE49-F238E27FC236}">
                <a16:creationId xmlns=""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4738416"/>
            <a:ext cx="310064" cy="201728"/>
          </a:xfrm>
          <a:prstGeom prst="rect">
            <a:avLst/>
          </a:prstGeom>
        </p:spPr>
      </p:pic>
      <p:sp>
        <p:nvSpPr>
          <p:cNvPr id="143" name="!!MatThu1">
            <a:extLst>
              <a:ext uri="{FF2B5EF4-FFF2-40B4-BE49-F238E27FC236}">
                <a16:creationId xmlns="" xmlns:a16="http://schemas.microsoft.com/office/drawing/2014/main" id="{DE1A8A01-921B-4AEF-9A37-0ED3277EF1E1}"/>
              </a:ext>
            </a:extLst>
          </p:cNvPr>
          <p:cNvSpPr/>
          <p:nvPr/>
        </p:nvSpPr>
        <p:spPr>
          <a:xfrm>
            <a:off x="853304" y="379410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3906667"/>
            <a:ext cx="254768" cy="295437"/>
          </a:xfrm>
          <a:prstGeom prst="rect">
            <a:avLst/>
          </a:prstGeom>
        </p:spPr>
      </p:pic>
      <p:pic>
        <p:nvPicPr>
          <p:cNvPr id="145" name="!!MatThu1a">
            <a:hlinkClick r:id="rId13" action="ppaction://hlinksldjump"/>
            <a:extLst>
              <a:ext uri="{FF2B5EF4-FFF2-40B4-BE49-F238E27FC236}">
                <a16:creationId xmlns=""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3953522"/>
            <a:ext cx="310064" cy="201728"/>
          </a:xfrm>
          <a:prstGeom prst="rect">
            <a:avLst/>
          </a:prstGeom>
        </p:spPr>
      </p:pic>
      <p:sp>
        <p:nvSpPr>
          <p:cNvPr id="146" name="!!MatThu1">
            <a:extLst>
              <a:ext uri="{FF2B5EF4-FFF2-40B4-BE49-F238E27FC236}">
                <a16:creationId xmlns="" xmlns:a16="http://schemas.microsoft.com/office/drawing/2014/main" id="{A3B1B0E2-736F-4FE2-9DF4-B62E45A9A20E}"/>
              </a:ext>
            </a:extLst>
          </p:cNvPr>
          <p:cNvSpPr/>
          <p:nvPr/>
        </p:nvSpPr>
        <p:spPr>
          <a:xfrm>
            <a:off x="853304" y="303338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3145949"/>
            <a:ext cx="254768" cy="295437"/>
          </a:xfrm>
          <a:prstGeom prst="rect">
            <a:avLst/>
          </a:prstGeom>
        </p:spPr>
      </p:pic>
      <p:pic>
        <p:nvPicPr>
          <p:cNvPr id="148" name="!!MatThu1a">
            <a:hlinkClick r:id="rId14" action="ppaction://hlinksldjump"/>
            <a:extLst>
              <a:ext uri="{FF2B5EF4-FFF2-40B4-BE49-F238E27FC236}">
                <a16:creationId xmlns=""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3192804"/>
            <a:ext cx="310064" cy="201728"/>
          </a:xfrm>
          <a:prstGeom prst="rect">
            <a:avLst/>
          </a:prstGeom>
        </p:spPr>
      </p:pic>
      <p:sp>
        <p:nvSpPr>
          <p:cNvPr id="149" name="!!MatThu1">
            <a:extLst>
              <a:ext uri="{FF2B5EF4-FFF2-40B4-BE49-F238E27FC236}">
                <a16:creationId xmlns="" xmlns:a16="http://schemas.microsoft.com/office/drawing/2014/main" id="{C3960F29-9679-4175-9B34-026347A9CC93}"/>
              </a:ext>
            </a:extLst>
          </p:cNvPr>
          <p:cNvSpPr/>
          <p:nvPr/>
        </p:nvSpPr>
        <p:spPr>
          <a:xfrm>
            <a:off x="853304" y="229998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2412548"/>
            <a:ext cx="254768" cy="295437"/>
          </a:xfrm>
          <a:prstGeom prst="rect">
            <a:avLst/>
          </a:prstGeom>
        </p:spPr>
      </p:pic>
      <p:pic>
        <p:nvPicPr>
          <p:cNvPr id="151" name="!!MatThu1a">
            <a:hlinkClick r:id="rId15" action="ppaction://hlinksldjump"/>
            <a:extLst>
              <a:ext uri="{FF2B5EF4-FFF2-40B4-BE49-F238E27FC236}">
                <a16:creationId xmlns=""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2459403"/>
            <a:ext cx="310064" cy="201728"/>
          </a:xfrm>
          <a:prstGeom prst="rect">
            <a:avLst/>
          </a:prstGeom>
        </p:spPr>
      </p:pic>
      <p:sp>
        <p:nvSpPr>
          <p:cNvPr id="100" name="!!o6d">
            <a:extLst>
              <a:ext uri="{FF2B5EF4-FFF2-40B4-BE49-F238E27FC236}">
                <a16:creationId xmlns="" xmlns:a16="http://schemas.microsoft.com/office/drawing/2014/main" id="{5D60AA6F-C4C3-4178-A95C-93C745CA13FE}"/>
              </a:ext>
            </a:extLst>
          </p:cNvPr>
          <p:cNvSpPr/>
          <p:nvPr/>
        </p:nvSpPr>
        <p:spPr>
          <a:xfrm>
            <a:off x="6382123" y="5305578"/>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4" name="!!6d">
            <a:extLst>
              <a:ext uri="{FF2B5EF4-FFF2-40B4-BE49-F238E27FC236}">
                <a16:creationId xmlns="" xmlns:a16="http://schemas.microsoft.com/office/drawing/2014/main" id="{E1DD5BC0-8741-4818-896B-6C8355D3C1FC}"/>
              </a:ext>
            </a:extLst>
          </p:cNvPr>
          <p:cNvSpPr txBox="1"/>
          <p:nvPr/>
        </p:nvSpPr>
        <p:spPr>
          <a:xfrm>
            <a:off x="6479745" y="5292428"/>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35" name="!!MatThu1">
            <a:extLst>
              <a:ext uri="{FF2B5EF4-FFF2-40B4-BE49-F238E27FC236}">
                <a16:creationId xmlns="" xmlns:a16="http://schemas.microsoft.com/office/drawing/2014/main" id="{AADCC31D-3A57-4FC3-8711-A84E111F24C2}"/>
              </a:ext>
            </a:extLst>
          </p:cNvPr>
          <p:cNvSpPr/>
          <p:nvPr/>
        </p:nvSpPr>
        <p:spPr>
          <a:xfrm>
            <a:off x="844929" y="535145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77827" y="5464020"/>
            <a:ext cx="254768" cy="295437"/>
          </a:xfrm>
          <a:prstGeom prst="rect">
            <a:avLst/>
          </a:prstGeom>
        </p:spPr>
      </p:pic>
      <p:pic>
        <p:nvPicPr>
          <p:cNvPr id="152" name="!!MatThu1a">
            <a:hlinkClick r:id="rId16" action="ppaction://hlinksldjump"/>
            <a:extLst>
              <a:ext uri="{FF2B5EF4-FFF2-40B4-BE49-F238E27FC236}">
                <a16:creationId xmlns=""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44575" y="5510875"/>
            <a:ext cx="310064" cy="201728"/>
          </a:xfrm>
          <a:prstGeom prst="rect">
            <a:avLst/>
          </a:prstGeom>
        </p:spPr>
      </p:pic>
      <p:sp>
        <p:nvSpPr>
          <p:cNvPr id="156" name="!!o6e">
            <a:extLst>
              <a:ext uri="{FF2B5EF4-FFF2-40B4-BE49-F238E27FC236}">
                <a16:creationId xmlns="" xmlns:a16="http://schemas.microsoft.com/office/drawing/2014/main" id="{8393C699-A172-430D-A5F9-804AEBDA96E1}"/>
              </a:ext>
            </a:extLst>
          </p:cNvPr>
          <p:cNvSpPr/>
          <p:nvPr/>
        </p:nvSpPr>
        <p:spPr>
          <a:xfrm>
            <a:off x="6377684" y="6053108"/>
            <a:ext cx="683822" cy="64479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0" name="!!o6f">
            <a:extLst>
              <a:ext uri="{FF2B5EF4-FFF2-40B4-BE49-F238E27FC236}">
                <a16:creationId xmlns="" xmlns:a16="http://schemas.microsoft.com/office/drawing/2014/main" id="{BD5138D8-D48C-4B2B-810C-A7390309513B}"/>
              </a:ext>
            </a:extLst>
          </p:cNvPr>
          <p:cNvSpPr/>
          <p:nvPr/>
        </p:nvSpPr>
        <p:spPr>
          <a:xfrm>
            <a:off x="5626496" y="6045427"/>
            <a:ext cx="685497" cy="65549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3" name="!!6e">
            <a:extLst>
              <a:ext uri="{FF2B5EF4-FFF2-40B4-BE49-F238E27FC236}">
                <a16:creationId xmlns="" xmlns:a16="http://schemas.microsoft.com/office/drawing/2014/main" id="{FD8EAF7B-1976-4595-9D26-91DEBA7DF582}"/>
              </a:ext>
            </a:extLst>
          </p:cNvPr>
          <p:cNvSpPr txBox="1"/>
          <p:nvPr/>
        </p:nvSpPr>
        <p:spPr>
          <a:xfrm>
            <a:off x="6465296" y="6051110"/>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164" name="!!6f">
            <a:extLst>
              <a:ext uri="{FF2B5EF4-FFF2-40B4-BE49-F238E27FC236}">
                <a16:creationId xmlns="" xmlns:a16="http://schemas.microsoft.com/office/drawing/2014/main" id="{718678B9-2AE5-405F-86C5-1897ADA8872B}"/>
              </a:ext>
            </a:extLst>
          </p:cNvPr>
          <p:cNvSpPr txBox="1"/>
          <p:nvPr/>
        </p:nvSpPr>
        <p:spPr>
          <a:xfrm>
            <a:off x="5733189" y="6043758"/>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69" name="!!MatThu1">
            <a:extLst>
              <a:ext uri="{FF2B5EF4-FFF2-40B4-BE49-F238E27FC236}">
                <a16:creationId xmlns="" xmlns:a16="http://schemas.microsoft.com/office/drawing/2014/main" id="{AADCC31D-3A57-4FC3-8711-A84E111F24C2}"/>
              </a:ext>
            </a:extLst>
          </p:cNvPr>
          <p:cNvSpPr/>
          <p:nvPr/>
        </p:nvSpPr>
        <p:spPr>
          <a:xfrm>
            <a:off x="853304" y="613473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6247301"/>
            <a:ext cx="254768" cy="295437"/>
          </a:xfrm>
          <a:prstGeom prst="rect">
            <a:avLst/>
          </a:prstGeom>
        </p:spPr>
      </p:pic>
      <p:pic>
        <p:nvPicPr>
          <p:cNvPr id="171" name="!!MatThu1a">
            <a:hlinkClick r:id="rId17" action="ppaction://hlinksldjump"/>
            <a:extLst>
              <a:ext uri="{FF2B5EF4-FFF2-40B4-BE49-F238E27FC236}">
                <a16:creationId xmlns=""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6294156"/>
            <a:ext cx="310064" cy="201728"/>
          </a:xfrm>
          <a:prstGeom prst="rect">
            <a:avLst/>
          </a:prstGeom>
        </p:spPr>
      </p:pic>
      <p:sp>
        <p:nvSpPr>
          <p:cNvPr id="236" name="!!o6a">
            <a:extLst>
              <a:ext uri="{FF2B5EF4-FFF2-40B4-BE49-F238E27FC236}">
                <a16:creationId xmlns="" xmlns:a16="http://schemas.microsoft.com/office/drawing/2014/main" id="{FF4C83EB-3167-4E4A-A69D-118722699811}"/>
              </a:ext>
            </a:extLst>
          </p:cNvPr>
          <p:cNvSpPr/>
          <p:nvPr/>
        </p:nvSpPr>
        <p:spPr>
          <a:xfrm>
            <a:off x="4871056" y="3031394"/>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7" name="!!6a">
            <a:extLst>
              <a:ext uri="{FF2B5EF4-FFF2-40B4-BE49-F238E27FC236}">
                <a16:creationId xmlns="" xmlns:a16="http://schemas.microsoft.com/office/drawing/2014/main" id="{44BB4971-F9DB-44A8-9470-87DD42F9005E}"/>
              </a:ext>
            </a:extLst>
          </p:cNvPr>
          <p:cNvSpPr txBox="1"/>
          <p:nvPr/>
        </p:nvSpPr>
        <p:spPr>
          <a:xfrm>
            <a:off x="4981942" y="3030838"/>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89" name="!!o3e">
            <a:extLst>
              <a:ext uri="{FF2B5EF4-FFF2-40B4-BE49-F238E27FC236}">
                <a16:creationId xmlns="" xmlns:a16="http://schemas.microsoft.com/office/drawing/2014/main" id="{011043D1-20E7-417C-8EC9-635377BC5215}"/>
              </a:ext>
            </a:extLst>
          </p:cNvPr>
          <p:cNvSpPr/>
          <p:nvPr/>
        </p:nvSpPr>
        <p:spPr>
          <a:xfrm>
            <a:off x="7151096" y="1561596"/>
            <a:ext cx="683822" cy="66514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0" name="!!3e">
            <a:extLst>
              <a:ext uri="{FF2B5EF4-FFF2-40B4-BE49-F238E27FC236}">
                <a16:creationId xmlns="" xmlns:a16="http://schemas.microsoft.com/office/drawing/2014/main" id="{E869A585-EA11-4B63-B262-39FF89146027}"/>
              </a:ext>
            </a:extLst>
          </p:cNvPr>
          <p:cNvSpPr txBox="1"/>
          <p:nvPr/>
        </p:nvSpPr>
        <p:spPr>
          <a:xfrm>
            <a:off x="7255504" y="1512669"/>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195" name="!!o4a">
            <a:extLst>
              <a:ext uri="{FF2B5EF4-FFF2-40B4-BE49-F238E27FC236}">
                <a16:creationId xmlns="" xmlns:a16="http://schemas.microsoft.com/office/drawing/2014/main" id="{5130F1CE-E750-4481-B48D-4EE16F021D85}"/>
              </a:ext>
            </a:extLst>
          </p:cNvPr>
          <p:cNvSpPr/>
          <p:nvPr/>
        </p:nvSpPr>
        <p:spPr>
          <a:xfrm>
            <a:off x="7147780" y="3054953"/>
            <a:ext cx="680191"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6" name="!!4a">
            <a:extLst>
              <a:ext uri="{FF2B5EF4-FFF2-40B4-BE49-F238E27FC236}">
                <a16:creationId xmlns="" xmlns:a16="http://schemas.microsoft.com/office/drawing/2014/main" id="{45C80C97-0521-4C37-9622-9F2872ED57D7}"/>
              </a:ext>
            </a:extLst>
          </p:cNvPr>
          <p:cNvSpPr txBox="1"/>
          <p:nvPr/>
        </p:nvSpPr>
        <p:spPr>
          <a:xfrm>
            <a:off x="7257089" y="3050746"/>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203" name="!!o6a">
            <a:extLst>
              <a:ext uri="{FF2B5EF4-FFF2-40B4-BE49-F238E27FC236}">
                <a16:creationId xmlns="" xmlns:a16="http://schemas.microsoft.com/office/drawing/2014/main" id="{FF4C83EB-3167-4E4A-A69D-118722699811}"/>
              </a:ext>
            </a:extLst>
          </p:cNvPr>
          <p:cNvSpPr/>
          <p:nvPr/>
        </p:nvSpPr>
        <p:spPr>
          <a:xfrm>
            <a:off x="7138933" y="6053109"/>
            <a:ext cx="679118" cy="64781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4" name="!!6a">
            <a:extLst>
              <a:ext uri="{FF2B5EF4-FFF2-40B4-BE49-F238E27FC236}">
                <a16:creationId xmlns="" xmlns:a16="http://schemas.microsoft.com/office/drawing/2014/main" id="{44BB4971-F9DB-44A8-9470-87DD42F9005E}"/>
              </a:ext>
            </a:extLst>
          </p:cNvPr>
          <p:cNvSpPr txBox="1"/>
          <p:nvPr/>
        </p:nvSpPr>
        <p:spPr>
          <a:xfrm>
            <a:off x="7220736" y="6036961"/>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205" name="!!o6b">
            <a:extLst>
              <a:ext uri="{FF2B5EF4-FFF2-40B4-BE49-F238E27FC236}">
                <a16:creationId xmlns="" xmlns:a16="http://schemas.microsoft.com/office/drawing/2014/main" id="{EE29FB25-2E39-4408-8350-C5AF3CCE47E8}"/>
              </a:ext>
            </a:extLst>
          </p:cNvPr>
          <p:cNvSpPr/>
          <p:nvPr/>
        </p:nvSpPr>
        <p:spPr>
          <a:xfrm>
            <a:off x="7151411" y="5294621"/>
            <a:ext cx="667585" cy="68999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6" name="!!6b">
            <a:extLst>
              <a:ext uri="{FF2B5EF4-FFF2-40B4-BE49-F238E27FC236}">
                <a16:creationId xmlns="" xmlns:a16="http://schemas.microsoft.com/office/drawing/2014/main" id="{5FF2194D-BE2B-4907-86C6-A1AC1C9E5EC9}"/>
              </a:ext>
            </a:extLst>
          </p:cNvPr>
          <p:cNvSpPr txBox="1"/>
          <p:nvPr/>
        </p:nvSpPr>
        <p:spPr>
          <a:xfrm>
            <a:off x="7259638" y="5284006"/>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35" name="!!o6b">
            <a:extLst>
              <a:ext uri="{FF2B5EF4-FFF2-40B4-BE49-F238E27FC236}">
                <a16:creationId xmlns="" xmlns:a16="http://schemas.microsoft.com/office/drawing/2014/main" id="{EE29FB25-2E39-4408-8350-C5AF3CCE47E8}"/>
              </a:ext>
            </a:extLst>
          </p:cNvPr>
          <p:cNvSpPr/>
          <p:nvPr/>
        </p:nvSpPr>
        <p:spPr>
          <a:xfrm>
            <a:off x="6383652" y="3790033"/>
            <a:ext cx="694041" cy="686969"/>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42" name="!!6b">
            <a:extLst>
              <a:ext uri="{FF2B5EF4-FFF2-40B4-BE49-F238E27FC236}">
                <a16:creationId xmlns="" xmlns:a16="http://schemas.microsoft.com/office/drawing/2014/main" id="{5FF2194D-BE2B-4907-86C6-A1AC1C9E5EC9}"/>
              </a:ext>
            </a:extLst>
          </p:cNvPr>
          <p:cNvSpPr txBox="1"/>
          <p:nvPr/>
        </p:nvSpPr>
        <p:spPr>
          <a:xfrm>
            <a:off x="6495034" y="3812686"/>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49" name="!!o6b">
            <a:extLst>
              <a:ext uri="{FF2B5EF4-FFF2-40B4-BE49-F238E27FC236}">
                <a16:creationId xmlns="" xmlns:a16="http://schemas.microsoft.com/office/drawing/2014/main" id="{EE29FB25-2E39-4408-8350-C5AF3CCE47E8}"/>
              </a:ext>
            </a:extLst>
          </p:cNvPr>
          <p:cNvSpPr/>
          <p:nvPr/>
        </p:nvSpPr>
        <p:spPr>
          <a:xfrm>
            <a:off x="4873826" y="3794239"/>
            <a:ext cx="691681" cy="68299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50" name="!!o6c">
            <a:extLst>
              <a:ext uri="{FF2B5EF4-FFF2-40B4-BE49-F238E27FC236}">
                <a16:creationId xmlns="" xmlns:a16="http://schemas.microsoft.com/office/drawing/2014/main" id="{39C470D0-E8A7-4E3F-A266-CF08932EC1F5}"/>
              </a:ext>
            </a:extLst>
          </p:cNvPr>
          <p:cNvSpPr/>
          <p:nvPr/>
        </p:nvSpPr>
        <p:spPr>
          <a:xfrm>
            <a:off x="5625809" y="3792592"/>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51" name="!!6c">
            <a:extLst>
              <a:ext uri="{FF2B5EF4-FFF2-40B4-BE49-F238E27FC236}">
                <a16:creationId xmlns="" xmlns:a16="http://schemas.microsoft.com/office/drawing/2014/main" id="{46798CD4-5576-4B38-B7D4-CA6AF9A50B7A}"/>
              </a:ext>
            </a:extLst>
          </p:cNvPr>
          <p:cNvSpPr txBox="1"/>
          <p:nvPr/>
        </p:nvSpPr>
        <p:spPr>
          <a:xfrm>
            <a:off x="5725493" y="3795939"/>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52" name="!!6b">
            <a:extLst>
              <a:ext uri="{FF2B5EF4-FFF2-40B4-BE49-F238E27FC236}">
                <a16:creationId xmlns="" xmlns:a16="http://schemas.microsoft.com/office/drawing/2014/main" id="{5FF2194D-BE2B-4907-86C6-A1AC1C9E5EC9}"/>
              </a:ext>
            </a:extLst>
          </p:cNvPr>
          <p:cNvSpPr txBox="1"/>
          <p:nvPr/>
        </p:nvSpPr>
        <p:spPr>
          <a:xfrm>
            <a:off x="4988417" y="3800532"/>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77" name="!!o6b">
            <a:extLst>
              <a:ext uri="{FF2B5EF4-FFF2-40B4-BE49-F238E27FC236}">
                <a16:creationId xmlns="" xmlns:a16="http://schemas.microsoft.com/office/drawing/2014/main" id="{EE29FB25-2E39-4408-8350-C5AF3CCE47E8}"/>
              </a:ext>
            </a:extLst>
          </p:cNvPr>
          <p:cNvSpPr/>
          <p:nvPr/>
        </p:nvSpPr>
        <p:spPr>
          <a:xfrm>
            <a:off x="5626372" y="5294609"/>
            <a:ext cx="683822" cy="69479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78" name="!!6b">
            <a:extLst>
              <a:ext uri="{FF2B5EF4-FFF2-40B4-BE49-F238E27FC236}">
                <a16:creationId xmlns="" xmlns:a16="http://schemas.microsoft.com/office/drawing/2014/main" id="{5FF2194D-BE2B-4907-86C6-A1AC1C9E5EC9}"/>
              </a:ext>
            </a:extLst>
          </p:cNvPr>
          <p:cNvSpPr txBox="1"/>
          <p:nvPr/>
        </p:nvSpPr>
        <p:spPr>
          <a:xfrm>
            <a:off x="5714817" y="5288572"/>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23" name="!!o3g">
            <a:extLst>
              <a:ext uri="{FF2B5EF4-FFF2-40B4-BE49-F238E27FC236}">
                <a16:creationId xmlns="" xmlns:a16="http://schemas.microsoft.com/office/drawing/2014/main" id="{AF1F081E-A220-4762-9AB4-D4980F2967F4}"/>
              </a:ext>
            </a:extLst>
          </p:cNvPr>
          <p:cNvSpPr/>
          <p:nvPr/>
        </p:nvSpPr>
        <p:spPr>
          <a:xfrm>
            <a:off x="5626051" y="2285257"/>
            <a:ext cx="683822" cy="68288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30" name="!!3g">
            <a:extLst>
              <a:ext uri="{FF2B5EF4-FFF2-40B4-BE49-F238E27FC236}">
                <a16:creationId xmlns="" xmlns:a16="http://schemas.microsoft.com/office/drawing/2014/main" id="{85635BD7-087E-4F1A-95B1-E4E076C8BD3B}"/>
              </a:ext>
            </a:extLst>
          </p:cNvPr>
          <p:cNvSpPr txBox="1"/>
          <p:nvPr/>
        </p:nvSpPr>
        <p:spPr>
          <a:xfrm>
            <a:off x="5716851" y="2294642"/>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179" name="!!o6e">
            <a:extLst>
              <a:ext uri="{FF2B5EF4-FFF2-40B4-BE49-F238E27FC236}">
                <a16:creationId xmlns="" xmlns:a16="http://schemas.microsoft.com/office/drawing/2014/main" id="{8393C699-A172-430D-A5F9-804AEBDA96E1}"/>
              </a:ext>
            </a:extLst>
          </p:cNvPr>
          <p:cNvSpPr/>
          <p:nvPr/>
        </p:nvSpPr>
        <p:spPr>
          <a:xfrm>
            <a:off x="5626372" y="4552657"/>
            <a:ext cx="683822" cy="68714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0" name="!!6e">
            <a:extLst>
              <a:ext uri="{FF2B5EF4-FFF2-40B4-BE49-F238E27FC236}">
                <a16:creationId xmlns="" xmlns:a16="http://schemas.microsoft.com/office/drawing/2014/main" id="{FD8EAF7B-1976-4595-9D26-91DEBA7DF582}"/>
              </a:ext>
            </a:extLst>
          </p:cNvPr>
          <p:cNvSpPr txBox="1"/>
          <p:nvPr/>
        </p:nvSpPr>
        <p:spPr>
          <a:xfrm>
            <a:off x="5733398" y="4544926"/>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23" name="!!o6a">
            <a:extLst>
              <a:ext uri="{FF2B5EF4-FFF2-40B4-BE49-F238E27FC236}">
                <a16:creationId xmlns="" xmlns:a16="http://schemas.microsoft.com/office/drawing/2014/main" id="{FF4C83EB-3167-4E4A-A69D-118722699811}"/>
              </a:ext>
            </a:extLst>
          </p:cNvPr>
          <p:cNvSpPr/>
          <p:nvPr/>
        </p:nvSpPr>
        <p:spPr>
          <a:xfrm>
            <a:off x="5626051" y="303897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24" name="!!6a">
            <a:extLst>
              <a:ext uri="{FF2B5EF4-FFF2-40B4-BE49-F238E27FC236}">
                <a16:creationId xmlns="" xmlns:a16="http://schemas.microsoft.com/office/drawing/2014/main" id="{44BB4971-F9DB-44A8-9470-87DD42F9005E}"/>
              </a:ext>
            </a:extLst>
          </p:cNvPr>
          <p:cNvSpPr txBox="1"/>
          <p:nvPr/>
        </p:nvSpPr>
        <p:spPr>
          <a:xfrm>
            <a:off x="5742806" y="3059951"/>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0" name="!!o4a">
            <a:extLst>
              <a:ext uri="{FF2B5EF4-FFF2-40B4-BE49-F238E27FC236}">
                <a16:creationId xmlns="" xmlns:a16="http://schemas.microsoft.com/office/drawing/2014/main" id="{FDA18E49-376E-C843-9810-58CB0725AFE3}"/>
              </a:ext>
            </a:extLst>
          </p:cNvPr>
          <p:cNvSpPr/>
          <p:nvPr/>
        </p:nvSpPr>
        <p:spPr>
          <a:xfrm>
            <a:off x="7895000" y="3047240"/>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1" name="!!4a">
            <a:extLst>
              <a:ext uri="{FF2B5EF4-FFF2-40B4-BE49-F238E27FC236}">
                <a16:creationId xmlns="" xmlns:a16="http://schemas.microsoft.com/office/drawing/2014/main" id="{B3F3B303-0CBF-E831-450E-DA557CB93FC2}"/>
              </a:ext>
            </a:extLst>
          </p:cNvPr>
          <p:cNvSpPr txBox="1"/>
          <p:nvPr/>
        </p:nvSpPr>
        <p:spPr>
          <a:xfrm>
            <a:off x="7996175" y="3050139"/>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40" name="!!o6e">
            <a:extLst>
              <a:ext uri="{FF2B5EF4-FFF2-40B4-BE49-F238E27FC236}">
                <a16:creationId xmlns="" xmlns:a16="http://schemas.microsoft.com/office/drawing/2014/main" id="{1151AB4E-8298-8930-A3F8-C0B04AC247F3}"/>
              </a:ext>
            </a:extLst>
          </p:cNvPr>
          <p:cNvSpPr/>
          <p:nvPr/>
        </p:nvSpPr>
        <p:spPr>
          <a:xfrm>
            <a:off x="4872562" y="4555413"/>
            <a:ext cx="690162" cy="68438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1" name="!!6e">
            <a:extLst>
              <a:ext uri="{FF2B5EF4-FFF2-40B4-BE49-F238E27FC236}">
                <a16:creationId xmlns="" xmlns:a16="http://schemas.microsoft.com/office/drawing/2014/main" id="{67BF995B-BC5C-82B1-9E54-32BC746DA764}"/>
              </a:ext>
            </a:extLst>
          </p:cNvPr>
          <p:cNvSpPr txBox="1"/>
          <p:nvPr/>
        </p:nvSpPr>
        <p:spPr>
          <a:xfrm>
            <a:off x="4981942" y="4544926"/>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42" name="!!o6f">
            <a:extLst>
              <a:ext uri="{FF2B5EF4-FFF2-40B4-BE49-F238E27FC236}">
                <a16:creationId xmlns="" xmlns:a16="http://schemas.microsoft.com/office/drawing/2014/main" id="{9353937D-AA5C-BA5E-8941-6A6EDE912BCA}"/>
              </a:ext>
            </a:extLst>
          </p:cNvPr>
          <p:cNvSpPr/>
          <p:nvPr/>
        </p:nvSpPr>
        <p:spPr>
          <a:xfrm>
            <a:off x="4871056" y="6046005"/>
            <a:ext cx="685497" cy="65491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4" name="!!6f">
            <a:extLst>
              <a:ext uri="{FF2B5EF4-FFF2-40B4-BE49-F238E27FC236}">
                <a16:creationId xmlns="" xmlns:a16="http://schemas.microsoft.com/office/drawing/2014/main" id="{79430AB9-D14C-8399-E8C3-E035F21C2803}"/>
              </a:ext>
            </a:extLst>
          </p:cNvPr>
          <p:cNvSpPr txBox="1"/>
          <p:nvPr/>
        </p:nvSpPr>
        <p:spPr>
          <a:xfrm>
            <a:off x="4942075" y="6043885"/>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50" name="!!o4a">
            <a:extLst>
              <a:ext uri="{FF2B5EF4-FFF2-40B4-BE49-F238E27FC236}">
                <a16:creationId xmlns="" xmlns:a16="http://schemas.microsoft.com/office/drawing/2014/main" id="{5C60CE44-0D46-0254-BFDF-09595EF7A3BB}"/>
              </a:ext>
            </a:extLst>
          </p:cNvPr>
          <p:cNvSpPr/>
          <p:nvPr/>
        </p:nvSpPr>
        <p:spPr>
          <a:xfrm>
            <a:off x="8666356" y="3047240"/>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2" name="!!4a">
            <a:extLst>
              <a:ext uri="{FF2B5EF4-FFF2-40B4-BE49-F238E27FC236}">
                <a16:creationId xmlns="" xmlns:a16="http://schemas.microsoft.com/office/drawing/2014/main" id="{2A80FF64-A343-D88F-35E1-287E41F15943}"/>
              </a:ext>
            </a:extLst>
          </p:cNvPr>
          <p:cNvSpPr txBox="1"/>
          <p:nvPr/>
        </p:nvSpPr>
        <p:spPr>
          <a:xfrm>
            <a:off x="8803536" y="3037715"/>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6" name="!!o4c">
            <a:extLst>
              <a:ext uri="{FF2B5EF4-FFF2-40B4-BE49-F238E27FC236}">
                <a16:creationId xmlns="" xmlns:a16="http://schemas.microsoft.com/office/drawing/2014/main" id="{5B57CD5D-E9BB-991D-4DCC-94B67DB250E8}"/>
              </a:ext>
            </a:extLst>
          </p:cNvPr>
          <p:cNvSpPr/>
          <p:nvPr/>
        </p:nvSpPr>
        <p:spPr>
          <a:xfrm>
            <a:off x="8661258" y="82284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4c">
            <a:extLst>
              <a:ext uri="{FF2B5EF4-FFF2-40B4-BE49-F238E27FC236}">
                <a16:creationId xmlns="" xmlns:a16="http://schemas.microsoft.com/office/drawing/2014/main" id="{78F7BFD9-71F5-7A9F-3978-67A575B63877}"/>
              </a:ext>
            </a:extLst>
          </p:cNvPr>
          <p:cNvSpPr txBox="1"/>
          <p:nvPr/>
        </p:nvSpPr>
        <p:spPr>
          <a:xfrm>
            <a:off x="8767991" y="839968"/>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8" name="!!o3g">
            <a:extLst>
              <a:ext uri="{FF2B5EF4-FFF2-40B4-BE49-F238E27FC236}">
                <a16:creationId xmlns="" xmlns:a16="http://schemas.microsoft.com/office/drawing/2014/main" id="{D8C281CA-3791-571C-B011-ED87C78B4A0E}"/>
              </a:ext>
            </a:extLst>
          </p:cNvPr>
          <p:cNvSpPr/>
          <p:nvPr/>
        </p:nvSpPr>
        <p:spPr>
          <a:xfrm>
            <a:off x="5628539" y="1567330"/>
            <a:ext cx="683822" cy="6594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3g">
            <a:extLst>
              <a:ext uri="{FF2B5EF4-FFF2-40B4-BE49-F238E27FC236}">
                <a16:creationId xmlns="" xmlns:a16="http://schemas.microsoft.com/office/drawing/2014/main" id="{91C6408E-7E4D-00CC-AD60-5C981D197A96}"/>
              </a:ext>
            </a:extLst>
          </p:cNvPr>
          <p:cNvSpPr txBox="1"/>
          <p:nvPr/>
        </p:nvSpPr>
        <p:spPr>
          <a:xfrm>
            <a:off x="5721484" y="1554495"/>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8" name="!!o6c">
            <a:extLst>
              <a:ext uri="{FF2B5EF4-FFF2-40B4-BE49-F238E27FC236}">
                <a16:creationId xmlns="" xmlns:a16="http://schemas.microsoft.com/office/drawing/2014/main" id="{4A9C6EDD-49F9-6B1D-AAE1-F45A3261243F}"/>
              </a:ext>
            </a:extLst>
          </p:cNvPr>
          <p:cNvSpPr/>
          <p:nvPr/>
        </p:nvSpPr>
        <p:spPr>
          <a:xfrm>
            <a:off x="7151412" y="3795939"/>
            <a:ext cx="666639"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9" name="!!6c">
            <a:extLst>
              <a:ext uri="{FF2B5EF4-FFF2-40B4-BE49-F238E27FC236}">
                <a16:creationId xmlns="" xmlns:a16="http://schemas.microsoft.com/office/drawing/2014/main" id="{B5E7B001-13B4-2AD6-BEEA-B876B97AB34F}"/>
              </a:ext>
            </a:extLst>
          </p:cNvPr>
          <p:cNvSpPr txBox="1"/>
          <p:nvPr/>
        </p:nvSpPr>
        <p:spPr>
          <a:xfrm>
            <a:off x="7246092" y="3801966"/>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8" name="!!o6f">
            <a:extLst>
              <a:ext uri="{FF2B5EF4-FFF2-40B4-BE49-F238E27FC236}">
                <a16:creationId xmlns="" xmlns:a16="http://schemas.microsoft.com/office/drawing/2014/main" id="{0C5B2650-32AF-51AD-3C5C-32E4E9ABB45B}"/>
              </a:ext>
            </a:extLst>
          </p:cNvPr>
          <p:cNvSpPr/>
          <p:nvPr/>
        </p:nvSpPr>
        <p:spPr>
          <a:xfrm>
            <a:off x="4111957" y="6046005"/>
            <a:ext cx="685497" cy="65491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9" name="!!6f">
            <a:extLst>
              <a:ext uri="{FF2B5EF4-FFF2-40B4-BE49-F238E27FC236}">
                <a16:creationId xmlns="" xmlns:a16="http://schemas.microsoft.com/office/drawing/2014/main" id="{41B707E6-201C-3B1C-3D77-DAF0836D7A71}"/>
              </a:ext>
            </a:extLst>
          </p:cNvPr>
          <p:cNvSpPr txBox="1"/>
          <p:nvPr/>
        </p:nvSpPr>
        <p:spPr>
          <a:xfrm>
            <a:off x="4213491" y="6036961"/>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4" name="!!o3e">
            <a:extLst>
              <a:ext uri="{FF2B5EF4-FFF2-40B4-BE49-F238E27FC236}">
                <a16:creationId xmlns="" xmlns:a16="http://schemas.microsoft.com/office/drawing/2014/main" id="{C64A71C0-268F-D393-C304-5B2F79D135DB}"/>
              </a:ext>
            </a:extLst>
          </p:cNvPr>
          <p:cNvSpPr/>
          <p:nvPr/>
        </p:nvSpPr>
        <p:spPr>
          <a:xfrm>
            <a:off x="7904943" y="1570412"/>
            <a:ext cx="683822" cy="65632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 name="!!3e">
            <a:extLst>
              <a:ext uri="{FF2B5EF4-FFF2-40B4-BE49-F238E27FC236}">
                <a16:creationId xmlns="" xmlns:a16="http://schemas.microsoft.com/office/drawing/2014/main" id="{8FC82A3B-A677-A094-B898-2E3672E87856}"/>
              </a:ext>
            </a:extLst>
          </p:cNvPr>
          <p:cNvSpPr txBox="1"/>
          <p:nvPr/>
        </p:nvSpPr>
        <p:spPr>
          <a:xfrm>
            <a:off x="8010999" y="1581689"/>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7" name="!!o3e">
            <a:extLst>
              <a:ext uri="{FF2B5EF4-FFF2-40B4-BE49-F238E27FC236}">
                <a16:creationId xmlns="" xmlns:a16="http://schemas.microsoft.com/office/drawing/2014/main" id="{3FAB4F8E-18C5-F657-EA6E-142EF63BDF5A}"/>
              </a:ext>
            </a:extLst>
          </p:cNvPr>
          <p:cNvSpPr/>
          <p:nvPr/>
        </p:nvSpPr>
        <p:spPr>
          <a:xfrm>
            <a:off x="8666356" y="1561003"/>
            <a:ext cx="683822" cy="66573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3e">
            <a:extLst>
              <a:ext uri="{FF2B5EF4-FFF2-40B4-BE49-F238E27FC236}">
                <a16:creationId xmlns="" xmlns:a16="http://schemas.microsoft.com/office/drawing/2014/main" id="{8C486649-BD6B-A30A-6EB7-AC05B3B2E052}"/>
              </a:ext>
            </a:extLst>
          </p:cNvPr>
          <p:cNvSpPr txBox="1"/>
          <p:nvPr/>
        </p:nvSpPr>
        <p:spPr>
          <a:xfrm>
            <a:off x="8774010" y="1570412"/>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4" name="!!o3e">
            <a:extLst>
              <a:ext uri="{FF2B5EF4-FFF2-40B4-BE49-F238E27FC236}">
                <a16:creationId xmlns="" xmlns:a16="http://schemas.microsoft.com/office/drawing/2014/main" id="{E826598F-E03C-CAD8-88D7-FA87A0F6B1D8}"/>
              </a:ext>
            </a:extLst>
          </p:cNvPr>
          <p:cNvSpPr/>
          <p:nvPr/>
        </p:nvSpPr>
        <p:spPr>
          <a:xfrm>
            <a:off x="9419146" y="1561003"/>
            <a:ext cx="683822" cy="66573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5" name="!!3e">
            <a:extLst>
              <a:ext uri="{FF2B5EF4-FFF2-40B4-BE49-F238E27FC236}">
                <a16:creationId xmlns="" xmlns:a16="http://schemas.microsoft.com/office/drawing/2014/main" id="{777985FF-3BED-704B-668D-D9E9B25FB7CF}"/>
              </a:ext>
            </a:extLst>
          </p:cNvPr>
          <p:cNvSpPr txBox="1"/>
          <p:nvPr/>
        </p:nvSpPr>
        <p:spPr>
          <a:xfrm>
            <a:off x="9530032" y="1546412"/>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60" name="!!o3g">
            <a:extLst>
              <a:ext uri="{FF2B5EF4-FFF2-40B4-BE49-F238E27FC236}">
                <a16:creationId xmlns="" xmlns:a16="http://schemas.microsoft.com/office/drawing/2014/main" id="{03681E22-AE0F-276E-4957-3BE31A231246}"/>
              </a:ext>
            </a:extLst>
          </p:cNvPr>
          <p:cNvSpPr/>
          <p:nvPr/>
        </p:nvSpPr>
        <p:spPr>
          <a:xfrm>
            <a:off x="4879678" y="2283285"/>
            <a:ext cx="675198" cy="6822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1" name="!!3g">
            <a:extLst>
              <a:ext uri="{FF2B5EF4-FFF2-40B4-BE49-F238E27FC236}">
                <a16:creationId xmlns="" xmlns:a16="http://schemas.microsoft.com/office/drawing/2014/main" id="{B9BE4BC7-CA42-CFE4-5955-553FBFE3BD95}"/>
              </a:ext>
            </a:extLst>
          </p:cNvPr>
          <p:cNvSpPr txBox="1"/>
          <p:nvPr/>
        </p:nvSpPr>
        <p:spPr>
          <a:xfrm>
            <a:off x="4960866" y="2300082"/>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74" name="!!o3g">
            <a:extLst>
              <a:ext uri="{FF2B5EF4-FFF2-40B4-BE49-F238E27FC236}">
                <a16:creationId xmlns="" xmlns:a16="http://schemas.microsoft.com/office/drawing/2014/main" id="{B60A8394-1004-1C30-46B1-D93E1400AD2B}"/>
              </a:ext>
            </a:extLst>
          </p:cNvPr>
          <p:cNvSpPr/>
          <p:nvPr/>
        </p:nvSpPr>
        <p:spPr>
          <a:xfrm>
            <a:off x="7907243" y="2287287"/>
            <a:ext cx="660127" cy="68513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5" name="!!3g">
            <a:extLst>
              <a:ext uri="{FF2B5EF4-FFF2-40B4-BE49-F238E27FC236}">
                <a16:creationId xmlns="" xmlns:a16="http://schemas.microsoft.com/office/drawing/2014/main" id="{686107F7-114C-1069-2DA9-8F9A8153CFE4}"/>
              </a:ext>
            </a:extLst>
          </p:cNvPr>
          <p:cNvSpPr txBox="1"/>
          <p:nvPr/>
        </p:nvSpPr>
        <p:spPr>
          <a:xfrm>
            <a:off x="8005718" y="2293627"/>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76" name="!!o3g">
            <a:extLst>
              <a:ext uri="{FF2B5EF4-FFF2-40B4-BE49-F238E27FC236}">
                <a16:creationId xmlns="" xmlns:a16="http://schemas.microsoft.com/office/drawing/2014/main" id="{FD1B2426-F8F9-98BA-7629-C322A568CF6F}"/>
              </a:ext>
            </a:extLst>
          </p:cNvPr>
          <p:cNvSpPr/>
          <p:nvPr/>
        </p:nvSpPr>
        <p:spPr>
          <a:xfrm>
            <a:off x="7148752" y="2293627"/>
            <a:ext cx="683822" cy="67879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9" name="!!3g">
            <a:extLst>
              <a:ext uri="{FF2B5EF4-FFF2-40B4-BE49-F238E27FC236}">
                <a16:creationId xmlns="" xmlns:a16="http://schemas.microsoft.com/office/drawing/2014/main" id="{A821A25F-E027-D0ED-86F7-0A95FFA59820}"/>
              </a:ext>
            </a:extLst>
          </p:cNvPr>
          <p:cNvSpPr txBox="1"/>
          <p:nvPr/>
        </p:nvSpPr>
        <p:spPr>
          <a:xfrm>
            <a:off x="7250721" y="2285037"/>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2" name="!!o6e">
            <a:extLst>
              <a:ext uri="{FF2B5EF4-FFF2-40B4-BE49-F238E27FC236}">
                <a16:creationId xmlns="" xmlns:a16="http://schemas.microsoft.com/office/drawing/2014/main" id="{91BD9721-E50E-B3E8-196D-D4F847D58328}"/>
              </a:ext>
            </a:extLst>
          </p:cNvPr>
          <p:cNvSpPr/>
          <p:nvPr/>
        </p:nvSpPr>
        <p:spPr>
          <a:xfrm>
            <a:off x="7907243" y="6052953"/>
            <a:ext cx="660127" cy="640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5" name="!!6e">
            <a:extLst>
              <a:ext uri="{FF2B5EF4-FFF2-40B4-BE49-F238E27FC236}">
                <a16:creationId xmlns="" xmlns:a16="http://schemas.microsoft.com/office/drawing/2014/main" id="{5080AE64-B3CA-815B-CC3F-B5D5BFF48B65}"/>
              </a:ext>
            </a:extLst>
          </p:cNvPr>
          <p:cNvSpPr txBox="1"/>
          <p:nvPr/>
        </p:nvSpPr>
        <p:spPr>
          <a:xfrm>
            <a:off x="7996175" y="6046004"/>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12" name="!!o4c">
            <a:extLst>
              <a:ext uri="{FF2B5EF4-FFF2-40B4-BE49-F238E27FC236}">
                <a16:creationId xmlns="" xmlns:a16="http://schemas.microsoft.com/office/drawing/2014/main" id="{96FCF061-3C90-B46C-FD85-01E514C664F7}"/>
              </a:ext>
            </a:extLst>
          </p:cNvPr>
          <p:cNvSpPr/>
          <p:nvPr/>
        </p:nvSpPr>
        <p:spPr>
          <a:xfrm>
            <a:off x="9404656" y="82276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3" name="!!4c">
            <a:extLst>
              <a:ext uri="{FF2B5EF4-FFF2-40B4-BE49-F238E27FC236}">
                <a16:creationId xmlns="" xmlns:a16="http://schemas.microsoft.com/office/drawing/2014/main" id="{16B3B2EB-20EB-903F-9602-BFB71101A4DB}"/>
              </a:ext>
            </a:extLst>
          </p:cNvPr>
          <p:cNvSpPr txBox="1"/>
          <p:nvPr/>
        </p:nvSpPr>
        <p:spPr>
          <a:xfrm>
            <a:off x="9512765" y="839967"/>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9" name="!!o4c">
            <a:extLst>
              <a:ext uri="{FF2B5EF4-FFF2-40B4-BE49-F238E27FC236}">
                <a16:creationId xmlns="" xmlns:a16="http://schemas.microsoft.com/office/drawing/2014/main" id="{4B9B9601-F237-C4F6-7E83-7C1D3B9131DD}"/>
              </a:ext>
            </a:extLst>
          </p:cNvPr>
          <p:cNvSpPr/>
          <p:nvPr/>
        </p:nvSpPr>
        <p:spPr>
          <a:xfrm>
            <a:off x="10173684" y="82268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1" name="!!4c">
            <a:extLst>
              <a:ext uri="{FF2B5EF4-FFF2-40B4-BE49-F238E27FC236}">
                <a16:creationId xmlns="" xmlns:a16="http://schemas.microsoft.com/office/drawing/2014/main" id="{21B106EE-01D7-5366-4141-EC9C91CBDDDF}"/>
              </a:ext>
            </a:extLst>
          </p:cNvPr>
          <p:cNvSpPr txBox="1"/>
          <p:nvPr/>
        </p:nvSpPr>
        <p:spPr>
          <a:xfrm>
            <a:off x="10284570" y="836069"/>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45" name="!!o3g">
            <a:extLst>
              <a:ext uri="{FF2B5EF4-FFF2-40B4-BE49-F238E27FC236}">
                <a16:creationId xmlns="" xmlns:a16="http://schemas.microsoft.com/office/drawing/2014/main" id="{F2B4103C-812C-59AD-CF5F-33056C0A487E}"/>
              </a:ext>
            </a:extLst>
          </p:cNvPr>
          <p:cNvSpPr/>
          <p:nvPr/>
        </p:nvSpPr>
        <p:spPr>
          <a:xfrm>
            <a:off x="4880756" y="1561003"/>
            <a:ext cx="674120"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6" name="!!3g">
            <a:extLst>
              <a:ext uri="{FF2B5EF4-FFF2-40B4-BE49-F238E27FC236}">
                <a16:creationId xmlns="" xmlns:a16="http://schemas.microsoft.com/office/drawing/2014/main" id="{48DF28C8-A308-F03D-9699-540E3A57C0B9}"/>
              </a:ext>
            </a:extLst>
          </p:cNvPr>
          <p:cNvSpPr txBox="1"/>
          <p:nvPr/>
        </p:nvSpPr>
        <p:spPr>
          <a:xfrm>
            <a:off x="4984509" y="1579292"/>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47" name="!!o3g">
            <a:extLst>
              <a:ext uri="{FF2B5EF4-FFF2-40B4-BE49-F238E27FC236}">
                <a16:creationId xmlns="" xmlns:a16="http://schemas.microsoft.com/office/drawing/2014/main" id="{762C4FBE-0780-B53F-4BE2-BFB1EF138A02}"/>
              </a:ext>
            </a:extLst>
          </p:cNvPr>
          <p:cNvSpPr/>
          <p:nvPr/>
        </p:nvSpPr>
        <p:spPr>
          <a:xfrm>
            <a:off x="4110816" y="1561004"/>
            <a:ext cx="686285"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8" name="!!3g">
            <a:extLst>
              <a:ext uri="{FF2B5EF4-FFF2-40B4-BE49-F238E27FC236}">
                <a16:creationId xmlns="" xmlns:a16="http://schemas.microsoft.com/office/drawing/2014/main" id="{387DA419-077D-5F89-FA40-4CAC58E2EF03}"/>
              </a:ext>
            </a:extLst>
          </p:cNvPr>
          <p:cNvSpPr txBox="1"/>
          <p:nvPr/>
        </p:nvSpPr>
        <p:spPr>
          <a:xfrm>
            <a:off x="4221696" y="1567330"/>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66" name="!!o6b">
            <a:extLst>
              <a:ext uri="{FF2B5EF4-FFF2-40B4-BE49-F238E27FC236}">
                <a16:creationId xmlns="" xmlns:a16="http://schemas.microsoft.com/office/drawing/2014/main" id="{71FC087F-A0CD-6F82-E701-5F93F7697C32}"/>
              </a:ext>
            </a:extLst>
          </p:cNvPr>
          <p:cNvSpPr/>
          <p:nvPr/>
        </p:nvSpPr>
        <p:spPr>
          <a:xfrm>
            <a:off x="3351422" y="3793180"/>
            <a:ext cx="683822" cy="68323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7" name="!!o6c">
            <a:extLst>
              <a:ext uri="{FF2B5EF4-FFF2-40B4-BE49-F238E27FC236}">
                <a16:creationId xmlns="" xmlns:a16="http://schemas.microsoft.com/office/drawing/2014/main" id="{CCB32FA6-02A5-2C48-3FCE-68F17F1EA296}"/>
              </a:ext>
            </a:extLst>
          </p:cNvPr>
          <p:cNvSpPr/>
          <p:nvPr/>
        </p:nvSpPr>
        <p:spPr>
          <a:xfrm>
            <a:off x="4111958" y="3793404"/>
            <a:ext cx="685497" cy="68359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8" name="!!6c">
            <a:extLst>
              <a:ext uri="{FF2B5EF4-FFF2-40B4-BE49-F238E27FC236}">
                <a16:creationId xmlns="" xmlns:a16="http://schemas.microsoft.com/office/drawing/2014/main" id="{B3A5FA4A-5C9B-2127-CA28-A0D4875AA1D9}"/>
              </a:ext>
            </a:extLst>
          </p:cNvPr>
          <p:cNvSpPr txBox="1"/>
          <p:nvPr/>
        </p:nvSpPr>
        <p:spPr>
          <a:xfrm>
            <a:off x="4223774" y="3821482"/>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69" name="!!6b">
            <a:extLst>
              <a:ext uri="{FF2B5EF4-FFF2-40B4-BE49-F238E27FC236}">
                <a16:creationId xmlns="" xmlns:a16="http://schemas.microsoft.com/office/drawing/2014/main" id="{EF1801CC-FEA8-D09E-3869-72D88EEF6F60}"/>
              </a:ext>
            </a:extLst>
          </p:cNvPr>
          <p:cNvSpPr txBox="1"/>
          <p:nvPr/>
        </p:nvSpPr>
        <p:spPr>
          <a:xfrm>
            <a:off x="3455050" y="3810057"/>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72" name="!!o6c">
            <a:extLst>
              <a:ext uri="{FF2B5EF4-FFF2-40B4-BE49-F238E27FC236}">
                <a16:creationId xmlns="" xmlns:a16="http://schemas.microsoft.com/office/drawing/2014/main" id="{2E8D898A-1BDA-6853-905A-C23A30481522}"/>
              </a:ext>
            </a:extLst>
          </p:cNvPr>
          <p:cNvSpPr/>
          <p:nvPr/>
        </p:nvSpPr>
        <p:spPr>
          <a:xfrm>
            <a:off x="2582418" y="3790033"/>
            <a:ext cx="678198" cy="68638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3" name="!!6c">
            <a:extLst>
              <a:ext uri="{FF2B5EF4-FFF2-40B4-BE49-F238E27FC236}">
                <a16:creationId xmlns="" xmlns:a16="http://schemas.microsoft.com/office/drawing/2014/main" id="{886A6A9D-0B40-42DF-FE75-849505ACA062}"/>
              </a:ext>
            </a:extLst>
          </p:cNvPr>
          <p:cNvSpPr txBox="1"/>
          <p:nvPr/>
        </p:nvSpPr>
        <p:spPr>
          <a:xfrm>
            <a:off x="2680949" y="3800336"/>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r</a:t>
            </a:r>
          </a:p>
        </p:txBody>
      </p:sp>
      <p:sp>
        <p:nvSpPr>
          <p:cNvPr id="81" name="!!o6c">
            <a:extLst>
              <a:ext uri="{FF2B5EF4-FFF2-40B4-BE49-F238E27FC236}">
                <a16:creationId xmlns="" xmlns:a16="http://schemas.microsoft.com/office/drawing/2014/main" id="{7CE2B578-8E2D-7EAE-5628-0A61C3935BDD}"/>
              </a:ext>
            </a:extLst>
          </p:cNvPr>
          <p:cNvSpPr/>
          <p:nvPr/>
        </p:nvSpPr>
        <p:spPr>
          <a:xfrm>
            <a:off x="7895000" y="3795939"/>
            <a:ext cx="672370" cy="68047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2" name="!!6c">
            <a:extLst>
              <a:ext uri="{FF2B5EF4-FFF2-40B4-BE49-F238E27FC236}">
                <a16:creationId xmlns="" xmlns:a16="http://schemas.microsoft.com/office/drawing/2014/main" id="{872FC442-191B-6C0E-673F-1BFD50C99B41}"/>
              </a:ext>
            </a:extLst>
          </p:cNvPr>
          <p:cNvSpPr txBox="1"/>
          <p:nvPr/>
        </p:nvSpPr>
        <p:spPr>
          <a:xfrm>
            <a:off x="7984904" y="3805464"/>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83" name="!!o6e">
            <a:extLst>
              <a:ext uri="{FF2B5EF4-FFF2-40B4-BE49-F238E27FC236}">
                <a16:creationId xmlns="" xmlns:a16="http://schemas.microsoft.com/office/drawing/2014/main" id="{FCD68DC8-3530-11A1-7928-AC6496EA5618}"/>
              </a:ext>
            </a:extLst>
          </p:cNvPr>
          <p:cNvSpPr/>
          <p:nvPr/>
        </p:nvSpPr>
        <p:spPr>
          <a:xfrm>
            <a:off x="4110816" y="4551512"/>
            <a:ext cx="686638" cy="68828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86" name="!!6e">
            <a:extLst>
              <a:ext uri="{FF2B5EF4-FFF2-40B4-BE49-F238E27FC236}">
                <a16:creationId xmlns="" xmlns:a16="http://schemas.microsoft.com/office/drawing/2014/main" id="{90E0718A-A175-8B93-06B9-EB9FCA228F7D}"/>
              </a:ext>
            </a:extLst>
          </p:cNvPr>
          <p:cNvSpPr txBox="1"/>
          <p:nvPr/>
        </p:nvSpPr>
        <p:spPr>
          <a:xfrm>
            <a:off x="4221696" y="4551512"/>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87" name="!!o6e">
            <a:extLst>
              <a:ext uri="{FF2B5EF4-FFF2-40B4-BE49-F238E27FC236}">
                <a16:creationId xmlns="" xmlns:a16="http://schemas.microsoft.com/office/drawing/2014/main" id="{18917769-7DF3-5F3B-FA5F-C9962F00AA01}"/>
              </a:ext>
            </a:extLst>
          </p:cNvPr>
          <p:cNvSpPr/>
          <p:nvPr/>
        </p:nvSpPr>
        <p:spPr>
          <a:xfrm>
            <a:off x="3344164" y="4552658"/>
            <a:ext cx="683822" cy="68267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1" name="!!6e">
            <a:extLst>
              <a:ext uri="{FF2B5EF4-FFF2-40B4-BE49-F238E27FC236}">
                <a16:creationId xmlns="" xmlns:a16="http://schemas.microsoft.com/office/drawing/2014/main" id="{87B90747-4CDB-1808-A290-26E4AAE4A3F0}"/>
              </a:ext>
            </a:extLst>
          </p:cNvPr>
          <p:cNvSpPr txBox="1"/>
          <p:nvPr/>
        </p:nvSpPr>
        <p:spPr>
          <a:xfrm>
            <a:off x="3458357" y="4551511"/>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94" name="!!o6e">
            <a:extLst>
              <a:ext uri="{FF2B5EF4-FFF2-40B4-BE49-F238E27FC236}">
                <a16:creationId xmlns="" xmlns:a16="http://schemas.microsoft.com/office/drawing/2014/main" id="{21333BD2-31A9-B6FA-2941-91D3255840FD}"/>
              </a:ext>
            </a:extLst>
          </p:cNvPr>
          <p:cNvSpPr/>
          <p:nvPr/>
        </p:nvSpPr>
        <p:spPr>
          <a:xfrm>
            <a:off x="2582418" y="4551514"/>
            <a:ext cx="683822" cy="6838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5" name="!!6e">
            <a:extLst>
              <a:ext uri="{FF2B5EF4-FFF2-40B4-BE49-F238E27FC236}">
                <a16:creationId xmlns="" xmlns:a16="http://schemas.microsoft.com/office/drawing/2014/main" id="{05EDE13A-BC89-71DF-7FDB-DF849FBD584B}"/>
              </a:ext>
            </a:extLst>
          </p:cNvPr>
          <p:cNvSpPr txBox="1"/>
          <p:nvPr/>
        </p:nvSpPr>
        <p:spPr>
          <a:xfrm>
            <a:off x="2687239" y="4555184"/>
            <a:ext cx="46205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r</a:t>
            </a:r>
          </a:p>
        </p:txBody>
      </p:sp>
      <p:pic>
        <p:nvPicPr>
          <p:cNvPr id="5" name="Picture 4">
            <a:hlinkClick r:id="rId18" action="ppaction://hlinksldjump"/>
          </p:cNvPr>
          <p:cNvPicPr>
            <a:picLocks noChangeAspect="1"/>
          </p:cNvPicPr>
          <p:nvPr/>
        </p:nvPicPr>
        <p:blipFill>
          <a:blip r:embed="rId19"/>
          <a:stretch>
            <a:fillRect/>
          </a:stretch>
        </p:blipFill>
        <p:spPr>
          <a:xfrm>
            <a:off x="11199812" y="6052953"/>
            <a:ext cx="609600" cy="609600"/>
          </a:xfrm>
          <a:prstGeom prst="rect">
            <a:avLst/>
          </a:prstGeom>
        </p:spPr>
      </p:pic>
    </p:spTree>
    <p:extLst>
      <p:ext uri="{BB962C8B-B14F-4D97-AF65-F5344CB8AC3E}">
        <p14:creationId xmlns:p14="http://schemas.microsoft.com/office/powerpoint/2010/main" val="1234532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500" fill="hold"/>
                                        <p:tgtEl>
                                          <p:spTgt spid="163"/>
                                        </p:tgtEl>
                                        <p:attrNameLst>
                                          <p:attrName>ppt_w</p:attrName>
                                        </p:attrNameLst>
                                      </p:cBhvr>
                                      <p:tavLst>
                                        <p:tav tm="0">
                                          <p:val>
                                            <p:fltVal val="0"/>
                                          </p:val>
                                        </p:tav>
                                        <p:tav tm="100000">
                                          <p:val>
                                            <p:strVal val="#ppt_w"/>
                                          </p:val>
                                        </p:tav>
                                      </p:tavLst>
                                    </p:anim>
                                    <p:anim calcmode="lin" valueType="num">
                                      <p:cBhvr>
                                        <p:cTn id="8" dur="500" fill="hold"/>
                                        <p:tgtEl>
                                          <p:spTgt spid="163"/>
                                        </p:tgtEl>
                                        <p:attrNameLst>
                                          <p:attrName>ppt_h</p:attrName>
                                        </p:attrNameLst>
                                      </p:cBhvr>
                                      <p:tavLst>
                                        <p:tav tm="0">
                                          <p:val>
                                            <p:fltVal val="0"/>
                                          </p:val>
                                        </p:tav>
                                        <p:tav tm="100000">
                                          <p:val>
                                            <p:strVal val="#ppt_h"/>
                                          </p:val>
                                        </p:tav>
                                      </p:tavLst>
                                    </p:anim>
                                    <p:animEffect transition="in" filter="fade">
                                      <p:cBhvr>
                                        <p:cTn id="9" dur="500"/>
                                        <p:tgtEl>
                                          <p:spTgt spid="16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63"/>
                                        </p:tgtEl>
                                      </p:cBhvr>
                                    </p:animEffect>
                                    <p:animScale>
                                      <p:cBhvr>
                                        <p:cTn id="12" dur="250" autoRev="1" fill="hold"/>
                                        <p:tgtEl>
                                          <p:spTgt spid="16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par>
                                <p:cTn id="24" presetID="53" presetClass="entr" presetSubtype="16"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p:cTn id="26" dur="500" fill="hold"/>
                                        <p:tgtEl>
                                          <p:spTgt spid="56"/>
                                        </p:tgtEl>
                                        <p:attrNameLst>
                                          <p:attrName>ppt_w</p:attrName>
                                        </p:attrNameLst>
                                      </p:cBhvr>
                                      <p:tavLst>
                                        <p:tav tm="0">
                                          <p:val>
                                            <p:fltVal val="0"/>
                                          </p:val>
                                        </p:tav>
                                        <p:tav tm="100000">
                                          <p:val>
                                            <p:strVal val="#ppt_w"/>
                                          </p:val>
                                        </p:tav>
                                      </p:tavLst>
                                    </p:anim>
                                    <p:anim calcmode="lin" valueType="num">
                                      <p:cBhvr>
                                        <p:cTn id="27" dur="500" fill="hold"/>
                                        <p:tgtEl>
                                          <p:spTgt spid="56"/>
                                        </p:tgtEl>
                                        <p:attrNameLst>
                                          <p:attrName>ppt_h</p:attrName>
                                        </p:attrNameLst>
                                      </p:cBhvr>
                                      <p:tavLst>
                                        <p:tav tm="0">
                                          <p:val>
                                            <p:fltVal val="0"/>
                                          </p:val>
                                        </p:tav>
                                        <p:tav tm="100000">
                                          <p:val>
                                            <p:strVal val="#ppt_h"/>
                                          </p:val>
                                        </p:tav>
                                      </p:tavLst>
                                    </p:anim>
                                    <p:animEffect transition="in" filter="fade">
                                      <p:cBhvr>
                                        <p:cTn id="28" dur="500"/>
                                        <p:tgtEl>
                                          <p:spTgt spid="56"/>
                                        </p:tgtEl>
                                      </p:cBhvr>
                                    </p:animEffect>
                                  </p:childTnLst>
                                  <p:subTnLst>
                                    <p:audio>
                                      <p:cMediaNode>
                                        <p:cTn display="0" masterRel="sameClick">
                                          <p:stCondLst>
                                            <p:cond evt="begin" delay="0">
                                              <p:tn val="24"/>
                                            </p:cond>
                                          </p:stCondLst>
                                          <p:endCondLst>
                                            <p:cond evt="onStopAudio" delay="0">
                                              <p:tgtEl>
                                                <p:sldTgt/>
                                              </p:tgtEl>
                                            </p:cond>
                                          </p:endCondLst>
                                        </p:cTn>
                                        <p:tgtEl>
                                          <p:sndTgt r:embed="rId3" name="Bling.wav"/>
                                        </p:tgtEl>
                                      </p:cMediaNode>
                                    </p:audio>
                                  </p:subTnLst>
                                </p:cTn>
                              </p:par>
                              <p:par>
                                <p:cTn id="29" presetID="26" presetClass="emph" presetSubtype="0" fill="hold" grpId="1" nodeType="withEffect">
                                  <p:stCondLst>
                                    <p:cond delay="500"/>
                                  </p:stCondLst>
                                  <p:childTnLst>
                                    <p:animEffect transition="out" filter="fade">
                                      <p:cBhvr>
                                        <p:cTn id="30" dur="500" tmFilter="0, 0; .2, .5; .8, .5; 1, 0"/>
                                        <p:tgtEl>
                                          <p:spTgt spid="56"/>
                                        </p:tgtEl>
                                      </p:cBhvr>
                                    </p:animEffect>
                                    <p:animScale>
                                      <p:cBhvr>
                                        <p:cTn id="31" dur="250" autoRev="1" fill="hold"/>
                                        <p:tgtEl>
                                          <p:spTgt spid="56"/>
                                        </p:tgtEl>
                                      </p:cBhvr>
                                      <p:by x="105000" y="105000"/>
                                    </p:animScale>
                                  </p:childTnLst>
                                </p:cTn>
                              </p:par>
                              <p:par>
                                <p:cTn id="32" presetID="53"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3" name="Bling.wav"/>
                                        </p:tgtEl>
                                      </p:cMediaNode>
                                    </p:audio>
                                  </p:subTnLst>
                                </p:cTn>
                              </p:par>
                              <p:par>
                                <p:cTn id="37" presetID="26" presetClass="emph" presetSubtype="0" fill="hold" grpId="1" nodeType="withEffect">
                                  <p:stCondLst>
                                    <p:cond delay="50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3" name="Bling.wav"/>
                                        </p:tgtEl>
                                      </p:cMediaNode>
                                    </p:audio>
                                  </p:subTnLst>
                                </p:cTn>
                              </p:par>
                              <p:par>
                                <p:cTn id="45" presetID="26" presetClass="emph" presetSubtype="0" fill="hold" grpId="1" nodeType="withEffect">
                                  <p:stCondLst>
                                    <p:cond delay="50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cTn>
                              </p:par>
                              <p:par>
                                <p:cTn id="48" presetID="53" presetClass="entr" presetSubtype="16"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subTnLst>
                                    <p:audio>
                                      <p:cMediaNode>
                                        <p:cTn display="0" masterRel="sameClick">
                                          <p:stCondLst>
                                            <p:cond evt="begin" delay="0">
                                              <p:tn val="48"/>
                                            </p:cond>
                                          </p:stCondLst>
                                          <p:endCondLst>
                                            <p:cond evt="onStopAudio" delay="0">
                                              <p:tgtEl>
                                                <p:sldTgt/>
                                              </p:tgtEl>
                                            </p:cond>
                                          </p:endCondLst>
                                        </p:cTn>
                                        <p:tgtEl>
                                          <p:sndTgt r:embed="rId3" name="Bling.wav"/>
                                        </p:tgtEl>
                                      </p:cMediaNode>
                                    </p:audio>
                                  </p:subTnLst>
                                </p:cTn>
                              </p:par>
                              <p:par>
                                <p:cTn id="53" presetID="26" presetClass="emph" presetSubtype="0" fill="hold" grpId="1" nodeType="withEffect">
                                  <p:stCondLst>
                                    <p:cond delay="500"/>
                                  </p:stCondLst>
                                  <p:childTnLst>
                                    <p:animEffect transition="out" filter="fade">
                                      <p:cBhvr>
                                        <p:cTn id="54" dur="500" tmFilter="0, 0; .2, .5; .8, .5; 1, 0"/>
                                        <p:tgtEl>
                                          <p:spTgt spid="31"/>
                                        </p:tgtEl>
                                      </p:cBhvr>
                                    </p:animEffect>
                                    <p:animScale>
                                      <p:cBhvr>
                                        <p:cTn id="55" dur="250" autoRev="1" fill="hold"/>
                                        <p:tgtEl>
                                          <p:spTgt spid="31"/>
                                        </p:tgtEl>
                                      </p:cBhvr>
                                      <p:by x="105000" y="105000"/>
                                    </p:animScale>
                                  </p:childTnLst>
                                </p:cTn>
                              </p:par>
                              <p:par>
                                <p:cTn id="56" presetID="53" presetClass="entr" presetSubtype="16" fill="hold" grpId="0" nodeType="withEffect">
                                  <p:stCondLst>
                                    <p:cond delay="0"/>
                                  </p:stCondLst>
                                  <p:childTnLst>
                                    <p:set>
                                      <p:cBhvr>
                                        <p:cTn id="57" dur="1" fill="hold">
                                          <p:stCondLst>
                                            <p:cond delay="0"/>
                                          </p:stCondLst>
                                        </p:cTn>
                                        <p:tgtEl>
                                          <p:spTgt spid="85"/>
                                        </p:tgtEl>
                                        <p:attrNameLst>
                                          <p:attrName>style.visibility</p:attrName>
                                        </p:attrNameLst>
                                      </p:cBhvr>
                                      <p:to>
                                        <p:strVal val="visible"/>
                                      </p:to>
                                    </p:set>
                                    <p:anim calcmode="lin" valueType="num">
                                      <p:cBhvr>
                                        <p:cTn id="58" dur="500" fill="hold"/>
                                        <p:tgtEl>
                                          <p:spTgt spid="85"/>
                                        </p:tgtEl>
                                        <p:attrNameLst>
                                          <p:attrName>ppt_w</p:attrName>
                                        </p:attrNameLst>
                                      </p:cBhvr>
                                      <p:tavLst>
                                        <p:tav tm="0">
                                          <p:val>
                                            <p:fltVal val="0"/>
                                          </p:val>
                                        </p:tav>
                                        <p:tav tm="100000">
                                          <p:val>
                                            <p:strVal val="#ppt_w"/>
                                          </p:val>
                                        </p:tav>
                                      </p:tavLst>
                                    </p:anim>
                                    <p:anim calcmode="lin" valueType="num">
                                      <p:cBhvr>
                                        <p:cTn id="59" dur="500" fill="hold"/>
                                        <p:tgtEl>
                                          <p:spTgt spid="85"/>
                                        </p:tgtEl>
                                        <p:attrNameLst>
                                          <p:attrName>ppt_h</p:attrName>
                                        </p:attrNameLst>
                                      </p:cBhvr>
                                      <p:tavLst>
                                        <p:tav tm="0">
                                          <p:val>
                                            <p:fltVal val="0"/>
                                          </p:val>
                                        </p:tav>
                                        <p:tav tm="100000">
                                          <p:val>
                                            <p:strVal val="#ppt_h"/>
                                          </p:val>
                                        </p:tav>
                                      </p:tavLst>
                                    </p:anim>
                                    <p:animEffect transition="in" filter="fade">
                                      <p:cBhvr>
                                        <p:cTn id="60" dur="500"/>
                                        <p:tgtEl>
                                          <p:spTgt spid="85"/>
                                        </p:tgtEl>
                                      </p:cBhvr>
                                    </p:animEffect>
                                  </p:childTnLst>
                                  <p:subTnLst>
                                    <p:audio>
                                      <p:cMediaNode>
                                        <p:cTn display="0" masterRel="sameClick">
                                          <p:stCondLst>
                                            <p:cond evt="begin" delay="0">
                                              <p:tn val="56"/>
                                            </p:cond>
                                          </p:stCondLst>
                                          <p:endCondLst>
                                            <p:cond evt="onStopAudio" delay="0">
                                              <p:tgtEl>
                                                <p:sldTgt/>
                                              </p:tgtEl>
                                            </p:cond>
                                          </p:endCondLst>
                                        </p:cTn>
                                        <p:tgtEl>
                                          <p:sndTgt r:embed="rId3" name="Bling.wav"/>
                                        </p:tgtEl>
                                      </p:cMediaNode>
                                    </p:audio>
                                  </p:subTnLst>
                                </p:cTn>
                              </p:par>
                              <p:par>
                                <p:cTn id="61" presetID="26" presetClass="emph" presetSubtype="0" fill="hold" grpId="1" nodeType="withEffect">
                                  <p:stCondLst>
                                    <p:cond delay="500"/>
                                  </p:stCondLst>
                                  <p:childTnLst>
                                    <p:animEffect transition="out" filter="fade">
                                      <p:cBhvr>
                                        <p:cTn id="62" dur="500" tmFilter="0, 0; .2, .5; .8, .5; 1, 0"/>
                                        <p:tgtEl>
                                          <p:spTgt spid="85"/>
                                        </p:tgtEl>
                                      </p:cBhvr>
                                    </p:animEffect>
                                    <p:animScale>
                                      <p:cBhvr>
                                        <p:cTn id="63" dur="250" autoRev="1" fill="hold"/>
                                        <p:tgtEl>
                                          <p:spTgt spid="85"/>
                                        </p:tgtEl>
                                      </p:cBhvr>
                                      <p:by x="105000" y="105000"/>
                                    </p:animScale>
                                  </p:childTnLst>
                                </p:cTn>
                              </p:par>
                            </p:childTnLst>
                          </p:cTn>
                        </p:par>
                      </p:childTnLst>
                    </p:cTn>
                  </p:par>
                </p:childTnLst>
              </p:cTn>
              <p:nextCondLst>
                <p:cond evt="onClick" delay="0">
                  <p:tgtEl>
                    <p:spTgt spid="3"/>
                  </p:tgtEl>
                </p:cond>
              </p:nextCondLst>
            </p:seq>
            <p:seq concurrent="1" nextAc="seek">
              <p:cTn id="64" restart="whenNotActive" fill="hold" evtFilter="cancelBubble" nodeType="interactiveSeq">
                <p:stCondLst>
                  <p:cond evt="onClick" delay="0">
                    <p:tgtEl>
                      <p:spTgt spid="23"/>
                    </p:tgtEl>
                  </p:cond>
                </p:stCondLst>
                <p:endSync evt="end" delay="0">
                  <p:rtn val="all"/>
                </p:endSync>
                <p:childTnLst>
                  <p:par>
                    <p:cTn id="65" fill="hold">
                      <p:stCondLst>
                        <p:cond delay="0"/>
                      </p:stCondLst>
                      <p:childTnLst>
                        <p:par>
                          <p:cTn id="66" fill="hold">
                            <p:stCondLst>
                              <p:cond delay="0"/>
                            </p:stCondLst>
                            <p:childTnLst>
                              <p:par>
                                <p:cTn id="67" presetID="53" presetClass="entr" presetSubtype="16" fill="hold" grpId="0" nodeType="withEffect">
                                  <p:stCondLst>
                                    <p:cond delay="0"/>
                                  </p:stCondLst>
                                  <p:childTnLst>
                                    <p:set>
                                      <p:cBhvr>
                                        <p:cTn id="68" dur="1" fill="hold">
                                          <p:stCondLst>
                                            <p:cond delay="0"/>
                                          </p:stCondLst>
                                        </p:cTn>
                                        <p:tgtEl>
                                          <p:spTgt spid="65"/>
                                        </p:tgtEl>
                                        <p:attrNameLst>
                                          <p:attrName>style.visibility</p:attrName>
                                        </p:attrNameLst>
                                      </p:cBhvr>
                                      <p:to>
                                        <p:strVal val="visible"/>
                                      </p:to>
                                    </p:set>
                                    <p:anim calcmode="lin" valueType="num">
                                      <p:cBhvr>
                                        <p:cTn id="69" dur="500" fill="hold"/>
                                        <p:tgtEl>
                                          <p:spTgt spid="65"/>
                                        </p:tgtEl>
                                        <p:attrNameLst>
                                          <p:attrName>ppt_w</p:attrName>
                                        </p:attrNameLst>
                                      </p:cBhvr>
                                      <p:tavLst>
                                        <p:tav tm="0">
                                          <p:val>
                                            <p:fltVal val="0"/>
                                          </p:val>
                                        </p:tav>
                                        <p:tav tm="100000">
                                          <p:val>
                                            <p:strVal val="#ppt_w"/>
                                          </p:val>
                                        </p:tav>
                                      </p:tavLst>
                                    </p:anim>
                                    <p:anim calcmode="lin" valueType="num">
                                      <p:cBhvr>
                                        <p:cTn id="70" dur="500" fill="hold"/>
                                        <p:tgtEl>
                                          <p:spTgt spid="65"/>
                                        </p:tgtEl>
                                        <p:attrNameLst>
                                          <p:attrName>ppt_h</p:attrName>
                                        </p:attrNameLst>
                                      </p:cBhvr>
                                      <p:tavLst>
                                        <p:tav tm="0">
                                          <p:val>
                                            <p:fltVal val="0"/>
                                          </p:val>
                                        </p:tav>
                                        <p:tav tm="100000">
                                          <p:val>
                                            <p:strVal val="#ppt_h"/>
                                          </p:val>
                                        </p:tav>
                                      </p:tavLst>
                                    </p:anim>
                                    <p:animEffect transition="in" filter="fade">
                                      <p:cBhvr>
                                        <p:cTn id="71" dur="500"/>
                                        <p:tgtEl>
                                          <p:spTgt spid="65"/>
                                        </p:tgtEl>
                                      </p:cBhvr>
                                    </p:animEffect>
                                  </p:childTnLst>
                                  <p:subTnLst>
                                    <p:audio>
                                      <p:cMediaNode>
                                        <p:cTn display="0" masterRel="sameClick">
                                          <p:stCondLst>
                                            <p:cond evt="begin" delay="0">
                                              <p:tn val="67"/>
                                            </p:cond>
                                          </p:stCondLst>
                                          <p:endCondLst>
                                            <p:cond evt="onStopAudio" delay="0">
                                              <p:tgtEl>
                                                <p:sldTgt/>
                                              </p:tgtEl>
                                            </p:cond>
                                          </p:endCondLst>
                                        </p:cTn>
                                        <p:tgtEl>
                                          <p:sndTgt r:embed="rId3" name="Bling.wav"/>
                                        </p:tgtEl>
                                      </p:cMediaNode>
                                    </p:audio>
                                  </p:subTnLst>
                                </p:cTn>
                              </p:par>
                              <p:par>
                                <p:cTn id="72" presetID="26" presetClass="emph" presetSubtype="0" fill="hold" grpId="1" nodeType="withEffect">
                                  <p:stCondLst>
                                    <p:cond delay="500"/>
                                  </p:stCondLst>
                                  <p:childTnLst>
                                    <p:animEffect transition="out" filter="fade">
                                      <p:cBhvr>
                                        <p:cTn id="73" dur="500" tmFilter="0, 0; .2, .5; .8, .5; 1, 0"/>
                                        <p:tgtEl>
                                          <p:spTgt spid="65"/>
                                        </p:tgtEl>
                                      </p:cBhvr>
                                    </p:animEffect>
                                    <p:animScale>
                                      <p:cBhvr>
                                        <p:cTn id="74" dur="250" autoRev="1" fill="hold"/>
                                        <p:tgtEl>
                                          <p:spTgt spid="65"/>
                                        </p:tgtEl>
                                      </p:cBhvr>
                                      <p:by x="105000" y="105000"/>
                                    </p:animScale>
                                  </p:childTnLst>
                                </p:cTn>
                              </p:par>
                              <p:par>
                                <p:cTn id="75" presetID="53" presetClass="entr" presetSubtype="16" fill="hold" grpId="0" nodeType="withEffect">
                                  <p:stCondLst>
                                    <p:cond delay="0"/>
                                  </p:stCondLst>
                                  <p:childTnLst>
                                    <p:set>
                                      <p:cBhvr>
                                        <p:cTn id="76" dur="1" fill="hold">
                                          <p:stCondLst>
                                            <p:cond delay="0"/>
                                          </p:stCondLst>
                                        </p:cTn>
                                        <p:tgtEl>
                                          <p:spTgt spid="130"/>
                                        </p:tgtEl>
                                        <p:attrNameLst>
                                          <p:attrName>style.visibility</p:attrName>
                                        </p:attrNameLst>
                                      </p:cBhvr>
                                      <p:to>
                                        <p:strVal val="visible"/>
                                      </p:to>
                                    </p:set>
                                    <p:anim calcmode="lin" valueType="num">
                                      <p:cBhvr>
                                        <p:cTn id="77" dur="500" fill="hold"/>
                                        <p:tgtEl>
                                          <p:spTgt spid="130"/>
                                        </p:tgtEl>
                                        <p:attrNameLst>
                                          <p:attrName>ppt_w</p:attrName>
                                        </p:attrNameLst>
                                      </p:cBhvr>
                                      <p:tavLst>
                                        <p:tav tm="0">
                                          <p:val>
                                            <p:fltVal val="0"/>
                                          </p:val>
                                        </p:tav>
                                        <p:tav tm="100000">
                                          <p:val>
                                            <p:strVal val="#ppt_w"/>
                                          </p:val>
                                        </p:tav>
                                      </p:tavLst>
                                    </p:anim>
                                    <p:anim calcmode="lin" valueType="num">
                                      <p:cBhvr>
                                        <p:cTn id="78" dur="500" fill="hold"/>
                                        <p:tgtEl>
                                          <p:spTgt spid="130"/>
                                        </p:tgtEl>
                                        <p:attrNameLst>
                                          <p:attrName>ppt_h</p:attrName>
                                        </p:attrNameLst>
                                      </p:cBhvr>
                                      <p:tavLst>
                                        <p:tav tm="0">
                                          <p:val>
                                            <p:fltVal val="0"/>
                                          </p:val>
                                        </p:tav>
                                        <p:tav tm="100000">
                                          <p:val>
                                            <p:strVal val="#ppt_h"/>
                                          </p:val>
                                        </p:tav>
                                      </p:tavLst>
                                    </p:anim>
                                    <p:animEffect transition="in" filter="fade">
                                      <p:cBhvr>
                                        <p:cTn id="79" dur="500"/>
                                        <p:tgtEl>
                                          <p:spTgt spid="130"/>
                                        </p:tgtEl>
                                      </p:cBhvr>
                                    </p:animEffect>
                                  </p:childTnLst>
                                  <p:subTnLst>
                                    <p:audio>
                                      <p:cMediaNode>
                                        <p:cTn display="0" masterRel="sameClick">
                                          <p:stCondLst>
                                            <p:cond evt="begin" delay="0">
                                              <p:tn val="75"/>
                                            </p:cond>
                                          </p:stCondLst>
                                          <p:endCondLst>
                                            <p:cond evt="onStopAudio" delay="0">
                                              <p:tgtEl>
                                                <p:sldTgt/>
                                              </p:tgtEl>
                                            </p:cond>
                                          </p:endCondLst>
                                        </p:cTn>
                                        <p:tgtEl>
                                          <p:sndTgt r:embed="rId3" name="Bling.wav"/>
                                        </p:tgtEl>
                                      </p:cMediaNode>
                                    </p:audio>
                                  </p:subTnLst>
                                </p:cTn>
                              </p:par>
                              <p:par>
                                <p:cTn id="80" presetID="26" presetClass="emph" presetSubtype="0" fill="hold" grpId="1" nodeType="withEffect">
                                  <p:stCondLst>
                                    <p:cond delay="500"/>
                                  </p:stCondLst>
                                  <p:childTnLst>
                                    <p:animEffect transition="out" filter="fade">
                                      <p:cBhvr>
                                        <p:cTn id="81" dur="500" tmFilter="0, 0; .2, .5; .8, .5; 1, 0"/>
                                        <p:tgtEl>
                                          <p:spTgt spid="130"/>
                                        </p:tgtEl>
                                      </p:cBhvr>
                                    </p:animEffect>
                                    <p:animScale>
                                      <p:cBhvr>
                                        <p:cTn id="82" dur="250" autoRev="1" fill="hold"/>
                                        <p:tgtEl>
                                          <p:spTgt spid="130"/>
                                        </p:tgtEl>
                                      </p:cBhvr>
                                      <p:by x="105000" y="105000"/>
                                    </p:animScale>
                                  </p:childTnLst>
                                </p:cTn>
                              </p:par>
                              <p:par>
                                <p:cTn id="83" presetID="53" presetClass="entr" presetSubtype="16"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anim calcmode="lin" valueType="num">
                                      <p:cBhvr>
                                        <p:cTn id="85" dur="500" fill="hold"/>
                                        <p:tgtEl>
                                          <p:spTgt spid="61"/>
                                        </p:tgtEl>
                                        <p:attrNameLst>
                                          <p:attrName>ppt_w</p:attrName>
                                        </p:attrNameLst>
                                      </p:cBhvr>
                                      <p:tavLst>
                                        <p:tav tm="0">
                                          <p:val>
                                            <p:fltVal val="0"/>
                                          </p:val>
                                        </p:tav>
                                        <p:tav tm="100000">
                                          <p:val>
                                            <p:strVal val="#ppt_w"/>
                                          </p:val>
                                        </p:tav>
                                      </p:tavLst>
                                    </p:anim>
                                    <p:anim calcmode="lin" valueType="num">
                                      <p:cBhvr>
                                        <p:cTn id="86" dur="500" fill="hold"/>
                                        <p:tgtEl>
                                          <p:spTgt spid="61"/>
                                        </p:tgtEl>
                                        <p:attrNameLst>
                                          <p:attrName>ppt_h</p:attrName>
                                        </p:attrNameLst>
                                      </p:cBhvr>
                                      <p:tavLst>
                                        <p:tav tm="0">
                                          <p:val>
                                            <p:fltVal val="0"/>
                                          </p:val>
                                        </p:tav>
                                        <p:tav tm="100000">
                                          <p:val>
                                            <p:strVal val="#ppt_h"/>
                                          </p:val>
                                        </p:tav>
                                      </p:tavLst>
                                    </p:anim>
                                    <p:animEffect transition="in" filter="fade">
                                      <p:cBhvr>
                                        <p:cTn id="87" dur="500"/>
                                        <p:tgtEl>
                                          <p:spTgt spid="61"/>
                                        </p:tgtEl>
                                      </p:cBhvr>
                                    </p:animEffect>
                                  </p:childTnLst>
                                  <p:subTnLst>
                                    <p:audio>
                                      <p:cMediaNode>
                                        <p:cTn display="0" masterRel="sameClick">
                                          <p:stCondLst>
                                            <p:cond evt="begin" delay="0">
                                              <p:tn val="83"/>
                                            </p:cond>
                                          </p:stCondLst>
                                          <p:endCondLst>
                                            <p:cond evt="onStopAudio" delay="0">
                                              <p:tgtEl>
                                                <p:sldTgt/>
                                              </p:tgtEl>
                                            </p:cond>
                                          </p:endCondLst>
                                        </p:cTn>
                                        <p:tgtEl>
                                          <p:sndTgt r:embed="rId3" name="Bling.wav"/>
                                        </p:tgtEl>
                                      </p:cMediaNode>
                                    </p:audio>
                                  </p:subTnLst>
                                </p:cTn>
                              </p:par>
                              <p:par>
                                <p:cTn id="88" presetID="26" presetClass="emph" presetSubtype="0" fill="hold" grpId="1" nodeType="withEffect">
                                  <p:stCondLst>
                                    <p:cond delay="500"/>
                                  </p:stCondLst>
                                  <p:childTnLst>
                                    <p:animEffect transition="out" filter="fade">
                                      <p:cBhvr>
                                        <p:cTn id="89" dur="500" tmFilter="0, 0; .2, .5; .8, .5; 1, 0"/>
                                        <p:tgtEl>
                                          <p:spTgt spid="61"/>
                                        </p:tgtEl>
                                      </p:cBhvr>
                                    </p:animEffect>
                                    <p:animScale>
                                      <p:cBhvr>
                                        <p:cTn id="90" dur="250" autoRev="1" fill="hold"/>
                                        <p:tgtEl>
                                          <p:spTgt spid="61"/>
                                        </p:tgtEl>
                                      </p:cBhvr>
                                      <p:by x="105000" y="105000"/>
                                    </p:animScale>
                                  </p:childTnLst>
                                </p:cTn>
                              </p:par>
                              <p:par>
                                <p:cTn id="91" presetID="53" presetClass="entr" presetSubtype="16" fill="hold" grpId="0" nodeType="withEffect">
                                  <p:stCondLst>
                                    <p:cond delay="0"/>
                                  </p:stCondLst>
                                  <p:childTnLst>
                                    <p:set>
                                      <p:cBhvr>
                                        <p:cTn id="92" dur="1" fill="hold">
                                          <p:stCondLst>
                                            <p:cond delay="0"/>
                                          </p:stCondLst>
                                        </p:cTn>
                                        <p:tgtEl>
                                          <p:spTgt spid="75"/>
                                        </p:tgtEl>
                                        <p:attrNameLst>
                                          <p:attrName>style.visibility</p:attrName>
                                        </p:attrNameLst>
                                      </p:cBhvr>
                                      <p:to>
                                        <p:strVal val="visible"/>
                                      </p:to>
                                    </p:set>
                                    <p:anim calcmode="lin" valueType="num">
                                      <p:cBhvr>
                                        <p:cTn id="93" dur="500" fill="hold"/>
                                        <p:tgtEl>
                                          <p:spTgt spid="75"/>
                                        </p:tgtEl>
                                        <p:attrNameLst>
                                          <p:attrName>ppt_w</p:attrName>
                                        </p:attrNameLst>
                                      </p:cBhvr>
                                      <p:tavLst>
                                        <p:tav tm="0">
                                          <p:val>
                                            <p:fltVal val="0"/>
                                          </p:val>
                                        </p:tav>
                                        <p:tav tm="100000">
                                          <p:val>
                                            <p:strVal val="#ppt_w"/>
                                          </p:val>
                                        </p:tav>
                                      </p:tavLst>
                                    </p:anim>
                                    <p:anim calcmode="lin" valueType="num">
                                      <p:cBhvr>
                                        <p:cTn id="94" dur="500" fill="hold"/>
                                        <p:tgtEl>
                                          <p:spTgt spid="75"/>
                                        </p:tgtEl>
                                        <p:attrNameLst>
                                          <p:attrName>ppt_h</p:attrName>
                                        </p:attrNameLst>
                                      </p:cBhvr>
                                      <p:tavLst>
                                        <p:tav tm="0">
                                          <p:val>
                                            <p:fltVal val="0"/>
                                          </p:val>
                                        </p:tav>
                                        <p:tav tm="100000">
                                          <p:val>
                                            <p:strVal val="#ppt_h"/>
                                          </p:val>
                                        </p:tav>
                                      </p:tavLst>
                                    </p:anim>
                                    <p:animEffect transition="in" filter="fade">
                                      <p:cBhvr>
                                        <p:cTn id="95" dur="500"/>
                                        <p:tgtEl>
                                          <p:spTgt spid="75"/>
                                        </p:tgtEl>
                                      </p:cBhvr>
                                    </p:animEffect>
                                  </p:childTnLst>
                                  <p:subTnLst>
                                    <p:audio>
                                      <p:cMediaNode>
                                        <p:cTn display="0" masterRel="sameClick">
                                          <p:stCondLst>
                                            <p:cond evt="begin" delay="0">
                                              <p:tn val="91"/>
                                            </p:cond>
                                          </p:stCondLst>
                                          <p:endCondLst>
                                            <p:cond evt="onStopAudio" delay="0">
                                              <p:tgtEl>
                                                <p:sldTgt/>
                                              </p:tgtEl>
                                            </p:cond>
                                          </p:endCondLst>
                                        </p:cTn>
                                        <p:tgtEl>
                                          <p:sndTgt r:embed="rId3" name="Bling.wav"/>
                                        </p:tgtEl>
                                      </p:cMediaNode>
                                    </p:audio>
                                  </p:subTnLst>
                                </p:cTn>
                              </p:par>
                              <p:par>
                                <p:cTn id="96" presetID="26" presetClass="emph" presetSubtype="0" fill="hold" grpId="1" nodeType="withEffect">
                                  <p:stCondLst>
                                    <p:cond delay="500"/>
                                  </p:stCondLst>
                                  <p:childTnLst>
                                    <p:animEffect transition="out" filter="fade">
                                      <p:cBhvr>
                                        <p:cTn id="97" dur="500" tmFilter="0, 0; .2, .5; .8, .5; 1, 0"/>
                                        <p:tgtEl>
                                          <p:spTgt spid="75"/>
                                        </p:tgtEl>
                                      </p:cBhvr>
                                    </p:animEffect>
                                    <p:animScale>
                                      <p:cBhvr>
                                        <p:cTn id="98" dur="250" autoRev="1" fill="hold"/>
                                        <p:tgtEl>
                                          <p:spTgt spid="75"/>
                                        </p:tgtEl>
                                      </p:cBhvr>
                                      <p:by x="105000" y="105000"/>
                                    </p:animScale>
                                  </p:childTnLst>
                                </p:cTn>
                              </p:par>
                              <p:par>
                                <p:cTn id="99" presetID="53" presetClass="entr" presetSubtype="16" fill="hold" grpId="0" nodeType="withEffect">
                                  <p:stCondLst>
                                    <p:cond delay="0"/>
                                  </p:stCondLst>
                                  <p:childTnLst>
                                    <p:set>
                                      <p:cBhvr>
                                        <p:cTn id="100" dur="1" fill="hold">
                                          <p:stCondLst>
                                            <p:cond delay="0"/>
                                          </p:stCondLst>
                                        </p:cTn>
                                        <p:tgtEl>
                                          <p:spTgt spid="79"/>
                                        </p:tgtEl>
                                        <p:attrNameLst>
                                          <p:attrName>style.visibility</p:attrName>
                                        </p:attrNameLst>
                                      </p:cBhvr>
                                      <p:to>
                                        <p:strVal val="visible"/>
                                      </p:to>
                                    </p:set>
                                    <p:anim calcmode="lin" valueType="num">
                                      <p:cBhvr>
                                        <p:cTn id="101" dur="500" fill="hold"/>
                                        <p:tgtEl>
                                          <p:spTgt spid="79"/>
                                        </p:tgtEl>
                                        <p:attrNameLst>
                                          <p:attrName>ppt_w</p:attrName>
                                        </p:attrNameLst>
                                      </p:cBhvr>
                                      <p:tavLst>
                                        <p:tav tm="0">
                                          <p:val>
                                            <p:fltVal val="0"/>
                                          </p:val>
                                        </p:tav>
                                        <p:tav tm="100000">
                                          <p:val>
                                            <p:strVal val="#ppt_w"/>
                                          </p:val>
                                        </p:tav>
                                      </p:tavLst>
                                    </p:anim>
                                    <p:anim calcmode="lin" valueType="num">
                                      <p:cBhvr>
                                        <p:cTn id="102" dur="500" fill="hold"/>
                                        <p:tgtEl>
                                          <p:spTgt spid="79"/>
                                        </p:tgtEl>
                                        <p:attrNameLst>
                                          <p:attrName>ppt_h</p:attrName>
                                        </p:attrNameLst>
                                      </p:cBhvr>
                                      <p:tavLst>
                                        <p:tav tm="0">
                                          <p:val>
                                            <p:fltVal val="0"/>
                                          </p:val>
                                        </p:tav>
                                        <p:tav tm="100000">
                                          <p:val>
                                            <p:strVal val="#ppt_h"/>
                                          </p:val>
                                        </p:tav>
                                      </p:tavLst>
                                    </p:anim>
                                    <p:animEffect transition="in" filter="fade">
                                      <p:cBhvr>
                                        <p:cTn id="103" dur="500"/>
                                        <p:tgtEl>
                                          <p:spTgt spid="79"/>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79"/>
                                        </p:tgtEl>
                                      </p:cBhvr>
                                    </p:animEffect>
                                    <p:animScale>
                                      <p:cBhvr>
                                        <p:cTn id="106" dur="250" autoRev="1" fill="hold"/>
                                        <p:tgtEl>
                                          <p:spTgt spid="79"/>
                                        </p:tgtEl>
                                      </p:cBhvr>
                                      <p:by x="105000" y="105000"/>
                                    </p:animScale>
                                  </p:childTnLst>
                                </p:cTn>
                              </p:par>
                            </p:childTnLst>
                          </p:cTn>
                        </p:par>
                      </p:childTnLst>
                    </p:cTn>
                  </p:par>
                </p:childTnLst>
              </p:cTn>
              <p:nextCondLst>
                <p:cond evt="onClick" delay="0">
                  <p:tgtEl>
                    <p:spTgt spid="23"/>
                  </p:tgtEl>
                </p:cond>
              </p:nextCondLst>
            </p:seq>
            <p:seq concurrent="1" nextAc="seek">
              <p:cTn id="107" restart="whenNotActive" fill="hold" evtFilter="cancelBubble" nodeType="interactiveSeq">
                <p:stCondLst>
                  <p:cond evt="onClick" delay="0">
                    <p:tgtEl>
                      <p:spTgt spid="26"/>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77"/>
                                        </p:tgtEl>
                                        <p:attrNameLst>
                                          <p:attrName>style.visibility</p:attrName>
                                        </p:attrNameLst>
                                      </p:cBhvr>
                                      <p:to>
                                        <p:strVal val="visible"/>
                                      </p:to>
                                    </p:set>
                                    <p:anim calcmode="lin" valueType="num">
                                      <p:cBhvr>
                                        <p:cTn id="112" dur="500" fill="hold"/>
                                        <p:tgtEl>
                                          <p:spTgt spid="77"/>
                                        </p:tgtEl>
                                        <p:attrNameLst>
                                          <p:attrName>ppt_w</p:attrName>
                                        </p:attrNameLst>
                                      </p:cBhvr>
                                      <p:tavLst>
                                        <p:tav tm="0">
                                          <p:val>
                                            <p:fltVal val="0"/>
                                          </p:val>
                                        </p:tav>
                                        <p:tav tm="100000">
                                          <p:val>
                                            <p:strVal val="#ppt_w"/>
                                          </p:val>
                                        </p:tav>
                                      </p:tavLst>
                                    </p:anim>
                                    <p:anim calcmode="lin" valueType="num">
                                      <p:cBhvr>
                                        <p:cTn id="113" dur="500" fill="hold"/>
                                        <p:tgtEl>
                                          <p:spTgt spid="77"/>
                                        </p:tgtEl>
                                        <p:attrNameLst>
                                          <p:attrName>ppt_h</p:attrName>
                                        </p:attrNameLst>
                                      </p:cBhvr>
                                      <p:tavLst>
                                        <p:tav tm="0">
                                          <p:val>
                                            <p:fltVal val="0"/>
                                          </p:val>
                                        </p:tav>
                                        <p:tav tm="100000">
                                          <p:val>
                                            <p:strVal val="#ppt_h"/>
                                          </p:val>
                                        </p:tav>
                                      </p:tavLst>
                                    </p:anim>
                                    <p:animEffect transition="in" filter="fade">
                                      <p:cBhvr>
                                        <p:cTn id="114" dur="500"/>
                                        <p:tgtEl>
                                          <p:spTgt spid="77"/>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77"/>
                                        </p:tgtEl>
                                      </p:cBhvr>
                                    </p:animEffect>
                                    <p:animScale>
                                      <p:cBhvr>
                                        <p:cTn id="117" dur="250" autoRev="1" fill="hold"/>
                                        <p:tgtEl>
                                          <p:spTgt spid="77"/>
                                        </p:tgtEl>
                                      </p:cBhvr>
                                      <p:by x="105000" y="105000"/>
                                    </p:animScale>
                                  </p:childTnLst>
                                </p:cTn>
                              </p:par>
                              <p:par>
                                <p:cTn id="118" presetID="53" presetClass="entr" presetSubtype="16" fill="hold" grpId="0" nodeType="withEffect">
                                  <p:stCondLst>
                                    <p:cond delay="0"/>
                                  </p:stCondLst>
                                  <p:childTnLst>
                                    <p:set>
                                      <p:cBhvr>
                                        <p:cTn id="119" dur="1" fill="hold">
                                          <p:stCondLst>
                                            <p:cond delay="0"/>
                                          </p:stCondLst>
                                        </p:cTn>
                                        <p:tgtEl>
                                          <p:spTgt spid="78"/>
                                        </p:tgtEl>
                                        <p:attrNameLst>
                                          <p:attrName>style.visibility</p:attrName>
                                        </p:attrNameLst>
                                      </p:cBhvr>
                                      <p:to>
                                        <p:strVal val="visible"/>
                                      </p:to>
                                    </p:set>
                                    <p:anim calcmode="lin" valueType="num">
                                      <p:cBhvr>
                                        <p:cTn id="120" dur="500" fill="hold"/>
                                        <p:tgtEl>
                                          <p:spTgt spid="78"/>
                                        </p:tgtEl>
                                        <p:attrNameLst>
                                          <p:attrName>ppt_w</p:attrName>
                                        </p:attrNameLst>
                                      </p:cBhvr>
                                      <p:tavLst>
                                        <p:tav tm="0">
                                          <p:val>
                                            <p:fltVal val="0"/>
                                          </p:val>
                                        </p:tav>
                                        <p:tav tm="100000">
                                          <p:val>
                                            <p:strVal val="#ppt_w"/>
                                          </p:val>
                                        </p:tav>
                                      </p:tavLst>
                                    </p:anim>
                                    <p:anim calcmode="lin" valueType="num">
                                      <p:cBhvr>
                                        <p:cTn id="121" dur="500" fill="hold"/>
                                        <p:tgtEl>
                                          <p:spTgt spid="78"/>
                                        </p:tgtEl>
                                        <p:attrNameLst>
                                          <p:attrName>ppt_h</p:attrName>
                                        </p:attrNameLst>
                                      </p:cBhvr>
                                      <p:tavLst>
                                        <p:tav tm="0">
                                          <p:val>
                                            <p:fltVal val="0"/>
                                          </p:val>
                                        </p:tav>
                                        <p:tav tm="100000">
                                          <p:val>
                                            <p:strVal val="#ppt_h"/>
                                          </p:val>
                                        </p:tav>
                                      </p:tavLst>
                                    </p:anim>
                                    <p:animEffect transition="in" filter="fade">
                                      <p:cBhvr>
                                        <p:cTn id="122" dur="500"/>
                                        <p:tgtEl>
                                          <p:spTgt spid="78"/>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8"/>
                                        </p:tgtEl>
                                      </p:cBhvr>
                                    </p:animEffect>
                                    <p:animScale>
                                      <p:cBhvr>
                                        <p:cTn id="125" dur="250" autoRev="1" fill="hold"/>
                                        <p:tgtEl>
                                          <p:spTgt spid="78"/>
                                        </p:tgtEl>
                                      </p:cBhvr>
                                      <p:by x="105000" y="105000"/>
                                    </p:animScale>
                                  </p:childTnLst>
                                </p:cTn>
                              </p:par>
                              <p:par>
                                <p:cTn id="126" presetID="53" presetClass="entr" presetSubtype="16" fill="hold" grpId="0" nodeType="withEffect">
                                  <p:stCondLst>
                                    <p:cond delay="0"/>
                                  </p:stCondLst>
                                  <p:childTnLst>
                                    <p:set>
                                      <p:cBhvr>
                                        <p:cTn id="127" dur="1" fill="hold">
                                          <p:stCondLst>
                                            <p:cond delay="0"/>
                                          </p:stCondLst>
                                        </p:cTn>
                                        <p:tgtEl>
                                          <p:spTgt spid="180"/>
                                        </p:tgtEl>
                                        <p:attrNameLst>
                                          <p:attrName>style.visibility</p:attrName>
                                        </p:attrNameLst>
                                      </p:cBhvr>
                                      <p:to>
                                        <p:strVal val="visible"/>
                                      </p:to>
                                    </p:set>
                                    <p:anim calcmode="lin" valueType="num">
                                      <p:cBhvr>
                                        <p:cTn id="128" dur="500" fill="hold"/>
                                        <p:tgtEl>
                                          <p:spTgt spid="180"/>
                                        </p:tgtEl>
                                        <p:attrNameLst>
                                          <p:attrName>ppt_w</p:attrName>
                                        </p:attrNameLst>
                                      </p:cBhvr>
                                      <p:tavLst>
                                        <p:tav tm="0">
                                          <p:val>
                                            <p:fltVal val="0"/>
                                          </p:val>
                                        </p:tav>
                                        <p:tav tm="100000">
                                          <p:val>
                                            <p:strVal val="#ppt_w"/>
                                          </p:val>
                                        </p:tav>
                                      </p:tavLst>
                                    </p:anim>
                                    <p:anim calcmode="lin" valueType="num">
                                      <p:cBhvr>
                                        <p:cTn id="129" dur="500" fill="hold"/>
                                        <p:tgtEl>
                                          <p:spTgt spid="180"/>
                                        </p:tgtEl>
                                        <p:attrNameLst>
                                          <p:attrName>ppt_h</p:attrName>
                                        </p:attrNameLst>
                                      </p:cBhvr>
                                      <p:tavLst>
                                        <p:tav tm="0">
                                          <p:val>
                                            <p:fltVal val="0"/>
                                          </p:val>
                                        </p:tav>
                                        <p:tav tm="100000">
                                          <p:val>
                                            <p:strVal val="#ppt_h"/>
                                          </p:val>
                                        </p:tav>
                                      </p:tavLst>
                                    </p:anim>
                                    <p:animEffect transition="in" filter="fade">
                                      <p:cBhvr>
                                        <p:cTn id="130" dur="500"/>
                                        <p:tgtEl>
                                          <p:spTgt spid="180"/>
                                        </p:tgtEl>
                                      </p:cBhvr>
                                    </p:animEffect>
                                  </p:childTnLst>
                                  <p:subTnLst>
                                    <p:audio>
                                      <p:cMediaNode>
                                        <p:cTn display="0" masterRel="sameClick">
                                          <p:stCondLst>
                                            <p:cond evt="begin" delay="0">
                                              <p:tn val="126"/>
                                            </p:cond>
                                          </p:stCondLst>
                                          <p:endCondLst>
                                            <p:cond evt="onStopAudio" delay="0">
                                              <p:tgtEl>
                                                <p:sldTgt/>
                                              </p:tgtEl>
                                            </p:cond>
                                          </p:endCondLst>
                                        </p:cTn>
                                        <p:tgtEl>
                                          <p:sndTgt r:embed="rId3" name="Bling.wav"/>
                                        </p:tgtEl>
                                      </p:cMediaNode>
                                    </p:audio>
                                  </p:subTnLst>
                                </p:cTn>
                              </p:par>
                              <p:par>
                                <p:cTn id="131" presetID="26" presetClass="emph" presetSubtype="0" fill="hold" grpId="1" nodeType="withEffect">
                                  <p:stCondLst>
                                    <p:cond delay="500"/>
                                  </p:stCondLst>
                                  <p:childTnLst>
                                    <p:animEffect transition="out" filter="fade">
                                      <p:cBhvr>
                                        <p:cTn id="132" dur="500" tmFilter="0, 0; .2, .5; .8, .5; 1, 0"/>
                                        <p:tgtEl>
                                          <p:spTgt spid="180"/>
                                        </p:tgtEl>
                                      </p:cBhvr>
                                    </p:animEffect>
                                    <p:animScale>
                                      <p:cBhvr>
                                        <p:cTn id="133" dur="250" autoRev="1" fill="hold"/>
                                        <p:tgtEl>
                                          <p:spTgt spid="180"/>
                                        </p:tgtEl>
                                      </p:cBhvr>
                                      <p:by x="105000" y="105000"/>
                                    </p:animScale>
                                  </p:childTnLst>
                                </p:cTn>
                              </p:par>
                              <p:par>
                                <p:cTn id="134" presetID="53" presetClass="entr" presetSubtype="16" fill="hold" grpId="0" nodeType="withEffect">
                                  <p:stCondLst>
                                    <p:cond delay="0"/>
                                  </p:stCondLst>
                                  <p:childTnLst>
                                    <p:set>
                                      <p:cBhvr>
                                        <p:cTn id="135" dur="1" fill="hold">
                                          <p:stCondLst>
                                            <p:cond delay="0"/>
                                          </p:stCondLst>
                                        </p:cTn>
                                        <p:tgtEl>
                                          <p:spTgt spid="41"/>
                                        </p:tgtEl>
                                        <p:attrNameLst>
                                          <p:attrName>style.visibility</p:attrName>
                                        </p:attrNameLst>
                                      </p:cBhvr>
                                      <p:to>
                                        <p:strVal val="visible"/>
                                      </p:to>
                                    </p:set>
                                    <p:anim calcmode="lin" valueType="num">
                                      <p:cBhvr>
                                        <p:cTn id="136" dur="500" fill="hold"/>
                                        <p:tgtEl>
                                          <p:spTgt spid="41"/>
                                        </p:tgtEl>
                                        <p:attrNameLst>
                                          <p:attrName>ppt_w</p:attrName>
                                        </p:attrNameLst>
                                      </p:cBhvr>
                                      <p:tavLst>
                                        <p:tav tm="0">
                                          <p:val>
                                            <p:fltVal val="0"/>
                                          </p:val>
                                        </p:tav>
                                        <p:tav tm="100000">
                                          <p:val>
                                            <p:strVal val="#ppt_w"/>
                                          </p:val>
                                        </p:tav>
                                      </p:tavLst>
                                    </p:anim>
                                    <p:anim calcmode="lin" valueType="num">
                                      <p:cBhvr>
                                        <p:cTn id="137" dur="500" fill="hold"/>
                                        <p:tgtEl>
                                          <p:spTgt spid="41"/>
                                        </p:tgtEl>
                                        <p:attrNameLst>
                                          <p:attrName>ppt_h</p:attrName>
                                        </p:attrNameLst>
                                      </p:cBhvr>
                                      <p:tavLst>
                                        <p:tav tm="0">
                                          <p:val>
                                            <p:fltVal val="0"/>
                                          </p:val>
                                        </p:tav>
                                        <p:tav tm="100000">
                                          <p:val>
                                            <p:strVal val="#ppt_h"/>
                                          </p:val>
                                        </p:tav>
                                      </p:tavLst>
                                    </p:anim>
                                    <p:animEffect transition="in" filter="fade">
                                      <p:cBhvr>
                                        <p:cTn id="138" dur="500"/>
                                        <p:tgtEl>
                                          <p:spTgt spid="41"/>
                                        </p:tgtEl>
                                      </p:cBhvr>
                                    </p:animEffect>
                                  </p:childTnLst>
                                  <p:subTnLst>
                                    <p:audio>
                                      <p:cMediaNode>
                                        <p:cTn display="0" masterRel="sameClick">
                                          <p:stCondLst>
                                            <p:cond evt="begin" delay="0">
                                              <p:tn val="134"/>
                                            </p:cond>
                                          </p:stCondLst>
                                          <p:endCondLst>
                                            <p:cond evt="onStopAudio" delay="0">
                                              <p:tgtEl>
                                                <p:sldTgt/>
                                              </p:tgtEl>
                                            </p:cond>
                                          </p:endCondLst>
                                        </p:cTn>
                                        <p:tgtEl>
                                          <p:sndTgt r:embed="rId3" name="Bling.wav"/>
                                        </p:tgtEl>
                                      </p:cMediaNode>
                                    </p:audio>
                                  </p:subTnLst>
                                </p:cTn>
                              </p:par>
                              <p:par>
                                <p:cTn id="139" presetID="26" presetClass="emph" presetSubtype="0" fill="hold" grpId="1" nodeType="withEffect">
                                  <p:stCondLst>
                                    <p:cond delay="500"/>
                                  </p:stCondLst>
                                  <p:childTnLst>
                                    <p:animEffect transition="out" filter="fade">
                                      <p:cBhvr>
                                        <p:cTn id="140" dur="500" tmFilter="0, 0; .2, .5; .8, .5; 1, 0"/>
                                        <p:tgtEl>
                                          <p:spTgt spid="41"/>
                                        </p:tgtEl>
                                      </p:cBhvr>
                                    </p:animEffect>
                                    <p:animScale>
                                      <p:cBhvr>
                                        <p:cTn id="141" dur="250" autoRev="1" fill="hold"/>
                                        <p:tgtEl>
                                          <p:spTgt spid="41"/>
                                        </p:tgtEl>
                                      </p:cBhvr>
                                      <p:by x="105000" y="105000"/>
                                    </p:animScale>
                                  </p:childTnLst>
                                </p:cTn>
                              </p:par>
                              <p:par>
                                <p:cTn id="142" presetID="53" presetClass="entr" presetSubtype="16" fill="hold" grpId="0" nodeType="withEffect">
                                  <p:stCondLst>
                                    <p:cond delay="0"/>
                                  </p:stCondLst>
                                  <p:childTnLst>
                                    <p:set>
                                      <p:cBhvr>
                                        <p:cTn id="143" dur="1" fill="hold">
                                          <p:stCondLst>
                                            <p:cond delay="0"/>
                                          </p:stCondLst>
                                        </p:cTn>
                                        <p:tgtEl>
                                          <p:spTgt spid="86"/>
                                        </p:tgtEl>
                                        <p:attrNameLst>
                                          <p:attrName>style.visibility</p:attrName>
                                        </p:attrNameLst>
                                      </p:cBhvr>
                                      <p:to>
                                        <p:strVal val="visible"/>
                                      </p:to>
                                    </p:set>
                                    <p:anim calcmode="lin" valueType="num">
                                      <p:cBhvr>
                                        <p:cTn id="144" dur="500" fill="hold"/>
                                        <p:tgtEl>
                                          <p:spTgt spid="86"/>
                                        </p:tgtEl>
                                        <p:attrNameLst>
                                          <p:attrName>ppt_w</p:attrName>
                                        </p:attrNameLst>
                                      </p:cBhvr>
                                      <p:tavLst>
                                        <p:tav tm="0">
                                          <p:val>
                                            <p:fltVal val="0"/>
                                          </p:val>
                                        </p:tav>
                                        <p:tav tm="100000">
                                          <p:val>
                                            <p:strVal val="#ppt_w"/>
                                          </p:val>
                                        </p:tav>
                                      </p:tavLst>
                                    </p:anim>
                                    <p:anim calcmode="lin" valueType="num">
                                      <p:cBhvr>
                                        <p:cTn id="145" dur="500" fill="hold"/>
                                        <p:tgtEl>
                                          <p:spTgt spid="86"/>
                                        </p:tgtEl>
                                        <p:attrNameLst>
                                          <p:attrName>ppt_h</p:attrName>
                                        </p:attrNameLst>
                                      </p:cBhvr>
                                      <p:tavLst>
                                        <p:tav tm="0">
                                          <p:val>
                                            <p:fltVal val="0"/>
                                          </p:val>
                                        </p:tav>
                                        <p:tav tm="100000">
                                          <p:val>
                                            <p:strVal val="#ppt_h"/>
                                          </p:val>
                                        </p:tav>
                                      </p:tavLst>
                                    </p:anim>
                                    <p:animEffect transition="in" filter="fade">
                                      <p:cBhvr>
                                        <p:cTn id="146" dur="500"/>
                                        <p:tgtEl>
                                          <p:spTgt spid="86"/>
                                        </p:tgtEl>
                                      </p:cBhvr>
                                    </p:animEffect>
                                  </p:childTnLst>
                                  <p:subTnLst>
                                    <p:audio>
                                      <p:cMediaNode>
                                        <p:cTn display="0" masterRel="sameClick">
                                          <p:stCondLst>
                                            <p:cond evt="begin" delay="0">
                                              <p:tn val="142"/>
                                            </p:cond>
                                          </p:stCondLst>
                                          <p:endCondLst>
                                            <p:cond evt="onStopAudio" delay="0">
                                              <p:tgtEl>
                                                <p:sldTgt/>
                                              </p:tgtEl>
                                            </p:cond>
                                          </p:endCondLst>
                                        </p:cTn>
                                        <p:tgtEl>
                                          <p:sndTgt r:embed="rId3" name="Bling.wav"/>
                                        </p:tgtEl>
                                      </p:cMediaNode>
                                    </p:audio>
                                  </p:subTnLst>
                                </p:cTn>
                              </p:par>
                              <p:par>
                                <p:cTn id="147" presetID="26" presetClass="emph" presetSubtype="0" fill="hold" grpId="1" nodeType="withEffect">
                                  <p:stCondLst>
                                    <p:cond delay="500"/>
                                  </p:stCondLst>
                                  <p:childTnLst>
                                    <p:animEffect transition="out" filter="fade">
                                      <p:cBhvr>
                                        <p:cTn id="148" dur="500" tmFilter="0, 0; .2, .5; .8, .5; 1, 0"/>
                                        <p:tgtEl>
                                          <p:spTgt spid="86"/>
                                        </p:tgtEl>
                                      </p:cBhvr>
                                    </p:animEffect>
                                    <p:animScale>
                                      <p:cBhvr>
                                        <p:cTn id="149" dur="250" autoRev="1" fill="hold"/>
                                        <p:tgtEl>
                                          <p:spTgt spid="86"/>
                                        </p:tgtEl>
                                      </p:cBhvr>
                                      <p:by x="105000" y="105000"/>
                                    </p:animScale>
                                  </p:childTnLst>
                                </p:cTn>
                              </p:par>
                              <p:par>
                                <p:cTn id="150" presetID="53" presetClass="entr" presetSubtype="16" fill="hold" grpId="0" nodeType="withEffect">
                                  <p:stCondLst>
                                    <p:cond delay="0"/>
                                  </p:stCondLst>
                                  <p:childTnLst>
                                    <p:set>
                                      <p:cBhvr>
                                        <p:cTn id="151" dur="1" fill="hold">
                                          <p:stCondLst>
                                            <p:cond delay="0"/>
                                          </p:stCondLst>
                                        </p:cTn>
                                        <p:tgtEl>
                                          <p:spTgt spid="91"/>
                                        </p:tgtEl>
                                        <p:attrNameLst>
                                          <p:attrName>style.visibility</p:attrName>
                                        </p:attrNameLst>
                                      </p:cBhvr>
                                      <p:to>
                                        <p:strVal val="visible"/>
                                      </p:to>
                                    </p:set>
                                    <p:anim calcmode="lin" valueType="num">
                                      <p:cBhvr>
                                        <p:cTn id="152" dur="500" fill="hold"/>
                                        <p:tgtEl>
                                          <p:spTgt spid="91"/>
                                        </p:tgtEl>
                                        <p:attrNameLst>
                                          <p:attrName>ppt_w</p:attrName>
                                        </p:attrNameLst>
                                      </p:cBhvr>
                                      <p:tavLst>
                                        <p:tav tm="0">
                                          <p:val>
                                            <p:fltVal val="0"/>
                                          </p:val>
                                        </p:tav>
                                        <p:tav tm="100000">
                                          <p:val>
                                            <p:strVal val="#ppt_w"/>
                                          </p:val>
                                        </p:tav>
                                      </p:tavLst>
                                    </p:anim>
                                    <p:anim calcmode="lin" valueType="num">
                                      <p:cBhvr>
                                        <p:cTn id="153" dur="500" fill="hold"/>
                                        <p:tgtEl>
                                          <p:spTgt spid="91"/>
                                        </p:tgtEl>
                                        <p:attrNameLst>
                                          <p:attrName>ppt_h</p:attrName>
                                        </p:attrNameLst>
                                      </p:cBhvr>
                                      <p:tavLst>
                                        <p:tav tm="0">
                                          <p:val>
                                            <p:fltVal val="0"/>
                                          </p:val>
                                        </p:tav>
                                        <p:tav tm="100000">
                                          <p:val>
                                            <p:strVal val="#ppt_h"/>
                                          </p:val>
                                        </p:tav>
                                      </p:tavLst>
                                    </p:anim>
                                    <p:animEffect transition="in" filter="fade">
                                      <p:cBhvr>
                                        <p:cTn id="154" dur="500"/>
                                        <p:tgtEl>
                                          <p:spTgt spid="91"/>
                                        </p:tgtEl>
                                      </p:cBhvr>
                                    </p:animEffect>
                                  </p:childTnLst>
                                  <p:subTnLst>
                                    <p:audio>
                                      <p:cMediaNode>
                                        <p:cTn display="0" masterRel="sameClick">
                                          <p:stCondLst>
                                            <p:cond evt="begin" delay="0">
                                              <p:tn val="150"/>
                                            </p:cond>
                                          </p:stCondLst>
                                          <p:endCondLst>
                                            <p:cond evt="onStopAudio" delay="0">
                                              <p:tgtEl>
                                                <p:sldTgt/>
                                              </p:tgtEl>
                                            </p:cond>
                                          </p:endCondLst>
                                        </p:cTn>
                                        <p:tgtEl>
                                          <p:sndTgt r:embed="rId3" name="Bling.wav"/>
                                        </p:tgtEl>
                                      </p:cMediaNode>
                                    </p:audio>
                                  </p:subTnLst>
                                </p:cTn>
                              </p:par>
                              <p:par>
                                <p:cTn id="155" presetID="26" presetClass="emph" presetSubtype="0" fill="hold" grpId="1" nodeType="withEffect">
                                  <p:stCondLst>
                                    <p:cond delay="500"/>
                                  </p:stCondLst>
                                  <p:childTnLst>
                                    <p:animEffect transition="out" filter="fade">
                                      <p:cBhvr>
                                        <p:cTn id="156" dur="500" tmFilter="0, 0; .2, .5; .8, .5; 1, 0"/>
                                        <p:tgtEl>
                                          <p:spTgt spid="91"/>
                                        </p:tgtEl>
                                      </p:cBhvr>
                                    </p:animEffect>
                                    <p:animScale>
                                      <p:cBhvr>
                                        <p:cTn id="157" dur="250" autoRev="1" fill="hold"/>
                                        <p:tgtEl>
                                          <p:spTgt spid="91"/>
                                        </p:tgtEl>
                                      </p:cBhvr>
                                      <p:by x="105000" y="105000"/>
                                    </p:animScale>
                                  </p:childTnLst>
                                </p:cTn>
                              </p:par>
                              <p:par>
                                <p:cTn id="158" presetID="53" presetClass="entr" presetSubtype="16" fill="hold" grpId="0" nodeType="withEffect">
                                  <p:stCondLst>
                                    <p:cond delay="0"/>
                                  </p:stCondLst>
                                  <p:childTnLst>
                                    <p:set>
                                      <p:cBhvr>
                                        <p:cTn id="159" dur="1" fill="hold">
                                          <p:stCondLst>
                                            <p:cond delay="0"/>
                                          </p:stCondLst>
                                        </p:cTn>
                                        <p:tgtEl>
                                          <p:spTgt spid="95"/>
                                        </p:tgtEl>
                                        <p:attrNameLst>
                                          <p:attrName>style.visibility</p:attrName>
                                        </p:attrNameLst>
                                      </p:cBhvr>
                                      <p:to>
                                        <p:strVal val="visible"/>
                                      </p:to>
                                    </p:set>
                                    <p:anim calcmode="lin" valueType="num">
                                      <p:cBhvr>
                                        <p:cTn id="160" dur="500" fill="hold"/>
                                        <p:tgtEl>
                                          <p:spTgt spid="95"/>
                                        </p:tgtEl>
                                        <p:attrNameLst>
                                          <p:attrName>ppt_w</p:attrName>
                                        </p:attrNameLst>
                                      </p:cBhvr>
                                      <p:tavLst>
                                        <p:tav tm="0">
                                          <p:val>
                                            <p:fltVal val="0"/>
                                          </p:val>
                                        </p:tav>
                                        <p:tav tm="100000">
                                          <p:val>
                                            <p:strVal val="#ppt_w"/>
                                          </p:val>
                                        </p:tav>
                                      </p:tavLst>
                                    </p:anim>
                                    <p:anim calcmode="lin" valueType="num">
                                      <p:cBhvr>
                                        <p:cTn id="161" dur="500" fill="hold"/>
                                        <p:tgtEl>
                                          <p:spTgt spid="95"/>
                                        </p:tgtEl>
                                        <p:attrNameLst>
                                          <p:attrName>ppt_h</p:attrName>
                                        </p:attrNameLst>
                                      </p:cBhvr>
                                      <p:tavLst>
                                        <p:tav tm="0">
                                          <p:val>
                                            <p:fltVal val="0"/>
                                          </p:val>
                                        </p:tav>
                                        <p:tav tm="100000">
                                          <p:val>
                                            <p:strVal val="#ppt_h"/>
                                          </p:val>
                                        </p:tav>
                                      </p:tavLst>
                                    </p:anim>
                                    <p:animEffect transition="in" filter="fade">
                                      <p:cBhvr>
                                        <p:cTn id="162" dur="500"/>
                                        <p:tgtEl>
                                          <p:spTgt spid="95"/>
                                        </p:tgtEl>
                                      </p:cBhvr>
                                    </p:animEffect>
                                  </p:childTnLst>
                                  <p:subTnLst>
                                    <p:audio>
                                      <p:cMediaNode>
                                        <p:cTn display="0" masterRel="sameClick">
                                          <p:stCondLst>
                                            <p:cond evt="begin" delay="0">
                                              <p:tn val="158"/>
                                            </p:cond>
                                          </p:stCondLst>
                                          <p:endCondLst>
                                            <p:cond evt="onStopAudio" delay="0">
                                              <p:tgtEl>
                                                <p:sldTgt/>
                                              </p:tgtEl>
                                            </p:cond>
                                          </p:endCondLst>
                                        </p:cTn>
                                        <p:tgtEl>
                                          <p:sndTgt r:embed="rId3" name="Bling.wav"/>
                                        </p:tgtEl>
                                      </p:cMediaNode>
                                    </p:audio>
                                  </p:subTnLst>
                                </p:cTn>
                              </p:par>
                              <p:par>
                                <p:cTn id="163" presetID="26" presetClass="emph" presetSubtype="0" fill="hold" grpId="1" nodeType="withEffect">
                                  <p:stCondLst>
                                    <p:cond delay="500"/>
                                  </p:stCondLst>
                                  <p:childTnLst>
                                    <p:animEffect transition="out" filter="fade">
                                      <p:cBhvr>
                                        <p:cTn id="164" dur="500" tmFilter="0, 0; .2, .5; .8, .5; 1, 0"/>
                                        <p:tgtEl>
                                          <p:spTgt spid="95"/>
                                        </p:tgtEl>
                                      </p:cBhvr>
                                    </p:animEffect>
                                    <p:animScale>
                                      <p:cBhvr>
                                        <p:cTn id="165" dur="250" autoRev="1" fill="hold"/>
                                        <p:tgtEl>
                                          <p:spTgt spid="95"/>
                                        </p:tgtEl>
                                      </p:cBhvr>
                                      <p:by x="105000" y="105000"/>
                                    </p:animScale>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24"/>
                    </p:tgtEl>
                  </p:cond>
                </p:stCondLst>
                <p:endSync evt="end" delay="0">
                  <p:rtn val="all"/>
                </p:endSync>
                <p:childTnLst>
                  <p:par>
                    <p:cTn id="167" fill="hold">
                      <p:stCondLst>
                        <p:cond delay="0"/>
                      </p:stCondLst>
                      <p:childTnLst>
                        <p:par>
                          <p:cTn id="168" fill="hold">
                            <p:stCondLst>
                              <p:cond delay="0"/>
                            </p:stCondLst>
                            <p:childTnLst>
                              <p:par>
                                <p:cTn id="169" presetID="53" presetClass="entr" presetSubtype="16" fill="hold" grpId="0" nodeType="withEffect">
                                  <p:stCondLst>
                                    <p:cond delay="0"/>
                                  </p:stCondLst>
                                  <p:childTnLst>
                                    <p:set>
                                      <p:cBhvr>
                                        <p:cTn id="170" dur="1" fill="hold">
                                          <p:stCondLst>
                                            <p:cond delay="0"/>
                                          </p:stCondLst>
                                        </p:cTn>
                                        <p:tgtEl>
                                          <p:spTgt spid="84"/>
                                        </p:tgtEl>
                                        <p:attrNameLst>
                                          <p:attrName>style.visibility</p:attrName>
                                        </p:attrNameLst>
                                      </p:cBhvr>
                                      <p:to>
                                        <p:strVal val="visible"/>
                                      </p:to>
                                    </p:set>
                                    <p:anim calcmode="lin" valueType="num">
                                      <p:cBhvr>
                                        <p:cTn id="171" dur="500" fill="hold"/>
                                        <p:tgtEl>
                                          <p:spTgt spid="84"/>
                                        </p:tgtEl>
                                        <p:attrNameLst>
                                          <p:attrName>ppt_w</p:attrName>
                                        </p:attrNameLst>
                                      </p:cBhvr>
                                      <p:tavLst>
                                        <p:tav tm="0">
                                          <p:val>
                                            <p:fltVal val="0"/>
                                          </p:val>
                                        </p:tav>
                                        <p:tav tm="100000">
                                          <p:val>
                                            <p:strVal val="#ppt_w"/>
                                          </p:val>
                                        </p:tav>
                                      </p:tavLst>
                                    </p:anim>
                                    <p:anim calcmode="lin" valueType="num">
                                      <p:cBhvr>
                                        <p:cTn id="172" dur="500" fill="hold"/>
                                        <p:tgtEl>
                                          <p:spTgt spid="84"/>
                                        </p:tgtEl>
                                        <p:attrNameLst>
                                          <p:attrName>ppt_h</p:attrName>
                                        </p:attrNameLst>
                                      </p:cBhvr>
                                      <p:tavLst>
                                        <p:tav tm="0">
                                          <p:val>
                                            <p:fltVal val="0"/>
                                          </p:val>
                                        </p:tav>
                                        <p:tav tm="100000">
                                          <p:val>
                                            <p:strVal val="#ppt_h"/>
                                          </p:val>
                                        </p:tav>
                                      </p:tavLst>
                                    </p:anim>
                                    <p:animEffect transition="in" filter="fade">
                                      <p:cBhvr>
                                        <p:cTn id="173" dur="500"/>
                                        <p:tgtEl>
                                          <p:spTgt spid="84"/>
                                        </p:tgtEl>
                                      </p:cBhvr>
                                    </p:animEffect>
                                  </p:childTnLst>
                                  <p:subTnLst>
                                    <p:audio>
                                      <p:cMediaNode>
                                        <p:cTn display="0" masterRel="sameClick">
                                          <p:stCondLst>
                                            <p:cond evt="begin" delay="0">
                                              <p:tn val="169"/>
                                            </p:cond>
                                          </p:stCondLst>
                                          <p:endCondLst>
                                            <p:cond evt="onStopAudio" delay="0">
                                              <p:tgtEl>
                                                <p:sldTgt/>
                                              </p:tgtEl>
                                            </p:cond>
                                          </p:endCondLst>
                                        </p:cTn>
                                        <p:tgtEl>
                                          <p:sndTgt r:embed="rId3" name="Bling.wav"/>
                                        </p:tgtEl>
                                      </p:cMediaNode>
                                    </p:audio>
                                  </p:subTnLst>
                                </p:cTn>
                              </p:par>
                              <p:par>
                                <p:cTn id="174" presetID="26" presetClass="emph" presetSubtype="0" fill="hold" grpId="1" nodeType="withEffect">
                                  <p:stCondLst>
                                    <p:cond delay="500"/>
                                  </p:stCondLst>
                                  <p:childTnLst>
                                    <p:animEffect transition="out" filter="fade">
                                      <p:cBhvr>
                                        <p:cTn id="175" dur="500" tmFilter="0, 0; .2, .5; .8, .5; 1, 0"/>
                                        <p:tgtEl>
                                          <p:spTgt spid="84"/>
                                        </p:tgtEl>
                                      </p:cBhvr>
                                    </p:animEffect>
                                    <p:animScale>
                                      <p:cBhvr>
                                        <p:cTn id="176" dur="250" autoRev="1" fill="hold"/>
                                        <p:tgtEl>
                                          <p:spTgt spid="84"/>
                                        </p:tgtEl>
                                      </p:cBhvr>
                                      <p:by x="105000" y="105000"/>
                                    </p:animScale>
                                  </p:childTnLst>
                                </p:cTn>
                              </p:par>
                              <p:par>
                                <p:cTn id="177" presetID="53" presetClass="entr" presetSubtype="16" fill="hold" grpId="0" nodeType="withEffect">
                                  <p:stCondLst>
                                    <p:cond delay="0"/>
                                  </p:stCondLst>
                                  <p:childTnLst>
                                    <p:set>
                                      <p:cBhvr>
                                        <p:cTn id="178" dur="1" fill="hold">
                                          <p:stCondLst>
                                            <p:cond delay="0"/>
                                          </p:stCondLst>
                                        </p:cTn>
                                        <p:tgtEl>
                                          <p:spTgt spid="237"/>
                                        </p:tgtEl>
                                        <p:attrNameLst>
                                          <p:attrName>style.visibility</p:attrName>
                                        </p:attrNameLst>
                                      </p:cBhvr>
                                      <p:to>
                                        <p:strVal val="visible"/>
                                      </p:to>
                                    </p:set>
                                    <p:anim calcmode="lin" valueType="num">
                                      <p:cBhvr>
                                        <p:cTn id="179" dur="500" fill="hold"/>
                                        <p:tgtEl>
                                          <p:spTgt spid="237"/>
                                        </p:tgtEl>
                                        <p:attrNameLst>
                                          <p:attrName>ppt_w</p:attrName>
                                        </p:attrNameLst>
                                      </p:cBhvr>
                                      <p:tavLst>
                                        <p:tav tm="0">
                                          <p:val>
                                            <p:fltVal val="0"/>
                                          </p:val>
                                        </p:tav>
                                        <p:tav tm="100000">
                                          <p:val>
                                            <p:strVal val="#ppt_w"/>
                                          </p:val>
                                        </p:tav>
                                      </p:tavLst>
                                    </p:anim>
                                    <p:anim calcmode="lin" valueType="num">
                                      <p:cBhvr>
                                        <p:cTn id="180" dur="500" fill="hold"/>
                                        <p:tgtEl>
                                          <p:spTgt spid="237"/>
                                        </p:tgtEl>
                                        <p:attrNameLst>
                                          <p:attrName>ppt_h</p:attrName>
                                        </p:attrNameLst>
                                      </p:cBhvr>
                                      <p:tavLst>
                                        <p:tav tm="0">
                                          <p:val>
                                            <p:fltVal val="0"/>
                                          </p:val>
                                        </p:tav>
                                        <p:tav tm="100000">
                                          <p:val>
                                            <p:strVal val="#ppt_h"/>
                                          </p:val>
                                        </p:tav>
                                      </p:tavLst>
                                    </p:anim>
                                    <p:animEffect transition="in" filter="fade">
                                      <p:cBhvr>
                                        <p:cTn id="181" dur="500"/>
                                        <p:tgtEl>
                                          <p:spTgt spid="237"/>
                                        </p:tgtEl>
                                      </p:cBhvr>
                                    </p:animEffect>
                                  </p:childTnLst>
                                  <p:subTnLst>
                                    <p:audio>
                                      <p:cMediaNode>
                                        <p:cTn display="0" masterRel="sameClick">
                                          <p:stCondLst>
                                            <p:cond evt="begin" delay="0">
                                              <p:tn val="177"/>
                                            </p:cond>
                                          </p:stCondLst>
                                          <p:endCondLst>
                                            <p:cond evt="onStopAudio" delay="0">
                                              <p:tgtEl>
                                                <p:sldTgt/>
                                              </p:tgtEl>
                                            </p:cond>
                                          </p:endCondLst>
                                        </p:cTn>
                                        <p:tgtEl>
                                          <p:sndTgt r:embed="rId3" name="Bling.wav"/>
                                        </p:tgtEl>
                                      </p:cMediaNode>
                                    </p:audio>
                                  </p:subTnLst>
                                </p:cTn>
                              </p:par>
                              <p:par>
                                <p:cTn id="182" presetID="26" presetClass="emph" presetSubtype="0" fill="hold" grpId="1" nodeType="withEffect">
                                  <p:stCondLst>
                                    <p:cond delay="500"/>
                                  </p:stCondLst>
                                  <p:childTnLst>
                                    <p:animEffect transition="out" filter="fade">
                                      <p:cBhvr>
                                        <p:cTn id="183" dur="500" tmFilter="0, 0; .2, .5; .8, .5; 1, 0"/>
                                        <p:tgtEl>
                                          <p:spTgt spid="237"/>
                                        </p:tgtEl>
                                      </p:cBhvr>
                                    </p:animEffect>
                                    <p:animScale>
                                      <p:cBhvr>
                                        <p:cTn id="184" dur="250" autoRev="1" fill="hold"/>
                                        <p:tgtEl>
                                          <p:spTgt spid="237"/>
                                        </p:tgtEl>
                                      </p:cBhvr>
                                      <p:by x="105000" y="105000"/>
                                    </p:animScale>
                                  </p:childTnLst>
                                </p:cTn>
                              </p:par>
                              <p:par>
                                <p:cTn id="185" presetID="53" presetClass="entr" presetSubtype="16" fill="hold" grpId="0" nodeType="withEffect">
                                  <p:stCondLst>
                                    <p:cond delay="0"/>
                                  </p:stCondLst>
                                  <p:childTnLst>
                                    <p:set>
                                      <p:cBhvr>
                                        <p:cTn id="186" dur="1" fill="hold">
                                          <p:stCondLst>
                                            <p:cond delay="0"/>
                                          </p:stCondLst>
                                        </p:cTn>
                                        <p:tgtEl>
                                          <p:spTgt spid="196"/>
                                        </p:tgtEl>
                                        <p:attrNameLst>
                                          <p:attrName>style.visibility</p:attrName>
                                        </p:attrNameLst>
                                      </p:cBhvr>
                                      <p:to>
                                        <p:strVal val="visible"/>
                                      </p:to>
                                    </p:set>
                                    <p:anim calcmode="lin" valueType="num">
                                      <p:cBhvr>
                                        <p:cTn id="187" dur="500" fill="hold"/>
                                        <p:tgtEl>
                                          <p:spTgt spid="196"/>
                                        </p:tgtEl>
                                        <p:attrNameLst>
                                          <p:attrName>ppt_w</p:attrName>
                                        </p:attrNameLst>
                                      </p:cBhvr>
                                      <p:tavLst>
                                        <p:tav tm="0">
                                          <p:val>
                                            <p:fltVal val="0"/>
                                          </p:val>
                                        </p:tav>
                                        <p:tav tm="100000">
                                          <p:val>
                                            <p:strVal val="#ppt_w"/>
                                          </p:val>
                                        </p:tav>
                                      </p:tavLst>
                                    </p:anim>
                                    <p:anim calcmode="lin" valueType="num">
                                      <p:cBhvr>
                                        <p:cTn id="188" dur="500" fill="hold"/>
                                        <p:tgtEl>
                                          <p:spTgt spid="196"/>
                                        </p:tgtEl>
                                        <p:attrNameLst>
                                          <p:attrName>ppt_h</p:attrName>
                                        </p:attrNameLst>
                                      </p:cBhvr>
                                      <p:tavLst>
                                        <p:tav tm="0">
                                          <p:val>
                                            <p:fltVal val="0"/>
                                          </p:val>
                                        </p:tav>
                                        <p:tav tm="100000">
                                          <p:val>
                                            <p:strVal val="#ppt_h"/>
                                          </p:val>
                                        </p:tav>
                                      </p:tavLst>
                                    </p:anim>
                                    <p:animEffect transition="in" filter="fade">
                                      <p:cBhvr>
                                        <p:cTn id="189" dur="500"/>
                                        <p:tgtEl>
                                          <p:spTgt spid="196"/>
                                        </p:tgtEl>
                                      </p:cBhvr>
                                    </p:animEffect>
                                  </p:childTnLst>
                                  <p:subTnLst>
                                    <p:audio>
                                      <p:cMediaNode>
                                        <p:cTn display="0" masterRel="sameClick">
                                          <p:stCondLst>
                                            <p:cond evt="begin" delay="0">
                                              <p:tn val="185"/>
                                            </p:cond>
                                          </p:stCondLst>
                                          <p:endCondLst>
                                            <p:cond evt="onStopAudio" delay="0">
                                              <p:tgtEl>
                                                <p:sldTgt/>
                                              </p:tgtEl>
                                            </p:cond>
                                          </p:endCondLst>
                                        </p:cTn>
                                        <p:tgtEl>
                                          <p:sndTgt r:embed="rId3" name="Bling.wav"/>
                                        </p:tgtEl>
                                      </p:cMediaNode>
                                    </p:audio>
                                  </p:subTnLst>
                                </p:cTn>
                              </p:par>
                              <p:par>
                                <p:cTn id="190" presetID="26" presetClass="emph" presetSubtype="0" fill="hold" grpId="1" nodeType="withEffect">
                                  <p:stCondLst>
                                    <p:cond delay="500"/>
                                  </p:stCondLst>
                                  <p:childTnLst>
                                    <p:animEffect transition="out" filter="fade">
                                      <p:cBhvr>
                                        <p:cTn id="191" dur="500" tmFilter="0, 0; .2, .5; .8, .5; 1, 0"/>
                                        <p:tgtEl>
                                          <p:spTgt spid="196"/>
                                        </p:tgtEl>
                                      </p:cBhvr>
                                    </p:animEffect>
                                    <p:animScale>
                                      <p:cBhvr>
                                        <p:cTn id="192" dur="250" autoRev="1" fill="hold"/>
                                        <p:tgtEl>
                                          <p:spTgt spid="196"/>
                                        </p:tgtEl>
                                      </p:cBhvr>
                                      <p:by x="105000" y="105000"/>
                                    </p:animScale>
                                  </p:childTnLst>
                                </p:cTn>
                              </p:par>
                              <p:par>
                                <p:cTn id="193" presetID="53" presetClass="entr" presetSubtype="16" fill="hold" grpId="0" nodeType="withEffect">
                                  <p:stCondLst>
                                    <p:cond delay="0"/>
                                  </p:stCondLst>
                                  <p:childTnLst>
                                    <p:set>
                                      <p:cBhvr>
                                        <p:cTn id="194" dur="1" fill="hold">
                                          <p:stCondLst>
                                            <p:cond delay="0"/>
                                          </p:stCondLst>
                                        </p:cTn>
                                        <p:tgtEl>
                                          <p:spTgt spid="224"/>
                                        </p:tgtEl>
                                        <p:attrNameLst>
                                          <p:attrName>style.visibility</p:attrName>
                                        </p:attrNameLst>
                                      </p:cBhvr>
                                      <p:to>
                                        <p:strVal val="visible"/>
                                      </p:to>
                                    </p:set>
                                    <p:anim calcmode="lin" valueType="num">
                                      <p:cBhvr>
                                        <p:cTn id="195" dur="500" fill="hold"/>
                                        <p:tgtEl>
                                          <p:spTgt spid="224"/>
                                        </p:tgtEl>
                                        <p:attrNameLst>
                                          <p:attrName>ppt_w</p:attrName>
                                        </p:attrNameLst>
                                      </p:cBhvr>
                                      <p:tavLst>
                                        <p:tav tm="0">
                                          <p:val>
                                            <p:fltVal val="0"/>
                                          </p:val>
                                        </p:tav>
                                        <p:tav tm="100000">
                                          <p:val>
                                            <p:strVal val="#ppt_w"/>
                                          </p:val>
                                        </p:tav>
                                      </p:tavLst>
                                    </p:anim>
                                    <p:anim calcmode="lin" valueType="num">
                                      <p:cBhvr>
                                        <p:cTn id="196" dur="500" fill="hold"/>
                                        <p:tgtEl>
                                          <p:spTgt spid="224"/>
                                        </p:tgtEl>
                                        <p:attrNameLst>
                                          <p:attrName>ppt_h</p:attrName>
                                        </p:attrNameLst>
                                      </p:cBhvr>
                                      <p:tavLst>
                                        <p:tav tm="0">
                                          <p:val>
                                            <p:fltVal val="0"/>
                                          </p:val>
                                        </p:tav>
                                        <p:tav tm="100000">
                                          <p:val>
                                            <p:strVal val="#ppt_h"/>
                                          </p:val>
                                        </p:tav>
                                      </p:tavLst>
                                    </p:anim>
                                    <p:animEffect transition="in" filter="fade">
                                      <p:cBhvr>
                                        <p:cTn id="197" dur="500"/>
                                        <p:tgtEl>
                                          <p:spTgt spid="224"/>
                                        </p:tgtEl>
                                      </p:cBhvr>
                                    </p:animEffect>
                                  </p:childTnLst>
                                  <p:subTnLst>
                                    <p:audio>
                                      <p:cMediaNode>
                                        <p:cTn display="0" masterRel="sameClick">
                                          <p:stCondLst>
                                            <p:cond evt="begin" delay="0">
                                              <p:tn val="193"/>
                                            </p:cond>
                                          </p:stCondLst>
                                          <p:endCondLst>
                                            <p:cond evt="onStopAudio" delay="0">
                                              <p:tgtEl>
                                                <p:sldTgt/>
                                              </p:tgtEl>
                                            </p:cond>
                                          </p:endCondLst>
                                        </p:cTn>
                                        <p:tgtEl>
                                          <p:sndTgt r:embed="rId3" name="Bling.wav"/>
                                        </p:tgtEl>
                                      </p:cMediaNode>
                                    </p:audio>
                                  </p:subTnLst>
                                </p:cTn>
                              </p:par>
                              <p:par>
                                <p:cTn id="198" presetID="26" presetClass="emph" presetSubtype="0" fill="hold" grpId="1" nodeType="withEffect">
                                  <p:stCondLst>
                                    <p:cond delay="500"/>
                                  </p:stCondLst>
                                  <p:childTnLst>
                                    <p:animEffect transition="out" filter="fade">
                                      <p:cBhvr>
                                        <p:cTn id="199" dur="500" tmFilter="0, 0; .2, .5; .8, .5; 1, 0"/>
                                        <p:tgtEl>
                                          <p:spTgt spid="224"/>
                                        </p:tgtEl>
                                      </p:cBhvr>
                                    </p:animEffect>
                                    <p:animScale>
                                      <p:cBhvr>
                                        <p:cTn id="200" dur="250" autoRev="1" fill="hold"/>
                                        <p:tgtEl>
                                          <p:spTgt spid="224"/>
                                        </p:tgtEl>
                                      </p:cBhvr>
                                      <p:by x="105000" y="105000"/>
                                    </p:animScale>
                                  </p:childTnLst>
                                </p:cTn>
                              </p:par>
                              <p:par>
                                <p:cTn id="201" presetID="53" presetClass="entr" presetSubtype="16" fill="hold" grpId="0" nodeType="withEffect">
                                  <p:stCondLst>
                                    <p:cond delay="0"/>
                                  </p:stCondLst>
                                  <p:childTnLst>
                                    <p:set>
                                      <p:cBhvr>
                                        <p:cTn id="202" dur="1" fill="hold">
                                          <p:stCondLst>
                                            <p:cond delay="0"/>
                                          </p:stCondLst>
                                        </p:cTn>
                                        <p:tgtEl>
                                          <p:spTgt spid="21"/>
                                        </p:tgtEl>
                                        <p:attrNameLst>
                                          <p:attrName>style.visibility</p:attrName>
                                        </p:attrNameLst>
                                      </p:cBhvr>
                                      <p:to>
                                        <p:strVal val="visible"/>
                                      </p:to>
                                    </p:set>
                                    <p:anim calcmode="lin" valueType="num">
                                      <p:cBhvr>
                                        <p:cTn id="203" dur="500" fill="hold"/>
                                        <p:tgtEl>
                                          <p:spTgt spid="21"/>
                                        </p:tgtEl>
                                        <p:attrNameLst>
                                          <p:attrName>ppt_w</p:attrName>
                                        </p:attrNameLst>
                                      </p:cBhvr>
                                      <p:tavLst>
                                        <p:tav tm="0">
                                          <p:val>
                                            <p:fltVal val="0"/>
                                          </p:val>
                                        </p:tav>
                                        <p:tav tm="100000">
                                          <p:val>
                                            <p:strVal val="#ppt_w"/>
                                          </p:val>
                                        </p:tav>
                                      </p:tavLst>
                                    </p:anim>
                                    <p:anim calcmode="lin" valueType="num">
                                      <p:cBhvr>
                                        <p:cTn id="204" dur="500" fill="hold"/>
                                        <p:tgtEl>
                                          <p:spTgt spid="21"/>
                                        </p:tgtEl>
                                        <p:attrNameLst>
                                          <p:attrName>ppt_h</p:attrName>
                                        </p:attrNameLst>
                                      </p:cBhvr>
                                      <p:tavLst>
                                        <p:tav tm="0">
                                          <p:val>
                                            <p:fltVal val="0"/>
                                          </p:val>
                                        </p:tav>
                                        <p:tav tm="100000">
                                          <p:val>
                                            <p:strVal val="#ppt_h"/>
                                          </p:val>
                                        </p:tav>
                                      </p:tavLst>
                                    </p:anim>
                                    <p:animEffect transition="in" filter="fade">
                                      <p:cBhvr>
                                        <p:cTn id="205" dur="500"/>
                                        <p:tgtEl>
                                          <p:spTgt spid="21"/>
                                        </p:tgtEl>
                                      </p:cBhvr>
                                    </p:animEffect>
                                  </p:childTnLst>
                                  <p:subTnLst>
                                    <p:audio>
                                      <p:cMediaNode>
                                        <p:cTn display="0" masterRel="sameClick">
                                          <p:stCondLst>
                                            <p:cond evt="begin" delay="0">
                                              <p:tn val="201"/>
                                            </p:cond>
                                          </p:stCondLst>
                                          <p:endCondLst>
                                            <p:cond evt="onStopAudio" delay="0">
                                              <p:tgtEl>
                                                <p:sldTgt/>
                                              </p:tgtEl>
                                            </p:cond>
                                          </p:endCondLst>
                                        </p:cTn>
                                        <p:tgtEl>
                                          <p:sndTgt r:embed="rId3" name="Bling.wav"/>
                                        </p:tgtEl>
                                      </p:cMediaNode>
                                    </p:audio>
                                  </p:subTnLst>
                                </p:cTn>
                              </p:par>
                              <p:par>
                                <p:cTn id="206" presetID="26" presetClass="emph" presetSubtype="0" fill="hold" grpId="1" nodeType="withEffect">
                                  <p:stCondLst>
                                    <p:cond delay="500"/>
                                  </p:stCondLst>
                                  <p:childTnLst>
                                    <p:animEffect transition="out" filter="fade">
                                      <p:cBhvr>
                                        <p:cTn id="207" dur="500" tmFilter="0, 0; .2, .5; .8, .5; 1, 0"/>
                                        <p:tgtEl>
                                          <p:spTgt spid="21"/>
                                        </p:tgtEl>
                                      </p:cBhvr>
                                    </p:animEffect>
                                    <p:animScale>
                                      <p:cBhvr>
                                        <p:cTn id="208" dur="250" autoRev="1" fill="hold"/>
                                        <p:tgtEl>
                                          <p:spTgt spid="21"/>
                                        </p:tgtEl>
                                      </p:cBhvr>
                                      <p:by x="105000" y="105000"/>
                                    </p:animScale>
                                  </p:childTnLst>
                                </p:cTn>
                              </p:par>
                              <p:par>
                                <p:cTn id="209" presetID="53" presetClass="entr" presetSubtype="16" fill="hold" grpId="0" nodeType="withEffect">
                                  <p:stCondLst>
                                    <p:cond delay="0"/>
                                  </p:stCondLst>
                                  <p:childTnLst>
                                    <p:set>
                                      <p:cBhvr>
                                        <p:cTn id="210" dur="1" fill="hold">
                                          <p:stCondLst>
                                            <p:cond delay="0"/>
                                          </p:stCondLst>
                                        </p:cTn>
                                        <p:tgtEl>
                                          <p:spTgt spid="52"/>
                                        </p:tgtEl>
                                        <p:attrNameLst>
                                          <p:attrName>style.visibility</p:attrName>
                                        </p:attrNameLst>
                                      </p:cBhvr>
                                      <p:to>
                                        <p:strVal val="visible"/>
                                      </p:to>
                                    </p:set>
                                    <p:anim calcmode="lin" valueType="num">
                                      <p:cBhvr>
                                        <p:cTn id="211" dur="500" fill="hold"/>
                                        <p:tgtEl>
                                          <p:spTgt spid="52"/>
                                        </p:tgtEl>
                                        <p:attrNameLst>
                                          <p:attrName>ppt_w</p:attrName>
                                        </p:attrNameLst>
                                      </p:cBhvr>
                                      <p:tavLst>
                                        <p:tav tm="0">
                                          <p:val>
                                            <p:fltVal val="0"/>
                                          </p:val>
                                        </p:tav>
                                        <p:tav tm="100000">
                                          <p:val>
                                            <p:strVal val="#ppt_w"/>
                                          </p:val>
                                        </p:tav>
                                      </p:tavLst>
                                    </p:anim>
                                    <p:anim calcmode="lin" valueType="num">
                                      <p:cBhvr>
                                        <p:cTn id="212" dur="500" fill="hold"/>
                                        <p:tgtEl>
                                          <p:spTgt spid="52"/>
                                        </p:tgtEl>
                                        <p:attrNameLst>
                                          <p:attrName>ppt_h</p:attrName>
                                        </p:attrNameLst>
                                      </p:cBhvr>
                                      <p:tavLst>
                                        <p:tav tm="0">
                                          <p:val>
                                            <p:fltVal val="0"/>
                                          </p:val>
                                        </p:tav>
                                        <p:tav tm="100000">
                                          <p:val>
                                            <p:strVal val="#ppt_h"/>
                                          </p:val>
                                        </p:tav>
                                      </p:tavLst>
                                    </p:anim>
                                    <p:animEffect transition="in" filter="fade">
                                      <p:cBhvr>
                                        <p:cTn id="213" dur="500"/>
                                        <p:tgtEl>
                                          <p:spTgt spid="52"/>
                                        </p:tgtEl>
                                      </p:cBhvr>
                                    </p:animEffect>
                                  </p:childTnLst>
                                  <p:subTnLst>
                                    <p:audio>
                                      <p:cMediaNode>
                                        <p:cTn display="0" masterRel="sameClick">
                                          <p:stCondLst>
                                            <p:cond evt="begin" delay="0">
                                              <p:tn val="209"/>
                                            </p:cond>
                                          </p:stCondLst>
                                          <p:endCondLst>
                                            <p:cond evt="onStopAudio" delay="0">
                                              <p:tgtEl>
                                                <p:sldTgt/>
                                              </p:tgtEl>
                                            </p:cond>
                                          </p:endCondLst>
                                        </p:cTn>
                                        <p:tgtEl>
                                          <p:sndTgt r:embed="rId3" name="Bling.wav"/>
                                        </p:tgtEl>
                                      </p:cMediaNode>
                                    </p:audio>
                                  </p:subTnLst>
                                </p:cTn>
                              </p:par>
                              <p:par>
                                <p:cTn id="214" presetID="26" presetClass="emph" presetSubtype="0" fill="hold" grpId="1" nodeType="withEffect">
                                  <p:stCondLst>
                                    <p:cond delay="500"/>
                                  </p:stCondLst>
                                  <p:childTnLst>
                                    <p:animEffect transition="out" filter="fade">
                                      <p:cBhvr>
                                        <p:cTn id="215" dur="500" tmFilter="0, 0; .2, .5; .8, .5; 1, 0"/>
                                        <p:tgtEl>
                                          <p:spTgt spid="52"/>
                                        </p:tgtEl>
                                      </p:cBhvr>
                                    </p:animEffect>
                                    <p:animScale>
                                      <p:cBhvr>
                                        <p:cTn id="216" dur="250" autoRev="1" fill="hold"/>
                                        <p:tgtEl>
                                          <p:spTgt spid="52"/>
                                        </p:tgtEl>
                                      </p:cBhvr>
                                      <p:by x="105000" y="105000"/>
                                    </p:animScale>
                                  </p:childTnLst>
                                </p:cTn>
                              </p:par>
                            </p:childTnLst>
                          </p:cTn>
                        </p:par>
                      </p:childTnLst>
                    </p:cTn>
                  </p:par>
                </p:childTnLst>
              </p:cTn>
              <p:nextCondLst>
                <p:cond evt="onClick" delay="0">
                  <p:tgtEl>
                    <p:spTgt spid="24"/>
                  </p:tgtEl>
                </p:cond>
              </p:nextCondLst>
            </p:seq>
            <p:seq concurrent="1" nextAc="seek">
              <p:cTn id="217" restart="whenNotActive" fill="hold" evtFilter="cancelBubble" nodeType="interactiveSeq">
                <p:stCondLst>
                  <p:cond evt="onClick" delay="0">
                    <p:tgtEl>
                      <p:spTgt spid="92"/>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nodeType="clickEffect">
                                  <p:stCondLst>
                                    <p:cond delay="0"/>
                                  </p:stCondLst>
                                  <p:childTnLst>
                                    <p:set>
                                      <p:cBhvr>
                                        <p:cTn id="221" dur="1" fill="hold">
                                          <p:stCondLst>
                                            <p:cond delay="0"/>
                                          </p:stCondLst>
                                        </p:cTn>
                                        <p:tgtEl>
                                          <p:spTgt spid="92"/>
                                        </p:tgtEl>
                                        <p:attrNameLst>
                                          <p:attrName>style.visibility</p:attrName>
                                        </p:attrNameLst>
                                      </p:cBhvr>
                                      <p:to>
                                        <p:strVal val="hidden"/>
                                      </p:to>
                                    </p:set>
                                  </p:childTnLst>
                                </p:cTn>
                              </p:par>
                              <p:par>
                                <p:cTn id="222" presetID="1" presetClass="emph" presetSubtype="2" fill="hold" nodeType="withEffect">
                                  <p:stCondLst>
                                    <p:cond delay="0"/>
                                  </p:stCondLst>
                                  <p:childTnLst>
                                    <p:animClr clrSpc="rgb" dir="cw">
                                      <p:cBhvr>
                                        <p:cTn id="223" dur="500" fill="hold"/>
                                        <p:tgtEl>
                                          <p:spTgt spid="90"/>
                                        </p:tgtEl>
                                        <p:attrNameLst>
                                          <p:attrName>fillcolor</p:attrName>
                                        </p:attrNameLst>
                                      </p:cBhvr>
                                      <p:to>
                                        <a:srgbClr val="EE4036"/>
                                      </p:to>
                                    </p:animClr>
                                    <p:set>
                                      <p:cBhvr>
                                        <p:cTn id="224" dur="500" fill="hold"/>
                                        <p:tgtEl>
                                          <p:spTgt spid="90"/>
                                        </p:tgtEl>
                                        <p:attrNameLst>
                                          <p:attrName>fill.type</p:attrName>
                                        </p:attrNameLst>
                                      </p:cBhvr>
                                      <p:to>
                                        <p:strVal val="solid"/>
                                      </p:to>
                                    </p:set>
                                    <p:set>
                                      <p:cBhvr>
                                        <p:cTn id="225" dur="500" fill="hold"/>
                                        <p:tgtEl>
                                          <p:spTgt spid="90"/>
                                        </p:tgtEl>
                                        <p:attrNameLst>
                                          <p:attrName>fill.on</p:attrName>
                                        </p:attrNameLst>
                                      </p:cBhvr>
                                      <p:to>
                                        <p:strVal val="true"/>
                                      </p:to>
                                    </p:set>
                                  </p:childTnLst>
                                </p:cTn>
                              </p:par>
                              <p:par>
                                <p:cTn id="226" presetID="53" presetClass="entr" presetSubtype="16" fill="hold" nodeType="withEffect">
                                  <p:stCondLst>
                                    <p:cond delay="0"/>
                                  </p:stCondLst>
                                  <p:childTnLst>
                                    <p:set>
                                      <p:cBhvr>
                                        <p:cTn id="227" dur="1" fill="hold">
                                          <p:stCondLst>
                                            <p:cond delay="0"/>
                                          </p:stCondLst>
                                        </p:cTn>
                                        <p:tgtEl>
                                          <p:spTgt spid="115"/>
                                        </p:tgtEl>
                                        <p:attrNameLst>
                                          <p:attrName>style.visibility</p:attrName>
                                        </p:attrNameLst>
                                      </p:cBhvr>
                                      <p:to>
                                        <p:strVal val="visible"/>
                                      </p:to>
                                    </p:set>
                                    <p:anim calcmode="lin" valueType="num">
                                      <p:cBhvr>
                                        <p:cTn id="228" dur="500" fill="hold"/>
                                        <p:tgtEl>
                                          <p:spTgt spid="115"/>
                                        </p:tgtEl>
                                        <p:attrNameLst>
                                          <p:attrName>ppt_w</p:attrName>
                                        </p:attrNameLst>
                                      </p:cBhvr>
                                      <p:tavLst>
                                        <p:tav tm="0">
                                          <p:val>
                                            <p:fltVal val="0"/>
                                          </p:val>
                                        </p:tav>
                                        <p:tav tm="100000">
                                          <p:val>
                                            <p:strVal val="#ppt_w"/>
                                          </p:val>
                                        </p:tav>
                                      </p:tavLst>
                                    </p:anim>
                                    <p:anim calcmode="lin" valueType="num">
                                      <p:cBhvr>
                                        <p:cTn id="229" dur="500" fill="hold"/>
                                        <p:tgtEl>
                                          <p:spTgt spid="115"/>
                                        </p:tgtEl>
                                        <p:attrNameLst>
                                          <p:attrName>ppt_h</p:attrName>
                                        </p:attrNameLst>
                                      </p:cBhvr>
                                      <p:tavLst>
                                        <p:tav tm="0">
                                          <p:val>
                                            <p:fltVal val="0"/>
                                          </p:val>
                                        </p:tav>
                                        <p:tav tm="100000">
                                          <p:val>
                                            <p:strVal val="#ppt_h"/>
                                          </p:val>
                                        </p:tav>
                                      </p:tavLst>
                                    </p:anim>
                                    <p:animEffect transition="in" filter="fade">
                                      <p:cBhvr>
                                        <p:cTn id="230" dur="500"/>
                                        <p:tgtEl>
                                          <p:spTgt spid="115"/>
                                        </p:tgtEl>
                                      </p:cBhvr>
                                    </p:animEffect>
                                  </p:childTnLst>
                                </p:cTn>
                              </p:par>
                            </p:childTnLst>
                          </p:cTn>
                        </p:par>
                      </p:childTnLst>
                    </p:cTn>
                  </p:par>
                </p:childTnLst>
              </p:cTn>
              <p:nextCondLst>
                <p:cond evt="onClick" delay="0">
                  <p:tgtEl>
                    <p:spTgt spid="92"/>
                  </p:tgtEl>
                </p:cond>
              </p:nextCondLst>
            </p:seq>
            <p:seq concurrent="1" nextAc="seek">
              <p:cTn id="231" restart="whenNotActive" fill="hold" evtFilter="cancelBubble" nodeType="interactiveSeq">
                <p:stCondLst>
                  <p:cond evt="onClick" delay="0">
                    <p:tgtEl>
                      <p:spTgt spid="139"/>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nodeType="clickEffect">
                                  <p:stCondLst>
                                    <p:cond delay="0"/>
                                  </p:stCondLst>
                                  <p:childTnLst>
                                    <p:set>
                                      <p:cBhvr>
                                        <p:cTn id="235" dur="1" fill="hold">
                                          <p:stCondLst>
                                            <p:cond delay="0"/>
                                          </p:stCondLst>
                                        </p:cTn>
                                        <p:tgtEl>
                                          <p:spTgt spid="139"/>
                                        </p:tgtEl>
                                        <p:attrNameLst>
                                          <p:attrName>style.visibility</p:attrName>
                                        </p:attrNameLst>
                                      </p:cBhvr>
                                      <p:to>
                                        <p:strVal val="hidden"/>
                                      </p:to>
                                    </p:set>
                                  </p:childTnLst>
                                </p:cTn>
                              </p:par>
                              <p:par>
                                <p:cTn id="236" presetID="1" presetClass="emph" presetSubtype="2" fill="hold" nodeType="withEffect">
                                  <p:stCondLst>
                                    <p:cond delay="0"/>
                                  </p:stCondLst>
                                  <p:childTnLst>
                                    <p:animClr clrSpc="rgb" dir="cw">
                                      <p:cBhvr>
                                        <p:cTn id="237" dur="500" fill="hold"/>
                                        <p:tgtEl>
                                          <p:spTgt spid="137"/>
                                        </p:tgtEl>
                                        <p:attrNameLst>
                                          <p:attrName>fillcolor</p:attrName>
                                        </p:attrNameLst>
                                      </p:cBhvr>
                                      <p:to>
                                        <a:srgbClr val="EE4036"/>
                                      </p:to>
                                    </p:animClr>
                                    <p:set>
                                      <p:cBhvr>
                                        <p:cTn id="238" dur="500" fill="hold"/>
                                        <p:tgtEl>
                                          <p:spTgt spid="137"/>
                                        </p:tgtEl>
                                        <p:attrNameLst>
                                          <p:attrName>fill.type</p:attrName>
                                        </p:attrNameLst>
                                      </p:cBhvr>
                                      <p:to>
                                        <p:strVal val="solid"/>
                                      </p:to>
                                    </p:set>
                                    <p:set>
                                      <p:cBhvr>
                                        <p:cTn id="239" dur="500" fill="hold"/>
                                        <p:tgtEl>
                                          <p:spTgt spid="137"/>
                                        </p:tgtEl>
                                        <p:attrNameLst>
                                          <p:attrName>fill.on</p:attrName>
                                        </p:attrNameLst>
                                      </p:cBhvr>
                                      <p:to>
                                        <p:strVal val="true"/>
                                      </p:to>
                                    </p:set>
                                  </p:childTnLst>
                                </p:cTn>
                              </p:par>
                              <p:par>
                                <p:cTn id="240" presetID="53" presetClass="entr" presetSubtype="16" fill="hold" nodeType="withEffect">
                                  <p:stCondLst>
                                    <p:cond delay="0"/>
                                  </p:stCondLst>
                                  <p:childTnLst>
                                    <p:set>
                                      <p:cBhvr>
                                        <p:cTn id="241" dur="1" fill="hold">
                                          <p:stCondLst>
                                            <p:cond delay="0"/>
                                          </p:stCondLst>
                                        </p:cTn>
                                        <p:tgtEl>
                                          <p:spTgt spid="138"/>
                                        </p:tgtEl>
                                        <p:attrNameLst>
                                          <p:attrName>style.visibility</p:attrName>
                                        </p:attrNameLst>
                                      </p:cBhvr>
                                      <p:to>
                                        <p:strVal val="visible"/>
                                      </p:to>
                                    </p:set>
                                    <p:anim calcmode="lin" valueType="num">
                                      <p:cBhvr>
                                        <p:cTn id="242" dur="500" fill="hold"/>
                                        <p:tgtEl>
                                          <p:spTgt spid="138"/>
                                        </p:tgtEl>
                                        <p:attrNameLst>
                                          <p:attrName>ppt_w</p:attrName>
                                        </p:attrNameLst>
                                      </p:cBhvr>
                                      <p:tavLst>
                                        <p:tav tm="0">
                                          <p:val>
                                            <p:fltVal val="0"/>
                                          </p:val>
                                        </p:tav>
                                        <p:tav tm="100000">
                                          <p:val>
                                            <p:strVal val="#ppt_w"/>
                                          </p:val>
                                        </p:tav>
                                      </p:tavLst>
                                    </p:anim>
                                    <p:anim calcmode="lin" valueType="num">
                                      <p:cBhvr>
                                        <p:cTn id="243" dur="500" fill="hold"/>
                                        <p:tgtEl>
                                          <p:spTgt spid="138"/>
                                        </p:tgtEl>
                                        <p:attrNameLst>
                                          <p:attrName>ppt_h</p:attrName>
                                        </p:attrNameLst>
                                      </p:cBhvr>
                                      <p:tavLst>
                                        <p:tav tm="0">
                                          <p:val>
                                            <p:fltVal val="0"/>
                                          </p:val>
                                        </p:tav>
                                        <p:tav tm="100000">
                                          <p:val>
                                            <p:strVal val="#ppt_h"/>
                                          </p:val>
                                        </p:tav>
                                      </p:tavLst>
                                    </p:anim>
                                    <p:animEffect transition="in" filter="fade">
                                      <p:cBhvr>
                                        <p:cTn id="244" dur="500"/>
                                        <p:tgtEl>
                                          <p:spTgt spid="138"/>
                                        </p:tgtEl>
                                      </p:cBhvr>
                                    </p:animEffect>
                                  </p:childTnLst>
                                </p:cTn>
                              </p:par>
                            </p:childTnLst>
                          </p:cTn>
                        </p:par>
                      </p:childTnLst>
                    </p:cTn>
                  </p:par>
                </p:childTnLst>
              </p:cTn>
              <p:nextCondLst>
                <p:cond evt="onClick" delay="0">
                  <p:tgtEl>
                    <p:spTgt spid="139"/>
                  </p:tgtEl>
                </p:cond>
              </p:nextCondLst>
            </p:seq>
            <p:seq concurrent="1" nextAc="seek">
              <p:cTn id="245" restart="whenNotActive" fill="hold" evtFilter="cancelBubble" nodeType="interactiveSeq">
                <p:stCondLst>
                  <p:cond evt="onClick" delay="0">
                    <p:tgtEl>
                      <p:spTgt spid="142"/>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nodeType="clickEffect">
                                  <p:stCondLst>
                                    <p:cond delay="0"/>
                                  </p:stCondLst>
                                  <p:childTnLst>
                                    <p:set>
                                      <p:cBhvr>
                                        <p:cTn id="249" dur="1" fill="hold">
                                          <p:stCondLst>
                                            <p:cond delay="0"/>
                                          </p:stCondLst>
                                        </p:cTn>
                                        <p:tgtEl>
                                          <p:spTgt spid="142"/>
                                        </p:tgtEl>
                                        <p:attrNameLst>
                                          <p:attrName>style.visibility</p:attrName>
                                        </p:attrNameLst>
                                      </p:cBhvr>
                                      <p:to>
                                        <p:strVal val="hidden"/>
                                      </p:to>
                                    </p:set>
                                  </p:childTnLst>
                                </p:cTn>
                              </p:par>
                              <p:par>
                                <p:cTn id="250" presetID="1" presetClass="emph" presetSubtype="2" fill="hold" nodeType="withEffect">
                                  <p:stCondLst>
                                    <p:cond delay="0"/>
                                  </p:stCondLst>
                                  <p:childTnLst>
                                    <p:animClr clrSpc="rgb" dir="cw">
                                      <p:cBhvr>
                                        <p:cTn id="251" dur="500" fill="hold"/>
                                        <p:tgtEl>
                                          <p:spTgt spid="140"/>
                                        </p:tgtEl>
                                        <p:attrNameLst>
                                          <p:attrName>fillcolor</p:attrName>
                                        </p:attrNameLst>
                                      </p:cBhvr>
                                      <p:to>
                                        <a:srgbClr val="EE4036"/>
                                      </p:to>
                                    </p:animClr>
                                    <p:set>
                                      <p:cBhvr>
                                        <p:cTn id="252" dur="500" fill="hold"/>
                                        <p:tgtEl>
                                          <p:spTgt spid="140"/>
                                        </p:tgtEl>
                                        <p:attrNameLst>
                                          <p:attrName>fill.type</p:attrName>
                                        </p:attrNameLst>
                                      </p:cBhvr>
                                      <p:to>
                                        <p:strVal val="solid"/>
                                      </p:to>
                                    </p:set>
                                    <p:set>
                                      <p:cBhvr>
                                        <p:cTn id="253" dur="500" fill="hold"/>
                                        <p:tgtEl>
                                          <p:spTgt spid="140"/>
                                        </p:tgtEl>
                                        <p:attrNameLst>
                                          <p:attrName>fill.on</p:attrName>
                                        </p:attrNameLst>
                                      </p:cBhvr>
                                      <p:to>
                                        <p:strVal val="true"/>
                                      </p:to>
                                    </p:set>
                                  </p:childTnLst>
                                </p:cTn>
                              </p:par>
                              <p:par>
                                <p:cTn id="254" presetID="53" presetClass="entr" presetSubtype="16" fill="hold" nodeType="withEffect">
                                  <p:stCondLst>
                                    <p:cond delay="0"/>
                                  </p:stCondLst>
                                  <p:childTnLst>
                                    <p:set>
                                      <p:cBhvr>
                                        <p:cTn id="255" dur="1" fill="hold">
                                          <p:stCondLst>
                                            <p:cond delay="0"/>
                                          </p:stCondLst>
                                        </p:cTn>
                                        <p:tgtEl>
                                          <p:spTgt spid="141"/>
                                        </p:tgtEl>
                                        <p:attrNameLst>
                                          <p:attrName>style.visibility</p:attrName>
                                        </p:attrNameLst>
                                      </p:cBhvr>
                                      <p:to>
                                        <p:strVal val="visible"/>
                                      </p:to>
                                    </p:set>
                                    <p:anim calcmode="lin" valueType="num">
                                      <p:cBhvr>
                                        <p:cTn id="256" dur="500" fill="hold"/>
                                        <p:tgtEl>
                                          <p:spTgt spid="141"/>
                                        </p:tgtEl>
                                        <p:attrNameLst>
                                          <p:attrName>ppt_w</p:attrName>
                                        </p:attrNameLst>
                                      </p:cBhvr>
                                      <p:tavLst>
                                        <p:tav tm="0">
                                          <p:val>
                                            <p:fltVal val="0"/>
                                          </p:val>
                                        </p:tav>
                                        <p:tav tm="100000">
                                          <p:val>
                                            <p:strVal val="#ppt_w"/>
                                          </p:val>
                                        </p:tav>
                                      </p:tavLst>
                                    </p:anim>
                                    <p:anim calcmode="lin" valueType="num">
                                      <p:cBhvr>
                                        <p:cTn id="257" dur="500" fill="hold"/>
                                        <p:tgtEl>
                                          <p:spTgt spid="141"/>
                                        </p:tgtEl>
                                        <p:attrNameLst>
                                          <p:attrName>ppt_h</p:attrName>
                                        </p:attrNameLst>
                                      </p:cBhvr>
                                      <p:tavLst>
                                        <p:tav tm="0">
                                          <p:val>
                                            <p:fltVal val="0"/>
                                          </p:val>
                                        </p:tav>
                                        <p:tav tm="100000">
                                          <p:val>
                                            <p:strVal val="#ppt_h"/>
                                          </p:val>
                                        </p:tav>
                                      </p:tavLst>
                                    </p:anim>
                                    <p:animEffect transition="in" filter="fade">
                                      <p:cBhvr>
                                        <p:cTn id="258" dur="500"/>
                                        <p:tgtEl>
                                          <p:spTgt spid="141"/>
                                        </p:tgtEl>
                                      </p:cBhvr>
                                    </p:animEffect>
                                  </p:childTnLst>
                                </p:cTn>
                              </p:par>
                            </p:childTnLst>
                          </p:cTn>
                        </p:par>
                      </p:childTnLst>
                    </p:cTn>
                  </p:par>
                </p:childTnLst>
              </p:cTn>
              <p:nextCondLst>
                <p:cond evt="onClick" delay="0">
                  <p:tgtEl>
                    <p:spTgt spid="142"/>
                  </p:tgtEl>
                </p:cond>
              </p:nextCondLst>
            </p:seq>
            <p:seq concurrent="1" nextAc="seek">
              <p:cTn id="259" restart="whenNotActive" fill="hold" evtFilter="cancelBubble" nodeType="interactiveSeq">
                <p:stCondLst>
                  <p:cond evt="onClick" delay="0">
                    <p:tgtEl>
                      <p:spTgt spid="145"/>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nodeType="clickEffect">
                                  <p:stCondLst>
                                    <p:cond delay="0"/>
                                  </p:stCondLst>
                                  <p:childTnLst>
                                    <p:set>
                                      <p:cBhvr>
                                        <p:cTn id="263" dur="1" fill="hold">
                                          <p:stCondLst>
                                            <p:cond delay="0"/>
                                          </p:stCondLst>
                                        </p:cTn>
                                        <p:tgtEl>
                                          <p:spTgt spid="145"/>
                                        </p:tgtEl>
                                        <p:attrNameLst>
                                          <p:attrName>style.visibility</p:attrName>
                                        </p:attrNameLst>
                                      </p:cBhvr>
                                      <p:to>
                                        <p:strVal val="hidden"/>
                                      </p:to>
                                    </p:set>
                                  </p:childTnLst>
                                </p:cTn>
                              </p:par>
                              <p:par>
                                <p:cTn id="264" presetID="1" presetClass="emph" presetSubtype="2" fill="hold" nodeType="withEffect">
                                  <p:stCondLst>
                                    <p:cond delay="0"/>
                                  </p:stCondLst>
                                  <p:childTnLst>
                                    <p:animClr clrSpc="rgb" dir="cw">
                                      <p:cBhvr>
                                        <p:cTn id="265" dur="500" fill="hold"/>
                                        <p:tgtEl>
                                          <p:spTgt spid="143"/>
                                        </p:tgtEl>
                                        <p:attrNameLst>
                                          <p:attrName>fillcolor</p:attrName>
                                        </p:attrNameLst>
                                      </p:cBhvr>
                                      <p:to>
                                        <a:srgbClr val="EE4036"/>
                                      </p:to>
                                    </p:animClr>
                                    <p:set>
                                      <p:cBhvr>
                                        <p:cTn id="266" dur="500" fill="hold"/>
                                        <p:tgtEl>
                                          <p:spTgt spid="143"/>
                                        </p:tgtEl>
                                        <p:attrNameLst>
                                          <p:attrName>fill.type</p:attrName>
                                        </p:attrNameLst>
                                      </p:cBhvr>
                                      <p:to>
                                        <p:strVal val="solid"/>
                                      </p:to>
                                    </p:set>
                                    <p:set>
                                      <p:cBhvr>
                                        <p:cTn id="267" dur="500" fill="hold"/>
                                        <p:tgtEl>
                                          <p:spTgt spid="143"/>
                                        </p:tgtEl>
                                        <p:attrNameLst>
                                          <p:attrName>fill.on</p:attrName>
                                        </p:attrNameLst>
                                      </p:cBhvr>
                                      <p:to>
                                        <p:strVal val="true"/>
                                      </p:to>
                                    </p:set>
                                  </p:childTnLst>
                                </p:cTn>
                              </p:par>
                              <p:par>
                                <p:cTn id="268" presetID="53" presetClass="entr" presetSubtype="16" fill="hold" nodeType="withEffect">
                                  <p:stCondLst>
                                    <p:cond delay="0"/>
                                  </p:stCondLst>
                                  <p:childTnLst>
                                    <p:set>
                                      <p:cBhvr>
                                        <p:cTn id="269" dur="1" fill="hold">
                                          <p:stCondLst>
                                            <p:cond delay="0"/>
                                          </p:stCondLst>
                                        </p:cTn>
                                        <p:tgtEl>
                                          <p:spTgt spid="144"/>
                                        </p:tgtEl>
                                        <p:attrNameLst>
                                          <p:attrName>style.visibility</p:attrName>
                                        </p:attrNameLst>
                                      </p:cBhvr>
                                      <p:to>
                                        <p:strVal val="visible"/>
                                      </p:to>
                                    </p:set>
                                    <p:anim calcmode="lin" valueType="num">
                                      <p:cBhvr>
                                        <p:cTn id="270" dur="500" fill="hold"/>
                                        <p:tgtEl>
                                          <p:spTgt spid="144"/>
                                        </p:tgtEl>
                                        <p:attrNameLst>
                                          <p:attrName>ppt_w</p:attrName>
                                        </p:attrNameLst>
                                      </p:cBhvr>
                                      <p:tavLst>
                                        <p:tav tm="0">
                                          <p:val>
                                            <p:fltVal val="0"/>
                                          </p:val>
                                        </p:tav>
                                        <p:tav tm="100000">
                                          <p:val>
                                            <p:strVal val="#ppt_w"/>
                                          </p:val>
                                        </p:tav>
                                      </p:tavLst>
                                    </p:anim>
                                    <p:anim calcmode="lin" valueType="num">
                                      <p:cBhvr>
                                        <p:cTn id="271" dur="500" fill="hold"/>
                                        <p:tgtEl>
                                          <p:spTgt spid="144"/>
                                        </p:tgtEl>
                                        <p:attrNameLst>
                                          <p:attrName>ppt_h</p:attrName>
                                        </p:attrNameLst>
                                      </p:cBhvr>
                                      <p:tavLst>
                                        <p:tav tm="0">
                                          <p:val>
                                            <p:fltVal val="0"/>
                                          </p:val>
                                        </p:tav>
                                        <p:tav tm="100000">
                                          <p:val>
                                            <p:strVal val="#ppt_h"/>
                                          </p:val>
                                        </p:tav>
                                      </p:tavLst>
                                    </p:anim>
                                    <p:animEffect transition="in" filter="fade">
                                      <p:cBhvr>
                                        <p:cTn id="272" dur="500"/>
                                        <p:tgtEl>
                                          <p:spTgt spid="144"/>
                                        </p:tgtEl>
                                      </p:cBhvr>
                                    </p:animEffect>
                                  </p:childTnLst>
                                </p:cTn>
                              </p:par>
                            </p:childTnLst>
                          </p:cTn>
                        </p:par>
                      </p:childTnLst>
                    </p:cTn>
                  </p:par>
                </p:childTnLst>
              </p:cTn>
              <p:nextCondLst>
                <p:cond evt="onClick" delay="0">
                  <p:tgtEl>
                    <p:spTgt spid="145"/>
                  </p:tgtEl>
                </p:cond>
              </p:nextCondLst>
            </p:seq>
            <p:seq concurrent="1" nextAc="seek">
              <p:cTn id="273" restart="whenNotActive" fill="hold" evtFilter="cancelBubble" nodeType="interactiveSeq">
                <p:stCondLst>
                  <p:cond evt="onClick" delay="0">
                    <p:tgtEl>
                      <p:spTgt spid="148"/>
                    </p:tgtEl>
                  </p:cond>
                </p:stCondLst>
                <p:endSync evt="end" delay="0">
                  <p:rtn val="all"/>
                </p:endSync>
                <p:childTnLst>
                  <p:par>
                    <p:cTn id="274" fill="hold">
                      <p:stCondLst>
                        <p:cond delay="0"/>
                      </p:stCondLst>
                      <p:childTnLst>
                        <p:par>
                          <p:cTn id="275" fill="hold">
                            <p:stCondLst>
                              <p:cond delay="0"/>
                            </p:stCondLst>
                            <p:childTnLst>
                              <p:par>
                                <p:cTn id="276" presetID="1" presetClass="exit" presetSubtype="0" fill="hold" nodeType="clickEffect">
                                  <p:stCondLst>
                                    <p:cond delay="0"/>
                                  </p:stCondLst>
                                  <p:childTnLst>
                                    <p:set>
                                      <p:cBhvr>
                                        <p:cTn id="277" dur="1" fill="hold">
                                          <p:stCondLst>
                                            <p:cond delay="0"/>
                                          </p:stCondLst>
                                        </p:cTn>
                                        <p:tgtEl>
                                          <p:spTgt spid="148"/>
                                        </p:tgtEl>
                                        <p:attrNameLst>
                                          <p:attrName>style.visibility</p:attrName>
                                        </p:attrNameLst>
                                      </p:cBhvr>
                                      <p:to>
                                        <p:strVal val="hidden"/>
                                      </p:to>
                                    </p:set>
                                  </p:childTnLst>
                                </p:cTn>
                              </p:par>
                              <p:par>
                                <p:cTn id="278" presetID="1" presetClass="emph" presetSubtype="2" fill="hold" nodeType="withEffect">
                                  <p:stCondLst>
                                    <p:cond delay="0"/>
                                  </p:stCondLst>
                                  <p:childTnLst>
                                    <p:animClr clrSpc="rgb" dir="cw">
                                      <p:cBhvr>
                                        <p:cTn id="279" dur="500" fill="hold"/>
                                        <p:tgtEl>
                                          <p:spTgt spid="146"/>
                                        </p:tgtEl>
                                        <p:attrNameLst>
                                          <p:attrName>fillcolor</p:attrName>
                                        </p:attrNameLst>
                                      </p:cBhvr>
                                      <p:to>
                                        <a:srgbClr val="EE4036"/>
                                      </p:to>
                                    </p:animClr>
                                    <p:set>
                                      <p:cBhvr>
                                        <p:cTn id="280" dur="500" fill="hold"/>
                                        <p:tgtEl>
                                          <p:spTgt spid="146"/>
                                        </p:tgtEl>
                                        <p:attrNameLst>
                                          <p:attrName>fill.type</p:attrName>
                                        </p:attrNameLst>
                                      </p:cBhvr>
                                      <p:to>
                                        <p:strVal val="solid"/>
                                      </p:to>
                                    </p:set>
                                    <p:set>
                                      <p:cBhvr>
                                        <p:cTn id="281" dur="500" fill="hold"/>
                                        <p:tgtEl>
                                          <p:spTgt spid="146"/>
                                        </p:tgtEl>
                                        <p:attrNameLst>
                                          <p:attrName>fill.on</p:attrName>
                                        </p:attrNameLst>
                                      </p:cBhvr>
                                      <p:to>
                                        <p:strVal val="true"/>
                                      </p:to>
                                    </p:set>
                                  </p:childTnLst>
                                </p:cTn>
                              </p:par>
                              <p:par>
                                <p:cTn id="282" presetID="53" presetClass="entr" presetSubtype="16" fill="hold" nodeType="withEffect">
                                  <p:stCondLst>
                                    <p:cond delay="0"/>
                                  </p:stCondLst>
                                  <p:childTnLst>
                                    <p:set>
                                      <p:cBhvr>
                                        <p:cTn id="283" dur="1" fill="hold">
                                          <p:stCondLst>
                                            <p:cond delay="0"/>
                                          </p:stCondLst>
                                        </p:cTn>
                                        <p:tgtEl>
                                          <p:spTgt spid="147"/>
                                        </p:tgtEl>
                                        <p:attrNameLst>
                                          <p:attrName>style.visibility</p:attrName>
                                        </p:attrNameLst>
                                      </p:cBhvr>
                                      <p:to>
                                        <p:strVal val="visible"/>
                                      </p:to>
                                    </p:set>
                                    <p:anim calcmode="lin" valueType="num">
                                      <p:cBhvr>
                                        <p:cTn id="284" dur="500" fill="hold"/>
                                        <p:tgtEl>
                                          <p:spTgt spid="147"/>
                                        </p:tgtEl>
                                        <p:attrNameLst>
                                          <p:attrName>ppt_w</p:attrName>
                                        </p:attrNameLst>
                                      </p:cBhvr>
                                      <p:tavLst>
                                        <p:tav tm="0">
                                          <p:val>
                                            <p:fltVal val="0"/>
                                          </p:val>
                                        </p:tav>
                                        <p:tav tm="100000">
                                          <p:val>
                                            <p:strVal val="#ppt_w"/>
                                          </p:val>
                                        </p:tav>
                                      </p:tavLst>
                                    </p:anim>
                                    <p:anim calcmode="lin" valueType="num">
                                      <p:cBhvr>
                                        <p:cTn id="285" dur="500" fill="hold"/>
                                        <p:tgtEl>
                                          <p:spTgt spid="147"/>
                                        </p:tgtEl>
                                        <p:attrNameLst>
                                          <p:attrName>ppt_h</p:attrName>
                                        </p:attrNameLst>
                                      </p:cBhvr>
                                      <p:tavLst>
                                        <p:tav tm="0">
                                          <p:val>
                                            <p:fltVal val="0"/>
                                          </p:val>
                                        </p:tav>
                                        <p:tav tm="100000">
                                          <p:val>
                                            <p:strVal val="#ppt_h"/>
                                          </p:val>
                                        </p:tav>
                                      </p:tavLst>
                                    </p:anim>
                                    <p:animEffect transition="in" filter="fade">
                                      <p:cBhvr>
                                        <p:cTn id="286" dur="500"/>
                                        <p:tgtEl>
                                          <p:spTgt spid="147"/>
                                        </p:tgtEl>
                                      </p:cBhvr>
                                    </p:animEffect>
                                  </p:childTnLst>
                                </p:cTn>
                              </p:par>
                            </p:childTnLst>
                          </p:cTn>
                        </p:par>
                      </p:childTnLst>
                    </p:cTn>
                  </p:par>
                </p:childTnLst>
              </p:cTn>
              <p:nextCondLst>
                <p:cond evt="onClick" delay="0">
                  <p:tgtEl>
                    <p:spTgt spid="148"/>
                  </p:tgtEl>
                </p:cond>
              </p:nextCondLst>
            </p:seq>
            <p:seq concurrent="1" nextAc="seek">
              <p:cTn id="287" restart="whenNotActive" fill="hold" evtFilter="cancelBubble" nodeType="interactiveSeq">
                <p:stCondLst>
                  <p:cond evt="onClick" delay="0">
                    <p:tgtEl>
                      <p:spTgt spid="151"/>
                    </p:tgtEl>
                  </p:cond>
                </p:stCondLst>
                <p:endSync evt="end" delay="0">
                  <p:rtn val="all"/>
                </p:endSync>
                <p:childTnLst>
                  <p:par>
                    <p:cTn id="288" fill="hold">
                      <p:stCondLst>
                        <p:cond delay="0"/>
                      </p:stCondLst>
                      <p:childTnLst>
                        <p:par>
                          <p:cTn id="289" fill="hold">
                            <p:stCondLst>
                              <p:cond delay="0"/>
                            </p:stCondLst>
                            <p:childTnLst>
                              <p:par>
                                <p:cTn id="290" presetID="1" presetClass="exit" presetSubtype="0" fill="hold" nodeType="clickEffect">
                                  <p:stCondLst>
                                    <p:cond delay="0"/>
                                  </p:stCondLst>
                                  <p:childTnLst>
                                    <p:set>
                                      <p:cBhvr>
                                        <p:cTn id="291" dur="1" fill="hold">
                                          <p:stCondLst>
                                            <p:cond delay="0"/>
                                          </p:stCondLst>
                                        </p:cTn>
                                        <p:tgtEl>
                                          <p:spTgt spid="151"/>
                                        </p:tgtEl>
                                        <p:attrNameLst>
                                          <p:attrName>style.visibility</p:attrName>
                                        </p:attrNameLst>
                                      </p:cBhvr>
                                      <p:to>
                                        <p:strVal val="hidden"/>
                                      </p:to>
                                    </p:set>
                                  </p:childTnLst>
                                </p:cTn>
                              </p:par>
                              <p:par>
                                <p:cTn id="292" presetID="1" presetClass="emph" presetSubtype="2" fill="hold" nodeType="withEffect">
                                  <p:stCondLst>
                                    <p:cond delay="0"/>
                                  </p:stCondLst>
                                  <p:childTnLst>
                                    <p:animClr clrSpc="rgb" dir="cw">
                                      <p:cBhvr>
                                        <p:cTn id="293" dur="500" fill="hold"/>
                                        <p:tgtEl>
                                          <p:spTgt spid="149"/>
                                        </p:tgtEl>
                                        <p:attrNameLst>
                                          <p:attrName>fillcolor</p:attrName>
                                        </p:attrNameLst>
                                      </p:cBhvr>
                                      <p:to>
                                        <a:srgbClr val="EE4036"/>
                                      </p:to>
                                    </p:animClr>
                                    <p:set>
                                      <p:cBhvr>
                                        <p:cTn id="294" dur="500" fill="hold"/>
                                        <p:tgtEl>
                                          <p:spTgt spid="149"/>
                                        </p:tgtEl>
                                        <p:attrNameLst>
                                          <p:attrName>fill.type</p:attrName>
                                        </p:attrNameLst>
                                      </p:cBhvr>
                                      <p:to>
                                        <p:strVal val="solid"/>
                                      </p:to>
                                    </p:set>
                                    <p:set>
                                      <p:cBhvr>
                                        <p:cTn id="295" dur="500" fill="hold"/>
                                        <p:tgtEl>
                                          <p:spTgt spid="149"/>
                                        </p:tgtEl>
                                        <p:attrNameLst>
                                          <p:attrName>fill.on</p:attrName>
                                        </p:attrNameLst>
                                      </p:cBhvr>
                                      <p:to>
                                        <p:strVal val="true"/>
                                      </p:to>
                                    </p:set>
                                  </p:childTnLst>
                                </p:cTn>
                              </p:par>
                              <p:par>
                                <p:cTn id="296" presetID="53" presetClass="entr" presetSubtype="16" fill="hold" nodeType="withEffect">
                                  <p:stCondLst>
                                    <p:cond delay="0"/>
                                  </p:stCondLst>
                                  <p:childTnLst>
                                    <p:set>
                                      <p:cBhvr>
                                        <p:cTn id="297" dur="1" fill="hold">
                                          <p:stCondLst>
                                            <p:cond delay="0"/>
                                          </p:stCondLst>
                                        </p:cTn>
                                        <p:tgtEl>
                                          <p:spTgt spid="150"/>
                                        </p:tgtEl>
                                        <p:attrNameLst>
                                          <p:attrName>style.visibility</p:attrName>
                                        </p:attrNameLst>
                                      </p:cBhvr>
                                      <p:to>
                                        <p:strVal val="visible"/>
                                      </p:to>
                                    </p:set>
                                    <p:anim calcmode="lin" valueType="num">
                                      <p:cBhvr>
                                        <p:cTn id="298" dur="500" fill="hold"/>
                                        <p:tgtEl>
                                          <p:spTgt spid="150"/>
                                        </p:tgtEl>
                                        <p:attrNameLst>
                                          <p:attrName>ppt_w</p:attrName>
                                        </p:attrNameLst>
                                      </p:cBhvr>
                                      <p:tavLst>
                                        <p:tav tm="0">
                                          <p:val>
                                            <p:fltVal val="0"/>
                                          </p:val>
                                        </p:tav>
                                        <p:tav tm="100000">
                                          <p:val>
                                            <p:strVal val="#ppt_w"/>
                                          </p:val>
                                        </p:tav>
                                      </p:tavLst>
                                    </p:anim>
                                    <p:anim calcmode="lin" valueType="num">
                                      <p:cBhvr>
                                        <p:cTn id="299" dur="500" fill="hold"/>
                                        <p:tgtEl>
                                          <p:spTgt spid="150"/>
                                        </p:tgtEl>
                                        <p:attrNameLst>
                                          <p:attrName>ppt_h</p:attrName>
                                        </p:attrNameLst>
                                      </p:cBhvr>
                                      <p:tavLst>
                                        <p:tav tm="0">
                                          <p:val>
                                            <p:fltVal val="0"/>
                                          </p:val>
                                        </p:tav>
                                        <p:tav tm="100000">
                                          <p:val>
                                            <p:strVal val="#ppt_h"/>
                                          </p:val>
                                        </p:tav>
                                      </p:tavLst>
                                    </p:anim>
                                    <p:animEffect transition="in" filter="fade">
                                      <p:cBhvr>
                                        <p:cTn id="300" dur="500"/>
                                        <p:tgtEl>
                                          <p:spTgt spid="150"/>
                                        </p:tgtEl>
                                      </p:cBhvr>
                                    </p:animEffect>
                                  </p:childTnLst>
                                </p:cTn>
                              </p:par>
                            </p:childTnLst>
                          </p:cTn>
                        </p:par>
                      </p:childTnLst>
                    </p:cTn>
                  </p:par>
                </p:childTnLst>
              </p:cTn>
              <p:nextCondLst>
                <p:cond evt="onClick" delay="0">
                  <p:tgtEl>
                    <p:spTgt spid="151"/>
                  </p:tgtEl>
                </p:cond>
              </p:nextCondLst>
            </p:seq>
            <p:seq concurrent="1" nextAc="seek">
              <p:cTn id="301" restart="whenNotActive" fill="hold" evtFilter="cancelBubble" nodeType="interactiveSeq">
                <p:stCondLst>
                  <p:cond evt="onClick" delay="0">
                    <p:tgtEl>
                      <p:spTgt spid="100"/>
                    </p:tgtEl>
                  </p:cond>
                </p:stCondLst>
                <p:endSync evt="end" delay="0">
                  <p:rtn val="all"/>
                </p:endSync>
                <p:childTnLst>
                  <p:par>
                    <p:cTn id="302" fill="hold">
                      <p:stCondLst>
                        <p:cond delay="0"/>
                      </p:stCondLst>
                      <p:childTnLst>
                        <p:par>
                          <p:cTn id="303" fill="hold">
                            <p:stCondLst>
                              <p:cond delay="0"/>
                            </p:stCondLst>
                            <p:childTnLst>
                              <p:par>
                                <p:cTn id="304" presetID="53" presetClass="entr" presetSubtype="16" fill="hold" grpId="0" nodeType="withEffect">
                                  <p:stCondLst>
                                    <p:cond delay="0"/>
                                  </p:stCondLst>
                                  <p:childTnLst>
                                    <p:set>
                                      <p:cBhvr>
                                        <p:cTn id="305" dur="1" fill="hold">
                                          <p:stCondLst>
                                            <p:cond delay="0"/>
                                          </p:stCondLst>
                                        </p:cTn>
                                        <p:tgtEl>
                                          <p:spTgt spid="114"/>
                                        </p:tgtEl>
                                        <p:attrNameLst>
                                          <p:attrName>style.visibility</p:attrName>
                                        </p:attrNameLst>
                                      </p:cBhvr>
                                      <p:to>
                                        <p:strVal val="visible"/>
                                      </p:to>
                                    </p:set>
                                    <p:anim calcmode="lin" valueType="num">
                                      <p:cBhvr>
                                        <p:cTn id="306" dur="500" fill="hold"/>
                                        <p:tgtEl>
                                          <p:spTgt spid="114"/>
                                        </p:tgtEl>
                                        <p:attrNameLst>
                                          <p:attrName>ppt_w</p:attrName>
                                        </p:attrNameLst>
                                      </p:cBhvr>
                                      <p:tavLst>
                                        <p:tav tm="0">
                                          <p:val>
                                            <p:fltVal val="0"/>
                                          </p:val>
                                        </p:tav>
                                        <p:tav tm="100000">
                                          <p:val>
                                            <p:strVal val="#ppt_w"/>
                                          </p:val>
                                        </p:tav>
                                      </p:tavLst>
                                    </p:anim>
                                    <p:anim calcmode="lin" valueType="num">
                                      <p:cBhvr>
                                        <p:cTn id="307" dur="500" fill="hold"/>
                                        <p:tgtEl>
                                          <p:spTgt spid="114"/>
                                        </p:tgtEl>
                                        <p:attrNameLst>
                                          <p:attrName>ppt_h</p:attrName>
                                        </p:attrNameLst>
                                      </p:cBhvr>
                                      <p:tavLst>
                                        <p:tav tm="0">
                                          <p:val>
                                            <p:fltVal val="0"/>
                                          </p:val>
                                        </p:tav>
                                        <p:tav tm="100000">
                                          <p:val>
                                            <p:strVal val="#ppt_h"/>
                                          </p:val>
                                        </p:tav>
                                      </p:tavLst>
                                    </p:anim>
                                    <p:animEffect transition="in" filter="fade">
                                      <p:cBhvr>
                                        <p:cTn id="308" dur="500"/>
                                        <p:tgtEl>
                                          <p:spTgt spid="114"/>
                                        </p:tgtEl>
                                      </p:cBhvr>
                                    </p:animEffect>
                                  </p:childTnLst>
                                  <p:subTnLst>
                                    <p:audio>
                                      <p:cMediaNode>
                                        <p:cTn display="0" masterRel="sameClick">
                                          <p:stCondLst>
                                            <p:cond evt="begin" delay="0">
                                              <p:tn val="304"/>
                                            </p:cond>
                                          </p:stCondLst>
                                          <p:endCondLst>
                                            <p:cond evt="onStopAudio" delay="0">
                                              <p:tgtEl>
                                                <p:sldTgt/>
                                              </p:tgtEl>
                                            </p:cond>
                                          </p:endCondLst>
                                        </p:cTn>
                                        <p:tgtEl>
                                          <p:sndTgt r:embed="rId3" name="Bling.wav"/>
                                        </p:tgtEl>
                                      </p:cMediaNode>
                                    </p:audio>
                                  </p:subTnLst>
                                </p:cTn>
                              </p:par>
                              <p:par>
                                <p:cTn id="309" presetID="26" presetClass="emph" presetSubtype="0" fill="hold" grpId="1" nodeType="withEffect">
                                  <p:stCondLst>
                                    <p:cond delay="500"/>
                                  </p:stCondLst>
                                  <p:childTnLst>
                                    <p:animEffect transition="out" filter="fade">
                                      <p:cBhvr>
                                        <p:cTn id="310" dur="500" tmFilter="0, 0; .2, .5; .8, .5; 1, 0"/>
                                        <p:tgtEl>
                                          <p:spTgt spid="114"/>
                                        </p:tgtEl>
                                      </p:cBhvr>
                                    </p:animEffect>
                                    <p:animScale>
                                      <p:cBhvr>
                                        <p:cTn id="311" dur="250" autoRev="1" fill="hold"/>
                                        <p:tgtEl>
                                          <p:spTgt spid="114"/>
                                        </p:tgtEl>
                                      </p:cBhvr>
                                      <p:by x="105000" y="105000"/>
                                    </p:animScale>
                                  </p:childTnLst>
                                </p:cTn>
                              </p:par>
                              <p:par>
                                <p:cTn id="312" presetID="53" presetClass="entr" presetSubtype="16" fill="hold" grpId="0" nodeType="withEffect">
                                  <p:stCondLst>
                                    <p:cond delay="0"/>
                                  </p:stCondLst>
                                  <p:childTnLst>
                                    <p:set>
                                      <p:cBhvr>
                                        <p:cTn id="313" dur="1" fill="hold">
                                          <p:stCondLst>
                                            <p:cond delay="0"/>
                                          </p:stCondLst>
                                        </p:cTn>
                                        <p:tgtEl>
                                          <p:spTgt spid="206"/>
                                        </p:tgtEl>
                                        <p:attrNameLst>
                                          <p:attrName>style.visibility</p:attrName>
                                        </p:attrNameLst>
                                      </p:cBhvr>
                                      <p:to>
                                        <p:strVal val="visible"/>
                                      </p:to>
                                    </p:set>
                                    <p:anim calcmode="lin" valueType="num">
                                      <p:cBhvr>
                                        <p:cTn id="314" dur="500" fill="hold"/>
                                        <p:tgtEl>
                                          <p:spTgt spid="206"/>
                                        </p:tgtEl>
                                        <p:attrNameLst>
                                          <p:attrName>ppt_w</p:attrName>
                                        </p:attrNameLst>
                                      </p:cBhvr>
                                      <p:tavLst>
                                        <p:tav tm="0">
                                          <p:val>
                                            <p:fltVal val="0"/>
                                          </p:val>
                                        </p:tav>
                                        <p:tav tm="100000">
                                          <p:val>
                                            <p:strVal val="#ppt_w"/>
                                          </p:val>
                                        </p:tav>
                                      </p:tavLst>
                                    </p:anim>
                                    <p:anim calcmode="lin" valueType="num">
                                      <p:cBhvr>
                                        <p:cTn id="315" dur="500" fill="hold"/>
                                        <p:tgtEl>
                                          <p:spTgt spid="206"/>
                                        </p:tgtEl>
                                        <p:attrNameLst>
                                          <p:attrName>ppt_h</p:attrName>
                                        </p:attrNameLst>
                                      </p:cBhvr>
                                      <p:tavLst>
                                        <p:tav tm="0">
                                          <p:val>
                                            <p:fltVal val="0"/>
                                          </p:val>
                                        </p:tav>
                                        <p:tav tm="100000">
                                          <p:val>
                                            <p:strVal val="#ppt_h"/>
                                          </p:val>
                                        </p:tav>
                                      </p:tavLst>
                                    </p:anim>
                                    <p:animEffect transition="in" filter="fade">
                                      <p:cBhvr>
                                        <p:cTn id="316" dur="500"/>
                                        <p:tgtEl>
                                          <p:spTgt spid="206"/>
                                        </p:tgtEl>
                                      </p:cBhvr>
                                    </p:animEffect>
                                  </p:childTnLst>
                                  <p:subTnLst>
                                    <p:audio>
                                      <p:cMediaNode>
                                        <p:cTn display="0" masterRel="sameClick">
                                          <p:stCondLst>
                                            <p:cond evt="begin" delay="0">
                                              <p:tn val="312"/>
                                            </p:cond>
                                          </p:stCondLst>
                                          <p:endCondLst>
                                            <p:cond evt="onStopAudio" delay="0">
                                              <p:tgtEl>
                                                <p:sldTgt/>
                                              </p:tgtEl>
                                            </p:cond>
                                          </p:endCondLst>
                                        </p:cTn>
                                        <p:tgtEl>
                                          <p:sndTgt r:embed="rId3" name="Bling.wav"/>
                                        </p:tgtEl>
                                      </p:cMediaNode>
                                    </p:audio>
                                  </p:subTnLst>
                                </p:cTn>
                              </p:par>
                              <p:par>
                                <p:cTn id="317" presetID="26" presetClass="emph" presetSubtype="0" fill="hold" grpId="1" nodeType="withEffect">
                                  <p:stCondLst>
                                    <p:cond delay="500"/>
                                  </p:stCondLst>
                                  <p:childTnLst>
                                    <p:animEffect transition="out" filter="fade">
                                      <p:cBhvr>
                                        <p:cTn id="318" dur="500" tmFilter="0, 0; .2, .5; .8, .5; 1, 0"/>
                                        <p:tgtEl>
                                          <p:spTgt spid="206"/>
                                        </p:tgtEl>
                                      </p:cBhvr>
                                    </p:animEffect>
                                    <p:animScale>
                                      <p:cBhvr>
                                        <p:cTn id="319" dur="250" autoRev="1" fill="hold"/>
                                        <p:tgtEl>
                                          <p:spTgt spid="206"/>
                                        </p:tgtEl>
                                      </p:cBhvr>
                                      <p:by x="105000" y="105000"/>
                                    </p:animScale>
                                  </p:childTnLst>
                                </p:cTn>
                              </p:par>
                              <p:par>
                                <p:cTn id="320" presetID="53" presetClass="entr" presetSubtype="16" fill="hold" grpId="0" nodeType="withEffect">
                                  <p:stCondLst>
                                    <p:cond delay="0"/>
                                  </p:stCondLst>
                                  <p:childTnLst>
                                    <p:set>
                                      <p:cBhvr>
                                        <p:cTn id="321" dur="1" fill="hold">
                                          <p:stCondLst>
                                            <p:cond delay="0"/>
                                          </p:stCondLst>
                                        </p:cTn>
                                        <p:tgtEl>
                                          <p:spTgt spid="178"/>
                                        </p:tgtEl>
                                        <p:attrNameLst>
                                          <p:attrName>style.visibility</p:attrName>
                                        </p:attrNameLst>
                                      </p:cBhvr>
                                      <p:to>
                                        <p:strVal val="visible"/>
                                      </p:to>
                                    </p:set>
                                    <p:anim calcmode="lin" valueType="num">
                                      <p:cBhvr>
                                        <p:cTn id="322" dur="500" fill="hold"/>
                                        <p:tgtEl>
                                          <p:spTgt spid="178"/>
                                        </p:tgtEl>
                                        <p:attrNameLst>
                                          <p:attrName>ppt_w</p:attrName>
                                        </p:attrNameLst>
                                      </p:cBhvr>
                                      <p:tavLst>
                                        <p:tav tm="0">
                                          <p:val>
                                            <p:fltVal val="0"/>
                                          </p:val>
                                        </p:tav>
                                        <p:tav tm="100000">
                                          <p:val>
                                            <p:strVal val="#ppt_w"/>
                                          </p:val>
                                        </p:tav>
                                      </p:tavLst>
                                    </p:anim>
                                    <p:anim calcmode="lin" valueType="num">
                                      <p:cBhvr>
                                        <p:cTn id="323" dur="500" fill="hold"/>
                                        <p:tgtEl>
                                          <p:spTgt spid="178"/>
                                        </p:tgtEl>
                                        <p:attrNameLst>
                                          <p:attrName>ppt_h</p:attrName>
                                        </p:attrNameLst>
                                      </p:cBhvr>
                                      <p:tavLst>
                                        <p:tav tm="0">
                                          <p:val>
                                            <p:fltVal val="0"/>
                                          </p:val>
                                        </p:tav>
                                        <p:tav tm="100000">
                                          <p:val>
                                            <p:strVal val="#ppt_h"/>
                                          </p:val>
                                        </p:tav>
                                      </p:tavLst>
                                    </p:anim>
                                    <p:animEffect transition="in" filter="fade">
                                      <p:cBhvr>
                                        <p:cTn id="324" dur="500"/>
                                        <p:tgtEl>
                                          <p:spTgt spid="178"/>
                                        </p:tgtEl>
                                      </p:cBhvr>
                                    </p:animEffect>
                                  </p:childTnLst>
                                  <p:subTnLst>
                                    <p:audio>
                                      <p:cMediaNode>
                                        <p:cTn display="0" masterRel="sameClick">
                                          <p:stCondLst>
                                            <p:cond evt="begin" delay="0">
                                              <p:tn val="320"/>
                                            </p:cond>
                                          </p:stCondLst>
                                          <p:endCondLst>
                                            <p:cond evt="onStopAudio" delay="0">
                                              <p:tgtEl>
                                                <p:sldTgt/>
                                              </p:tgtEl>
                                            </p:cond>
                                          </p:endCondLst>
                                        </p:cTn>
                                        <p:tgtEl>
                                          <p:sndTgt r:embed="rId3" name="Bling.wav"/>
                                        </p:tgtEl>
                                      </p:cMediaNode>
                                    </p:audio>
                                  </p:subTnLst>
                                </p:cTn>
                              </p:par>
                              <p:par>
                                <p:cTn id="325" presetID="26" presetClass="emph" presetSubtype="0" fill="hold" grpId="1" nodeType="withEffect">
                                  <p:stCondLst>
                                    <p:cond delay="500"/>
                                  </p:stCondLst>
                                  <p:childTnLst>
                                    <p:animEffect transition="out" filter="fade">
                                      <p:cBhvr>
                                        <p:cTn id="326" dur="500" tmFilter="0, 0; .2, .5; .8, .5; 1, 0"/>
                                        <p:tgtEl>
                                          <p:spTgt spid="178"/>
                                        </p:tgtEl>
                                      </p:cBhvr>
                                    </p:animEffect>
                                    <p:animScale>
                                      <p:cBhvr>
                                        <p:cTn id="327" dur="250" autoRev="1" fill="hold"/>
                                        <p:tgtEl>
                                          <p:spTgt spid="178"/>
                                        </p:tgtEl>
                                      </p:cBhvr>
                                      <p:by x="105000" y="105000"/>
                                    </p:animScale>
                                  </p:childTnLst>
                                </p:cTn>
                              </p:par>
                            </p:childTnLst>
                          </p:cTn>
                        </p:par>
                      </p:childTnLst>
                    </p:cTn>
                  </p:par>
                </p:childTnLst>
              </p:cTn>
              <p:nextCondLst>
                <p:cond evt="onClick" delay="0">
                  <p:tgtEl>
                    <p:spTgt spid="100"/>
                  </p:tgtEl>
                </p:cond>
              </p:nextCondLst>
            </p:seq>
            <p:seq concurrent="1" nextAc="seek">
              <p:cTn id="328" restart="whenNotActive" fill="hold" evtFilter="cancelBubble" nodeType="interactiveSeq">
                <p:stCondLst>
                  <p:cond evt="onClick" delay="0">
                    <p:tgtEl>
                      <p:spTgt spid="152"/>
                    </p:tgtEl>
                  </p:cond>
                </p:stCondLst>
                <p:endSync evt="end" delay="0">
                  <p:rtn val="all"/>
                </p:endSync>
                <p:childTnLst>
                  <p:par>
                    <p:cTn id="329" fill="hold">
                      <p:stCondLst>
                        <p:cond delay="0"/>
                      </p:stCondLst>
                      <p:childTnLst>
                        <p:par>
                          <p:cTn id="330" fill="hold">
                            <p:stCondLst>
                              <p:cond delay="0"/>
                            </p:stCondLst>
                            <p:childTnLst>
                              <p:par>
                                <p:cTn id="331" presetID="1" presetClass="exit" presetSubtype="0" fill="hold" nodeType="clickEffect">
                                  <p:stCondLst>
                                    <p:cond delay="0"/>
                                  </p:stCondLst>
                                  <p:childTnLst>
                                    <p:set>
                                      <p:cBhvr>
                                        <p:cTn id="332" dur="1" fill="hold">
                                          <p:stCondLst>
                                            <p:cond delay="0"/>
                                          </p:stCondLst>
                                        </p:cTn>
                                        <p:tgtEl>
                                          <p:spTgt spid="152"/>
                                        </p:tgtEl>
                                        <p:attrNameLst>
                                          <p:attrName>style.visibility</p:attrName>
                                        </p:attrNameLst>
                                      </p:cBhvr>
                                      <p:to>
                                        <p:strVal val="hidden"/>
                                      </p:to>
                                    </p:set>
                                  </p:childTnLst>
                                </p:cTn>
                              </p:par>
                              <p:par>
                                <p:cTn id="333" presetID="1" presetClass="emph" presetSubtype="2" fill="hold" nodeType="withEffect">
                                  <p:stCondLst>
                                    <p:cond delay="0"/>
                                  </p:stCondLst>
                                  <p:childTnLst>
                                    <p:animClr clrSpc="rgb" dir="cw">
                                      <p:cBhvr>
                                        <p:cTn id="334" dur="500" fill="hold"/>
                                        <p:tgtEl>
                                          <p:spTgt spid="135"/>
                                        </p:tgtEl>
                                        <p:attrNameLst>
                                          <p:attrName>fillcolor</p:attrName>
                                        </p:attrNameLst>
                                      </p:cBhvr>
                                      <p:to>
                                        <a:srgbClr val="EE4036"/>
                                      </p:to>
                                    </p:animClr>
                                    <p:set>
                                      <p:cBhvr>
                                        <p:cTn id="335" dur="500" fill="hold"/>
                                        <p:tgtEl>
                                          <p:spTgt spid="135"/>
                                        </p:tgtEl>
                                        <p:attrNameLst>
                                          <p:attrName>fill.type</p:attrName>
                                        </p:attrNameLst>
                                      </p:cBhvr>
                                      <p:to>
                                        <p:strVal val="solid"/>
                                      </p:to>
                                    </p:set>
                                    <p:set>
                                      <p:cBhvr>
                                        <p:cTn id="336" dur="500" fill="hold"/>
                                        <p:tgtEl>
                                          <p:spTgt spid="135"/>
                                        </p:tgtEl>
                                        <p:attrNameLst>
                                          <p:attrName>fill.on</p:attrName>
                                        </p:attrNameLst>
                                      </p:cBhvr>
                                      <p:to>
                                        <p:strVal val="true"/>
                                      </p:to>
                                    </p:set>
                                  </p:childTnLst>
                                </p:cTn>
                              </p:par>
                              <p:par>
                                <p:cTn id="337" presetID="53" presetClass="entr" presetSubtype="16" fill="hold" nodeType="withEffect">
                                  <p:stCondLst>
                                    <p:cond delay="0"/>
                                  </p:stCondLst>
                                  <p:childTnLst>
                                    <p:set>
                                      <p:cBhvr>
                                        <p:cTn id="338" dur="1" fill="hold">
                                          <p:stCondLst>
                                            <p:cond delay="0"/>
                                          </p:stCondLst>
                                        </p:cTn>
                                        <p:tgtEl>
                                          <p:spTgt spid="136"/>
                                        </p:tgtEl>
                                        <p:attrNameLst>
                                          <p:attrName>style.visibility</p:attrName>
                                        </p:attrNameLst>
                                      </p:cBhvr>
                                      <p:to>
                                        <p:strVal val="visible"/>
                                      </p:to>
                                    </p:set>
                                    <p:anim calcmode="lin" valueType="num">
                                      <p:cBhvr>
                                        <p:cTn id="339" dur="500" fill="hold"/>
                                        <p:tgtEl>
                                          <p:spTgt spid="136"/>
                                        </p:tgtEl>
                                        <p:attrNameLst>
                                          <p:attrName>ppt_w</p:attrName>
                                        </p:attrNameLst>
                                      </p:cBhvr>
                                      <p:tavLst>
                                        <p:tav tm="0">
                                          <p:val>
                                            <p:fltVal val="0"/>
                                          </p:val>
                                        </p:tav>
                                        <p:tav tm="100000">
                                          <p:val>
                                            <p:strVal val="#ppt_w"/>
                                          </p:val>
                                        </p:tav>
                                      </p:tavLst>
                                    </p:anim>
                                    <p:anim calcmode="lin" valueType="num">
                                      <p:cBhvr>
                                        <p:cTn id="340" dur="500" fill="hold"/>
                                        <p:tgtEl>
                                          <p:spTgt spid="136"/>
                                        </p:tgtEl>
                                        <p:attrNameLst>
                                          <p:attrName>ppt_h</p:attrName>
                                        </p:attrNameLst>
                                      </p:cBhvr>
                                      <p:tavLst>
                                        <p:tav tm="0">
                                          <p:val>
                                            <p:fltVal val="0"/>
                                          </p:val>
                                        </p:tav>
                                        <p:tav tm="100000">
                                          <p:val>
                                            <p:strVal val="#ppt_h"/>
                                          </p:val>
                                        </p:tav>
                                      </p:tavLst>
                                    </p:anim>
                                    <p:animEffect transition="in" filter="fade">
                                      <p:cBhvr>
                                        <p:cTn id="341" dur="500"/>
                                        <p:tgtEl>
                                          <p:spTgt spid="136"/>
                                        </p:tgtEl>
                                      </p:cBhvr>
                                    </p:animEffect>
                                  </p:childTnLst>
                                </p:cTn>
                              </p:par>
                            </p:childTnLst>
                          </p:cTn>
                        </p:par>
                      </p:childTnLst>
                    </p:cTn>
                  </p:par>
                </p:childTnLst>
              </p:cTn>
              <p:nextCondLst>
                <p:cond evt="onClick" delay="0">
                  <p:tgtEl>
                    <p:spTgt spid="152"/>
                  </p:tgtEl>
                </p:cond>
              </p:nextCondLst>
            </p:seq>
            <p:seq concurrent="1" nextAc="seek">
              <p:cTn id="342" restart="whenNotActive" fill="hold" evtFilter="cancelBubble" nodeType="interactiveSeq">
                <p:stCondLst>
                  <p:cond evt="onClick" delay="0">
                    <p:tgtEl>
                      <p:spTgt spid="171"/>
                    </p:tgtEl>
                  </p:cond>
                </p:stCondLst>
                <p:endSync evt="end" delay="0">
                  <p:rtn val="all"/>
                </p:endSync>
                <p:childTnLst>
                  <p:par>
                    <p:cTn id="343" fill="hold">
                      <p:stCondLst>
                        <p:cond delay="0"/>
                      </p:stCondLst>
                      <p:childTnLst>
                        <p:par>
                          <p:cTn id="344" fill="hold">
                            <p:stCondLst>
                              <p:cond delay="0"/>
                            </p:stCondLst>
                            <p:childTnLst>
                              <p:par>
                                <p:cTn id="345" presetID="1" presetClass="exit" presetSubtype="0" fill="hold" nodeType="clickEffect">
                                  <p:stCondLst>
                                    <p:cond delay="0"/>
                                  </p:stCondLst>
                                  <p:childTnLst>
                                    <p:set>
                                      <p:cBhvr>
                                        <p:cTn id="346" dur="1" fill="hold">
                                          <p:stCondLst>
                                            <p:cond delay="0"/>
                                          </p:stCondLst>
                                        </p:cTn>
                                        <p:tgtEl>
                                          <p:spTgt spid="171"/>
                                        </p:tgtEl>
                                        <p:attrNameLst>
                                          <p:attrName>style.visibility</p:attrName>
                                        </p:attrNameLst>
                                      </p:cBhvr>
                                      <p:to>
                                        <p:strVal val="hidden"/>
                                      </p:to>
                                    </p:set>
                                  </p:childTnLst>
                                </p:cTn>
                              </p:par>
                              <p:par>
                                <p:cTn id="347" presetID="1" presetClass="emph" presetSubtype="2" fill="hold" nodeType="withEffect">
                                  <p:stCondLst>
                                    <p:cond delay="0"/>
                                  </p:stCondLst>
                                  <p:childTnLst>
                                    <p:animClr clrSpc="rgb" dir="cw">
                                      <p:cBhvr>
                                        <p:cTn id="348" dur="500" fill="hold"/>
                                        <p:tgtEl>
                                          <p:spTgt spid="169"/>
                                        </p:tgtEl>
                                        <p:attrNameLst>
                                          <p:attrName>fillcolor</p:attrName>
                                        </p:attrNameLst>
                                      </p:cBhvr>
                                      <p:to>
                                        <a:srgbClr val="EE4036"/>
                                      </p:to>
                                    </p:animClr>
                                    <p:set>
                                      <p:cBhvr>
                                        <p:cTn id="349" dur="500" fill="hold"/>
                                        <p:tgtEl>
                                          <p:spTgt spid="169"/>
                                        </p:tgtEl>
                                        <p:attrNameLst>
                                          <p:attrName>fill.type</p:attrName>
                                        </p:attrNameLst>
                                      </p:cBhvr>
                                      <p:to>
                                        <p:strVal val="solid"/>
                                      </p:to>
                                    </p:set>
                                    <p:set>
                                      <p:cBhvr>
                                        <p:cTn id="350" dur="500" fill="hold"/>
                                        <p:tgtEl>
                                          <p:spTgt spid="169"/>
                                        </p:tgtEl>
                                        <p:attrNameLst>
                                          <p:attrName>fill.on</p:attrName>
                                        </p:attrNameLst>
                                      </p:cBhvr>
                                      <p:to>
                                        <p:strVal val="true"/>
                                      </p:to>
                                    </p:set>
                                  </p:childTnLst>
                                </p:cTn>
                              </p:par>
                              <p:par>
                                <p:cTn id="351" presetID="53" presetClass="entr" presetSubtype="16" fill="hold" nodeType="withEffect">
                                  <p:stCondLst>
                                    <p:cond delay="0"/>
                                  </p:stCondLst>
                                  <p:childTnLst>
                                    <p:set>
                                      <p:cBhvr>
                                        <p:cTn id="352" dur="1" fill="hold">
                                          <p:stCondLst>
                                            <p:cond delay="0"/>
                                          </p:stCondLst>
                                        </p:cTn>
                                        <p:tgtEl>
                                          <p:spTgt spid="170"/>
                                        </p:tgtEl>
                                        <p:attrNameLst>
                                          <p:attrName>style.visibility</p:attrName>
                                        </p:attrNameLst>
                                      </p:cBhvr>
                                      <p:to>
                                        <p:strVal val="visible"/>
                                      </p:to>
                                    </p:set>
                                    <p:anim calcmode="lin" valueType="num">
                                      <p:cBhvr>
                                        <p:cTn id="353" dur="500" fill="hold"/>
                                        <p:tgtEl>
                                          <p:spTgt spid="170"/>
                                        </p:tgtEl>
                                        <p:attrNameLst>
                                          <p:attrName>ppt_w</p:attrName>
                                        </p:attrNameLst>
                                      </p:cBhvr>
                                      <p:tavLst>
                                        <p:tav tm="0">
                                          <p:val>
                                            <p:fltVal val="0"/>
                                          </p:val>
                                        </p:tav>
                                        <p:tav tm="100000">
                                          <p:val>
                                            <p:strVal val="#ppt_w"/>
                                          </p:val>
                                        </p:tav>
                                      </p:tavLst>
                                    </p:anim>
                                    <p:anim calcmode="lin" valueType="num">
                                      <p:cBhvr>
                                        <p:cTn id="354" dur="500" fill="hold"/>
                                        <p:tgtEl>
                                          <p:spTgt spid="170"/>
                                        </p:tgtEl>
                                        <p:attrNameLst>
                                          <p:attrName>ppt_h</p:attrName>
                                        </p:attrNameLst>
                                      </p:cBhvr>
                                      <p:tavLst>
                                        <p:tav tm="0">
                                          <p:val>
                                            <p:fltVal val="0"/>
                                          </p:val>
                                        </p:tav>
                                        <p:tav tm="100000">
                                          <p:val>
                                            <p:strVal val="#ppt_h"/>
                                          </p:val>
                                        </p:tav>
                                      </p:tavLst>
                                    </p:anim>
                                    <p:animEffect transition="in" filter="fade">
                                      <p:cBhvr>
                                        <p:cTn id="355" dur="500"/>
                                        <p:tgtEl>
                                          <p:spTgt spid="170"/>
                                        </p:tgtEl>
                                      </p:cBhvr>
                                    </p:animEffect>
                                  </p:childTnLst>
                                </p:cTn>
                              </p:par>
                            </p:childTnLst>
                          </p:cTn>
                        </p:par>
                      </p:childTnLst>
                    </p:cTn>
                  </p:par>
                </p:childTnLst>
              </p:cTn>
              <p:nextCondLst>
                <p:cond evt="onClick" delay="0">
                  <p:tgtEl>
                    <p:spTgt spid="171"/>
                  </p:tgtEl>
                </p:cond>
              </p:nextCondLst>
            </p:seq>
            <p:seq concurrent="1" nextAc="seek">
              <p:cTn id="356" restart="whenNotActive" fill="hold" evtFilter="cancelBubble" nodeType="interactiveSeq">
                <p:stCondLst>
                  <p:cond evt="onClick" delay="0">
                    <p:tgtEl>
                      <p:spTgt spid="160"/>
                    </p:tgtEl>
                  </p:cond>
                </p:stCondLst>
                <p:endSync evt="end" delay="0">
                  <p:rtn val="all"/>
                </p:endSync>
                <p:childTnLst>
                  <p:par>
                    <p:cTn id="357" fill="hold">
                      <p:stCondLst>
                        <p:cond delay="0"/>
                      </p:stCondLst>
                      <p:childTnLst>
                        <p:par>
                          <p:cTn id="358" fill="hold">
                            <p:stCondLst>
                              <p:cond delay="0"/>
                            </p:stCondLst>
                            <p:childTnLst>
                              <p:par>
                                <p:cTn id="359" presetID="53" presetClass="entr" presetSubtype="16" fill="hold" grpId="0" nodeType="withEffect">
                                  <p:stCondLst>
                                    <p:cond delay="0"/>
                                  </p:stCondLst>
                                  <p:childTnLst>
                                    <p:set>
                                      <p:cBhvr>
                                        <p:cTn id="360" dur="1" fill="hold">
                                          <p:stCondLst>
                                            <p:cond delay="0"/>
                                          </p:stCondLst>
                                        </p:cTn>
                                        <p:tgtEl>
                                          <p:spTgt spid="204"/>
                                        </p:tgtEl>
                                        <p:attrNameLst>
                                          <p:attrName>style.visibility</p:attrName>
                                        </p:attrNameLst>
                                      </p:cBhvr>
                                      <p:to>
                                        <p:strVal val="visible"/>
                                      </p:to>
                                    </p:set>
                                    <p:anim calcmode="lin" valueType="num">
                                      <p:cBhvr>
                                        <p:cTn id="361" dur="500" fill="hold"/>
                                        <p:tgtEl>
                                          <p:spTgt spid="204"/>
                                        </p:tgtEl>
                                        <p:attrNameLst>
                                          <p:attrName>ppt_w</p:attrName>
                                        </p:attrNameLst>
                                      </p:cBhvr>
                                      <p:tavLst>
                                        <p:tav tm="0">
                                          <p:val>
                                            <p:fltVal val="0"/>
                                          </p:val>
                                        </p:tav>
                                        <p:tav tm="100000">
                                          <p:val>
                                            <p:strVal val="#ppt_w"/>
                                          </p:val>
                                        </p:tav>
                                      </p:tavLst>
                                    </p:anim>
                                    <p:anim calcmode="lin" valueType="num">
                                      <p:cBhvr>
                                        <p:cTn id="362" dur="500" fill="hold"/>
                                        <p:tgtEl>
                                          <p:spTgt spid="204"/>
                                        </p:tgtEl>
                                        <p:attrNameLst>
                                          <p:attrName>ppt_h</p:attrName>
                                        </p:attrNameLst>
                                      </p:cBhvr>
                                      <p:tavLst>
                                        <p:tav tm="0">
                                          <p:val>
                                            <p:fltVal val="0"/>
                                          </p:val>
                                        </p:tav>
                                        <p:tav tm="100000">
                                          <p:val>
                                            <p:strVal val="#ppt_h"/>
                                          </p:val>
                                        </p:tav>
                                      </p:tavLst>
                                    </p:anim>
                                    <p:animEffect transition="in" filter="fade">
                                      <p:cBhvr>
                                        <p:cTn id="363" dur="500"/>
                                        <p:tgtEl>
                                          <p:spTgt spid="204"/>
                                        </p:tgtEl>
                                      </p:cBhvr>
                                    </p:animEffect>
                                  </p:childTnLst>
                                  <p:subTnLst>
                                    <p:audio>
                                      <p:cMediaNode>
                                        <p:cTn display="0" masterRel="sameClick">
                                          <p:stCondLst>
                                            <p:cond evt="begin" delay="0">
                                              <p:tn val="359"/>
                                            </p:cond>
                                          </p:stCondLst>
                                          <p:endCondLst>
                                            <p:cond evt="onStopAudio" delay="0">
                                              <p:tgtEl>
                                                <p:sldTgt/>
                                              </p:tgtEl>
                                            </p:cond>
                                          </p:endCondLst>
                                        </p:cTn>
                                        <p:tgtEl>
                                          <p:sndTgt r:embed="rId3" name="Bling.wav"/>
                                        </p:tgtEl>
                                      </p:cMediaNode>
                                    </p:audio>
                                  </p:subTnLst>
                                </p:cTn>
                              </p:par>
                              <p:par>
                                <p:cTn id="364" presetID="26" presetClass="emph" presetSubtype="0" fill="hold" grpId="1" nodeType="withEffect">
                                  <p:stCondLst>
                                    <p:cond delay="500"/>
                                  </p:stCondLst>
                                  <p:childTnLst>
                                    <p:animEffect transition="out" filter="fade">
                                      <p:cBhvr>
                                        <p:cTn id="365" dur="500" tmFilter="0, 0; .2, .5; .8, .5; 1, 0"/>
                                        <p:tgtEl>
                                          <p:spTgt spid="204"/>
                                        </p:tgtEl>
                                      </p:cBhvr>
                                    </p:animEffect>
                                    <p:animScale>
                                      <p:cBhvr>
                                        <p:cTn id="366" dur="250" autoRev="1" fill="hold"/>
                                        <p:tgtEl>
                                          <p:spTgt spid="204"/>
                                        </p:tgtEl>
                                      </p:cBhvr>
                                      <p:by x="105000" y="105000"/>
                                    </p:animScale>
                                  </p:childTnLst>
                                </p:cTn>
                              </p:par>
                              <p:par>
                                <p:cTn id="367" presetID="53" presetClass="entr" presetSubtype="16" fill="hold" grpId="0" nodeType="withEffect">
                                  <p:stCondLst>
                                    <p:cond delay="0"/>
                                  </p:stCondLst>
                                  <p:childTnLst>
                                    <p:set>
                                      <p:cBhvr>
                                        <p:cTn id="368" dur="1" fill="hold">
                                          <p:stCondLst>
                                            <p:cond delay="0"/>
                                          </p:stCondLst>
                                        </p:cTn>
                                        <p:tgtEl>
                                          <p:spTgt spid="164"/>
                                        </p:tgtEl>
                                        <p:attrNameLst>
                                          <p:attrName>style.visibility</p:attrName>
                                        </p:attrNameLst>
                                      </p:cBhvr>
                                      <p:to>
                                        <p:strVal val="visible"/>
                                      </p:to>
                                    </p:set>
                                    <p:anim calcmode="lin" valueType="num">
                                      <p:cBhvr>
                                        <p:cTn id="369" dur="500" fill="hold"/>
                                        <p:tgtEl>
                                          <p:spTgt spid="164"/>
                                        </p:tgtEl>
                                        <p:attrNameLst>
                                          <p:attrName>ppt_w</p:attrName>
                                        </p:attrNameLst>
                                      </p:cBhvr>
                                      <p:tavLst>
                                        <p:tav tm="0">
                                          <p:val>
                                            <p:fltVal val="0"/>
                                          </p:val>
                                        </p:tav>
                                        <p:tav tm="100000">
                                          <p:val>
                                            <p:strVal val="#ppt_w"/>
                                          </p:val>
                                        </p:tav>
                                      </p:tavLst>
                                    </p:anim>
                                    <p:anim calcmode="lin" valueType="num">
                                      <p:cBhvr>
                                        <p:cTn id="370" dur="500" fill="hold"/>
                                        <p:tgtEl>
                                          <p:spTgt spid="164"/>
                                        </p:tgtEl>
                                        <p:attrNameLst>
                                          <p:attrName>ppt_h</p:attrName>
                                        </p:attrNameLst>
                                      </p:cBhvr>
                                      <p:tavLst>
                                        <p:tav tm="0">
                                          <p:val>
                                            <p:fltVal val="0"/>
                                          </p:val>
                                        </p:tav>
                                        <p:tav tm="100000">
                                          <p:val>
                                            <p:strVal val="#ppt_h"/>
                                          </p:val>
                                        </p:tav>
                                      </p:tavLst>
                                    </p:anim>
                                    <p:animEffect transition="in" filter="fade">
                                      <p:cBhvr>
                                        <p:cTn id="371" dur="500"/>
                                        <p:tgtEl>
                                          <p:spTgt spid="164"/>
                                        </p:tgtEl>
                                      </p:cBhvr>
                                    </p:animEffect>
                                  </p:childTnLst>
                                  <p:subTnLst>
                                    <p:audio>
                                      <p:cMediaNode>
                                        <p:cTn display="0" masterRel="sameClick">
                                          <p:stCondLst>
                                            <p:cond evt="begin" delay="0">
                                              <p:tn val="367"/>
                                            </p:cond>
                                          </p:stCondLst>
                                          <p:endCondLst>
                                            <p:cond evt="onStopAudio" delay="0">
                                              <p:tgtEl>
                                                <p:sldTgt/>
                                              </p:tgtEl>
                                            </p:cond>
                                          </p:endCondLst>
                                        </p:cTn>
                                        <p:tgtEl>
                                          <p:sndTgt r:embed="rId3" name="Bling.wav"/>
                                        </p:tgtEl>
                                      </p:cMediaNode>
                                    </p:audio>
                                  </p:subTnLst>
                                </p:cTn>
                              </p:par>
                              <p:par>
                                <p:cTn id="372" presetID="26" presetClass="emph" presetSubtype="0" fill="hold" grpId="1" nodeType="withEffect">
                                  <p:stCondLst>
                                    <p:cond delay="500"/>
                                  </p:stCondLst>
                                  <p:childTnLst>
                                    <p:animEffect transition="out" filter="fade">
                                      <p:cBhvr>
                                        <p:cTn id="373" dur="500" tmFilter="0, 0; .2, .5; .8, .5; 1, 0"/>
                                        <p:tgtEl>
                                          <p:spTgt spid="164"/>
                                        </p:tgtEl>
                                      </p:cBhvr>
                                    </p:animEffect>
                                    <p:animScale>
                                      <p:cBhvr>
                                        <p:cTn id="374" dur="250" autoRev="1" fill="hold"/>
                                        <p:tgtEl>
                                          <p:spTgt spid="164"/>
                                        </p:tgtEl>
                                      </p:cBhvr>
                                      <p:by x="105000" y="105000"/>
                                    </p:animScale>
                                  </p:childTnLst>
                                </p:cTn>
                              </p:par>
                              <p:par>
                                <p:cTn id="375" presetID="53" presetClass="entr" presetSubtype="16" fill="hold" grpId="0" nodeType="withEffect">
                                  <p:stCondLst>
                                    <p:cond delay="0"/>
                                  </p:stCondLst>
                                  <p:childTnLst>
                                    <p:set>
                                      <p:cBhvr>
                                        <p:cTn id="376" dur="1" fill="hold">
                                          <p:stCondLst>
                                            <p:cond delay="0"/>
                                          </p:stCondLst>
                                        </p:cTn>
                                        <p:tgtEl>
                                          <p:spTgt spid="44"/>
                                        </p:tgtEl>
                                        <p:attrNameLst>
                                          <p:attrName>style.visibility</p:attrName>
                                        </p:attrNameLst>
                                      </p:cBhvr>
                                      <p:to>
                                        <p:strVal val="visible"/>
                                      </p:to>
                                    </p:set>
                                    <p:anim calcmode="lin" valueType="num">
                                      <p:cBhvr>
                                        <p:cTn id="377" dur="500" fill="hold"/>
                                        <p:tgtEl>
                                          <p:spTgt spid="44"/>
                                        </p:tgtEl>
                                        <p:attrNameLst>
                                          <p:attrName>ppt_w</p:attrName>
                                        </p:attrNameLst>
                                      </p:cBhvr>
                                      <p:tavLst>
                                        <p:tav tm="0">
                                          <p:val>
                                            <p:fltVal val="0"/>
                                          </p:val>
                                        </p:tav>
                                        <p:tav tm="100000">
                                          <p:val>
                                            <p:strVal val="#ppt_w"/>
                                          </p:val>
                                        </p:tav>
                                      </p:tavLst>
                                    </p:anim>
                                    <p:anim calcmode="lin" valueType="num">
                                      <p:cBhvr>
                                        <p:cTn id="378" dur="500" fill="hold"/>
                                        <p:tgtEl>
                                          <p:spTgt spid="44"/>
                                        </p:tgtEl>
                                        <p:attrNameLst>
                                          <p:attrName>ppt_h</p:attrName>
                                        </p:attrNameLst>
                                      </p:cBhvr>
                                      <p:tavLst>
                                        <p:tav tm="0">
                                          <p:val>
                                            <p:fltVal val="0"/>
                                          </p:val>
                                        </p:tav>
                                        <p:tav tm="100000">
                                          <p:val>
                                            <p:strVal val="#ppt_h"/>
                                          </p:val>
                                        </p:tav>
                                      </p:tavLst>
                                    </p:anim>
                                    <p:animEffect transition="in" filter="fade">
                                      <p:cBhvr>
                                        <p:cTn id="379" dur="500"/>
                                        <p:tgtEl>
                                          <p:spTgt spid="44"/>
                                        </p:tgtEl>
                                      </p:cBhvr>
                                    </p:animEffect>
                                  </p:childTnLst>
                                  <p:subTnLst>
                                    <p:audio>
                                      <p:cMediaNode>
                                        <p:cTn display="0" masterRel="sameClick">
                                          <p:stCondLst>
                                            <p:cond evt="begin" delay="0">
                                              <p:tn val="375"/>
                                            </p:cond>
                                          </p:stCondLst>
                                          <p:endCondLst>
                                            <p:cond evt="onStopAudio" delay="0">
                                              <p:tgtEl>
                                                <p:sldTgt/>
                                              </p:tgtEl>
                                            </p:cond>
                                          </p:endCondLst>
                                        </p:cTn>
                                        <p:tgtEl>
                                          <p:sndTgt r:embed="rId3" name="Bling.wav"/>
                                        </p:tgtEl>
                                      </p:cMediaNode>
                                    </p:audio>
                                  </p:subTnLst>
                                </p:cTn>
                              </p:par>
                              <p:par>
                                <p:cTn id="380" presetID="26" presetClass="emph" presetSubtype="0" fill="hold" grpId="1" nodeType="withEffect">
                                  <p:stCondLst>
                                    <p:cond delay="500"/>
                                  </p:stCondLst>
                                  <p:childTnLst>
                                    <p:animEffect transition="out" filter="fade">
                                      <p:cBhvr>
                                        <p:cTn id="381" dur="500" tmFilter="0, 0; .2, .5; .8, .5; 1, 0"/>
                                        <p:tgtEl>
                                          <p:spTgt spid="44"/>
                                        </p:tgtEl>
                                      </p:cBhvr>
                                    </p:animEffect>
                                    <p:animScale>
                                      <p:cBhvr>
                                        <p:cTn id="382" dur="250" autoRev="1" fill="hold"/>
                                        <p:tgtEl>
                                          <p:spTgt spid="44"/>
                                        </p:tgtEl>
                                      </p:cBhvr>
                                      <p:by x="105000" y="105000"/>
                                    </p:animScale>
                                  </p:childTnLst>
                                </p:cTn>
                              </p:par>
                              <p:par>
                                <p:cTn id="383" presetID="53" presetClass="entr" presetSubtype="16" fill="hold" grpId="0" nodeType="withEffect">
                                  <p:stCondLst>
                                    <p:cond delay="0"/>
                                  </p:stCondLst>
                                  <p:childTnLst>
                                    <p:set>
                                      <p:cBhvr>
                                        <p:cTn id="384" dur="1" fill="hold">
                                          <p:stCondLst>
                                            <p:cond delay="0"/>
                                          </p:stCondLst>
                                        </p:cTn>
                                        <p:tgtEl>
                                          <p:spTgt spid="39"/>
                                        </p:tgtEl>
                                        <p:attrNameLst>
                                          <p:attrName>style.visibility</p:attrName>
                                        </p:attrNameLst>
                                      </p:cBhvr>
                                      <p:to>
                                        <p:strVal val="visible"/>
                                      </p:to>
                                    </p:set>
                                    <p:anim calcmode="lin" valueType="num">
                                      <p:cBhvr>
                                        <p:cTn id="385" dur="500" fill="hold"/>
                                        <p:tgtEl>
                                          <p:spTgt spid="39"/>
                                        </p:tgtEl>
                                        <p:attrNameLst>
                                          <p:attrName>ppt_w</p:attrName>
                                        </p:attrNameLst>
                                      </p:cBhvr>
                                      <p:tavLst>
                                        <p:tav tm="0">
                                          <p:val>
                                            <p:fltVal val="0"/>
                                          </p:val>
                                        </p:tav>
                                        <p:tav tm="100000">
                                          <p:val>
                                            <p:strVal val="#ppt_w"/>
                                          </p:val>
                                        </p:tav>
                                      </p:tavLst>
                                    </p:anim>
                                    <p:anim calcmode="lin" valueType="num">
                                      <p:cBhvr>
                                        <p:cTn id="386" dur="500" fill="hold"/>
                                        <p:tgtEl>
                                          <p:spTgt spid="39"/>
                                        </p:tgtEl>
                                        <p:attrNameLst>
                                          <p:attrName>ppt_h</p:attrName>
                                        </p:attrNameLst>
                                      </p:cBhvr>
                                      <p:tavLst>
                                        <p:tav tm="0">
                                          <p:val>
                                            <p:fltVal val="0"/>
                                          </p:val>
                                        </p:tav>
                                        <p:tav tm="100000">
                                          <p:val>
                                            <p:strVal val="#ppt_h"/>
                                          </p:val>
                                        </p:tav>
                                      </p:tavLst>
                                    </p:anim>
                                    <p:animEffect transition="in" filter="fade">
                                      <p:cBhvr>
                                        <p:cTn id="387" dur="500"/>
                                        <p:tgtEl>
                                          <p:spTgt spid="39"/>
                                        </p:tgtEl>
                                      </p:cBhvr>
                                    </p:animEffect>
                                  </p:childTnLst>
                                  <p:subTnLst>
                                    <p:audio>
                                      <p:cMediaNode>
                                        <p:cTn display="0" masterRel="sameClick">
                                          <p:stCondLst>
                                            <p:cond evt="begin" delay="0">
                                              <p:tn val="383"/>
                                            </p:cond>
                                          </p:stCondLst>
                                          <p:endCondLst>
                                            <p:cond evt="onStopAudio" delay="0">
                                              <p:tgtEl>
                                                <p:sldTgt/>
                                              </p:tgtEl>
                                            </p:cond>
                                          </p:endCondLst>
                                        </p:cTn>
                                        <p:tgtEl>
                                          <p:sndTgt r:embed="rId3" name="Bling.wav"/>
                                        </p:tgtEl>
                                      </p:cMediaNode>
                                    </p:audio>
                                  </p:subTnLst>
                                </p:cTn>
                              </p:par>
                              <p:par>
                                <p:cTn id="388" presetID="26" presetClass="emph" presetSubtype="0" fill="hold" grpId="1" nodeType="withEffect">
                                  <p:stCondLst>
                                    <p:cond delay="500"/>
                                  </p:stCondLst>
                                  <p:childTnLst>
                                    <p:animEffect transition="out" filter="fade">
                                      <p:cBhvr>
                                        <p:cTn id="389" dur="500" tmFilter="0, 0; .2, .5; .8, .5; 1, 0"/>
                                        <p:tgtEl>
                                          <p:spTgt spid="39"/>
                                        </p:tgtEl>
                                      </p:cBhvr>
                                    </p:animEffect>
                                    <p:animScale>
                                      <p:cBhvr>
                                        <p:cTn id="390" dur="250" autoRev="1" fill="hold"/>
                                        <p:tgtEl>
                                          <p:spTgt spid="39"/>
                                        </p:tgtEl>
                                      </p:cBhvr>
                                      <p:by x="105000" y="105000"/>
                                    </p:animScale>
                                  </p:childTnLst>
                                </p:cTn>
                              </p:par>
                              <p:par>
                                <p:cTn id="391" presetID="53" presetClass="entr" presetSubtype="16" fill="hold" grpId="0" nodeType="withEffect">
                                  <p:stCondLst>
                                    <p:cond delay="0"/>
                                  </p:stCondLst>
                                  <p:childTnLst>
                                    <p:set>
                                      <p:cBhvr>
                                        <p:cTn id="392" dur="1" fill="hold">
                                          <p:stCondLst>
                                            <p:cond delay="0"/>
                                          </p:stCondLst>
                                        </p:cTn>
                                        <p:tgtEl>
                                          <p:spTgt spid="25"/>
                                        </p:tgtEl>
                                        <p:attrNameLst>
                                          <p:attrName>style.visibility</p:attrName>
                                        </p:attrNameLst>
                                      </p:cBhvr>
                                      <p:to>
                                        <p:strVal val="visible"/>
                                      </p:to>
                                    </p:set>
                                    <p:anim calcmode="lin" valueType="num">
                                      <p:cBhvr>
                                        <p:cTn id="393" dur="500" fill="hold"/>
                                        <p:tgtEl>
                                          <p:spTgt spid="25"/>
                                        </p:tgtEl>
                                        <p:attrNameLst>
                                          <p:attrName>ppt_w</p:attrName>
                                        </p:attrNameLst>
                                      </p:cBhvr>
                                      <p:tavLst>
                                        <p:tav tm="0">
                                          <p:val>
                                            <p:fltVal val="0"/>
                                          </p:val>
                                        </p:tav>
                                        <p:tav tm="100000">
                                          <p:val>
                                            <p:strVal val="#ppt_w"/>
                                          </p:val>
                                        </p:tav>
                                      </p:tavLst>
                                    </p:anim>
                                    <p:anim calcmode="lin" valueType="num">
                                      <p:cBhvr>
                                        <p:cTn id="394" dur="500" fill="hold"/>
                                        <p:tgtEl>
                                          <p:spTgt spid="25"/>
                                        </p:tgtEl>
                                        <p:attrNameLst>
                                          <p:attrName>ppt_h</p:attrName>
                                        </p:attrNameLst>
                                      </p:cBhvr>
                                      <p:tavLst>
                                        <p:tav tm="0">
                                          <p:val>
                                            <p:fltVal val="0"/>
                                          </p:val>
                                        </p:tav>
                                        <p:tav tm="100000">
                                          <p:val>
                                            <p:strVal val="#ppt_h"/>
                                          </p:val>
                                        </p:tav>
                                      </p:tavLst>
                                    </p:anim>
                                    <p:animEffect transition="in" filter="fade">
                                      <p:cBhvr>
                                        <p:cTn id="395" dur="500"/>
                                        <p:tgtEl>
                                          <p:spTgt spid="25"/>
                                        </p:tgtEl>
                                      </p:cBhvr>
                                    </p:animEffect>
                                  </p:childTnLst>
                                  <p:subTnLst>
                                    <p:audio>
                                      <p:cMediaNode>
                                        <p:cTn display="0" masterRel="sameClick">
                                          <p:stCondLst>
                                            <p:cond evt="begin" delay="0">
                                              <p:tn val="391"/>
                                            </p:cond>
                                          </p:stCondLst>
                                          <p:endCondLst>
                                            <p:cond evt="onStopAudio" delay="0">
                                              <p:tgtEl>
                                                <p:sldTgt/>
                                              </p:tgtEl>
                                            </p:cond>
                                          </p:endCondLst>
                                        </p:cTn>
                                        <p:tgtEl>
                                          <p:sndTgt r:embed="rId3" name="Bling.wav"/>
                                        </p:tgtEl>
                                      </p:cMediaNode>
                                    </p:audio>
                                  </p:subTnLst>
                                </p:cTn>
                              </p:par>
                              <p:par>
                                <p:cTn id="396" presetID="26" presetClass="emph" presetSubtype="0" fill="hold" grpId="1" nodeType="withEffect">
                                  <p:stCondLst>
                                    <p:cond delay="500"/>
                                  </p:stCondLst>
                                  <p:childTnLst>
                                    <p:animEffect transition="out" filter="fade">
                                      <p:cBhvr>
                                        <p:cTn id="397" dur="500" tmFilter="0, 0; .2, .5; .8, .5; 1, 0"/>
                                        <p:tgtEl>
                                          <p:spTgt spid="25"/>
                                        </p:tgtEl>
                                      </p:cBhvr>
                                    </p:animEffect>
                                    <p:animScale>
                                      <p:cBhvr>
                                        <p:cTn id="398" dur="250" autoRev="1" fill="hold"/>
                                        <p:tgtEl>
                                          <p:spTgt spid="25"/>
                                        </p:tgtEl>
                                      </p:cBhvr>
                                      <p:by x="105000" y="105000"/>
                                    </p:animScale>
                                  </p:childTnLst>
                                </p:cTn>
                              </p:par>
                            </p:childTnLst>
                          </p:cTn>
                        </p:par>
                      </p:childTnLst>
                    </p:cTn>
                  </p:par>
                </p:childTnLst>
              </p:cTn>
              <p:nextCondLst>
                <p:cond evt="onClick" delay="0">
                  <p:tgtEl>
                    <p:spTgt spid="160"/>
                  </p:tgtEl>
                </p:cond>
              </p:nextCondLst>
            </p:seq>
            <p:seq concurrent="1" nextAc="seek">
              <p:cTn id="399" restart="whenNotActive" fill="hold" evtFilter="cancelBubble" nodeType="interactiveSeq">
                <p:stCondLst>
                  <p:cond evt="onClick" delay="0">
                    <p:tgtEl>
                      <p:spTgt spid="235"/>
                    </p:tgtEl>
                  </p:cond>
                </p:stCondLst>
                <p:endSync evt="end" delay="0">
                  <p:rtn val="all"/>
                </p:endSync>
                <p:childTnLst>
                  <p:par>
                    <p:cTn id="400" fill="hold">
                      <p:stCondLst>
                        <p:cond delay="0"/>
                      </p:stCondLst>
                      <p:childTnLst>
                        <p:par>
                          <p:cTn id="401" fill="hold">
                            <p:stCondLst>
                              <p:cond delay="0"/>
                            </p:stCondLst>
                            <p:childTnLst>
                              <p:par>
                                <p:cTn id="402" presetID="53" presetClass="entr" presetSubtype="16" fill="hold" grpId="0" nodeType="withEffect">
                                  <p:stCondLst>
                                    <p:cond delay="0"/>
                                  </p:stCondLst>
                                  <p:childTnLst>
                                    <p:set>
                                      <p:cBhvr>
                                        <p:cTn id="403" dur="1" fill="hold">
                                          <p:stCondLst>
                                            <p:cond delay="0"/>
                                          </p:stCondLst>
                                        </p:cTn>
                                        <p:tgtEl>
                                          <p:spTgt spid="252"/>
                                        </p:tgtEl>
                                        <p:attrNameLst>
                                          <p:attrName>style.visibility</p:attrName>
                                        </p:attrNameLst>
                                      </p:cBhvr>
                                      <p:to>
                                        <p:strVal val="visible"/>
                                      </p:to>
                                    </p:set>
                                    <p:anim calcmode="lin" valueType="num">
                                      <p:cBhvr>
                                        <p:cTn id="404" dur="500" fill="hold"/>
                                        <p:tgtEl>
                                          <p:spTgt spid="252"/>
                                        </p:tgtEl>
                                        <p:attrNameLst>
                                          <p:attrName>ppt_w</p:attrName>
                                        </p:attrNameLst>
                                      </p:cBhvr>
                                      <p:tavLst>
                                        <p:tav tm="0">
                                          <p:val>
                                            <p:fltVal val="0"/>
                                          </p:val>
                                        </p:tav>
                                        <p:tav tm="100000">
                                          <p:val>
                                            <p:strVal val="#ppt_w"/>
                                          </p:val>
                                        </p:tav>
                                      </p:tavLst>
                                    </p:anim>
                                    <p:anim calcmode="lin" valueType="num">
                                      <p:cBhvr>
                                        <p:cTn id="405" dur="500" fill="hold"/>
                                        <p:tgtEl>
                                          <p:spTgt spid="252"/>
                                        </p:tgtEl>
                                        <p:attrNameLst>
                                          <p:attrName>ppt_h</p:attrName>
                                        </p:attrNameLst>
                                      </p:cBhvr>
                                      <p:tavLst>
                                        <p:tav tm="0">
                                          <p:val>
                                            <p:fltVal val="0"/>
                                          </p:val>
                                        </p:tav>
                                        <p:tav tm="100000">
                                          <p:val>
                                            <p:strVal val="#ppt_h"/>
                                          </p:val>
                                        </p:tav>
                                      </p:tavLst>
                                    </p:anim>
                                    <p:animEffect transition="in" filter="fade">
                                      <p:cBhvr>
                                        <p:cTn id="406" dur="500"/>
                                        <p:tgtEl>
                                          <p:spTgt spid="252"/>
                                        </p:tgtEl>
                                      </p:cBhvr>
                                    </p:animEffect>
                                  </p:childTnLst>
                                  <p:subTnLst>
                                    <p:audio>
                                      <p:cMediaNode>
                                        <p:cTn display="0" masterRel="sameClick">
                                          <p:stCondLst>
                                            <p:cond evt="begin" delay="0">
                                              <p:tn val="402"/>
                                            </p:cond>
                                          </p:stCondLst>
                                          <p:endCondLst>
                                            <p:cond evt="onStopAudio" delay="0">
                                              <p:tgtEl>
                                                <p:sldTgt/>
                                              </p:tgtEl>
                                            </p:cond>
                                          </p:endCondLst>
                                        </p:cTn>
                                        <p:tgtEl>
                                          <p:sndTgt r:embed="rId3" name="Bling.wav"/>
                                        </p:tgtEl>
                                      </p:cMediaNode>
                                    </p:audio>
                                  </p:subTnLst>
                                </p:cTn>
                              </p:par>
                              <p:par>
                                <p:cTn id="407" presetID="26" presetClass="emph" presetSubtype="0" fill="hold" grpId="1" nodeType="withEffect">
                                  <p:stCondLst>
                                    <p:cond delay="500"/>
                                  </p:stCondLst>
                                  <p:childTnLst>
                                    <p:animEffect transition="out" filter="fade">
                                      <p:cBhvr>
                                        <p:cTn id="408" dur="500" tmFilter="0, 0; .2, .5; .8, .5; 1, 0"/>
                                        <p:tgtEl>
                                          <p:spTgt spid="252"/>
                                        </p:tgtEl>
                                      </p:cBhvr>
                                    </p:animEffect>
                                    <p:animScale>
                                      <p:cBhvr>
                                        <p:cTn id="409" dur="250" autoRev="1" fill="hold"/>
                                        <p:tgtEl>
                                          <p:spTgt spid="252"/>
                                        </p:tgtEl>
                                      </p:cBhvr>
                                      <p:by x="105000" y="105000"/>
                                    </p:animScale>
                                  </p:childTnLst>
                                </p:cTn>
                              </p:par>
                              <p:par>
                                <p:cTn id="410" presetID="53" presetClass="entr" presetSubtype="16" fill="hold" grpId="0" nodeType="withEffect">
                                  <p:stCondLst>
                                    <p:cond delay="0"/>
                                  </p:stCondLst>
                                  <p:childTnLst>
                                    <p:set>
                                      <p:cBhvr>
                                        <p:cTn id="411" dur="1" fill="hold">
                                          <p:stCondLst>
                                            <p:cond delay="0"/>
                                          </p:stCondLst>
                                        </p:cTn>
                                        <p:tgtEl>
                                          <p:spTgt spid="251"/>
                                        </p:tgtEl>
                                        <p:attrNameLst>
                                          <p:attrName>style.visibility</p:attrName>
                                        </p:attrNameLst>
                                      </p:cBhvr>
                                      <p:to>
                                        <p:strVal val="visible"/>
                                      </p:to>
                                    </p:set>
                                    <p:anim calcmode="lin" valueType="num">
                                      <p:cBhvr>
                                        <p:cTn id="412" dur="500" fill="hold"/>
                                        <p:tgtEl>
                                          <p:spTgt spid="251"/>
                                        </p:tgtEl>
                                        <p:attrNameLst>
                                          <p:attrName>ppt_w</p:attrName>
                                        </p:attrNameLst>
                                      </p:cBhvr>
                                      <p:tavLst>
                                        <p:tav tm="0">
                                          <p:val>
                                            <p:fltVal val="0"/>
                                          </p:val>
                                        </p:tav>
                                        <p:tav tm="100000">
                                          <p:val>
                                            <p:strVal val="#ppt_w"/>
                                          </p:val>
                                        </p:tav>
                                      </p:tavLst>
                                    </p:anim>
                                    <p:anim calcmode="lin" valueType="num">
                                      <p:cBhvr>
                                        <p:cTn id="413" dur="500" fill="hold"/>
                                        <p:tgtEl>
                                          <p:spTgt spid="251"/>
                                        </p:tgtEl>
                                        <p:attrNameLst>
                                          <p:attrName>ppt_h</p:attrName>
                                        </p:attrNameLst>
                                      </p:cBhvr>
                                      <p:tavLst>
                                        <p:tav tm="0">
                                          <p:val>
                                            <p:fltVal val="0"/>
                                          </p:val>
                                        </p:tav>
                                        <p:tav tm="100000">
                                          <p:val>
                                            <p:strVal val="#ppt_h"/>
                                          </p:val>
                                        </p:tav>
                                      </p:tavLst>
                                    </p:anim>
                                    <p:animEffect transition="in" filter="fade">
                                      <p:cBhvr>
                                        <p:cTn id="414" dur="500"/>
                                        <p:tgtEl>
                                          <p:spTgt spid="251"/>
                                        </p:tgtEl>
                                      </p:cBhvr>
                                    </p:animEffect>
                                  </p:childTnLst>
                                  <p:subTnLst>
                                    <p:audio>
                                      <p:cMediaNode>
                                        <p:cTn display="0" masterRel="sameClick">
                                          <p:stCondLst>
                                            <p:cond evt="begin" delay="0">
                                              <p:tn val="410"/>
                                            </p:cond>
                                          </p:stCondLst>
                                          <p:endCondLst>
                                            <p:cond evt="onStopAudio" delay="0">
                                              <p:tgtEl>
                                                <p:sldTgt/>
                                              </p:tgtEl>
                                            </p:cond>
                                          </p:endCondLst>
                                        </p:cTn>
                                        <p:tgtEl>
                                          <p:sndTgt r:embed="rId3" name="Bling.wav"/>
                                        </p:tgtEl>
                                      </p:cMediaNode>
                                    </p:audio>
                                  </p:subTnLst>
                                </p:cTn>
                              </p:par>
                              <p:par>
                                <p:cTn id="415" presetID="26" presetClass="emph" presetSubtype="0" fill="hold" grpId="1" nodeType="withEffect">
                                  <p:stCondLst>
                                    <p:cond delay="500"/>
                                  </p:stCondLst>
                                  <p:childTnLst>
                                    <p:animEffect transition="out" filter="fade">
                                      <p:cBhvr>
                                        <p:cTn id="416" dur="500" tmFilter="0, 0; .2, .5; .8, .5; 1, 0"/>
                                        <p:tgtEl>
                                          <p:spTgt spid="251"/>
                                        </p:tgtEl>
                                      </p:cBhvr>
                                    </p:animEffect>
                                    <p:animScale>
                                      <p:cBhvr>
                                        <p:cTn id="417" dur="250" autoRev="1" fill="hold"/>
                                        <p:tgtEl>
                                          <p:spTgt spid="251"/>
                                        </p:tgtEl>
                                      </p:cBhvr>
                                      <p:by x="105000" y="105000"/>
                                    </p:animScale>
                                  </p:childTnLst>
                                </p:cTn>
                              </p:par>
                              <p:par>
                                <p:cTn id="418" presetID="53" presetClass="entr" presetSubtype="16" fill="hold" grpId="0" nodeType="withEffect">
                                  <p:stCondLst>
                                    <p:cond delay="0"/>
                                  </p:stCondLst>
                                  <p:childTnLst>
                                    <p:set>
                                      <p:cBhvr>
                                        <p:cTn id="419" dur="1" fill="hold">
                                          <p:stCondLst>
                                            <p:cond delay="0"/>
                                          </p:stCondLst>
                                        </p:cTn>
                                        <p:tgtEl>
                                          <p:spTgt spid="242"/>
                                        </p:tgtEl>
                                        <p:attrNameLst>
                                          <p:attrName>style.visibility</p:attrName>
                                        </p:attrNameLst>
                                      </p:cBhvr>
                                      <p:to>
                                        <p:strVal val="visible"/>
                                      </p:to>
                                    </p:set>
                                    <p:anim calcmode="lin" valueType="num">
                                      <p:cBhvr>
                                        <p:cTn id="420" dur="500" fill="hold"/>
                                        <p:tgtEl>
                                          <p:spTgt spid="242"/>
                                        </p:tgtEl>
                                        <p:attrNameLst>
                                          <p:attrName>ppt_w</p:attrName>
                                        </p:attrNameLst>
                                      </p:cBhvr>
                                      <p:tavLst>
                                        <p:tav tm="0">
                                          <p:val>
                                            <p:fltVal val="0"/>
                                          </p:val>
                                        </p:tav>
                                        <p:tav tm="100000">
                                          <p:val>
                                            <p:strVal val="#ppt_w"/>
                                          </p:val>
                                        </p:tav>
                                      </p:tavLst>
                                    </p:anim>
                                    <p:anim calcmode="lin" valueType="num">
                                      <p:cBhvr>
                                        <p:cTn id="421" dur="500" fill="hold"/>
                                        <p:tgtEl>
                                          <p:spTgt spid="242"/>
                                        </p:tgtEl>
                                        <p:attrNameLst>
                                          <p:attrName>ppt_h</p:attrName>
                                        </p:attrNameLst>
                                      </p:cBhvr>
                                      <p:tavLst>
                                        <p:tav tm="0">
                                          <p:val>
                                            <p:fltVal val="0"/>
                                          </p:val>
                                        </p:tav>
                                        <p:tav tm="100000">
                                          <p:val>
                                            <p:strVal val="#ppt_h"/>
                                          </p:val>
                                        </p:tav>
                                      </p:tavLst>
                                    </p:anim>
                                    <p:animEffect transition="in" filter="fade">
                                      <p:cBhvr>
                                        <p:cTn id="422" dur="500"/>
                                        <p:tgtEl>
                                          <p:spTgt spid="242"/>
                                        </p:tgtEl>
                                      </p:cBhvr>
                                    </p:animEffect>
                                  </p:childTnLst>
                                  <p:subTnLst>
                                    <p:audio>
                                      <p:cMediaNode>
                                        <p:cTn display="0" masterRel="sameClick">
                                          <p:stCondLst>
                                            <p:cond evt="begin" delay="0">
                                              <p:tn val="418"/>
                                            </p:cond>
                                          </p:stCondLst>
                                          <p:endCondLst>
                                            <p:cond evt="onStopAudio" delay="0">
                                              <p:tgtEl>
                                                <p:sldTgt/>
                                              </p:tgtEl>
                                            </p:cond>
                                          </p:endCondLst>
                                        </p:cTn>
                                        <p:tgtEl>
                                          <p:sndTgt r:embed="rId3" name="Bling.wav"/>
                                        </p:tgtEl>
                                      </p:cMediaNode>
                                    </p:audio>
                                  </p:subTnLst>
                                </p:cTn>
                              </p:par>
                              <p:par>
                                <p:cTn id="423" presetID="26" presetClass="emph" presetSubtype="0" fill="hold" grpId="1" nodeType="withEffect">
                                  <p:stCondLst>
                                    <p:cond delay="500"/>
                                  </p:stCondLst>
                                  <p:childTnLst>
                                    <p:animEffect transition="out" filter="fade">
                                      <p:cBhvr>
                                        <p:cTn id="424" dur="500" tmFilter="0, 0; .2, .5; .8, .5; 1, 0"/>
                                        <p:tgtEl>
                                          <p:spTgt spid="242"/>
                                        </p:tgtEl>
                                      </p:cBhvr>
                                    </p:animEffect>
                                    <p:animScale>
                                      <p:cBhvr>
                                        <p:cTn id="425" dur="250" autoRev="1" fill="hold"/>
                                        <p:tgtEl>
                                          <p:spTgt spid="242"/>
                                        </p:tgtEl>
                                      </p:cBhvr>
                                      <p:by x="105000" y="105000"/>
                                    </p:animScale>
                                  </p:childTnLst>
                                </p:cTn>
                              </p:par>
                              <p:par>
                                <p:cTn id="426" presetID="53" presetClass="entr" presetSubtype="16" fill="hold" grpId="0" nodeType="withEffect">
                                  <p:stCondLst>
                                    <p:cond delay="0"/>
                                  </p:stCondLst>
                                  <p:childTnLst>
                                    <p:set>
                                      <p:cBhvr>
                                        <p:cTn id="427" dur="1" fill="hold">
                                          <p:stCondLst>
                                            <p:cond delay="0"/>
                                          </p:stCondLst>
                                        </p:cTn>
                                        <p:tgtEl>
                                          <p:spTgt spid="29"/>
                                        </p:tgtEl>
                                        <p:attrNameLst>
                                          <p:attrName>style.visibility</p:attrName>
                                        </p:attrNameLst>
                                      </p:cBhvr>
                                      <p:to>
                                        <p:strVal val="visible"/>
                                      </p:to>
                                    </p:set>
                                    <p:anim calcmode="lin" valueType="num">
                                      <p:cBhvr>
                                        <p:cTn id="428" dur="500" fill="hold"/>
                                        <p:tgtEl>
                                          <p:spTgt spid="29"/>
                                        </p:tgtEl>
                                        <p:attrNameLst>
                                          <p:attrName>ppt_w</p:attrName>
                                        </p:attrNameLst>
                                      </p:cBhvr>
                                      <p:tavLst>
                                        <p:tav tm="0">
                                          <p:val>
                                            <p:fltVal val="0"/>
                                          </p:val>
                                        </p:tav>
                                        <p:tav tm="100000">
                                          <p:val>
                                            <p:strVal val="#ppt_w"/>
                                          </p:val>
                                        </p:tav>
                                      </p:tavLst>
                                    </p:anim>
                                    <p:anim calcmode="lin" valueType="num">
                                      <p:cBhvr>
                                        <p:cTn id="429" dur="500" fill="hold"/>
                                        <p:tgtEl>
                                          <p:spTgt spid="29"/>
                                        </p:tgtEl>
                                        <p:attrNameLst>
                                          <p:attrName>ppt_h</p:attrName>
                                        </p:attrNameLst>
                                      </p:cBhvr>
                                      <p:tavLst>
                                        <p:tav tm="0">
                                          <p:val>
                                            <p:fltVal val="0"/>
                                          </p:val>
                                        </p:tav>
                                        <p:tav tm="100000">
                                          <p:val>
                                            <p:strVal val="#ppt_h"/>
                                          </p:val>
                                        </p:tav>
                                      </p:tavLst>
                                    </p:anim>
                                    <p:animEffect transition="in" filter="fade">
                                      <p:cBhvr>
                                        <p:cTn id="430" dur="500"/>
                                        <p:tgtEl>
                                          <p:spTgt spid="29"/>
                                        </p:tgtEl>
                                      </p:cBhvr>
                                    </p:animEffect>
                                  </p:childTnLst>
                                  <p:subTnLst>
                                    <p:audio>
                                      <p:cMediaNode>
                                        <p:cTn display="0" masterRel="sameClick">
                                          <p:stCondLst>
                                            <p:cond evt="begin" delay="0">
                                              <p:tn val="426"/>
                                            </p:cond>
                                          </p:stCondLst>
                                          <p:endCondLst>
                                            <p:cond evt="onStopAudio" delay="0">
                                              <p:tgtEl>
                                                <p:sldTgt/>
                                              </p:tgtEl>
                                            </p:cond>
                                          </p:endCondLst>
                                        </p:cTn>
                                        <p:tgtEl>
                                          <p:sndTgt r:embed="rId3" name="Bling.wav"/>
                                        </p:tgtEl>
                                      </p:cMediaNode>
                                    </p:audio>
                                  </p:subTnLst>
                                </p:cTn>
                              </p:par>
                              <p:par>
                                <p:cTn id="431" presetID="26" presetClass="emph" presetSubtype="0" fill="hold" grpId="1" nodeType="withEffect">
                                  <p:stCondLst>
                                    <p:cond delay="500"/>
                                  </p:stCondLst>
                                  <p:childTnLst>
                                    <p:animEffect transition="out" filter="fade">
                                      <p:cBhvr>
                                        <p:cTn id="432" dur="500" tmFilter="0, 0; .2, .5; .8, .5; 1, 0"/>
                                        <p:tgtEl>
                                          <p:spTgt spid="29"/>
                                        </p:tgtEl>
                                      </p:cBhvr>
                                    </p:animEffect>
                                    <p:animScale>
                                      <p:cBhvr>
                                        <p:cTn id="433" dur="250" autoRev="1" fill="hold"/>
                                        <p:tgtEl>
                                          <p:spTgt spid="29"/>
                                        </p:tgtEl>
                                      </p:cBhvr>
                                      <p:by x="105000" y="105000"/>
                                    </p:animScale>
                                  </p:childTnLst>
                                </p:cTn>
                              </p:par>
                              <p:par>
                                <p:cTn id="434" presetID="53" presetClass="entr" presetSubtype="16" fill="hold" grpId="0" nodeType="withEffect">
                                  <p:stCondLst>
                                    <p:cond delay="0"/>
                                  </p:stCondLst>
                                  <p:childTnLst>
                                    <p:set>
                                      <p:cBhvr>
                                        <p:cTn id="435" dur="1" fill="hold">
                                          <p:stCondLst>
                                            <p:cond delay="0"/>
                                          </p:stCondLst>
                                        </p:cTn>
                                        <p:tgtEl>
                                          <p:spTgt spid="69"/>
                                        </p:tgtEl>
                                        <p:attrNameLst>
                                          <p:attrName>style.visibility</p:attrName>
                                        </p:attrNameLst>
                                      </p:cBhvr>
                                      <p:to>
                                        <p:strVal val="visible"/>
                                      </p:to>
                                    </p:set>
                                    <p:anim calcmode="lin" valueType="num">
                                      <p:cBhvr>
                                        <p:cTn id="436" dur="500" fill="hold"/>
                                        <p:tgtEl>
                                          <p:spTgt spid="69"/>
                                        </p:tgtEl>
                                        <p:attrNameLst>
                                          <p:attrName>ppt_w</p:attrName>
                                        </p:attrNameLst>
                                      </p:cBhvr>
                                      <p:tavLst>
                                        <p:tav tm="0">
                                          <p:val>
                                            <p:fltVal val="0"/>
                                          </p:val>
                                        </p:tav>
                                        <p:tav tm="100000">
                                          <p:val>
                                            <p:strVal val="#ppt_w"/>
                                          </p:val>
                                        </p:tav>
                                      </p:tavLst>
                                    </p:anim>
                                    <p:anim calcmode="lin" valueType="num">
                                      <p:cBhvr>
                                        <p:cTn id="437" dur="500" fill="hold"/>
                                        <p:tgtEl>
                                          <p:spTgt spid="69"/>
                                        </p:tgtEl>
                                        <p:attrNameLst>
                                          <p:attrName>ppt_h</p:attrName>
                                        </p:attrNameLst>
                                      </p:cBhvr>
                                      <p:tavLst>
                                        <p:tav tm="0">
                                          <p:val>
                                            <p:fltVal val="0"/>
                                          </p:val>
                                        </p:tav>
                                        <p:tav tm="100000">
                                          <p:val>
                                            <p:strVal val="#ppt_h"/>
                                          </p:val>
                                        </p:tav>
                                      </p:tavLst>
                                    </p:anim>
                                    <p:animEffect transition="in" filter="fade">
                                      <p:cBhvr>
                                        <p:cTn id="438" dur="500"/>
                                        <p:tgtEl>
                                          <p:spTgt spid="69"/>
                                        </p:tgtEl>
                                      </p:cBhvr>
                                    </p:animEffect>
                                  </p:childTnLst>
                                  <p:subTnLst>
                                    <p:audio>
                                      <p:cMediaNode>
                                        <p:cTn display="0" masterRel="sameClick">
                                          <p:stCondLst>
                                            <p:cond evt="begin" delay="0">
                                              <p:tn val="434"/>
                                            </p:cond>
                                          </p:stCondLst>
                                          <p:endCondLst>
                                            <p:cond evt="onStopAudio" delay="0">
                                              <p:tgtEl>
                                                <p:sldTgt/>
                                              </p:tgtEl>
                                            </p:cond>
                                          </p:endCondLst>
                                        </p:cTn>
                                        <p:tgtEl>
                                          <p:sndTgt r:embed="rId3" name="Bling.wav"/>
                                        </p:tgtEl>
                                      </p:cMediaNode>
                                    </p:audio>
                                  </p:subTnLst>
                                </p:cTn>
                              </p:par>
                              <p:par>
                                <p:cTn id="439" presetID="26" presetClass="emph" presetSubtype="0" fill="hold" grpId="1" nodeType="withEffect">
                                  <p:stCondLst>
                                    <p:cond delay="500"/>
                                  </p:stCondLst>
                                  <p:childTnLst>
                                    <p:animEffect transition="out" filter="fade">
                                      <p:cBhvr>
                                        <p:cTn id="440" dur="500" tmFilter="0, 0; .2, .5; .8, .5; 1, 0"/>
                                        <p:tgtEl>
                                          <p:spTgt spid="69"/>
                                        </p:tgtEl>
                                      </p:cBhvr>
                                    </p:animEffect>
                                    <p:animScale>
                                      <p:cBhvr>
                                        <p:cTn id="441" dur="250" autoRev="1" fill="hold"/>
                                        <p:tgtEl>
                                          <p:spTgt spid="69"/>
                                        </p:tgtEl>
                                      </p:cBhvr>
                                      <p:by x="105000" y="105000"/>
                                    </p:animScale>
                                  </p:childTnLst>
                                </p:cTn>
                              </p:par>
                              <p:par>
                                <p:cTn id="442" presetID="53" presetClass="entr" presetSubtype="16" fill="hold" grpId="0" nodeType="withEffect">
                                  <p:stCondLst>
                                    <p:cond delay="0"/>
                                  </p:stCondLst>
                                  <p:childTnLst>
                                    <p:set>
                                      <p:cBhvr>
                                        <p:cTn id="443" dur="1" fill="hold">
                                          <p:stCondLst>
                                            <p:cond delay="0"/>
                                          </p:stCondLst>
                                        </p:cTn>
                                        <p:tgtEl>
                                          <p:spTgt spid="68"/>
                                        </p:tgtEl>
                                        <p:attrNameLst>
                                          <p:attrName>style.visibility</p:attrName>
                                        </p:attrNameLst>
                                      </p:cBhvr>
                                      <p:to>
                                        <p:strVal val="visible"/>
                                      </p:to>
                                    </p:set>
                                    <p:anim calcmode="lin" valueType="num">
                                      <p:cBhvr>
                                        <p:cTn id="444" dur="500" fill="hold"/>
                                        <p:tgtEl>
                                          <p:spTgt spid="68"/>
                                        </p:tgtEl>
                                        <p:attrNameLst>
                                          <p:attrName>ppt_w</p:attrName>
                                        </p:attrNameLst>
                                      </p:cBhvr>
                                      <p:tavLst>
                                        <p:tav tm="0">
                                          <p:val>
                                            <p:fltVal val="0"/>
                                          </p:val>
                                        </p:tav>
                                        <p:tav tm="100000">
                                          <p:val>
                                            <p:strVal val="#ppt_w"/>
                                          </p:val>
                                        </p:tav>
                                      </p:tavLst>
                                    </p:anim>
                                    <p:anim calcmode="lin" valueType="num">
                                      <p:cBhvr>
                                        <p:cTn id="445" dur="500" fill="hold"/>
                                        <p:tgtEl>
                                          <p:spTgt spid="68"/>
                                        </p:tgtEl>
                                        <p:attrNameLst>
                                          <p:attrName>ppt_h</p:attrName>
                                        </p:attrNameLst>
                                      </p:cBhvr>
                                      <p:tavLst>
                                        <p:tav tm="0">
                                          <p:val>
                                            <p:fltVal val="0"/>
                                          </p:val>
                                        </p:tav>
                                        <p:tav tm="100000">
                                          <p:val>
                                            <p:strVal val="#ppt_h"/>
                                          </p:val>
                                        </p:tav>
                                      </p:tavLst>
                                    </p:anim>
                                    <p:animEffect transition="in" filter="fade">
                                      <p:cBhvr>
                                        <p:cTn id="446" dur="500"/>
                                        <p:tgtEl>
                                          <p:spTgt spid="68"/>
                                        </p:tgtEl>
                                      </p:cBhvr>
                                    </p:animEffect>
                                  </p:childTnLst>
                                  <p:subTnLst>
                                    <p:audio>
                                      <p:cMediaNode>
                                        <p:cTn display="0" masterRel="sameClick">
                                          <p:stCondLst>
                                            <p:cond evt="begin" delay="0">
                                              <p:tn val="442"/>
                                            </p:cond>
                                          </p:stCondLst>
                                          <p:endCondLst>
                                            <p:cond evt="onStopAudio" delay="0">
                                              <p:tgtEl>
                                                <p:sldTgt/>
                                              </p:tgtEl>
                                            </p:cond>
                                          </p:endCondLst>
                                        </p:cTn>
                                        <p:tgtEl>
                                          <p:sndTgt r:embed="rId3" name="Bling.wav"/>
                                        </p:tgtEl>
                                      </p:cMediaNode>
                                    </p:audio>
                                  </p:subTnLst>
                                </p:cTn>
                              </p:par>
                              <p:par>
                                <p:cTn id="447" presetID="26" presetClass="emph" presetSubtype="0" fill="hold" grpId="1" nodeType="withEffect">
                                  <p:stCondLst>
                                    <p:cond delay="500"/>
                                  </p:stCondLst>
                                  <p:childTnLst>
                                    <p:animEffect transition="out" filter="fade">
                                      <p:cBhvr>
                                        <p:cTn id="448" dur="500" tmFilter="0, 0; .2, .5; .8, .5; 1, 0"/>
                                        <p:tgtEl>
                                          <p:spTgt spid="68"/>
                                        </p:tgtEl>
                                      </p:cBhvr>
                                    </p:animEffect>
                                    <p:animScale>
                                      <p:cBhvr>
                                        <p:cTn id="449" dur="250" autoRev="1" fill="hold"/>
                                        <p:tgtEl>
                                          <p:spTgt spid="68"/>
                                        </p:tgtEl>
                                      </p:cBhvr>
                                      <p:by x="105000" y="105000"/>
                                    </p:animScale>
                                  </p:childTnLst>
                                </p:cTn>
                              </p:par>
                              <p:par>
                                <p:cTn id="450" presetID="53" presetClass="entr" presetSubtype="16" fill="hold" grpId="0" nodeType="withEffect">
                                  <p:stCondLst>
                                    <p:cond delay="0"/>
                                  </p:stCondLst>
                                  <p:childTnLst>
                                    <p:set>
                                      <p:cBhvr>
                                        <p:cTn id="451" dur="1" fill="hold">
                                          <p:stCondLst>
                                            <p:cond delay="0"/>
                                          </p:stCondLst>
                                        </p:cTn>
                                        <p:tgtEl>
                                          <p:spTgt spid="73"/>
                                        </p:tgtEl>
                                        <p:attrNameLst>
                                          <p:attrName>style.visibility</p:attrName>
                                        </p:attrNameLst>
                                      </p:cBhvr>
                                      <p:to>
                                        <p:strVal val="visible"/>
                                      </p:to>
                                    </p:set>
                                    <p:anim calcmode="lin" valueType="num">
                                      <p:cBhvr>
                                        <p:cTn id="452" dur="500" fill="hold"/>
                                        <p:tgtEl>
                                          <p:spTgt spid="73"/>
                                        </p:tgtEl>
                                        <p:attrNameLst>
                                          <p:attrName>ppt_w</p:attrName>
                                        </p:attrNameLst>
                                      </p:cBhvr>
                                      <p:tavLst>
                                        <p:tav tm="0">
                                          <p:val>
                                            <p:fltVal val="0"/>
                                          </p:val>
                                        </p:tav>
                                        <p:tav tm="100000">
                                          <p:val>
                                            <p:strVal val="#ppt_w"/>
                                          </p:val>
                                        </p:tav>
                                      </p:tavLst>
                                    </p:anim>
                                    <p:anim calcmode="lin" valueType="num">
                                      <p:cBhvr>
                                        <p:cTn id="453" dur="500" fill="hold"/>
                                        <p:tgtEl>
                                          <p:spTgt spid="73"/>
                                        </p:tgtEl>
                                        <p:attrNameLst>
                                          <p:attrName>ppt_h</p:attrName>
                                        </p:attrNameLst>
                                      </p:cBhvr>
                                      <p:tavLst>
                                        <p:tav tm="0">
                                          <p:val>
                                            <p:fltVal val="0"/>
                                          </p:val>
                                        </p:tav>
                                        <p:tav tm="100000">
                                          <p:val>
                                            <p:strVal val="#ppt_h"/>
                                          </p:val>
                                        </p:tav>
                                      </p:tavLst>
                                    </p:anim>
                                    <p:animEffect transition="in" filter="fade">
                                      <p:cBhvr>
                                        <p:cTn id="454" dur="500"/>
                                        <p:tgtEl>
                                          <p:spTgt spid="73"/>
                                        </p:tgtEl>
                                      </p:cBhvr>
                                    </p:animEffect>
                                  </p:childTnLst>
                                  <p:subTnLst>
                                    <p:audio>
                                      <p:cMediaNode>
                                        <p:cTn display="0" masterRel="sameClick">
                                          <p:stCondLst>
                                            <p:cond evt="begin" delay="0">
                                              <p:tn val="450"/>
                                            </p:cond>
                                          </p:stCondLst>
                                          <p:endCondLst>
                                            <p:cond evt="onStopAudio" delay="0">
                                              <p:tgtEl>
                                                <p:sldTgt/>
                                              </p:tgtEl>
                                            </p:cond>
                                          </p:endCondLst>
                                        </p:cTn>
                                        <p:tgtEl>
                                          <p:sndTgt r:embed="rId3" name="Bling.wav"/>
                                        </p:tgtEl>
                                      </p:cMediaNode>
                                    </p:audio>
                                  </p:subTnLst>
                                </p:cTn>
                              </p:par>
                              <p:par>
                                <p:cTn id="455" presetID="26" presetClass="emph" presetSubtype="0" fill="hold" grpId="1" nodeType="withEffect">
                                  <p:stCondLst>
                                    <p:cond delay="500"/>
                                  </p:stCondLst>
                                  <p:childTnLst>
                                    <p:animEffect transition="out" filter="fade">
                                      <p:cBhvr>
                                        <p:cTn id="456" dur="500" tmFilter="0, 0; .2, .5; .8, .5; 1, 0"/>
                                        <p:tgtEl>
                                          <p:spTgt spid="73"/>
                                        </p:tgtEl>
                                      </p:cBhvr>
                                    </p:animEffect>
                                    <p:animScale>
                                      <p:cBhvr>
                                        <p:cTn id="457" dur="250" autoRev="1" fill="hold"/>
                                        <p:tgtEl>
                                          <p:spTgt spid="73"/>
                                        </p:tgtEl>
                                      </p:cBhvr>
                                      <p:by x="105000" y="105000"/>
                                    </p:animScale>
                                  </p:childTnLst>
                                </p:cTn>
                              </p:par>
                              <p:par>
                                <p:cTn id="458" presetID="53" presetClass="entr" presetSubtype="16" fill="hold" grpId="0" nodeType="withEffect">
                                  <p:stCondLst>
                                    <p:cond delay="0"/>
                                  </p:stCondLst>
                                  <p:childTnLst>
                                    <p:set>
                                      <p:cBhvr>
                                        <p:cTn id="459" dur="1" fill="hold">
                                          <p:stCondLst>
                                            <p:cond delay="0"/>
                                          </p:stCondLst>
                                        </p:cTn>
                                        <p:tgtEl>
                                          <p:spTgt spid="82"/>
                                        </p:tgtEl>
                                        <p:attrNameLst>
                                          <p:attrName>style.visibility</p:attrName>
                                        </p:attrNameLst>
                                      </p:cBhvr>
                                      <p:to>
                                        <p:strVal val="visible"/>
                                      </p:to>
                                    </p:set>
                                    <p:anim calcmode="lin" valueType="num">
                                      <p:cBhvr>
                                        <p:cTn id="460" dur="500" fill="hold"/>
                                        <p:tgtEl>
                                          <p:spTgt spid="82"/>
                                        </p:tgtEl>
                                        <p:attrNameLst>
                                          <p:attrName>ppt_w</p:attrName>
                                        </p:attrNameLst>
                                      </p:cBhvr>
                                      <p:tavLst>
                                        <p:tav tm="0">
                                          <p:val>
                                            <p:fltVal val="0"/>
                                          </p:val>
                                        </p:tav>
                                        <p:tav tm="100000">
                                          <p:val>
                                            <p:strVal val="#ppt_w"/>
                                          </p:val>
                                        </p:tav>
                                      </p:tavLst>
                                    </p:anim>
                                    <p:anim calcmode="lin" valueType="num">
                                      <p:cBhvr>
                                        <p:cTn id="461" dur="500" fill="hold"/>
                                        <p:tgtEl>
                                          <p:spTgt spid="82"/>
                                        </p:tgtEl>
                                        <p:attrNameLst>
                                          <p:attrName>ppt_h</p:attrName>
                                        </p:attrNameLst>
                                      </p:cBhvr>
                                      <p:tavLst>
                                        <p:tav tm="0">
                                          <p:val>
                                            <p:fltVal val="0"/>
                                          </p:val>
                                        </p:tav>
                                        <p:tav tm="100000">
                                          <p:val>
                                            <p:strVal val="#ppt_h"/>
                                          </p:val>
                                        </p:tav>
                                      </p:tavLst>
                                    </p:anim>
                                    <p:animEffect transition="in" filter="fade">
                                      <p:cBhvr>
                                        <p:cTn id="462" dur="500"/>
                                        <p:tgtEl>
                                          <p:spTgt spid="82"/>
                                        </p:tgtEl>
                                      </p:cBhvr>
                                    </p:animEffect>
                                  </p:childTnLst>
                                  <p:subTnLst>
                                    <p:audio>
                                      <p:cMediaNode>
                                        <p:cTn display="0" masterRel="sameClick">
                                          <p:stCondLst>
                                            <p:cond evt="begin" delay="0">
                                              <p:tn val="458"/>
                                            </p:cond>
                                          </p:stCondLst>
                                          <p:endCondLst>
                                            <p:cond evt="onStopAudio" delay="0">
                                              <p:tgtEl>
                                                <p:sldTgt/>
                                              </p:tgtEl>
                                            </p:cond>
                                          </p:endCondLst>
                                        </p:cTn>
                                        <p:tgtEl>
                                          <p:sndTgt r:embed="rId3" name="Bling.wav"/>
                                        </p:tgtEl>
                                      </p:cMediaNode>
                                    </p:audio>
                                  </p:subTnLst>
                                </p:cTn>
                              </p:par>
                              <p:par>
                                <p:cTn id="463" presetID="26" presetClass="emph" presetSubtype="0" fill="hold" grpId="1" nodeType="withEffect">
                                  <p:stCondLst>
                                    <p:cond delay="500"/>
                                  </p:stCondLst>
                                  <p:childTnLst>
                                    <p:animEffect transition="out" filter="fade">
                                      <p:cBhvr>
                                        <p:cTn id="464" dur="500" tmFilter="0, 0; .2, .5; .8, .5; 1, 0"/>
                                        <p:tgtEl>
                                          <p:spTgt spid="82"/>
                                        </p:tgtEl>
                                      </p:cBhvr>
                                    </p:animEffect>
                                    <p:animScale>
                                      <p:cBhvr>
                                        <p:cTn id="465" dur="250" autoRev="1" fill="hold"/>
                                        <p:tgtEl>
                                          <p:spTgt spid="82"/>
                                        </p:tgtEl>
                                      </p:cBhvr>
                                      <p:by x="105000" y="105000"/>
                                    </p:animScale>
                                  </p:childTnLst>
                                </p:cTn>
                              </p:par>
                            </p:childTnLst>
                          </p:cTn>
                        </p:par>
                      </p:childTnLst>
                    </p:cTn>
                  </p:par>
                </p:childTnLst>
              </p:cTn>
              <p:nextCondLst>
                <p:cond evt="onClick" delay="0">
                  <p:tgtEl>
                    <p:spTgt spid="235"/>
                  </p:tgtEl>
                </p:cond>
              </p:nextCondLst>
            </p:seq>
            <p:seq concurrent="1" nextAc="seek">
              <p:cTn id="466" restart="whenNotActive" fill="hold" evtFilter="cancelBubble" nodeType="interactiveSeq">
                <p:stCondLst>
                  <p:cond evt="onClick" delay="0">
                    <p:tgtEl>
                      <p:spTgt spid="32"/>
                    </p:tgtEl>
                  </p:cond>
                </p:stCondLst>
                <p:endSync evt="end" delay="0">
                  <p:rtn val="all"/>
                </p:endSync>
                <p:childTnLst>
                  <p:par>
                    <p:cTn id="467" fill="hold">
                      <p:stCondLst>
                        <p:cond delay="0"/>
                      </p:stCondLst>
                      <p:childTnLst>
                        <p:par>
                          <p:cTn id="468" fill="hold">
                            <p:stCondLst>
                              <p:cond delay="0"/>
                            </p:stCondLst>
                            <p:childTnLst>
                              <p:par>
                                <p:cTn id="469" presetID="53" presetClass="entr" presetSubtype="16" fill="hold" grpId="0" nodeType="withEffect">
                                  <p:stCondLst>
                                    <p:cond delay="0"/>
                                  </p:stCondLst>
                                  <p:childTnLst>
                                    <p:set>
                                      <p:cBhvr>
                                        <p:cTn id="470" dur="1" fill="hold">
                                          <p:stCondLst>
                                            <p:cond delay="0"/>
                                          </p:stCondLst>
                                        </p:cTn>
                                        <p:tgtEl>
                                          <p:spTgt spid="190"/>
                                        </p:tgtEl>
                                        <p:attrNameLst>
                                          <p:attrName>style.visibility</p:attrName>
                                        </p:attrNameLst>
                                      </p:cBhvr>
                                      <p:to>
                                        <p:strVal val="visible"/>
                                      </p:to>
                                    </p:set>
                                    <p:anim calcmode="lin" valueType="num">
                                      <p:cBhvr>
                                        <p:cTn id="471" dur="500" fill="hold"/>
                                        <p:tgtEl>
                                          <p:spTgt spid="190"/>
                                        </p:tgtEl>
                                        <p:attrNameLst>
                                          <p:attrName>ppt_w</p:attrName>
                                        </p:attrNameLst>
                                      </p:cBhvr>
                                      <p:tavLst>
                                        <p:tav tm="0">
                                          <p:val>
                                            <p:fltVal val="0"/>
                                          </p:val>
                                        </p:tav>
                                        <p:tav tm="100000">
                                          <p:val>
                                            <p:strVal val="#ppt_w"/>
                                          </p:val>
                                        </p:tav>
                                      </p:tavLst>
                                    </p:anim>
                                    <p:anim calcmode="lin" valueType="num">
                                      <p:cBhvr>
                                        <p:cTn id="472" dur="500" fill="hold"/>
                                        <p:tgtEl>
                                          <p:spTgt spid="190"/>
                                        </p:tgtEl>
                                        <p:attrNameLst>
                                          <p:attrName>ppt_h</p:attrName>
                                        </p:attrNameLst>
                                      </p:cBhvr>
                                      <p:tavLst>
                                        <p:tav tm="0">
                                          <p:val>
                                            <p:fltVal val="0"/>
                                          </p:val>
                                        </p:tav>
                                        <p:tav tm="100000">
                                          <p:val>
                                            <p:strVal val="#ppt_h"/>
                                          </p:val>
                                        </p:tav>
                                      </p:tavLst>
                                    </p:anim>
                                    <p:animEffect transition="in" filter="fade">
                                      <p:cBhvr>
                                        <p:cTn id="473" dur="500"/>
                                        <p:tgtEl>
                                          <p:spTgt spid="190"/>
                                        </p:tgtEl>
                                      </p:cBhvr>
                                    </p:animEffect>
                                  </p:childTnLst>
                                  <p:subTnLst>
                                    <p:audio>
                                      <p:cMediaNode>
                                        <p:cTn display="0" masterRel="sameClick">
                                          <p:stCondLst>
                                            <p:cond evt="begin" delay="0">
                                              <p:tn val="469"/>
                                            </p:cond>
                                          </p:stCondLst>
                                          <p:endCondLst>
                                            <p:cond evt="onStopAudio" delay="0">
                                              <p:tgtEl>
                                                <p:sldTgt/>
                                              </p:tgtEl>
                                            </p:cond>
                                          </p:endCondLst>
                                        </p:cTn>
                                        <p:tgtEl>
                                          <p:sndTgt r:embed="rId3" name="Bling.wav"/>
                                        </p:tgtEl>
                                      </p:cMediaNode>
                                    </p:audio>
                                  </p:subTnLst>
                                </p:cTn>
                              </p:par>
                              <p:par>
                                <p:cTn id="474" presetID="26" presetClass="emph" presetSubtype="0" fill="hold" grpId="1" nodeType="withEffect">
                                  <p:stCondLst>
                                    <p:cond delay="500"/>
                                  </p:stCondLst>
                                  <p:childTnLst>
                                    <p:animEffect transition="out" filter="fade">
                                      <p:cBhvr>
                                        <p:cTn id="475" dur="500" tmFilter="0, 0; .2, .5; .8, .5; 1, 0"/>
                                        <p:tgtEl>
                                          <p:spTgt spid="190"/>
                                        </p:tgtEl>
                                      </p:cBhvr>
                                    </p:animEffect>
                                    <p:animScale>
                                      <p:cBhvr>
                                        <p:cTn id="476" dur="250" autoRev="1" fill="hold"/>
                                        <p:tgtEl>
                                          <p:spTgt spid="190"/>
                                        </p:tgtEl>
                                      </p:cBhvr>
                                      <p:by x="105000" y="105000"/>
                                    </p:animScale>
                                  </p:childTnLst>
                                </p:cTn>
                              </p:par>
                              <p:par>
                                <p:cTn id="477" presetID="53" presetClass="entr" presetSubtype="16" fill="hold" grpId="0" nodeType="withEffect">
                                  <p:stCondLst>
                                    <p:cond delay="0"/>
                                  </p:stCondLst>
                                  <p:childTnLst>
                                    <p:set>
                                      <p:cBhvr>
                                        <p:cTn id="478" dur="1" fill="hold">
                                          <p:stCondLst>
                                            <p:cond delay="0"/>
                                          </p:stCondLst>
                                        </p:cTn>
                                        <p:tgtEl>
                                          <p:spTgt spid="9"/>
                                        </p:tgtEl>
                                        <p:attrNameLst>
                                          <p:attrName>style.visibility</p:attrName>
                                        </p:attrNameLst>
                                      </p:cBhvr>
                                      <p:to>
                                        <p:strVal val="visible"/>
                                      </p:to>
                                    </p:set>
                                    <p:anim calcmode="lin" valueType="num">
                                      <p:cBhvr>
                                        <p:cTn id="479" dur="500" fill="hold"/>
                                        <p:tgtEl>
                                          <p:spTgt spid="9"/>
                                        </p:tgtEl>
                                        <p:attrNameLst>
                                          <p:attrName>ppt_w</p:attrName>
                                        </p:attrNameLst>
                                      </p:cBhvr>
                                      <p:tavLst>
                                        <p:tav tm="0">
                                          <p:val>
                                            <p:fltVal val="0"/>
                                          </p:val>
                                        </p:tav>
                                        <p:tav tm="100000">
                                          <p:val>
                                            <p:strVal val="#ppt_w"/>
                                          </p:val>
                                        </p:tav>
                                      </p:tavLst>
                                    </p:anim>
                                    <p:anim calcmode="lin" valueType="num">
                                      <p:cBhvr>
                                        <p:cTn id="480" dur="500" fill="hold"/>
                                        <p:tgtEl>
                                          <p:spTgt spid="9"/>
                                        </p:tgtEl>
                                        <p:attrNameLst>
                                          <p:attrName>ppt_h</p:attrName>
                                        </p:attrNameLst>
                                      </p:cBhvr>
                                      <p:tavLst>
                                        <p:tav tm="0">
                                          <p:val>
                                            <p:fltVal val="0"/>
                                          </p:val>
                                        </p:tav>
                                        <p:tav tm="100000">
                                          <p:val>
                                            <p:strVal val="#ppt_h"/>
                                          </p:val>
                                        </p:tav>
                                      </p:tavLst>
                                    </p:anim>
                                    <p:animEffect transition="in" filter="fade">
                                      <p:cBhvr>
                                        <p:cTn id="481" dur="500"/>
                                        <p:tgtEl>
                                          <p:spTgt spid="9"/>
                                        </p:tgtEl>
                                      </p:cBhvr>
                                    </p:animEffect>
                                  </p:childTnLst>
                                  <p:subTnLst>
                                    <p:audio>
                                      <p:cMediaNode>
                                        <p:cTn display="0" masterRel="sameClick">
                                          <p:stCondLst>
                                            <p:cond evt="begin" delay="0">
                                              <p:tn val="477"/>
                                            </p:cond>
                                          </p:stCondLst>
                                          <p:endCondLst>
                                            <p:cond evt="onStopAudio" delay="0">
                                              <p:tgtEl>
                                                <p:sldTgt/>
                                              </p:tgtEl>
                                            </p:cond>
                                          </p:endCondLst>
                                        </p:cTn>
                                        <p:tgtEl>
                                          <p:sndTgt r:embed="rId3" name="Bling.wav"/>
                                        </p:tgtEl>
                                      </p:cMediaNode>
                                    </p:audio>
                                  </p:subTnLst>
                                </p:cTn>
                              </p:par>
                              <p:par>
                                <p:cTn id="482" presetID="26" presetClass="emph" presetSubtype="0" fill="hold" grpId="1" nodeType="withEffect">
                                  <p:stCondLst>
                                    <p:cond delay="500"/>
                                  </p:stCondLst>
                                  <p:childTnLst>
                                    <p:animEffect transition="out" filter="fade">
                                      <p:cBhvr>
                                        <p:cTn id="483" dur="500" tmFilter="0, 0; .2, .5; .8, .5; 1, 0"/>
                                        <p:tgtEl>
                                          <p:spTgt spid="9"/>
                                        </p:tgtEl>
                                      </p:cBhvr>
                                    </p:animEffect>
                                    <p:animScale>
                                      <p:cBhvr>
                                        <p:cTn id="484" dur="250" autoRev="1" fill="hold"/>
                                        <p:tgtEl>
                                          <p:spTgt spid="9"/>
                                        </p:tgtEl>
                                      </p:cBhvr>
                                      <p:by x="105000" y="105000"/>
                                    </p:animScale>
                                  </p:childTnLst>
                                </p:cTn>
                              </p:par>
                              <p:par>
                                <p:cTn id="485" presetID="53" presetClass="entr" presetSubtype="16" fill="hold" grpId="0" nodeType="withEffect">
                                  <p:stCondLst>
                                    <p:cond delay="0"/>
                                  </p:stCondLst>
                                  <p:childTnLst>
                                    <p:set>
                                      <p:cBhvr>
                                        <p:cTn id="486" dur="1" fill="hold">
                                          <p:stCondLst>
                                            <p:cond delay="0"/>
                                          </p:stCondLst>
                                        </p:cTn>
                                        <p:tgtEl>
                                          <p:spTgt spid="16"/>
                                        </p:tgtEl>
                                        <p:attrNameLst>
                                          <p:attrName>style.visibility</p:attrName>
                                        </p:attrNameLst>
                                      </p:cBhvr>
                                      <p:to>
                                        <p:strVal val="visible"/>
                                      </p:to>
                                    </p:set>
                                    <p:anim calcmode="lin" valueType="num">
                                      <p:cBhvr>
                                        <p:cTn id="487" dur="500" fill="hold"/>
                                        <p:tgtEl>
                                          <p:spTgt spid="16"/>
                                        </p:tgtEl>
                                        <p:attrNameLst>
                                          <p:attrName>ppt_w</p:attrName>
                                        </p:attrNameLst>
                                      </p:cBhvr>
                                      <p:tavLst>
                                        <p:tav tm="0">
                                          <p:val>
                                            <p:fltVal val="0"/>
                                          </p:val>
                                        </p:tav>
                                        <p:tav tm="100000">
                                          <p:val>
                                            <p:strVal val="#ppt_w"/>
                                          </p:val>
                                        </p:tav>
                                      </p:tavLst>
                                    </p:anim>
                                    <p:anim calcmode="lin" valueType="num">
                                      <p:cBhvr>
                                        <p:cTn id="488" dur="500" fill="hold"/>
                                        <p:tgtEl>
                                          <p:spTgt spid="16"/>
                                        </p:tgtEl>
                                        <p:attrNameLst>
                                          <p:attrName>ppt_h</p:attrName>
                                        </p:attrNameLst>
                                      </p:cBhvr>
                                      <p:tavLst>
                                        <p:tav tm="0">
                                          <p:val>
                                            <p:fltVal val="0"/>
                                          </p:val>
                                        </p:tav>
                                        <p:tav tm="100000">
                                          <p:val>
                                            <p:strVal val="#ppt_h"/>
                                          </p:val>
                                        </p:tav>
                                      </p:tavLst>
                                    </p:anim>
                                    <p:animEffect transition="in" filter="fade">
                                      <p:cBhvr>
                                        <p:cTn id="489" dur="500"/>
                                        <p:tgtEl>
                                          <p:spTgt spid="16"/>
                                        </p:tgtEl>
                                      </p:cBhvr>
                                    </p:animEffect>
                                  </p:childTnLst>
                                  <p:subTnLst>
                                    <p:audio>
                                      <p:cMediaNode>
                                        <p:cTn display="0" masterRel="sameClick">
                                          <p:stCondLst>
                                            <p:cond evt="begin" delay="0">
                                              <p:tn val="485"/>
                                            </p:cond>
                                          </p:stCondLst>
                                          <p:endCondLst>
                                            <p:cond evt="onStopAudio" delay="0">
                                              <p:tgtEl>
                                                <p:sldTgt/>
                                              </p:tgtEl>
                                            </p:cond>
                                          </p:endCondLst>
                                        </p:cTn>
                                        <p:tgtEl>
                                          <p:sndTgt r:embed="rId3" name="Bling.wav"/>
                                        </p:tgtEl>
                                      </p:cMediaNode>
                                    </p:audio>
                                  </p:subTnLst>
                                </p:cTn>
                              </p:par>
                              <p:par>
                                <p:cTn id="490" presetID="26" presetClass="emph" presetSubtype="0" fill="hold" grpId="1" nodeType="withEffect">
                                  <p:stCondLst>
                                    <p:cond delay="500"/>
                                  </p:stCondLst>
                                  <p:childTnLst>
                                    <p:animEffect transition="out" filter="fade">
                                      <p:cBhvr>
                                        <p:cTn id="491" dur="500" tmFilter="0, 0; .2, .5; .8, .5; 1, 0"/>
                                        <p:tgtEl>
                                          <p:spTgt spid="16"/>
                                        </p:tgtEl>
                                      </p:cBhvr>
                                    </p:animEffect>
                                    <p:animScale>
                                      <p:cBhvr>
                                        <p:cTn id="492" dur="250" autoRev="1" fill="hold"/>
                                        <p:tgtEl>
                                          <p:spTgt spid="16"/>
                                        </p:tgtEl>
                                      </p:cBhvr>
                                      <p:by x="105000" y="105000"/>
                                    </p:animScale>
                                  </p:childTnLst>
                                </p:cTn>
                              </p:par>
                              <p:par>
                                <p:cTn id="493" presetID="53" presetClass="entr" presetSubtype="16" fill="hold" grpId="0" nodeType="withEffect">
                                  <p:stCondLst>
                                    <p:cond delay="0"/>
                                  </p:stCondLst>
                                  <p:childTnLst>
                                    <p:set>
                                      <p:cBhvr>
                                        <p:cTn id="494" dur="1" fill="hold">
                                          <p:stCondLst>
                                            <p:cond delay="0"/>
                                          </p:stCondLst>
                                        </p:cTn>
                                        <p:tgtEl>
                                          <p:spTgt spid="18"/>
                                        </p:tgtEl>
                                        <p:attrNameLst>
                                          <p:attrName>style.visibility</p:attrName>
                                        </p:attrNameLst>
                                      </p:cBhvr>
                                      <p:to>
                                        <p:strVal val="visible"/>
                                      </p:to>
                                    </p:set>
                                    <p:anim calcmode="lin" valueType="num">
                                      <p:cBhvr>
                                        <p:cTn id="495" dur="500" fill="hold"/>
                                        <p:tgtEl>
                                          <p:spTgt spid="18"/>
                                        </p:tgtEl>
                                        <p:attrNameLst>
                                          <p:attrName>ppt_w</p:attrName>
                                        </p:attrNameLst>
                                      </p:cBhvr>
                                      <p:tavLst>
                                        <p:tav tm="0">
                                          <p:val>
                                            <p:fltVal val="0"/>
                                          </p:val>
                                        </p:tav>
                                        <p:tav tm="100000">
                                          <p:val>
                                            <p:strVal val="#ppt_w"/>
                                          </p:val>
                                        </p:tav>
                                      </p:tavLst>
                                    </p:anim>
                                    <p:anim calcmode="lin" valueType="num">
                                      <p:cBhvr>
                                        <p:cTn id="496" dur="500" fill="hold"/>
                                        <p:tgtEl>
                                          <p:spTgt spid="18"/>
                                        </p:tgtEl>
                                        <p:attrNameLst>
                                          <p:attrName>ppt_h</p:attrName>
                                        </p:attrNameLst>
                                      </p:cBhvr>
                                      <p:tavLst>
                                        <p:tav tm="0">
                                          <p:val>
                                            <p:fltVal val="0"/>
                                          </p:val>
                                        </p:tav>
                                        <p:tav tm="100000">
                                          <p:val>
                                            <p:strVal val="#ppt_h"/>
                                          </p:val>
                                        </p:tav>
                                      </p:tavLst>
                                    </p:anim>
                                    <p:animEffect transition="in" filter="fade">
                                      <p:cBhvr>
                                        <p:cTn id="497" dur="500"/>
                                        <p:tgtEl>
                                          <p:spTgt spid="18"/>
                                        </p:tgtEl>
                                      </p:cBhvr>
                                    </p:animEffect>
                                  </p:childTnLst>
                                  <p:subTnLst>
                                    <p:audio>
                                      <p:cMediaNode>
                                        <p:cTn display="0" masterRel="sameClick">
                                          <p:stCondLst>
                                            <p:cond evt="begin" delay="0">
                                              <p:tn val="493"/>
                                            </p:cond>
                                          </p:stCondLst>
                                          <p:endCondLst>
                                            <p:cond evt="onStopAudio" delay="0">
                                              <p:tgtEl>
                                                <p:sldTgt/>
                                              </p:tgtEl>
                                            </p:cond>
                                          </p:endCondLst>
                                        </p:cTn>
                                        <p:tgtEl>
                                          <p:sndTgt r:embed="rId3" name="Bling.wav"/>
                                        </p:tgtEl>
                                      </p:cMediaNode>
                                    </p:audio>
                                  </p:subTnLst>
                                </p:cTn>
                              </p:par>
                              <p:par>
                                <p:cTn id="498" presetID="26" presetClass="emph" presetSubtype="0" fill="hold" grpId="1" nodeType="withEffect">
                                  <p:stCondLst>
                                    <p:cond delay="500"/>
                                  </p:stCondLst>
                                  <p:childTnLst>
                                    <p:animEffect transition="out" filter="fade">
                                      <p:cBhvr>
                                        <p:cTn id="499" dur="500" tmFilter="0, 0; .2, .5; .8, .5; 1, 0"/>
                                        <p:tgtEl>
                                          <p:spTgt spid="18"/>
                                        </p:tgtEl>
                                      </p:cBhvr>
                                    </p:animEffect>
                                    <p:animScale>
                                      <p:cBhvr>
                                        <p:cTn id="500" dur="250" autoRev="1" fill="hold"/>
                                        <p:tgtEl>
                                          <p:spTgt spid="18"/>
                                        </p:tgtEl>
                                      </p:cBhvr>
                                      <p:by x="105000" y="105000"/>
                                    </p:animScale>
                                  </p:childTnLst>
                                </p:cTn>
                              </p:par>
                              <p:par>
                                <p:cTn id="501" presetID="53" presetClass="entr" presetSubtype="16" fill="hold" grpId="0" nodeType="withEffect">
                                  <p:stCondLst>
                                    <p:cond delay="0"/>
                                  </p:stCondLst>
                                  <p:childTnLst>
                                    <p:set>
                                      <p:cBhvr>
                                        <p:cTn id="502" dur="1" fill="hold">
                                          <p:stCondLst>
                                            <p:cond delay="0"/>
                                          </p:stCondLst>
                                        </p:cTn>
                                        <p:tgtEl>
                                          <p:spTgt spid="35"/>
                                        </p:tgtEl>
                                        <p:attrNameLst>
                                          <p:attrName>style.visibility</p:attrName>
                                        </p:attrNameLst>
                                      </p:cBhvr>
                                      <p:to>
                                        <p:strVal val="visible"/>
                                      </p:to>
                                    </p:set>
                                    <p:anim calcmode="lin" valueType="num">
                                      <p:cBhvr>
                                        <p:cTn id="503" dur="500" fill="hold"/>
                                        <p:tgtEl>
                                          <p:spTgt spid="35"/>
                                        </p:tgtEl>
                                        <p:attrNameLst>
                                          <p:attrName>ppt_w</p:attrName>
                                        </p:attrNameLst>
                                      </p:cBhvr>
                                      <p:tavLst>
                                        <p:tav tm="0">
                                          <p:val>
                                            <p:fltVal val="0"/>
                                          </p:val>
                                        </p:tav>
                                        <p:tav tm="100000">
                                          <p:val>
                                            <p:strVal val="#ppt_w"/>
                                          </p:val>
                                        </p:tav>
                                      </p:tavLst>
                                    </p:anim>
                                    <p:anim calcmode="lin" valueType="num">
                                      <p:cBhvr>
                                        <p:cTn id="504" dur="500" fill="hold"/>
                                        <p:tgtEl>
                                          <p:spTgt spid="35"/>
                                        </p:tgtEl>
                                        <p:attrNameLst>
                                          <p:attrName>ppt_h</p:attrName>
                                        </p:attrNameLst>
                                      </p:cBhvr>
                                      <p:tavLst>
                                        <p:tav tm="0">
                                          <p:val>
                                            <p:fltVal val="0"/>
                                          </p:val>
                                        </p:tav>
                                        <p:tav tm="100000">
                                          <p:val>
                                            <p:strVal val="#ppt_h"/>
                                          </p:val>
                                        </p:tav>
                                      </p:tavLst>
                                    </p:anim>
                                    <p:animEffect transition="in" filter="fade">
                                      <p:cBhvr>
                                        <p:cTn id="505" dur="500"/>
                                        <p:tgtEl>
                                          <p:spTgt spid="35"/>
                                        </p:tgtEl>
                                      </p:cBhvr>
                                    </p:animEffect>
                                  </p:childTnLst>
                                  <p:subTnLst>
                                    <p:audio>
                                      <p:cMediaNode>
                                        <p:cTn display="0" masterRel="sameClick">
                                          <p:stCondLst>
                                            <p:cond evt="begin" delay="0">
                                              <p:tn val="501"/>
                                            </p:cond>
                                          </p:stCondLst>
                                          <p:endCondLst>
                                            <p:cond evt="onStopAudio" delay="0">
                                              <p:tgtEl>
                                                <p:sldTgt/>
                                              </p:tgtEl>
                                            </p:cond>
                                          </p:endCondLst>
                                        </p:cTn>
                                        <p:tgtEl>
                                          <p:sndTgt r:embed="rId3" name="Bling.wav"/>
                                        </p:tgtEl>
                                      </p:cMediaNode>
                                    </p:audio>
                                  </p:subTnLst>
                                </p:cTn>
                              </p:par>
                              <p:par>
                                <p:cTn id="506" presetID="26" presetClass="emph" presetSubtype="0" fill="hold" grpId="1" nodeType="withEffect">
                                  <p:stCondLst>
                                    <p:cond delay="500"/>
                                  </p:stCondLst>
                                  <p:childTnLst>
                                    <p:animEffect transition="out" filter="fade">
                                      <p:cBhvr>
                                        <p:cTn id="507" dur="500" tmFilter="0, 0; .2, .5; .8, .5; 1, 0"/>
                                        <p:tgtEl>
                                          <p:spTgt spid="35"/>
                                        </p:tgtEl>
                                      </p:cBhvr>
                                    </p:animEffect>
                                    <p:animScale>
                                      <p:cBhvr>
                                        <p:cTn id="508" dur="250" autoRev="1" fill="hold"/>
                                        <p:tgtEl>
                                          <p:spTgt spid="35"/>
                                        </p:tgtEl>
                                      </p:cBhvr>
                                      <p:by x="105000" y="105000"/>
                                    </p:animScale>
                                  </p:childTnLst>
                                </p:cTn>
                              </p:par>
                              <p:par>
                                <p:cTn id="509" presetID="53" presetClass="entr" presetSubtype="16" fill="hold" grpId="0" nodeType="withEffect">
                                  <p:stCondLst>
                                    <p:cond delay="0"/>
                                  </p:stCondLst>
                                  <p:childTnLst>
                                    <p:set>
                                      <p:cBhvr>
                                        <p:cTn id="510" dur="1" fill="hold">
                                          <p:stCondLst>
                                            <p:cond delay="0"/>
                                          </p:stCondLst>
                                        </p:cTn>
                                        <p:tgtEl>
                                          <p:spTgt spid="46"/>
                                        </p:tgtEl>
                                        <p:attrNameLst>
                                          <p:attrName>style.visibility</p:attrName>
                                        </p:attrNameLst>
                                      </p:cBhvr>
                                      <p:to>
                                        <p:strVal val="visible"/>
                                      </p:to>
                                    </p:set>
                                    <p:anim calcmode="lin" valueType="num">
                                      <p:cBhvr>
                                        <p:cTn id="511" dur="500" fill="hold"/>
                                        <p:tgtEl>
                                          <p:spTgt spid="46"/>
                                        </p:tgtEl>
                                        <p:attrNameLst>
                                          <p:attrName>ppt_w</p:attrName>
                                        </p:attrNameLst>
                                      </p:cBhvr>
                                      <p:tavLst>
                                        <p:tav tm="0">
                                          <p:val>
                                            <p:fltVal val="0"/>
                                          </p:val>
                                        </p:tav>
                                        <p:tav tm="100000">
                                          <p:val>
                                            <p:strVal val="#ppt_w"/>
                                          </p:val>
                                        </p:tav>
                                      </p:tavLst>
                                    </p:anim>
                                    <p:anim calcmode="lin" valueType="num">
                                      <p:cBhvr>
                                        <p:cTn id="512" dur="500" fill="hold"/>
                                        <p:tgtEl>
                                          <p:spTgt spid="46"/>
                                        </p:tgtEl>
                                        <p:attrNameLst>
                                          <p:attrName>ppt_h</p:attrName>
                                        </p:attrNameLst>
                                      </p:cBhvr>
                                      <p:tavLst>
                                        <p:tav tm="0">
                                          <p:val>
                                            <p:fltVal val="0"/>
                                          </p:val>
                                        </p:tav>
                                        <p:tav tm="100000">
                                          <p:val>
                                            <p:strVal val="#ppt_h"/>
                                          </p:val>
                                        </p:tav>
                                      </p:tavLst>
                                    </p:anim>
                                    <p:animEffect transition="in" filter="fade">
                                      <p:cBhvr>
                                        <p:cTn id="513" dur="500"/>
                                        <p:tgtEl>
                                          <p:spTgt spid="46"/>
                                        </p:tgtEl>
                                      </p:cBhvr>
                                    </p:animEffect>
                                  </p:childTnLst>
                                  <p:subTnLst>
                                    <p:audio>
                                      <p:cMediaNode>
                                        <p:cTn display="0" masterRel="sameClick">
                                          <p:stCondLst>
                                            <p:cond evt="begin" delay="0">
                                              <p:tn val="509"/>
                                            </p:cond>
                                          </p:stCondLst>
                                          <p:endCondLst>
                                            <p:cond evt="onStopAudio" delay="0">
                                              <p:tgtEl>
                                                <p:sldTgt/>
                                              </p:tgtEl>
                                            </p:cond>
                                          </p:endCondLst>
                                        </p:cTn>
                                        <p:tgtEl>
                                          <p:sndTgt r:embed="rId3" name="Bling.wav"/>
                                        </p:tgtEl>
                                      </p:cMediaNode>
                                    </p:audio>
                                  </p:subTnLst>
                                </p:cTn>
                              </p:par>
                              <p:par>
                                <p:cTn id="514" presetID="26" presetClass="emph" presetSubtype="0" fill="hold" grpId="1" nodeType="withEffect">
                                  <p:stCondLst>
                                    <p:cond delay="500"/>
                                  </p:stCondLst>
                                  <p:childTnLst>
                                    <p:animEffect transition="out" filter="fade">
                                      <p:cBhvr>
                                        <p:cTn id="515" dur="500" tmFilter="0, 0; .2, .5; .8, .5; 1, 0"/>
                                        <p:tgtEl>
                                          <p:spTgt spid="46"/>
                                        </p:tgtEl>
                                      </p:cBhvr>
                                    </p:animEffect>
                                    <p:animScale>
                                      <p:cBhvr>
                                        <p:cTn id="516" dur="250" autoRev="1" fill="hold"/>
                                        <p:tgtEl>
                                          <p:spTgt spid="46"/>
                                        </p:tgtEl>
                                      </p:cBhvr>
                                      <p:by x="105000" y="105000"/>
                                    </p:animScale>
                                  </p:childTnLst>
                                </p:cTn>
                              </p:par>
                              <p:par>
                                <p:cTn id="517" presetID="53" presetClass="entr" presetSubtype="16" fill="hold" grpId="0" nodeType="withEffect">
                                  <p:stCondLst>
                                    <p:cond delay="0"/>
                                  </p:stCondLst>
                                  <p:childTnLst>
                                    <p:set>
                                      <p:cBhvr>
                                        <p:cTn id="518" dur="1" fill="hold">
                                          <p:stCondLst>
                                            <p:cond delay="0"/>
                                          </p:stCondLst>
                                        </p:cTn>
                                        <p:tgtEl>
                                          <p:spTgt spid="48"/>
                                        </p:tgtEl>
                                        <p:attrNameLst>
                                          <p:attrName>style.visibility</p:attrName>
                                        </p:attrNameLst>
                                      </p:cBhvr>
                                      <p:to>
                                        <p:strVal val="visible"/>
                                      </p:to>
                                    </p:set>
                                    <p:anim calcmode="lin" valueType="num">
                                      <p:cBhvr>
                                        <p:cTn id="519" dur="500" fill="hold"/>
                                        <p:tgtEl>
                                          <p:spTgt spid="48"/>
                                        </p:tgtEl>
                                        <p:attrNameLst>
                                          <p:attrName>ppt_w</p:attrName>
                                        </p:attrNameLst>
                                      </p:cBhvr>
                                      <p:tavLst>
                                        <p:tav tm="0">
                                          <p:val>
                                            <p:fltVal val="0"/>
                                          </p:val>
                                        </p:tav>
                                        <p:tav tm="100000">
                                          <p:val>
                                            <p:strVal val="#ppt_w"/>
                                          </p:val>
                                        </p:tav>
                                      </p:tavLst>
                                    </p:anim>
                                    <p:anim calcmode="lin" valueType="num">
                                      <p:cBhvr>
                                        <p:cTn id="520" dur="500" fill="hold"/>
                                        <p:tgtEl>
                                          <p:spTgt spid="48"/>
                                        </p:tgtEl>
                                        <p:attrNameLst>
                                          <p:attrName>ppt_h</p:attrName>
                                        </p:attrNameLst>
                                      </p:cBhvr>
                                      <p:tavLst>
                                        <p:tav tm="0">
                                          <p:val>
                                            <p:fltVal val="0"/>
                                          </p:val>
                                        </p:tav>
                                        <p:tav tm="100000">
                                          <p:val>
                                            <p:strVal val="#ppt_h"/>
                                          </p:val>
                                        </p:tav>
                                      </p:tavLst>
                                    </p:anim>
                                    <p:animEffect transition="in" filter="fade">
                                      <p:cBhvr>
                                        <p:cTn id="521" dur="500"/>
                                        <p:tgtEl>
                                          <p:spTgt spid="48"/>
                                        </p:tgtEl>
                                      </p:cBhvr>
                                    </p:animEffect>
                                  </p:childTnLst>
                                  <p:subTnLst>
                                    <p:audio>
                                      <p:cMediaNode>
                                        <p:cTn display="0" masterRel="sameClick">
                                          <p:stCondLst>
                                            <p:cond evt="begin" delay="0">
                                              <p:tn val="517"/>
                                            </p:cond>
                                          </p:stCondLst>
                                          <p:endCondLst>
                                            <p:cond evt="onStopAudio" delay="0">
                                              <p:tgtEl>
                                                <p:sldTgt/>
                                              </p:tgtEl>
                                            </p:cond>
                                          </p:endCondLst>
                                        </p:cTn>
                                        <p:tgtEl>
                                          <p:sndTgt r:embed="rId3" name="Bling.wav"/>
                                        </p:tgtEl>
                                      </p:cMediaNode>
                                    </p:audio>
                                  </p:subTnLst>
                                </p:cTn>
                              </p:par>
                              <p:par>
                                <p:cTn id="522" presetID="26" presetClass="emph" presetSubtype="0" fill="hold" grpId="1" nodeType="withEffect">
                                  <p:stCondLst>
                                    <p:cond delay="500"/>
                                  </p:stCondLst>
                                  <p:childTnLst>
                                    <p:animEffect transition="out" filter="fade">
                                      <p:cBhvr>
                                        <p:cTn id="523" dur="500" tmFilter="0, 0; .2, .5; .8, .5; 1, 0"/>
                                        <p:tgtEl>
                                          <p:spTgt spid="48"/>
                                        </p:tgtEl>
                                      </p:cBhvr>
                                    </p:animEffect>
                                    <p:animScale>
                                      <p:cBhvr>
                                        <p:cTn id="524" dur="250" autoRev="1" fill="hold"/>
                                        <p:tgtEl>
                                          <p:spTgt spid="48"/>
                                        </p:tgtEl>
                                      </p:cBhvr>
                                      <p:by x="105000" y="105000"/>
                                    </p:animScale>
                                  </p:childTnLst>
                                </p:cTn>
                              </p:par>
                              <p:par>
                                <p:cTn id="525" presetID="53" presetClass="entr" presetSubtype="16" fill="hold" grpId="0" nodeType="withEffect">
                                  <p:stCondLst>
                                    <p:cond delay="0"/>
                                  </p:stCondLst>
                                  <p:childTnLst>
                                    <p:set>
                                      <p:cBhvr>
                                        <p:cTn id="526" dur="1" fill="hold">
                                          <p:stCondLst>
                                            <p:cond delay="0"/>
                                          </p:stCondLst>
                                        </p:cTn>
                                        <p:tgtEl>
                                          <p:spTgt spid="70"/>
                                        </p:tgtEl>
                                        <p:attrNameLst>
                                          <p:attrName>style.visibility</p:attrName>
                                        </p:attrNameLst>
                                      </p:cBhvr>
                                      <p:to>
                                        <p:strVal val="visible"/>
                                      </p:to>
                                    </p:set>
                                    <p:anim calcmode="lin" valueType="num">
                                      <p:cBhvr>
                                        <p:cTn id="527" dur="500" fill="hold"/>
                                        <p:tgtEl>
                                          <p:spTgt spid="70"/>
                                        </p:tgtEl>
                                        <p:attrNameLst>
                                          <p:attrName>ppt_w</p:attrName>
                                        </p:attrNameLst>
                                      </p:cBhvr>
                                      <p:tavLst>
                                        <p:tav tm="0">
                                          <p:val>
                                            <p:fltVal val="0"/>
                                          </p:val>
                                        </p:tav>
                                        <p:tav tm="100000">
                                          <p:val>
                                            <p:strVal val="#ppt_w"/>
                                          </p:val>
                                        </p:tav>
                                      </p:tavLst>
                                    </p:anim>
                                    <p:anim calcmode="lin" valueType="num">
                                      <p:cBhvr>
                                        <p:cTn id="528" dur="500" fill="hold"/>
                                        <p:tgtEl>
                                          <p:spTgt spid="70"/>
                                        </p:tgtEl>
                                        <p:attrNameLst>
                                          <p:attrName>ppt_h</p:attrName>
                                        </p:attrNameLst>
                                      </p:cBhvr>
                                      <p:tavLst>
                                        <p:tav tm="0">
                                          <p:val>
                                            <p:fltVal val="0"/>
                                          </p:val>
                                        </p:tav>
                                        <p:tav tm="100000">
                                          <p:val>
                                            <p:strVal val="#ppt_h"/>
                                          </p:val>
                                        </p:tav>
                                      </p:tavLst>
                                    </p:anim>
                                    <p:animEffect transition="in" filter="fade">
                                      <p:cBhvr>
                                        <p:cTn id="529" dur="500"/>
                                        <p:tgtEl>
                                          <p:spTgt spid="70"/>
                                        </p:tgtEl>
                                      </p:cBhvr>
                                    </p:animEffect>
                                  </p:childTnLst>
                                  <p:subTnLst>
                                    <p:audio>
                                      <p:cMediaNode>
                                        <p:cTn display="0" masterRel="sameClick">
                                          <p:stCondLst>
                                            <p:cond evt="begin" delay="0">
                                              <p:tn val="525"/>
                                            </p:cond>
                                          </p:stCondLst>
                                          <p:endCondLst>
                                            <p:cond evt="onStopAudio" delay="0">
                                              <p:tgtEl>
                                                <p:sldTgt/>
                                              </p:tgtEl>
                                            </p:cond>
                                          </p:endCondLst>
                                        </p:cTn>
                                        <p:tgtEl>
                                          <p:sndTgt r:embed="rId3" name="Bling.wav"/>
                                        </p:tgtEl>
                                      </p:cMediaNode>
                                    </p:audio>
                                  </p:subTnLst>
                                </p:cTn>
                              </p:par>
                              <p:par>
                                <p:cTn id="530" presetID="26" presetClass="emph" presetSubtype="0" fill="hold" grpId="1" nodeType="withEffect">
                                  <p:stCondLst>
                                    <p:cond delay="500"/>
                                  </p:stCondLst>
                                  <p:childTnLst>
                                    <p:animEffect transition="out" filter="fade">
                                      <p:cBhvr>
                                        <p:cTn id="531" dur="500" tmFilter="0, 0; .2, .5; .8, .5; 1, 0"/>
                                        <p:tgtEl>
                                          <p:spTgt spid="70"/>
                                        </p:tgtEl>
                                      </p:cBhvr>
                                    </p:animEffect>
                                    <p:animScale>
                                      <p:cBhvr>
                                        <p:cTn id="532" dur="250" autoRev="1" fill="hold"/>
                                        <p:tgtEl>
                                          <p:spTgt spid="70"/>
                                        </p:tgtEl>
                                      </p:cBhvr>
                                      <p:by x="105000" y="105000"/>
                                    </p:animScale>
                                  </p:childTnLst>
                                </p:cTn>
                              </p:par>
                            </p:childTnLst>
                          </p:cTn>
                        </p:par>
                      </p:childTnLst>
                    </p:cTn>
                  </p:par>
                </p:childTnLst>
              </p:cTn>
              <p:nextCondLst>
                <p:cond evt="onClick" delay="0">
                  <p:tgtEl>
                    <p:spTgt spid="32"/>
                  </p:tgtEl>
                </p:cond>
              </p:nextCondLst>
            </p:seq>
          </p:childTnLst>
        </p:cTn>
      </p:par>
    </p:tnLst>
    <p:bldLst>
      <p:bldP spid="2" grpId="0"/>
      <p:bldP spid="2" grpId="1"/>
      <p:bldP spid="56" grpId="0"/>
      <p:bldP spid="56" grpId="1"/>
      <p:bldP spid="70" grpId="0"/>
      <p:bldP spid="70" grpId="1"/>
      <p:bldP spid="65" grpId="0"/>
      <p:bldP spid="65" grpId="1"/>
      <p:bldP spid="84" grpId="0"/>
      <p:bldP spid="84" grpId="1"/>
      <p:bldP spid="85" grpId="0"/>
      <p:bldP spid="85" grpId="1"/>
      <p:bldP spid="77" grpId="0"/>
      <p:bldP spid="77" grpId="1"/>
      <p:bldP spid="78" grpId="0"/>
      <p:bldP spid="78" grpId="1"/>
      <p:bldP spid="114" grpId="0"/>
      <p:bldP spid="114" grpId="1"/>
      <p:bldP spid="163" grpId="0"/>
      <p:bldP spid="163" grpId="1"/>
      <p:bldP spid="164" grpId="0"/>
      <p:bldP spid="164" grpId="1"/>
      <p:bldP spid="237" grpId="0"/>
      <p:bldP spid="237" grpId="1"/>
      <p:bldP spid="190" grpId="0"/>
      <p:bldP spid="190" grpId="1"/>
      <p:bldP spid="196" grpId="0"/>
      <p:bldP spid="196" grpId="1"/>
      <p:bldP spid="204" grpId="0"/>
      <p:bldP spid="204" grpId="1"/>
      <p:bldP spid="206" grpId="0"/>
      <p:bldP spid="206" grpId="1"/>
      <p:bldP spid="242" grpId="0"/>
      <p:bldP spid="242" grpId="1"/>
      <p:bldP spid="251" grpId="0"/>
      <p:bldP spid="251" grpId="1"/>
      <p:bldP spid="252" grpId="0"/>
      <p:bldP spid="252" grpId="1"/>
      <p:bldP spid="178" grpId="0"/>
      <p:bldP spid="178" grpId="1"/>
      <p:bldP spid="130" grpId="0"/>
      <p:bldP spid="130" grpId="1"/>
      <p:bldP spid="180" grpId="0"/>
      <p:bldP spid="180" grpId="1"/>
      <p:bldP spid="224" grpId="0"/>
      <p:bldP spid="224" grpId="1"/>
      <p:bldP spid="21" grpId="0"/>
      <p:bldP spid="21" grpId="1"/>
      <p:bldP spid="41" grpId="0"/>
      <p:bldP spid="41" grpId="1"/>
      <p:bldP spid="44" grpId="0"/>
      <p:bldP spid="44" grpId="1"/>
      <p:bldP spid="52" grpId="0"/>
      <p:bldP spid="52" grpId="1"/>
      <p:bldP spid="7" grpId="0"/>
      <p:bldP spid="7" grpId="1"/>
      <p:bldP spid="9" grpId="0"/>
      <p:bldP spid="9" grpId="1"/>
      <p:bldP spid="29" grpId="0"/>
      <p:bldP spid="29" grpId="1"/>
      <p:bldP spid="39" grpId="0"/>
      <p:bldP spid="39" grpId="1"/>
      <p:bldP spid="16" grpId="0"/>
      <p:bldP spid="16" grpId="1"/>
      <p:bldP spid="18" grpId="0"/>
      <p:bldP spid="18" grpId="1"/>
      <p:bldP spid="35" grpId="0"/>
      <p:bldP spid="35" grpId="1"/>
      <p:bldP spid="61" grpId="0"/>
      <p:bldP spid="61" grpId="1"/>
      <p:bldP spid="75" grpId="0"/>
      <p:bldP spid="75" grpId="1"/>
      <p:bldP spid="79" grpId="0"/>
      <p:bldP spid="79" grpId="1"/>
      <p:bldP spid="25" grpId="0"/>
      <p:bldP spid="25" grpId="1"/>
      <p:bldP spid="13" grpId="0"/>
      <p:bldP spid="13" grpId="1"/>
      <p:bldP spid="31" grpId="0"/>
      <p:bldP spid="31" grpId="1"/>
      <p:bldP spid="46" grpId="0"/>
      <p:bldP spid="46" grpId="1"/>
      <p:bldP spid="48" grpId="0"/>
      <p:bldP spid="48" grpId="1"/>
      <p:bldP spid="68" grpId="0"/>
      <p:bldP spid="68" grpId="1"/>
      <p:bldP spid="69" grpId="0"/>
      <p:bldP spid="69" grpId="1"/>
      <p:bldP spid="73" grpId="0"/>
      <p:bldP spid="73" grpId="1"/>
      <p:bldP spid="82" grpId="0"/>
      <p:bldP spid="82" grpId="1"/>
      <p:bldP spid="86" grpId="0"/>
      <p:bldP spid="86" grpId="1"/>
      <p:bldP spid="91" grpId="0"/>
      <p:bldP spid="91" grpId="1"/>
      <p:bldP spid="95" grpId="0"/>
      <p:bldP spid="9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685622" y="1308100"/>
            <a:ext cx="4640131" cy="5308005"/>
          </a:xfrm>
          <a:custGeom>
            <a:avLst/>
            <a:gdLst/>
            <a:ahLst/>
            <a:cxnLst/>
            <a:rect l="l" t="t" r="r" b="b"/>
            <a:pathLst>
              <a:path w="6962010" h="7962007">
                <a:moveTo>
                  <a:pt x="0" y="0"/>
                </a:moveTo>
                <a:lnTo>
                  <a:pt x="6962010" y="0"/>
                </a:lnTo>
                <a:lnTo>
                  <a:pt x="6962010" y="7962007"/>
                </a:lnTo>
                <a:lnTo>
                  <a:pt x="0" y="7962007"/>
                </a:lnTo>
                <a:lnTo>
                  <a:pt x="0" y="0"/>
                </a:lnTo>
                <a:close/>
              </a:path>
            </a:pathLst>
          </a:custGeom>
          <a:blipFill>
            <a:blip r:embed="rId6"/>
            <a:stretch>
              <a:fillRect/>
            </a:stretch>
          </a:blipFill>
        </p:spPr>
      </p:sp>
      <p:grpSp>
        <p:nvGrpSpPr>
          <p:cNvPr id="11" name="Group 11"/>
          <p:cNvGrpSpPr/>
          <p:nvPr/>
        </p:nvGrpSpPr>
        <p:grpSpPr>
          <a:xfrm>
            <a:off x="5622500" y="1308100"/>
            <a:ext cx="6147833" cy="5308005"/>
            <a:chOff x="0" y="0"/>
            <a:chExt cx="2429406" cy="2096990"/>
          </a:xfrm>
        </p:grpSpPr>
        <p:sp>
          <p:nvSpPr>
            <p:cNvPr id="12" name="Freeform 12"/>
            <p:cNvSpPr/>
            <p:nvPr/>
          </p:nvSpPr>
          <p:spPr>
            <a:xfrm>
              <a:off x="0" y="0"/>
              <a:ext cx="2429406" cy="2096990"/>
            </a:xfrm>
            <a:custGeom>
              <a:avLst/>
              <a:gdLst/>
              <a:ahLst/>
              <a:cxnLst/>
              <a:rect l="l" t="t" r="r" b="b"/>
              <a:pathLst>
                <a:path w="2429406" h="2096990">
                  <a:moveTo>
                    <a:pt x="0" y="0"/>
                  </a:moveTo>
                  <a:lnTo>
                    <a:pt x="2429406" y="0"/>
                  </a:lnTo>
                  <a:lnTo>
                    <a:pt x="2429406" y="2096990"/>
                  </a:lnTo>
                  <a:lnTo>
                    <a:pt x="0" y="2096990"/>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TextBox 14"/>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5" name="TextBox 15"/>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2. </a:t>
            </a:r>
            <a:r>
              <a:rPr lang="en-US" sz="2300" b="1" dirty="0" err="1">
                <a:solidFill>
                  <a:srgbClr val="FFFFFF"/>
                </a:solidFill>
                <a:latin typeface="Arial" pitchFamily="34" charset="0"/>
              </a:rPr>
              <a:t>Miễn</a:t>
            </a:r>
            <a:r>
              <a:rPr lang="en-US" sz="2300" b="1" dirty="0">
                <a:solidFill>
                  <a:srgbClr val="FFFFFF"/>
                </a:solidFill>
                <a:latin typeface="Arial" pitchFamily="34" charset="0"/>
              </a:rPr>
              <a:t> </a:t>
            </a:r>
            <a:r>
              <a:rPr lang="en-US" sz="2300" b="1" dirty="0" err="1" smtClean="0">
                <a:solidFill>
                  <a:srgbClr val="FFFFFF"/>
                </a:solidFill>
                <a:latin typeface="Arial" pitchFamily="34" charset="0"/>
              </a:rPr>
              <a:t>dịch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và</a:t>
            </a:r>
            <a:r>
              <a:rPr lang="en-US" sz="2300" b="1" dirty="0" smtClean="0">
                <a:solidFill>
                  <a:srgbClr val="FFFFFF"/>
                </a:solidFill>
                <a:latin typeface="Arial" pitchFamily="34" charset="0"/>
              </a:rPr>
              <a:t> vaccine</a:t>
            </a:r>
            <a:endParaRPr lang="en-US" sz="2300" b="1" dirty="0">
              <a:solidFill>
                <a:srgbClr val="FFFFFF"/>
              </a:solidFill>
              <a:latin typeface="Arial" pitchFamily="34" charset="0"/>
            </a:endParaRPr>
          </a:p>
        </p:txBody>
      </p:sp>
      <p:grpSp>
        <p:nvGrpSpPr>
          <p:cNvPr id="16" name="Group 16"/>
          <p:cNvGrpSpPr/>
          <p:nvPr/>
        </p:nvGrpSpPr>
        <p:grpSpPr>
          <a:xfrm>
            <a:off x="5678153" y="1432817"/>
            <a:ext cx="6025398" cy="1117767"/>
            <a:chOff x="0" y="0"/>
            <a:chExt cx="12053936" cy="2235533"/>
          </a:xfrm>
        </p:grpSpPr>
        <p:grpSp>
          <p:nvGrpSpPr>
            <p:cNvPr id="17" name="Group 17"/>
            <p:cNvGrpSpPr/>
            <p:nvPr/>
          </p:nvGrpSpPr>
          <p:grpSpPr>
            <a:xfrm>
              <a:off x="1117766" y="175767"/>
              <a:ext cx="10936170" cy="1884000"/>
              <a:chOff x="0" y="0"/>
              <a:chExt cx="2160231" cy="372148"/>
            </a:xfrm>
          </p:grpSpPr>
          <p:sp>
            <p:nvSpPr>
              <p:cNvPr id="18" name="Freeform 18"/>
              <p:cNvSpPr/>
              <p:nvPr/>
            </p:nvSpPr>
            <p:spPr>
              <a:xfrm>
                <a:off x="0" y="0"/>
                <a:ext cx="2160231" cy="372148"/>
              </a:xfrm>
              <a:custGeom>
                <a:avLst/>
                <a:gdLst/>
                <a:ahLst/>
                <a:cxnLst/>
                <a:rect l="l" t="t" r="r" b="b"/>
                <a:pathLst>
                  <a:path w="2160231" h="372148">
                    <a:moveTo>
                      <a:pt x="0" y="0"/>
                    </a:moveTo>
                    <a:lnTo>
                      <a:pt x="2160231" y="0"/>
                    </a:lnTo>
                    <a:lnTo>
                      <a:pt x="2160231" y="372148"/>
                    </a:lnTo>
                    <a:lnTo>
                      <a:pt x="0" y="372148"/>
                    </a:lnTo>
                    <a:close/>
                  </a:path>
                </a:pathLst>
              </a:custGeom>
              <a:solidFill>
                <a:srgbClr val="B52320"/>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0" name="Freeform 20"/>
            <p:cNvSpPr/>
            <p:nvPr/>
          </p:nvSpPr>
          <p:spPr>
            <a:xfrm>
              <a:off x="0" y="0"/>
              <a:ext cx="2235533" cy="2235533"/>
            </a:xfrm>
            <a:custGeom>
              <a:avLst/>
              <a:gdLst/>
              <a:ahLst/>
              <a:cxnLst/>
              <a:rect l="l" t="t" r="r" b="b"/>
              <a:pathLst>
                <a:path w="2235533" h="2235533">
                  <a:moveTo>
                    <a:pt x="0" y="0"/>
                  </a:moveTo>
                  <a:lnTo>
                    <a:pt x="2235533" y="0"/>
                  </a:lnTo>
                  <a:lnTo>
                    <a:pt x="2235533" y="2235533"/>
                  </a:lnTo>
                  <a:lnTo>
                    <a:pt x="0" y="2235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TextBox 21"/>
            <p:cNvSpPr txBox="1"/>
            <p:nvPr/>
          </p:nvSpPr>
          <p:spPr>
            <a:xfrm>
              <a:off x="2502732" y="284858"/>
              <a:ext cx="9284006" cy="1615443"/>
            </a:xfrm>
            <a:prstGeom prst="rect">
              <a:avLst/>
            </a:prstGeom>
          </p:spPr>
          <p:txBody>
            <a:bodyPr lIns="0" tIns="0" rIns="0" bIns="0" rtlCol="0" anchor="t">
              <a:spAutoFit/>
            </a:bodyPr>
            <a:lstStyle/>
            <a:p>
              <a:pPr algn="just">
                <a:lnSpc>
                  <a:spcPct val="120000"/>
                </a:lnSpc>
              </a:pPr>
              <a:r>
                <a:rPr lang="en-US" sz="2300" b="1">
                  <a:solidFill>
                    <a:srgbClr val="FFFFFF"/>
                  </a:solidFill>
                  <a:latin typeface="Arial" pitchFamily="34" charset="0"/>
                </a:rPr>
                <a:t>Tiêm vaccine giúp phòng bệnh vì vaccine chứa kháng nguyên</a:t>
              </a:r>
            </a:p>
          </p:txBody>
        </p:sp>
      </p:grpSp>
      <p:sp>
        <p:nvSpPr>
          <p:cNvPr id="22" name="TextBox 22"/>
          <p:cNvSpPr txBox="1"/>
          <p:nvPr/>
        </p:nvSpPr>
        <p:spPr>
          <a:xfrm>
            <a:off x="5744935" y="2614084"/>
            <a:ext cx="5891834"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đưa vaccine vào cơ thể sẽ kích thích bạch cầu sản sinh kháng thể chống lại mầm bệnh và "ghi nhớ" kháng nguyên đó</a:t>
            </a:r>
          </a:p>
        </p:txBody>
      </p:sp>
      <p:sp>
        <p:nvSpPr>
          <p:cNvPr id="23" name="TextBox 23"/>
          <p:cNvSpPr txBox="1"/>
          <p:nvPr/>
        </p:nvSpPr>
        <p:spPr>
          <a:xfrm>
            <a:off x="5750500" y="4313767"/>
            <a:ext cx="5891834" cy="211596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Nếu lần sau bị mầm bệnh (chứa kháng nguyên tương tự) xâm nhập thì cơ thể có khả năng sản sinh nhanh kháng thể để chống lại mầm bệnh vì bạch cầu đã "ghi nhớ" loại kháng nguyên đó</a:t>
            </a:r>
          </a:p>
        </p:txBody>
      </p:sp>
      <p:sp>
        <p:nvSpPr>
          <p:cNvPr id="24" name="Freeform 25"/>
          <p:cNvSpPr/>
          <p:nvPr/>
        </p:nvSpPr>
        <p:spPr>
          <a:xfrm>
            <a:off x="6171882" y="4038600"/>
            <a:ext cx="4875530" cy="243840"/>
          </a:xfrm>
          <a:custGeom>
            <a:avLst/>
            <a:gdLst/>
            <a:ahLst/>
            <a:cxnLst/>
            <a:rect l="l" t="t" r="r" b="b"/>
            <a:pathLst>
              <a:path w="7315200" h="365760">
                <a:moveTo>
                  <a:pt x="0" y="0"/>
                </a:moveTo>
                <a:lnTo>
                  <a:pt x="7315200" y="0"/>
                </a:lnTo>
                <a:lnTo>
                  <a:pt x="7315200" y="365760"/>
                </a:lnTo>
                <a:lnTo>
                  <a:pt x="0" y="3657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74128" y="-68032"/>
            <a:ext cx="12188825" cy="6856214"/>
          </a:xfrm>
          <a:prstGeom prst="rect">
            <a:avLst/>
          </a:prstGeom>
        </p:spPr>
      </p:pic>
      <p:sp>
        <p:nvSpPr>
          <p:cNvPr id="4" name="TextBox 4"/>
          <p:cNvSpPr txBox="1"/>
          <p:nvPr/>
        </p:nvSpPr>
        <p:spPr>
          <a:xfrm>
            <a:off x="1052877" y="307686"/>
            <a:ext cx="10083070" cy="846386"/>
          </a:xfrm>
          <a:prstGeom prst="rect">
            <a:avLst/>
          </a:prstGeom>
        </p:spPr>
        <p:txBody>
          <a:bodyPr lIns="0" tIns="0" rIns="0" bIns="0" rtlCol="0" anchor="t">
            <a:spAutoFit/>
          </a:bodyPr>
          <a:lstStyle/>
          <a:p>
            <a:pPr algn="ctr">
              <a:lnSpc>
                <a:spcPts val="6598"/>
              </a:lnSpc>
            </a:pPr>
            <a:r>
              <a:rPr lang="en-US" sz="6665" spc="217" dirty="0">
                <a:solidFill>
                  <a:srgbClr val="9BBB59">
                    <a:lumMod val="50000"/>
                  </a:srgbClr>
                </a:solidFill>
                <a:latin typeface="Candara" panose="020E0502030303020204" pitchFamily="34" charset="0"/>
              </a:rPr>
              <a:t>KẾT LUẬN</a:t>
            </a:r>
          </a:p>
        </p:txBody>
      </p:sp>
      <p:sp>
        <p:nvSpPr>
          <p:cNvPr id="9" name="Freeform 9"/>
          <p:cNvSpPr/>
          <p:nvPr/>
        </p:nvSpPr>
        <p:spPr>
          <a:xfrm>
            <a:off x="9408765" y="4391067"/>
            <a:ext cx="2141017" cy="2074840"/>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710035">
            <a:off x="419627" y="277429"/>
            <a:ext cx="1266517" cy="1418705"/>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8920136" y="362822"/>
            <a:ext cx="747731" cy="747731"/>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Rectangle 11"/>
          <p:cNvSpPr/>
          <p:nvPr/>
        </p:nvSpPr>
        <p:spPr>
          <a:xfrm>
            <a:off x="406300" y="1180859"/>
            <a:ext cx="11274662" cy="1341505"/>
          </a:xfrm>
          <a:prstGeom prst="rect">
            <a:avLst/>
          </a:prstGeom>
        </p:spPr>
        <p:txBody>
          <a:bodyPr wrap="square" lIns="60944" tIns="30472" rIns="60944" bIns="30472">
            <a:spAutoFit/>
          </a:bodyPr>
          <a:lstStyle/>
          <a:p>
            <a:pPr indent="609448" algn="just">
              <a:lnSpc>
                <a:spcPct val="130000"/>
              </a:lnSpc>
            </a:pPr>
            <a:r>
              <a:rPr lang="nl-NL" sz="3199" dirty="0">
                <a:solidFill>
                  <a:prstClr val="black"/>
                </a:solidFill>
                <a:latin typeface="Times New Roman"/>
                <a:ea typeface="Segoe UI"/>
              </a:rPr>
              <a:t>- Miễn dịch là khả năng cơ thể ngăn cản sự xâm nhập của mầm bệnh đồng thời chống lại mầm bệnh khi nó đã xâm nhập vào cơ thể.</a:t>
            </a:r>
            <a:endParaRPr lang="en-US" sz="3199" dirty="0">
              <a:solidFill>
                <a:prstClr val="black"/>
              </a:solidFill>
              <a:latin typeface="Segoe UI"/>
              <a:ea typeface="Segoe UI"/>
            </a:endParaRPr>
          </a:p>
        </p:txBody>
      </p:sp>
      <p:sp>
        <p:nvSpPr>
          <p:cNvPr id="13" name="Rectangle 12"/>
          <p:cNvSpPr/>
          <p:nvPr/>
        </p:nvSpPr>
        <p:spPr>
          <a:xfrm>
            <a:off x="432717" y="2500614"/>
            <a:ext cx="11248238" cy="1981488"/>
          </a:xfrm>
          <a:prstGeom prst="rect">
            <a:avLst/>
          </a:prstGeom>
        </p:spPr>
        <p:txBody>
          <a:bodyPr wrap="square" lIns="60944" tIns="30472" rIns="60944" bIns="30472">
            <a:spAutoFit/>
          </a:bodyPr>
          <a:lstStyle/>
          <a:p>
            <a:pPr indent="609448" algn="just">
              <a:lnSpc>
                <a:spcPct val="130000"/>
              </a:lnSpc>
            </a:pPr>
            <a:r>
              <a:rPr lang="en-US" sz="3199" dirty="0">
                <a:solidFill>
                  <a:prstClr val="black"/>
                </a:solidFill>
                <a:latin typeface="Times New Roman"/>
                <a:ea typeface="Segoe UI"/>
              </a:rPr>
              <a:t>- Kháng nguyên: là các chất lạ, khi xâm nhập vào cơ thể sẽ được các bạch cầu nhận diện và sinh ra kháng thể để chống lại kháng nguyên.</a:t>
            </a:r>
            <a:endParaRPr lang="en-US" sz="3199" dirty="0">
              <a:solidFill>
                <a:prstClr val="black"/>
              </a:solidFill>
              <a:latin typeface="Segoe UI"/>
              <a:ea typeface="Segoe UI"/>
            </a:endParaRPr>
          </a:p>
        </p:txBody>
      </p:sp>
      <p:sp>
        <p:nvSpPr>
          <p:cNvPr id="5" name="Notched Right Arrow 4"/>
          <p:cNvSpPr/>
          <p:nvPr/>
        </p:nvSpPr>
        <p:spPr>
          <a:xfrm>
            <a:off x="3250353" y="580487"/>
            <a:ext cx="711028" cy="406294"/>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0944" tIns="30472" rIns="60944" bIns="30472" rtlCol="0" anchor="ctr"/>
          <a:lstStyle/>
          <a:p>
            <a:pPr algn="ctr"/>
            <a:endParaRPr lang="en-US">
              <a:solidFill>
                <a:prstClr val="white"/>
              </a:solidFill>
            </a:endParaRPr>
          </a:p>
        </p:txBody>
      </p:sp>
      <p:sp>
        <p:nvSpPr>
          <p:cNvPr id="16" name="Rectangle 15"/>
          <p:cNvSpPr/>
          <p:nvPr/>
        </p:nvSpPr>
        <p:spPr>
          <a:xfrm>
            <a:off x="377286" y="4413727"/>
            <a:ext cx="10911900" cy="1403044"/>
          </a:xfrm>
          <a:prstGeom prst="rect">
            <a:avLst/>
          </a:prstGeom>
        </p:spPr>
        <p:txBody>
          <a:bodyPr wrap="square" lIns="121888" tIns="60944" rIns="121888" bIns="60944">
            <a:spAutoFit/>
          </a:bodyPr>
          <a:lstStyle/>
          <a:p>
            <a:pPr indent="609448" algn="just">
              <a:lnSpc>
                <a:spcPct val="130000"/>
              </a:lnSpc>
            </a:pPr>
            <a:r>
              <a:rPr lang="en-US" sz="3199" dirty="0">
                <a:solidFill>
                  <a:prstClr val="black"/>
                </a:solidFill>
                <a:latin typeface="Times New Roman"/>
                <a:ea typeface="Segoe UI"/>
              </a:rPr>
              <a:t>- Kháng thể: Do bạch cầu tiết ra, có khả năng liên kết đặc hiệu với kháng nguyên.</a:t>
            </a:r>
            <a:endParaRPr lang="en-US" sz="3199" dirty="0">
              <a:solidFill>
                <a:prstClr val="black"/>
              </a:solidFill>
              <a:latin typeface="Segoe UI"/>
              <a:ea typeface="Segoe UI"/>
            </a:endParaRPr>
          </a:p>
        </p:txBody>
      </p:sp>
      <p:sp>
        <p:nvSpPr>
          <p:cNvPr id="17" name="Rectangle 16"/>
          <p:cNvSpPr/>
          <p:nvPr/>
        </p:nvSpPr>
        <p:spPr>
          <a:xfrm>
            <a:off x="130600" y="5838204"/>
            <a:ext cx="10549137" cy="763062"/>
          </a:xfrm>
          <a:prstGeom prst="rect">
            <a:avLst/>
          </a:prstGeom>
        </p:spPr>
        <p:txBody>
          <a:bodyPr wrap="square" lIns="121888" tIns="60944" rIns="121888" bIns="60944">
            <a:spAutoFit/>
          </a:bodyPr>
          <a:lstStyle/>
          <a:p>
            <a:pPr indent="609448" algn="just">
              <a:lnSpc>
                <a:spcPct val="130000"/>
              </a:lnSpc>
            </a:pPr>
            <a:r>
              <a:rPr lang="en-US" sz="3199" dirty="0">
                <a:solidFill>
                  <a:prstClr val="black"/>
                </a:solidFill>
                <a:latin typeface="Times New Roman"/>
                <a:ea typeface="Segoe UI"/>
              </a:rPr>
              <a:t>- Tiêm vacxin để tạo miễn dịch cho cơ thể.</a:t>
            </a:r>
            <a:endParaRPr lang="en-US" sz="3199" dirty="0">
              <a:solidFill>
                <a:prstClr val="black"/>
              </a:solidFill>
              <a:latin typeface="Segoe UI"/>
              <a:ea typeface="Segoe UI"/>
            </a:endParaRPr>
          </a:p>
        </p:txBody>
      </p:sp>
    </p:spTree>
    <p:extLst>
      <p:ext uri="{BB962C8B-B14F-4D97-AF65-F5344CB8AC3E}">
        <p14:creationId xmlns:p14="http://schemas.microsoft.com/office/powerpoint/2010/main" val="491113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a:t>
            </a:r>
            <a:r>
              <a:rPr lang="en-US" sz="2300" b="1" dirty="0" err="1">
                <a:solidFill>
                  <a:srgbClr val="FFFFFF"/>
                </a:solidFill>
                <a:latin typeface="Arial" pitchFamily="34" charset="0"/>
              </a:rPr>
              <a:t>Nhóm</a:t>
            </a:r>
            <a:r>
              <a:rPr lang="en-US" sz="2300" b="1" dirty="0">
                <a:solidFill>
                  <a:srgbClr val="FFFFFF"/>
                </a:solidFill>
                <a:latin typeface="Arial" pitchFamily="34" charset="0"/>
              </a:rPr>
              <a:t> </a:t>
            </a:r>
            <a:r>
              <a:rPr lang="en-US" sz="2300" b="1" dirty="0" err="1">
                <a:solidFill>
                  <a:srgbClr val="FFFFFF"/>
                </a:solidFill>
                <a:latin typeface="Arial" pitchFamily="34" charset="0"/>
              </a:rPr>
              <a:t>máu</a:t>
            </a:r>
            <a:r>
              <a:rPr lang="en-US" sz="2300" b="1" dirty="0">
                <a:solidFill>
                  <a:srgbClr val="FFFFFF"/>
                </a:solidFill>
                <a:latin typeface="Arial" pitchFamily="34" charset="0"/>
              </a:rPr>
              <a:t> </a:t>
            </a:r>
            <a:r>
              <a:rPr lang="en-US" sz="2300" b="1" dirty="0" err="1">
                <a:solidFill>
                  <a:srgbClr val="FFFFFF"/>
                </a:solidFill>
                <a:latin typeface="Arial" pitchFamily="34" charset="0"/>
              </a:rPr>
              <a:t>và</a:t>
            </a:r>
            <a:r>
              <a:rPr lang="en-US" sz="2300" b="1" dirty="0">
                <a:solidFill>
                  <a:srgbClr val="FFFFFF"/>
                </a:solidFill>
                <a:latin typeface="Arial" pitchFamily="34" charset="0"/>
              </a:rPr>
              <a:t> </a:t>
            </a:r>
            <a:r>
              <a:rPr lang="en-US" sz="2300" b="1" dirty="0" err="1">
                <a:solidFill>
                  <a:srgbClr val="FFFFFF"/>
                </a:solidFill>
                <a:latin typeface="Arial" pitchFamily="34" charset="0"/>
              </a:rPr>
              <a:t>truyền</a:t>
            </a:r>
            <a:r>
              <a:rPr lang="en-US" sz="2300" b="1" dirty="0">
                <a:solidFill>
                  <a:srgbClr val="FFFFFF"/>
                </a:solidFill>
                <a:latin typeface="Arial" pitchFamily="34" charset="0"/>
              </a:rPr>
              <a:t> </a:t>
            </a:r>
            <a:r>
              <a:rPr lang="en-US" sz="2300" b="1" dirty="0" err="1">
                <a:solidFill>
                  <a:srgbClr val="FFFFFF"/>
                </a:solidFill>
                <a:latin typeface="Arial" pitchFamily="34" charset="0"/>
              </a:rPr>
              <a:t>máu</a:t>
            </a:r>
            <a:endParaRPr lang="en-US" sz="2300" b="1" dirty="0">
              <a:solidFill>
                <a:srgbClr val="FFFFFF"/>
              </a:solidFill>
              <a:latin typeface="Arial" pitchFamily="34" charset="0"/>
            </a:endParaRPr>
          </a:p>
        </p:txBody>
      </p:sp>
      <p:sp>
        <p:nvSpPr>
          <p:cNvPr id="51" name="TextBox 17"/>
          <p:cNvSpPr txBox="1"/>
          <p:nvPr/>
        </p:nvSpPr>
        <p:spPr>
          <a:xfrm>
            <a:off x="1150129" y="1219200"/>
            <a:ext cx="5497899" cy="423193"/>
          </a:xfrm>
          <a:prstGeom prst="rect">
            <a:avLst/>
          </a:prstGeom>
        </p:spPr>
        <p:txBody>
          <a:bodyPr lIns="0" tIns="0" rIns="0" bIns="0" rtlCol="0" anchor="t">
            <a:spAutoFit/>
          </a:bodyPr>
          <a:lstStyle/>
          <a:p>
            <a:pPr>
              <a:lnSpc>
                <a:spcPts val="3266"/>
              </a:lnSpc>
            </a:pPr>
            <a:r>
              <a:rPr lang="en-US" sz="2300" b="1" dirty="0" smtClean="0">
                <a:latin typeface="Arial" pitchFamily="34" charset="0"/>
              </a:rPr>
              <a:t>a. </a:t>
            </a:r>
            <a:r>
              <a:rPr lang="en-US" sz="2300" b="1" dirty="0" err="1">
                <a:latin typeface="Arial" pitchFamily="34" charset="0"/>
              </a:rPr>
              <a:t>Nhóm</a:t>
            </a:r>
            <a:r>
              <a:rPr lang="en-US" sz="2300" b="1" dirty="0">
                <a:latin typeface="Arial" pitchFamily="34" charset="0"/>
              </a:rPr>
              <a:t> </a:t>
            </a:r>
            <a:r>
              <a:rPr lang="en-US" sz="2300" b="1" dirty="0" err="1" smtClean="0">
                <a:latin typeface="Arial" pitchFamily="34" charset="0"/>
              </a:rPr>
              <a:t>máu</a:t>
            </a:r>
            <a:endParaRPr lang="en-US" sz="2300" b="1" dirty="0">
              <a:latin typeface="Arial" pitchFamily="34" charset="0"/>
            </a:endParaRPr>
          </a:p>
        </p:txBody>
      </p:sp>
      <p:pic>
        <p:nvPicPr>
          <p:cNvPr id="8194" name="Picture 2" descr="Blood type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13" y="1993178"/>
            <a:ext cx="6268616" cy="403281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6953631" y="1905000"/>
            <a:ext cx="4566003" cy="3046988"/>
            <a:chOff x="6953631" y="1972052"/>
            <a:chExt cx="4566003" cy="3046988"/>
          </a:xfrm>
        </p:grpSpPr>
        <p:sp>
          <p:nvSpPr>
            <p:cNvPr id="15" name="TextBox 14"/>
            <p:cNvSpPr txBox="1"/>
            <p:nvPr/>
          </p:nvSpPr>
          <p:spPr>
            <a:xfrm>
              <a:off x="6953631" y="1972052"/>
              <a:ext cx="4566003" cy="3046988"/>
            </a:xfrm>
            <a:prstGeom prst="rect">
              <a:avLst/>
            </a:prstGeom>
            <a:noFill/>
          </p:spPr>
          <p:txBody>
            <a:bodyPr wrap="square" rtlCol="0">
              <a:spAutoFit/>
            </a:bodyPr>
            <a:lstStyle/>
            <a:p>
              <a:pPr>
                <a:spcBef>
                  <a:spcPct val="0"/>
                </a:spcBef>
              </a:pPr>
              <a:r>
                <a:rPr lang="en-US" sz="3200" dirty="0">
                  <a:solidFill>
                    <a:srgbClr val="000000"/>
                  </a:solidFill>
                </a:rPr>
                <a:t> </a:t>
              </a:r>
              <a:r>
                <a:rPr lang="en-US" sz="3200" dirty="0" smtClean="0">
                  <a:solidFill>
                    <a:srgbClr val="000000"/>
                  </a:solidFill>
                </a:rPr>
                <a:t>    </a:t>
              </a:r>
              <a:r>
                <a:rPr lang="en-US" sz="3200" dirty="0" err="1" smtClean="0">
                  <a:solidFill>
                    <a:srgbClr val="000000"/>
                  </a:solidFill>
                </a:rPr>
                <a:t>Nhóm</a:t>
              </a:r>
              <a:r>
                <a:rPr lang="en-US" sz="3200" dirty="0" smtClean="0">
                  <a:solidFill>
                    <a:srgbClr val="000000"/>
                  </a:solidFill>
                </a:rPr>
                <a:t> </a:t>
              </a:r>
              <a:r>
                <a:rPr lang="en-US" sz="3200" dirty="0" err="1">
                  <a:solidFill>
                    <a:srgbClr val="000000"/>
                  </a:solidFill>
                </a:rPr>
                <a:t>máu</a:t>
              </a:r>
              <a:r>
                <a:rPr lang="en-US" sz="3200" dirty="0">
                  <a:solidFill>
                    <a:srgbClr val="000000"/>
                  </a:solidFill>
                </a:rPr>
                <a:t> </a:t>
              </a:r>
              <a:r>
                <a:rPr lang="en-US" sz="3200" dirty="0" err="1">
                  <a:solidFill>
                    <a:srgbClr val="000000"/>
                  </a:solidFill>
                </a:rPr>
                <a:t>là</a:t>
              </a:r>
              <a:r>
                <a:rPr lang="en-US" sz="3200" dirty="0">
                  <a:solidFill>
                    <a:srgbClr val="000000"/>
                  </a:solidFill>
                </a:rPr>
                <a:t> </a:t>
              </a:r>
              <a:r>
                <a:rPr lang="en-US" sz="3200" dirty="0" err="1">
                  <a:solidFill>
                    <a:srgbClr val="000000"/>
                  </a:solidFill>
                </a:rPr>
                <a:t>nhóm</a:t>
              </a:r>
              <a:r>
                <a:rPr lang="en-US" sz="3200" dirty="0">
                  <a:solidFill>
                    <a:srgbClr val="000000"/>
                  </a:solidFill>
                </a:rPr>
                <a:t> </a:t>
              </a:r>
              <a:r>
                <a:rPr lang="en-US" sz="3200" dirty="0" err="1">
                  <a:solidFill>
                    <a:srgbClr val="000000"/>
                  </a:solidFill>
                </a:rPr>
                <a:t>các</a:t>
              </a:r>
              <a:r>
                <a:rPr lang="en-US" sz="3200" dirty="0">
                  <a:solidFill>
                    <a:srgbClr val="000000"/>
                  </a:solidFill>
                </a:rPr>
                <a:t> </a:t>
              </a:r>
              <a:r>
                <a:rPr lang="en-US" sz="3200" dirty="0" err="1">
                  <a:solidFill>
                    <a:srgbClr val="FF0000"/>
                  </a:solidFill>
                </a:rPr>
                <a:t>tế</a:t>
              </a:r>
              <a:r>
                <a:rPr lang="en-US" sz="3200" dirty="0">
                  <a:solidFill>
                    <a:srgbClr val="FF0000"/>
                  </a:solidFill>
                </a:rPr>
                <a:t> </a:t>
              </a:r>
              <a:r>
                <a:rPr lang="en-US" sz="3200" dirty="0" err="1">
                  <a:solidFill>
                    <a:srgbClr val="FF0000"/>
                  </a:solidFill>
                </a:rPr>
                <a:t>bào</a:t>
              </a:r>
              <a:r>
                <a:rPr lang="en-US" sz="3200" dirty="0">
                  <a:solidFill>
                    <a:srgbClr val="FF0000"/>
                  </a:solidFill>
                </a:rPr>
                <a:t> </a:t>
              </a:r>
              <a:r>
                <a:rPr lang="en-US" sz="3200" dirty="0" err="1">
                  <a:solidFill>
                    <a:srgbClr val="FF0000"/>
                  </a:solidFill>
                </a:rPr>
                <a:t>hồng</a:t>
              </a:r>
              <a:r>
                <a:rPr lang="en-US" sz="3200" dirty="0">
                  <a:solidFill>
                    <a:srgbClr val="FF0000"/>
                  </a:solidFill>
                </a:rPr>
                <a:t> </a:t>
              </a:r>
              <a:r>
                <a:rPr lang="en-US" sz="3200" dirty="0" err="1" smtClean="0">
                  <a:solidFill>
                    <a:srgbClr val="FF0000"/>
                  </a:solidFill>
                </a:rPr>
                <a:t>cầu</a:t>
              </a:r>
              <a:r>
                <a:rPr lang="en-US" sz="3200" dirty="0" smtClean="0">
                  <a:solidFill>
                    <a:srgbClr val="000000"/>
                  </a:solidFill>
                </a:rPr>
                <a:t>. </a:t>
              </a:r>
              <a:r>
                <a:rPr lang="en-US" sz="3200" dirty="0" err="1" smtClean="0">
                  <a:solidFill>
                    <a:srgbClr val="000000"/>
                  </a:solidFill>
                </a:rPr>
                <a:t>Có</a:t>
              </a:r>
              <a:r>
                <a:rPr lang="en-US" sz="3200" dirty="0" smtClean="0">
                  <a:solidFill>
                    <a:srgbClr val="000000"/>
                  </a:solidFill>
                </a:rPr>
                <a:t> </a:t>
              </a:r>
              <a:r>
                <a:rPr lang="en-US" sz="3200" dirty="0" err="1">
                  <a:solidFill>
                    <a:srgbClr val="000000"/>
                  </a:solidFill>
                </a:rPr>
                <a:t>nhiều</a:t>
              </a:r>
              <a:r>
                <a:rPr lang="en-US" sz="3200" dirty="0">
                  <a:solidFill>
                    <a:srgbClr val="000000"/>
                  </a:solidFill>
                </a:rPr>
                <a:t> </a:t>
              </a:r>
              <a:r>
                <a:rPr lang="en-US" sz="3200" dirty="0" err="1">
                  <a:solidFill>
                    <a:srgbClr val="000000"/>
                  </a:solidFill>
                </a:rPr>
                <a:t>hệ</a:t>
              </a:r>
              <a:r>
                <a:rPr lang="en-US" sz="3200" dirty="0">
                  <a:solidFill>
                    <a:srgbClr val="000000"/>
                  </a:solidFill>
                </a:rPr>
                <a:t> </a:t>
              </a:r>
              <a:r>
                <a:rPr lang="en-US" sz="3200" dirty="0" err="1">
                  <a:solidFill>
                    <a:srgbClr val="000000"/>
                  </a:solidFill>
                </a:rPr>
                <a:t>nhóm</a:t>
              </a:r>
              <a:r>
                <a:rPr lang="en-US" sz="3200" dirty="0">
                  <a:solidFill>
                    <a:srgbClr val="000000"/>
                  </a:solidFill>
                </a:rPr>
                <a:t> </a:t>
              </a:r>
              <a:r>
                <a:rPr lang="en-US" sz="3200" dirty="0" err="1">
                  <a:solidFill>
                    <a:srgbClr val="000000"/>
                  </a:solidFill>
                </a:rPr>
                <a:t>máu</a:t>
              </a:r>
              <a:r>
                <a:rPr lang="en-US" sz="3200" dirty="0">
                  <a:solidFill>
                    <a:srgbClr val="000000"/>
                  </a:solidFill>
                </a:rPr>
                <a:t> </a:t>
              </a:r>
              <a:r>
                <a:rPr lang="en-US" sz="3200" dirty="0" err="1">
                  <a:solidFill>
                    <a:srgbClr val="000000"/>
                  </a:solidFill>
                </a:rPr>
                <a:t>khác</a:t>
              </a:r>
              <a:r>
                <a:rPr lang="en-US" sz="3200" dirty="0">
                  <a:solidFill>
                    <a:srgbClr val="000000"/>
                  </a:solidFill>
                </a:rPr>
                <a:t> </a:t>
              </a:r>
              <a:r>
                <a:rPr lang="en-US" sz="3200" dirty="0" err="1">
                  <a:solidFill>
                    <a:srgbClr val="000000"/>
                  </a:solidFill>
                </a:rPr>
                <a:t>nhau</a:t>
              </a:r>
              <a:r>
                <a:rPr lang="en-US" sz="3200" dirty="0">
                  <a:solidFill>
                    <a:srgbClr val="000000"/>
                  </a:solidFill>
                </a:rPr>
                <a:t> </a:t>
              </a:r>
              <a:r>
                <a:rPr lang="en-US" sz="3200" dirty="0" err="1">
                  <a:solidFill>
                    <a:srgbClr val="000000"/>
                  </a:solidFill>
                </a:rPr>
                <a:t>nhưng</a:t>
              </a:r>
              <a:r>
                <a:rPr lang="en-US" sz="3200" dirty="0">
                  <a:solidFill>
                    <a:srgbClr val="000000"/>
                  </a:solidFill>
                </a:rPr>
                <a:t> </a:t>
              </a:r>
              <a:r>
                <a:rPr lang="en-US" sz="3200" dirty="0" err="1">
                  <a:solidFill>
                    <a:srgbClr val="000000"/>
                  </a:solidFill>
                </a:rPr>
                <a:t>phổ</a:t>
              </a:r>
              <a:r>
                <a:rPr lang="en-US" sz="3200" dirty="0">
                  <a:solidFill>
                    <a:srgbClr val="000000"/>
                  </a:solidFill>
                </a:rPr>
                <a:t> </a:t>
              </a:r>
              <a:r>
                <a:rPr lang="en-US" sz="3200" dirty="0" err="1">
                  <a:solidFill>
                    <a:srgbClr val="000000"/>
                  </a:solidFill>
                </a:rPr>
                <a:t>biến</a:t>
              </a:r>
              <a:r>
                <a:rPr lang="en-US" sz="3200" dirty="0">
                  <a:solidFill>
                    <a:srgbClr val="000000"/>
                  </a:solidFill>
                </a:rPr>
                <a:t> </a:t>
              </a:r>
              <a:r>
                <a:rPr lang="en-US" sz="3200" dirty="0" err="1">
                  <a:solidFill>
                    <a:srgbClr val="000000"/>
                  </a:solidFill>
                </a:rPr>
                <a:t>nhất</a:t>
              </a:r>
              <a:r>
                <a:rPr lang="en-US" sz="3200" dirty="0">
                  <a:solidFill>
                    <a:srgbClr val="000000"/>
                  </a:solidFill>
                </a:rPr>
                <a:t> </a:t>
              </a:r>
              <a:r>
                <a:rPr lang="en-US" sz="3200" dirty="0" err="1">
                  <a:solidFill>
                    <a:srgbClr val="000000"/>
                  </a:solidFill>
                </a:rPr>
                <a:t>là</a:t>
              </a:r>
              <a:r>
                <a:rPr lang="en-US" sz="3200" dirty="0">
                  <a:solidFill>
                    <a:srgbClr val="000000"/>
                  </a:solidFill>
                </a:rPr>
                <a:t> </a:t>
              </a:r>
              <a:r>
                <a:rPr lang="en-US" sz="3200" dirty="0" err="1">
                  <a:solidFill>
                    <a:srgbClr val="000000"/>
                  </a:solidFill>
                </a:rPr>
                <a:t>hệ</a:t>
              </a:r>
              <a:r>
                <a:rPr lang="en-US" sz="3200" dirty="0">
                  <a:solidFill>
                    <a:srgbClr val="000000"/>
                  </a:solidFill>
                </a:rPr>
                <a:t> </a:t>
              </a:r>
              <a:r>
                <a:rPr lang="en-US" sz="3200" dirty="0" err="1">
                  <a:solidFill>
                    <a:srgbClr val="000000"/>
                  </a:solidFill>
                </a:rPr>
                <a:t>nhóm</a:t>
              </a:r>
              <a:r>
                <a:rPr lang="en-US" sz="3200" dirty="0">
                  <a:solidFill>
                    <a:srgbClr val="000000"/>
                  </a:solidFill>
                </a:rPr>
                <a:t> </a:t>
              </a:r>
              <a:r>
                <a:rPr lang="en-US" sz="3200" dirty="0" err="1">
                  <a:solidFill>
                    <a:srgbClr val="000000"/>
                  </a:solidFill>
                </a:rPr>
                <a:t>máu</a:t>
              </a:r>
              <a:r>
                <a:rPr lang="en-US" sz="3200" dirty="0">
                  <a:solidFill>
                    <a:srgbClr val="000000"/>
                  </a:solidFill>
                </a:rPr>
                <a:t> ABO </a:t>
              </a:r>
              <a:r>
                <a:rPr lang="en-US" sz="3200" dirty="0" err="1">
                  <a:solidFill>
                    <a:srgbClr val="000000"/>
                  </a:solidFill>
                </a:rPr>
                <a:t>gồm</a:t>
              </a:r>
              <a:r>
                <a:rPr lang="en-US" sz="3200" dirty="0">
                  <a:solidFill>
                    <a:srgbClr val="000000"/>
                  </a:solidFill>
                </a:rPr>
                <a:t> </a:t>
              </a:r>
              <a:r>
                <a:rPr lang="en-US" sz="3200" dirty="0" err="1">
                  <a:solidFill>
                    <a:srgbClr val="000000"/>
                  </a:solidFill>
                </a:rPr>
                <a:t>bốn</a:t>
              </a:r>
              <a:r>
                <a:rPr lang="en-US" sz="3200" dirty="0">
                  <a:solidFill>
                    <a:srgbClr val="000000"/>
                  </a:solidFill>
                </a:rPr>
                <a:t> </a:t>
              </a:r>
              <a:r>
                <a:rPr lang="en-US" sz="3200" dirty="0" err="1">
                  <a:solidFill>
                    <a:srgbClr val="000000"/>
                  </a:solidFill>
                </a:rPr>
                <a:t>nhóm</a:t>
              </a:r>
              <a:r>
                <a:rPr lang="en-US" sz="3200" dirty="0">
                  <a:solidFill>
                    <a:srgbClr val="000000"/>
                  </a:solidFill>
                </a:rPr>
                <a:t> </a:t>
              </a:r>
              <a:r>
                <a:rPr lang="en-US" sz="3200" dirty="0" err="1">
                  <a:solidFill>
                    <a:srgbClr val="000000"/>
                  </a:solidFill>
                </a:rPr>
                <a:t>máu</a:t>
              </a:r>
              <a:r>
                <a:rPr lang="en-US" sz="3200" dirty="0">
                  <a:solidFill>
                    <a:srgbClr val="000000"/>
                  </a:solidFill>
                </a:rPr>
                <a:t> A, B, AB, O</a:t>
              </a:r>
            </a:p>
          </p:txBody>
        </p:sp>
        <p:sp>
          <p:nvSpPr>
            <p:cNvPr id="18" name="Isosceles Triangle 17"/>
            <p:cNvSpPr/>
            <p:nvPr/>
          </p:nvSpPr>
          <p:spPr>
            <a:xfrm rot="5400000">
              <a:off x="7068468" y="2073944"/>
              <a:ext cx="264111" cy="231023"/>
            </a:xfrm>
            <a:prstGeom prst="triangl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3438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194"/>
                                        </p:tgtEl>
                                        <p:attrNameLst>
                                          <p:attrName>style.visibility</p:attrName>
                                        </p:attrNameLst>
                                      </p:cBhvr>
                                      <p:to>
                                        <p:strVal val="visible"/>
                                      </p:to>
                                    </p:set>
                                    <p:animEffect transition="in" filter="fade">
                                      <p:cBhvr>
                                        <p:cTn id="31" dur="1000"/>
                                        <p:tgtEl>
                                          <p:spTgt spid="8194"/>
                                        </p:tgtEl>
                                      </p:cBhvr>
                                    </p:animEffect>
                                    <p:anim calcmode="lin" valueType="num">
                                      <p:cBhvr>
                                        <p:cTn id="32" dur="1000" fill="hold"/>
                                        <p:tgtEl>
                                          <p:spTgt spid="8194"/>
                                        </p:tgtEl>
                                        <p:attrNameLst>
                                          <p:attrName>ppt_x</p:attrName>
                                        </p:attrNameLst>
                                      </p:cBhvr>
                                      <p:tavLst>
                                        <p:tav tm="0">
                                          <p:val>
                                            <p:strVal val="#ppt_x"/>
                                          </p:val>
                                        </p:tav>
                                        <p:tav tm="100000">
                                          <p:val>
                                            <p:strVal val="#ppt_x"/>
                                          </p:val>
                                        </p:tav>
                                      </p:tavLst>
                                    </p:anim>
                                    <p:anim calcmode="lin" valueType="num">
                                      <p:cBhvr>
                                        <p:cTn id="33"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1979612" y="76200"/>
            <a:ext cx="8229600" cy="1143000"/>
          </a:xfrm>
        </p:spPr>
        <p:txBody>
          <a:bodyPr/>
          <a:lstStyle/>
          <a:p>
            <a:pPr eaLnBrk="1" hangingPunct="1"/>
            <a:r>
              <a:rPr lang="en-US" altLang="en-US" sz="3600" b="1">
                <a:solidFill>
                  <a:srgbClr val="0000FF"/>
                </a:solidFill>
                <a:latin typeface="Times New Roman" panose="02020603050405020304" pitchFamily="18" charset="0"/>
                <a:cs typeface="Arial" panose="020B0604020202020204" pitchFamily="34" charset="0"/>
              </a:rPr>
              <a:t>Thí nghiệm của Các Lanstâynơ</a:t>
            </a:r>
          </a:p>
        </p:txBody>
      </p:sp>
      <p:pic>
        <p:nvPicPr>
          <p:cNvPr id="15363" name="Picture 2"/>
          <p:cNvPicPr>
            <a:picLocks noChangeAspect="1"/>
          </p:cNvPicPr>
          <p:nvPr/>
        </p:nvPicPr>
        <p:blipFill>
          <a:blip r:embed="rId3">
            <a:extLst>
              <a:ext uri="{28A0092B-C50C-407E-A947-70E740481C1C}">
                <a14:useLocalDpi xmlns:a14="http://schemas.microsoft.com/office/drawing/2010/main" val="0"/>
              </a:ext>
            </a:extLst>
          </a:blip>
          <a:srcRect l="72545" t="16557" r="1636" b="36040"/>
          <a:stretch>
            <a:fillRect/>
          </a:stretch>
        </p:blipFill>
        <p:spPr bwMode="auto">
          <a:xfrm>
            <a:off x="7999413" y="1447801"/>
            <a:ext cx="196691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503612" y="1371601"/>
            <a:ext cx="41529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1598612" y="4740276"/>
            <a:ext cx="9067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a:latin typeface="Times New Roman" panose="02020603050405020304" pitchFamily="18" charset="0"/>
              </a:rPr>
              <a:t>Các Lanstâynơ (Karl Landsteiner) đã dùng hồng cầu của một người trộn với huyết tương của những người khác và ngược lại, lấy huyết tương của một người trộn với hồng cầu của những người khác.</a:t>
            </a:r>
          </a:p>
        </p:txBody>
      </p:sp>
    </p:spTree>
    <p:extLst>
      <p:ext uri="{BB962C8B-B14F-4D97-AF65-F5344CB8AC3E}">
        <p14:creationId xmlns:p14="http://schemas.microsoft.com/office/powerpoint/2010/main" val="1388326636"/>
      </p:ext>
    </p:extLst>
  </p:cSld>
  <p:clrMapOvr>
    <a:masterClrMapping/>
  </p:clrMapOvr>
  <p:transition spd="slow">
    <p:wipe/>
  </p:transition>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42" name="Group 54"/>
          <p:cNvGraphicFramePr>
            <a:graphicFrameLocks noGrp="1"/>
          </p:cNvGraphicFramePr>
          <p:nvPr/>
        </p:nvGraphicFramePr>
        <p:xfrm>
          <a:off x="1766887" y="4100513"/>
          <a:ext cx="8655050" cy="2589224"/>
        </p:xfrm>
        <a:graphic>
          <a:graphicData uri="http://schemas.openxmlformats.org/drawingml/2006/table">
            <a:tbl>
              <a:tblPr/>
              <a:tblGrid>
                <a:gridCol w="2101850">
                  <a:extLst>
                    <a:ext uri="{9D8B030D-6E8A-4147-A177-3AD203B41FA5}">
                      <a16:colId xmlns="" xmlns:a16="http://schemas.microsoft.com/office/drawing/2014/main" val="20000"/>
                    </a:ext>
                  </a:extLst>
                </a:gridCol>
                <a:gridCol w="3419475">
                  <a:extLst>
                    <a:ext uri="{9D8B030D-6E8A-4147-A177-3AD203B41FA5}">
                      <a16:colId xmlns="" xmlns:a16="http://schemas.microsoft.com/office/drawing/2014/main" val="20001"/>
                    </a:ext>
                  </a:extLst>
                </a:gridCol>
                <a:gridCol w="3133725">
                  <a:extLst>
                    <a:ext uri="{9D8B030D-6E8A-4147-A177-3AD203B41FA5}">
                      <a16:colId xmlns="" xmlns:a16="http://schemas.microsoft.com/office/drawing/2014/main" val="20002"/>
                    </a:ext>
                  </a:extLst>
                </a:gridCol>
              </a:tblGrid>
              <a:tr h="7618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err="1" smtClean="0">
                          <a:ln>
                            <a:noFill/>
                          </a:ln>
                          <a:solidFill>
                            <a:srgbClr val="002060"/>
                          </a:solidFill>
                          <a:effectLst/>
                          <a:latin typeface="Times New Roman" pitchFamily="18" charset="0"/>
                          <a:cs typeface="Times New Roman" pitchFamily="18" charset="0"/>
                        </a:rPr>
                        <a:t>Các</a:t>
                      </a:r>
                      <a:r>
                        <a:rPr kumimoji="0" lang="en-US" sz="22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200" b="1" i="0" u="none" strike="noStrike" cap="none" normalizeH="0" baseline="0" dirty="0" err="1" smtClean="0">
                          <a:ln>
                            <a:noFill/>
                          </a:ln>
                          <a:solidFill>
                            <a:srgbClr val="002060"/>
                          </a:solidFill>
                          <a:effectLst/>
                          <a:latin typeface="Times New Roman" pitchFamily="18" charset="0"/>
                          <a:cs typeface="Times New Roman" pitchFamily="18" charset="0"/>
                        </a:rPr>
                        <a:t>nhóm</a:t>
                      </a:r>
                      <a:r>
                        <a:rPr kumimoji="0" lang="en-US" sz="22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200" b="1" i="0" u="none" strike="noStrike" cap="none" normalizeH="0" baseline="0" dirty="0" err="1" smtClean="0">
                          <a:ln>
                            <a:noFill/>
                          </a:ln>
                          <a:solidFill>
                            <a:srgbClr val="002060"/>
                          </a:solidFill>
                          <a:effectLst/>
                          <a:latin typeface="Times New Roman" pitchFamily="18" charset="0"/>
                          <a:cs typeface="Times New Roman" pitchFamily="18" charset="0"/>
                        </a:rPr>
                        <a:t>máu</a:t>
                      </a:r>
                      <a:endParaRPr kumimoji="0" lang="en-US" sz="2200" b="1" i="0" u="none" strike="noStrike" cap="none" normalizeH="0" baseline="0" dirty="0" smtClean="0">
                        <a:ln>
                          <a:noFill/>
                        </a:ln>
                        <a:solidFill>
                          <a:srgbClr val="002060"/>
                        </a:solidFill>
                        <a:effectLst/>
                        <a:latin typeface="Times New Roman" pitchFamily="18" charset="0"/>
                        <a:cs typeface="Times New Roman" pitchFamily="18" charset="0"/>
                      </a:endParaRPr>
                    </a:p>
                  </a:txBody>
                  <a:tcPr marT="45658" marB="4565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err="1" smtClean="0">
                          <a:ln>
                            <a:noFill/>
                          </a:ln>
                          <a:solidFill>
                            <a:srgbClr val="002060"/>
                          </a:solidFill>
                          <a:effectLst/>
                          <a:latin typeface="Times New Roman" pitchFamily="18" charset="0"/>
                          <a:cs typeface="Times New Roman" pitchFamily="18" charset="0"/>
                        </a:rPr>
                        <a:t>Kháng</a:t>
                      </a:r>
                      <a:r>
                        <a:rPr kumimoji="0" lang="en-US" sz="22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200" b="1" i="0" u="none" strike="noStrike" cap="none" normalizeH="0" baseline="0" dirty="0" err="1" smtClean="0">
                          <a:ln>
                            <a:noFill/>
                          </a:ln>
                          <a:solidFill>
                            <a:srgbClr val="002060"/>
                          </a:solidFill>
                          <a:effectLst/>
                          <a:latin typeface="Times New Roman" pitchFamily="18" charset="0"/>
                          <a:cs typeface="Times New Roman" pitchFamily="18" charset="0"/>
                        </a:rPr>
                        <a:t>nguyên</a:t>
                      </a:r>
                      <a:r>
                        <a:rPr kumimoji="0" lang="en-US" sz="22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200" b="1" i="0" u="none" strike="noStrike" cap="none" normalizeH="0" baseline="0" dirty="0" err="1" smtClean="0">
                          <a:ln>
                            <a:noFill/>
                          </a:ln>
                          <a:solidFill>
                            <a:srgbClr val="002060"/>
                          </a:solidFill>
                          <a:effectLst/>
                          <a:latin typeface="Times New Roman" pitchFamily="18" charset="0"/>
                          <a:cs typeface="Times New Roman" pitchFamily="18" charset="0"/>
                        </a:rPr>
                        <a:t>trên</a:t>
                      </a:r>
                      <a:r>
                        <a:rPr kumimoji="0" lang="en-US" sz="22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200" b="1" i="0" u="none" strike="noStrike" cap="none" normalizeH="0" baseline="0" dirty="0" err="1" smtClean="0">
                          <a:ln>
                            <a:noFill/>
                          </a:ln>
                          <a:solidFill>
                            <a:srgbClr val="002060"/>
                          </a:solidFill>
                          <a:effectLst/>
                          <a:latin typeface="Times New Roman" pitchFamily="18" charset="0"/>
                          <a:cs typeface="Times New Roman" pitchFamily="18" charset="0"/>
                        </a:rPr>
                        <a:t>hồng</a:t>
                      </a:r>
                      <a:r>
                        <a:rPr kumimoji="0" lang="en-US" sz="22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200" b="1" i="0" u="none" strike="noStrike" cap="none" normalizeH="0" baseline="0" dirty="0" err="1" smtClean="0">
                          <a:ln>
                            <a:noFill/>
                          </a:ln>
                          <a:solidFill>
                            <a:srgbClr val="002060"/>
                          </a:solidFill>
                          <a:effectLst/>
                          <a:latin typeface="Times New Roman" pitchFamily="18" charset="0"/>
                          <a:cs typeface="Times New Roman" pitchFamily="18" charset="0"/>
                        </a:rPr>
                        <a:t>cầu</a:t>
                      </a:r>
                      <a:endParaRPr kumimoji="0" lang="en-US" sz="2200" b="1" i="0" u="none" strike="noStrike" cap="none" normalizeH="0" baseline="0" dirty="0" smtClean="0">
                        <a:ln>
                          <a:noFill/>
                        </a:ln>
                        <a:solidFill>
                          <a:srgbClr val="002060"/>
                        </a:solidFill>
                        <a:effectLst/>
                        <a:latin typeface="Times New Roman" pitchFamily="18" charset="0"/>
                        <a:cs typeface="Times New Roman" pitchFamily="18" charset="0"/>
                      </a:endParaRPr>
                    </a:p>
                  </a:txBody>
                  <a:tcPr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200" b="1" i="0" u="none" strike="noStrike" cap="none" normalizeH="0" baseline="0" dirty="0" err="1" smtClean="0">
                          <a:ln>
                            <a:noFill/>
                          </a:ln>
                          <a:solidFill>
                            <a:srgbClr val="002060"/>
                          </a:solidFill>
                          <a:effectLst/>
                          <a:latin typeface="Times New Roman" pitchFamily="18" charset="0"/>
                          <a:cs typeface="Times New Roman" pitchFamily="18" charset="0"/>
                        </a:rPr>
                        <a:t>Kháng</a:t>
                      </a:r>
                      <a:r>
                        <a:rPr kumimoji="0" lang="en-US" sz="22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200" b="1" i="0" u="none" strike="noStrike" cap="none" normalizeH="0" baseline="0" dirty="0" err="1" smtClean="0">
                          <a:ln>
                            <a:noFill/>
                          </a:ln>
                          <a:solidFill>
                            <a:srgbClr val="002060"/>
                          </a:solidFill>
                          <a:effectLst/>
                          <a:latin typeface="Times New Roman" pitchFamily="18" charset="0"/>
                          <a:cs typeface="Times New Roman" pitchFamily="18" charset="0"/>
                        </a:rPr>
                        <a:t>thể</a:t>
                      </a:r>
                      <a:r>
                        <a:rPr kumimoji="0" lang="en-US" sz="22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200" b="1" i="0" u="none" strike="noStrike" cap="none" normalizeH="0" baseline="0" dirty="0" err="1" smtClean="0">
                          <a:ln>
                            <a:noFill/>
                          </a:ln>
                          <a:solidFill>
                            <a:srgbClr val="002060"/>
                          </a:solidFill>
                          <a:effectLst/>
                          <a:latin typeface="Times New Roman" pitchFamily="18" charset="0"/>
                          <a:cs typeface="Times New Roman" pitchFamily="18" charset="0"/>
                        </a:rPr>
                        <a:t>trong</a:t>
                      </a:r>
                      <a:r>
                        <a:rPr kumimoji="0" lang="en-US" sz="22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200" b="1" i="0" u="none" strike="noStrike" cap="none" normalizeH="0" baseline="0" dirty="0" err="1" smtClean="0">
                          <a:ln>
                            <a:noFill/>
                          </a:ln>
                          <a:solidFill>
                            <a:srgbClr val="002060"/>
                          </a:solidFill>
                          <a:effectLst/>
                          <a:latin typeface="Times New Roman" pitchFamily="18" charset="0"/>
                          <a:cs typeface="Times New Roman" pitchFamily="18" charset="0"/>
                        </a:rPr>
                        <a:t>huyết</a:t>
                      </a:r>
                      <a:r>
                        <a:rPr kumimoji="0" lang="en-US" sz="22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200" b="1" i="0" u="none" strike="noStrike" cap="none" normalizeH="0" baseline="0" dirty="0" err="1" smtClean="0">
                          <a:ln>
                            <a:noFill/>
                          </a:ln>
                          <a:solidFill>
                            <a:srgbClr val="002060"/>
                          </a:solidFill>
                          <a:effectLst/>
                          <a:latin typeface="Times New Roman" pitchFamily="18" charset="0"/>
                          <a:cs typeface="Times New Roman" pitchFamily="18" charset="0"/>
                        </a:rPr>
                        <a:t>tương</a:t>
                      </a:r>
                      <a:endParaRPr kumimoji="0" lang="en-US" sz="2200" b="1" i="0" u="none" strike="noStrike" cap="none" normalizeH="0" baseline="0" dirty="0" smtClean="0">
                        <a:ln>
                          <a:noFill/>
                        </a:ln>
                        <a:solidFill>
                          <a:srgbClr val="002060"/>
                        </a:solidFill>
                        <a:effectLst/>
                        <a:latin typeface="Times New Roman" pitchFamily="18" charset="0"/>
                        <a:cs typeface="Times New Roman" pitchFamily="18" charset="0"/>
                      </a:endParaRPr>
                    </a:p>
                  </a:txBody>
                  <a:tcPr marT="45658" marB="4565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568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1" i="0" u="none" strike="noStrike" cap="none" normalizeH="0" baseline="0" smtClean="0">
                        <a:ln>
                          <a:noFill/>
                        </a:ln>
                        <a:solidFill>
                          <a:srgbClr val="FF0000"/>
                        </a:solidFill>
                        <a:effectLst/>
                        <a:latin typeface="Times New Roman" pitchFamily="18" charset="0"/>
                        <a:cs typeface="Times New Roman" pitchFamily="18" charset="0"/>
                      </a:endParaRPr>
                    </a:p>
                  </a:txBody>
                  <a:tcPr marT="45658" marB="4565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rgbClr val="0000FF"/>
                        </a:solidFill>
                        <a:effectLst/>
                        <a:latin typeface="Times New Roman" pitchFamily="18" charset="0"/>
                        <a:cs typeface="Times New Roman" pitchFamily="18" charset="0"/>
                      </a:endParaRPr>
                    </a:p>
                  </a:txBody>
                  <a:tcPr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smtClean="0">
                        <a:ln>
                          <a:noFill/>
                        </a:ln>
                        <a:solidFill>
                          <a:srgbClr val="0000FF"/>
                        </a:solidFill>
                        <a:effectLst/>
                        <a:latin typeface="Times New Roman" pitchFamily="18" charset="0"/>
                        <a:cs typeface="Times New Roman" pitchFamily="18" charset="0"/>
                      </a:endParaRPr>
                    </a:p>
                  </a:txBody>
                  <a:tcPr marT="45658" marB="4565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568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1" i="0" u="none" strike="noStrike" cap="none" normalizeH="0" baseline="0" smtClean="0">
                        <a:ln>
                          <a:noFill/>
                        </a:ln>
                        <a:solidFill>
                          <a:srgbClr val="FF0000"/>
                        </a:solidFill>
                        <a:effectLst/>
                        <a:latin typeface="Times New Roman" pitchFamily="18" charset="0"/>
                        <a:cs typeface="Times New Roman" pitchFamily="18" charset="0"/>
                      </a:endParaRPr>
                    </a:p>
                  </a:txBody>
                  <a:tcPr marT="45658" marB="4565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0000FF"/>
                        </a:solidFill>
                        <a:effectLst/>
                        <a:latin typeface="Times New Roman" pitchFamily="18" charset="0"/>
                        <a:cs typeface="Times New Roman" pitchFamily="18" charset="0"/>
                      </a:endParaRPr>
                    </a:p>
                  </a:txBody>
                  <a:tcPr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rgbClr val="0000FF"/>
                        </a:solidFill>
                        <a:effectLst/>
                        <a:latin typeface="Times New Roman" pitchFamily="18" charset="0"/>
                        <a:cs typeface="Times New Roman" pitchFamily="18" charset="0"/>
                      </a:endParaRPr>
                    </a:p>
                  </a:txBody>
                  <a:tcPr marT="45658" marB="4565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568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1" i="0" u="none" strike="noStrike" cap="none" normalizeH="0" baseline="0" smtClean="0">
                        <a:ln>
                          <a:noFill/>
                        </a:ln>
                        <a:solidFill>
                          <a:srgbClr val="FF0000"/>
                        </a:solidFill>
                        <a:effectLst/>
                        <a:latin typeface="Times New Roman" pitchFamily="18" charset="0"/>
                        <a:cs typeface="Times New Roman" pitchFamily="18" charset="0"/>
                      </a:endParaRPr>
                    </a:p>
                  </a:txBody>
                  <a:tcPr marT="45658" marB="4565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0000FF"/>
                        </a:solidFill>
                        <a:effectLst/>
                        <a:latin typeface="Times New Roman" pitchFamily="18" charset="0"/>
                        <a:cs typeface="Times New Roman" pitchFamily="18" charset="0"/>
                      </a:endParaRPr>
                    </a:p>
                  </a:txBody>
                  <a:tcPr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0000FF"/>
                        </a:solidFill>
                        <a:effectLst/>
                        <a:latin typeface="Times New Roman" pitchFamily="18" charset="0"/>
                        <a:cs typeface="Times New Roman" pitchFamily="18" charset="0"/>
                      </a:endParaRPr>
                    </a:p>
                  </a:txBody>
                  <a:tcPr marT="45658" marB="4565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568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1" i="0" u="none" strike="noStrike" cap="none" normalizeH="0" baseline="0" smtClean="0">
                        <a:ln>
                          <a:noFill/>
                        </a:ln>
                        <a:solidFill>
                          <a:srgbClr val="FF0000"/>
                        </a:solidFill>
                        <a:effectLst/>
                        <a:latin typeface="Times New Roman" pitchFamily="18" charset="0"/>
                        <a:cs typeface="Times New Roman" pitchFamily="18" charset="0"/>
                      </a:endParaRPr>
                    </a:p>
                  </a:txBody>
                  <a:tcPr marT="45658" marB="4565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0000FF"/>
                        </a:solidFill>
                        <a:effectLst/>
                        <a:latin typeface="Times New Roman" pitchFamily="18" charset="0"/>
                        <a:cs typeface="Times New Roman" pitchFamily="18" charset="0"/>
                      </a:endParaRPr>
                    </a:p>
                  </a:txBody>
                  <a:tcPr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0000FF"/>
                        </a:solidFill>
                        <a:effectLst/>
                        <a:latin typeface="Times New Roman" pitchFamily="18" charset="0"/>
                        <a:cs typeface="Times New Roman" pitchFamily="18" charset="0"/>
                      </a:endParaRPr>
                    </a:p>
                  </a:txBody>
                  <a:tcPr marT="45658" marB="4565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grpSp>
        <p:nvGrpSpPr>
          <p:cNvPr id="16412" name="Group 44"/>
          <p:cNvGrpSpPr>
            <a:grpSpLocks/>
          </p:cNvGrpSpPr>
          <p:nvPr/>
        </p:nvGrpSpPr>
        <p:grpSpPr bwMode="auto">
          <a:xfrm>
            <a:off x="2360613" y="4800601"/>
            <a:ext cx="630238" cy="1852659"/>
            <a:chOff x="960" y="1772"/>
            <a:chExt cx="397" cy="1541"/>
          </a:xfrm>
        </p:grpSpPr>
        <p:sp>
          <p:nvSpPr>
            <p:cNvPr id="16433" name="Rectangle 40"/>
            <p:cNvSpPr>
              <a:spLocks noChangeArrowheads="1"/>
            </p:cNvSpPr>
            <p:nvPr/>
          </p:nvSpPr>
          <p:spPr bwMode="auto">
            <a:xfrm>
              <a:off x="1008" y="1772"/>
              <a:ext cx="26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b="1">
                  <a:solidFill>
                    <a:srgbClr val="FF0000"/>
                  </a:solidFill>
                  <a:cs typeface="Arial" panose="020B0604020202020204" pitchFamily="34" charset="0"/>
                </a:rPr>
                <a:t>O</a:t>
              </a:r>
            </a:p>
          </p:txBody>
        </p:sp>
        <p:sp>
          <p:nvSpPr>
            <p:cNvPr id="16434" name="Rectangle 41"/>
            <p:cNvSpPr>
              <a:spLocks noChangeArrowheads="1"/>
            </p:cNvSpPr>
            <p:nvPr/>
          </p:nvSpPr>
          <p:spPr bwMode="auto">
            <a:xfrm>
              <a:off x="1008" y="2156"/>
              <a:ext cx="255"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b="1">
                  <a:solidFill>
                    <a:srgbClr val="FF0000"/>
                  </a:solidFill>
                  <a:cs typeface="Arial" panose="020B0604020202020204" pitchFamily="34" charset="0"/>
                </a:rPr>
                <a:t>A</a:t>
              </a:r>
            </a:p>
          </p:txBody>
        </p:sp>
        <p:sp>
          <p:nvSpPr>
            <p:cNvPr id="16435" name="Rectangle 42"/>
            <p:cNvSpPr>
              <a:spLocks noChangeArrowheads="1"/>
            </p:cNvSpPr>
            <p:nvPr/>
          </p:nvSpPr>
          <p:spPr bwMode="auto">
            <a:xfrm>
              <a:off x="1008" y="2541"/>
              <a:ext cx="25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b="1">
                  <a:solidFill>
                    <a:srgbClr val="FF0000"/>
                  </a:solidFill>
                  <a:cs typeface="Arial" panose="020B0604020202020204" pitchFamily="34" charset="0"/>
                </a:rPr>
                <a:t>B</a:t>
              </a:r>
            </a:p>
          </p:txBody>
        </p:sp>
        <p:sp>
          <p:nvSpPr>
            <p:cNvPr id="16436" name="Rectangle 43"/>
            <p:cNvSpPr>
              <a:spLocks noChangeArrowheads="1"/>
            </p:cNvSpPr>
            <p:nvPr/>
          </p:nvSpPr>
          <p:spPr bwMode="auto">
            <a:xfrm>
              <a:off x="960" y="2929"/>
              <a:ext cx="39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b="1">
                  <a:solidFill>
                    <a:srgbClr val="FF0000"/>
                  </a:solidFill>
                  <a:cs typeface="Arial" panose="020B0604020202020204" pitchFamily="34" charset="0"/>
                </a:rPr>
                <a:t>AB</a:t>
              </a:r>
            </a:p>
          </p:txBody>
        </p:sp>
      </p:grpSp>
      <p:sp>
        <p:nvSpPr>
          <p:cNvPr id="33837" name="Rectangle 45"/>
          <p:cNvSpPr>
            <a:spLocks noChangeArrowheads="1"/>
          </p:cNvSpPr>
          <p:nvPr/>
        </p:nvSpPr>
        <p:spPr bwMode="auto">
          <a:xfrm>
            <a:off x="4799012" y="4795838"/>
            <a:ext cx="1601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b="1">
                <a:solidFill>
                  <a:srgbClr val="0000FF"/>
                </a:solidFill>
                <a:cs typeface="Arial" panose="020B0604020202020204" pitchFamily="34" charset="0"/>
              </a:rPr>
              <a:t>Không có</a:t>
            </a:r>
          </a:p>
        </p:txBody>
      </p:sp>
      <p:sp>
        <p:nvSpPr>
          <p:cNvPr id="33838" name="Rectangle 46"/>
          <p:cNvSpPr>
            <a:spLocks noChangeArrowheads="1"/>
          </p:cNvSpPr>
          <p:nvPr/>
        </p:nvSpPr>
        <p:spPr bwMode="auto">
          <a:xfrm>
            <a:off x="8469312" y="4795838"/>
            <a:ext cx="731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l-GR" altLang="en-US" sz="2400" b="1">
                <a:solidFill>
                  <a:srgbClr val="0000FF"/>
                </a:solidFill>
                <a:cs typeface="Arial" panose="020B0604020202020204" pitchFamily="34" charset="0"/>
              </a:rPr>
              <a:t>α</a:t>
            </a:r>
            <a:r>
              <a:rPr lang="en-US" altLang="en-US" sz="2400" b="1">
                <a:solidFill>
                  <a:srgbClr val="0000FF"/>
                </a:solidFill>
                <a:cs typeface="Arial" panose="020B0604020202020204" pitchFamily="34" charset="0"/>
              </a:rPr>
              <a:t>, </a:t>
            </a:r>
            <a:r>
              <a:rPr lang="el-GR" altLang="en-US" sz="2400" b="1">
                <a:solidFill>
                  <a:srgbClr val="0000FF"/>
                </a:solidFill>
                <a:cs typeface="Arial" panose="020B0604020202020204" pitchFamily="34" charset="0"/>
              </a:rPr>
              <a:t>β</a:t>
            </a:r>
          </a:p>
        </p:txBody>
      </p:sp>
      <p:sp>
        <p:nvSpPr>
          <p:cNvPr id="33840" name="Rectangle 48"/>
          <p:cNvSpPr>
            <a:spLocks noChangeArrowheads="1"/>
          </p:cNvSpPr>
          <p:nvPr/>
        </p:nvSpPr>
        <p:spPr bwMode="auto">
          <a:xfrm>
            <a:off x="5332412" y="5257801"/>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b="1">
                <a:solidFill>
                  <a:srgbClr val="0000FF"/>
                </a:solidFill>
                <a:cs typeface="Arial" panose="020B0604020202020204" pitchFamily="34" charset="0"/>
              </a:rPr>
              <a:t>A</a:t>
            </a:r>
          </a:p>
        </p:txBody>
      </p:sp>
      <p:sp>
        <p:nvSpPr>
          <p:cNvPr id="33841" name="Rectangle 49"/>
          <p:cNvSpPr>
            <a:spLocks noChangeArrowheads="1"/>
          </p:cNvSpPr>
          <p:nvPr/>
        </p:nvSpPr>
        <p:spPr bwMode="auto">
          <a:xfrm>
            <a:off x="8691563" y="5329238"/>
            <a:ext cx="371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l-GR" altLang="en-US" sz="2400" b="1">
                <a:solidFill>
                  <a:srgbClr val="0000FF"/>
                </a:solidFill>
                <a:cs typeface="Arial" panose="020B0604020202020204" pitchFamily="34" charset="0"/>
              </a:rPr>
              <a:t>β</a:t>
            </a:r>
            <a:endParaRPr lang="en-US" altLang="en-US" sz="2400" b="1">
              <a:solidFill>
                <a:srgbClr val="0000FF"/>
              </a:solidFill>
              <a:cs typeface="Arial" panose="020B0604020202020204" pitchFamily="34" charset="0"/>
            </a:endParaRPr>
          </a:p>
        </p:txBody>
      </p:sp>
      <p:sp>
        <p:nvSpPr>
          <p:cNvPr id="33842" name="Rectangle 50"/>
          <p:cNvSpPr>
            <a:spLocks noChangeArrowheads="1"/>
          </p:cNvSpPr>
          <p:nvPr/>
        </p:nvSpPr>
        <p:spPr bwMode="auto">
          <a:xfrm>
            <a:off x="5332412" y="5715001"/>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FF"/>
                </a:solidFill>
                <a:cs typeface="Arial" panose="020B0604020202020204" pitchFamily="34" charset="0"/>
              </a:rPr>
              <a:t>B</a:t>
            </a:r>
          </a:p>
        </p:txBody>
      </p:sp>
      <p:sp>
        <p:nvSpPr>
          <p:cNvPr id="33843" name="Rectangle 51"/>
          <p:cNvSpPr>
            <a:spLocks noChangeArrowheads="1"/>
          </p:cNvSpPr>
          <p:nvPr/>
        </p:nvSpPr>
        <p:spPr bwMode="auto">
          <a:xfrm>
            <a:off x="8691563" y="5715001"/>
            <a:ext cx="373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l-GR" altLang="en-US" sz="2400" b="1">
                <a:solidFill>
                  <a:srgbClr val="0000FF"/>
                </a:solidFill>
                <a:cs typeface="Arial" panose="020B0604020202020204" pitchFamily="34" charset="0"/>
              </a:rPr>
              <a:t>α</a:t>
            </a:r>
            <a:endParaRPr lang="en-US" altLang="en-US" sz="2400" b="1">
              <a:solidFill>
                <a:srgbClr val="0000FF"/>
              </a:solidFill>
              <a:cs typeface="Arial" panose="020B0604020202020204" pitchFamily="34" charset="0"/>
            </a:endParaRPr>
          </a:p>
        </p:txBody>
      </p:sp>
      <p:sp>
        <p:nvSpPr>
          <p:cNvPr id="33844" name="Rectangle 52"/>
          <p:cNvSpPr>
            <a:spLocks noChangeArrowheads="1"/>
          </p:cNvSpPr>
          <p:nvPr/>
        </p:nvSpPr>
        <p:spPr bwMode="auto">
          <a:xfrm>
            <a:off x="5180012" y="6243638"/>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FF"/>
                </a:solidFill>
                <a:cs typeface="Arial" panose="020B0604020202020204" pitchFamily="34" charset="0"/>
              </a:rPr>
              <a:t>A, B</a:t>
            </a:r>
          </a:p>
        </p:txBody>
      </p:sp>
      <p:sp>
        <p:nvSpPr>
          <p:cNvPr id="33845" name="Rectangle 53"/>
          <p:cNvSpPr>
            <a:spLocks noChangeArrowheads="1"/>
          </p:cNvSpPr>
          <p:nvPr/>
        </p:nvSpPr>
        <p:spPr bwMode="auto">
          <a:xfrm>
            <a:off x="8016876" y="6243638"/>
            <a:ext cx="1601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b="1">
                <a:solidFill>
                  <a:srgbClr val="0000FF"/>
                </a:solidFill>
                <a:cs typeface="Arial" panose="020B0604020202020204" pitchFamily="34" charset="0"/>
              </a:rPr>
              <a:t>Không có</a:t>
            </a:r>
          </a:p>
        </p:txBody>
      </p:sp>
      <p:pic>
        <p:nvPicPr>
          <p:cNvPr id="16421" name="Picture 1"/>
          <p:cNvPicPr>
            <a:picLocks noChangeAspect="1"/>
          </p:cNvPicPr>
          <p:nvPr/>
        </p:nvPicPr>
        <p:blipFill>
          <a:blip r:embed="rId2">
            <a:extLst>
              <a:ext uri="{28A0092B-C50C-407E-A947-70E740481C1C}">
                <a14:useLocalDpi xmlns:a14="http://schemas.microsoft.com/office/drawing/2010/main" val="0"/>
              </a:ext>
            </a:extLst>
          </a:blip>
          <a:srcRect t="10020" b="27548"/>
          <a:stretch>
            <a:fillRect/>
          </a:stretch>
        </p:blipFill>
        <p:spPr bwMode="auto">
          <a:xfrm>
            <a:off x="2422525" y="866776"/>
            <a:ext cx="686911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p:cNvSpPr/>
          <p:nvPr/>
        </p:nvSpPr>
        <p:spPr>
          <a:xfrm>
            <a:off x="7704138" y="3560764"/>
            <a:ext cx="790575" cy="427037"/>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3562350" y="3560764"/>
            <a:ext cx="792162" cy="427037"/>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4906963" y="3538539"/>
            <a:ext cx="792163" cy="427037"/>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6411913" y="3560764"/>
            <a:ext cx="790575" cy="427037"/>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35" name="Text Box 47"/>
          <p:cNvSpPr txBox="1">
            <a:spLocks noChangeArrowheads="1"/>
          </p:cNvSpPr>
          <p:nvPr/>
        </p:nvSpPr>
        <p:spPr bwMode="auto">
          <a:xfrm>
            <a:off x="3656012" y="2362201"/>
            <a:ext cx="1447800" cy="307975"/>
          </a:xfrm>
          <a:prstGeom prst="rect">
            <a:avLst/>
          </a:prstGeom>
          <a:noFill/>
          <a:ln>
            <a:noFill/>
          </a:ln>
          <a:effectLst/>
          <a:extLst/>
        </p:spPr>
        <p:txBody>
          <a:bodyPr>
            <a:spAutoFit/>
          </a:bodyPr>
          <a:lstStyle/>
          <a:p>
            <a:pPr eaLnBrk="1" hangingPunct="1">
              <a:spcBef>
                <a:spcPct val="50000"/>
              </a:spcBef>
              <a:defRPr/>
            </a:pPr>
            <a:r>
              <a:rPr lang="en-US" sz="1400" dirty="0">
                <a:effectLst>
                  <a:outerShdw blurRad="38100" dist="38100" dir="2700000" algn="tl">
                    <a:srgbClr val="C0C0C0"/>
                  </a:outerShdw>
                </a:effectLst>
                <a:latin typeface="Arial" charset="0"/>
              </a:rPr>
              <a:t>(</a:t>
            </a:r>
            <a:r>
              <a:rPr lang="en-US" sz="1400" dirty="0">
                <a:solidFill>
                  <a:srgbClr val="0033CC"/>
                </a:solidFill>
                <a:effectLst>
                  <a:outerShdw blurRad="38100" dist="38100" dir="2700000" algn="tl">
                    <a:srgbClr val="C0C0C0"/>
                  </a:outerShdw>
                </a:effectLst>
                <a:latin typeface="Arial" charset="0"/>
              </a:rPr>
              <a:t>antibodies </a:t>
            </a:r>
            <a:r>
              <a:rPr lang="el-GR" sz="1400" b="1" dirty="0">
                <a:solidFill>
                  <a:srgbClr val="FF0000"/>
                </a:solidFill>
                <a:latin typeface="Arial" charset="0"/>
              </a:rPr>
              <a:t>β</a:t>
            </a:r>
            <a:r>
              <a:rPr lang="en-US" sz="1400" b="1" dirty="0">
                <a:solidFill>
                  <a:srgbClr val="FF0000"/>
                </a:solidFill>
                <a:latin typeface="Arial" charset="0"/>
              </a:rPr>
              <a:t>)</a:t>
            </a:r>
            <a:r>
              <a:rPr lang="en-US" sz="1400" b="1" dirty="0">
                <a:solidFill>
                  <a:srgbClr val="FF0000"/>
                </a:solidFill>
                <a:effectLst>
                  <a:outerShdw blurRad="38100" dist="38100" dir="2700000" algn="tl">
                    <a:srgbClr val="C0C0C0"/>
                  </a:outerShdw>
                </a:effectLst>
                <a:latin typeface="Arial" charset="0"/>
              </a:rPr>
              <a:t> </a:t>
            </a:r>
          </a:p>
        </p:txBody>
      </p:sp>
      <p:sp>
        <p:nvSpPr>
          <p:cNvPr id="12336" name="Text Box 48"/>
          <p:cNvSpPr txBox="1">
            <a:spLocks noChangeArrowheads="1"/>
          </p:cNvSpPr>
          <p:nvPr/>
        </p:nvSpPr>
        <p:spPr bwMode="auto">
          <a:xfrm>
            <a:off x="5103812" y="2362201"/>
            <a:ext cx="1371600" cy="307975"/>
          </a:xfrm>
          <a:prstGeom prst="rect">
            <a:avLst/>
          </a:prstGeom>
          <a:noFill/>
          <a:ln>
            <a:noFill/>
          </a:ln>
          <a:effectLst/>
          <a:extLst/>
        </p:spPr>
        <p:txBody>
          <a:bodyPr>
            <a:spAutoFit/>
          </a:bodyPr>
          <a:lstStyle/>
          <a:p>
            <a:pPr eaLnBrk="1" hangingPunct="1">
              <a:spcBef>
                <a:spcPct val="50000"/>
              </a:spcBef>
              <a:defRPr/>
            </a:pPr>
            <a:r>
              <a:rPr lang="en-US" sz="1400" b="1" dirty="0">
                <a:effectLst>
                  <a:outerShdw blurRad="38100" dist="38100" dir="2700000" algn="tl">
                    <a:srgbClr val="C0C0C0"/>
                  </a:outerShdw>
                </a:effectLst>
                <a:latin typeface="Arial" charset="0"/>
              </a:rPr>
              <a:t>(</a:t>
            </a:r>
            <a:r>
              <a:rPr lang="en-US" sz="1400" b="1" dirty="0">
                <a:solidFill>
                  <a:srgbClr val="0033CC"/>
                </a:solidFill>
                <a:effectLst>
                  <a:outerShdw blurRad="38100" dist="38100" dir="2700000" algn="tl">
                    <a:srgbClr val="C0C0C0"/>
                  </a:outerShdw>
                </a:effectLst>
                <a:latin typeface="Arial" charset="0"/>
              </a:rPr>
              <a:t>antibodies </a:t>
            </a:r>
            <a:r>
              <a:rPr lang="el-GR" sz="1400" b="1" dirty="0">
                <a:solidFill>
                  <a:srgbClr val="FF0000"/>
                </a:solidFill>
                <a:latin typeface="Arial" charset="0"/>
              </a:rPr>
              <a:t>α</a:t>
            </a:r>
            <a:r>
              <a:rPr lang="en-US" sz="1400" b="1" dirty="0">
                <a:solidFill>
                  <a:srgbClr val="0000FF"/>
                </a:solidFill>
                <a:latin typeface="Arial" charset="0"/>
              </a:rPr>
              <a:t>)</a:t>
            </a:r>
            <a:r>
              <a:rPr lang="en-US" sz="1400" b="1" dirty="0">
                <a:effectLst>
                  <a:outerShdw blurRad="38100" dist="38100" dir="2700000" algn="tl">
                    <a:srgbClr val="C0C0C0"/>
                  </a:outerShdw>
                </a:effectLst>
                <a:latin typeface="Arial" charset="0"/>
              </a:rPr>
              <a:t> </a:t>
            </a:r>
          </a:p>
        </p:txBody>
      </p:sp>
      <p:sp>
        <p:nvSpPr>
          <p:cNvPr id="16428" name="Rectangle 46"/>
          <p:cNvSpPr>
            <a:spLocks noChangeArrowheads="1"/>
          </p:cNvSpPr>
          <p:nvPr/>
        </p:nvSpPr>
        <p:spPr bwMode="auto">
          <a:xfrm>
            <a:off x="8228013" y="2514601"/>
            <a:ext cx="606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1200">
                <a:solidFill>
                  <a:srgbClr val="0000FF"/>
                </a:solidFill>
                <a:cs typeface="Arial" panose="020B0604020202020204" pitchFamily="34" charset="0"/>
              </a:rPr>
              <a:t>(</a:t>
            </a:r>
            <a:r>
              <a:rPr lang="el-GR" altLang="en-US" sz="1400" b="1">
                <a:solidFill>
                  <a:srgbClr val="FF0000"/>
                </a:solidFill>
                <a:cs typeface="Arial" panose="020B0604020202020204" pitchFamily="34" charset="0"/>
              </a:rPr>
              <a:t>α</a:t>
            </a:r>
            <a:r>
              <a:rPr lang="en-US" altLang="en-US" sz="1400" b="1">
                <a:solidFill>
                  <a:srgbClr val="FF0000"/>
                </a:solidFill>
                <a:cs typeface="Arial" panose="020B0604020202020204" pitchFamily="34" charset="0"/>
              </a:rPr>
              <a:t>, </a:t>
            </a:r>
            <a:r>
              <a:rPr lang="el-GR" altLang="en-US" sz="1400" b="1">
                <a:solidFill>
                  <a:srgbClr val="FF0000"/>
                </a:solidFill>
                <a:cs typeface="Arial" panose="020B0604020202020204" pitchFamily="34" charset="0"/>
              </a:rPr>
              <a:t>β</a:t>
            </a:r>
            <a:r>
              <a:rPr lang="en-US" altLang="en-US" sz="1200">
                <a:solidFill>
                  <a:srgbClr val="0000FF"/>
                </a:solidFill>
                <a:cs typeface="Arial" panose="020B0604020202020204" pitchFamily="34" charset="0"/>
              </a:rPr>
              <a:t>)</a:t>
            </a:r>
            <a:endParaRPr lang="el-GR" altLang="en-US" sz="1200">
              <a:solidFill>
                <a:srgbClr val="0000FF"/>
              </a:solidFill>
              <a:cs typeface="Arial" panose="020B0604020202020204" pitchFamily="34" charset="0"/>
            </a:endParaRPr>
          </a:p>
        </p:txBody>
      </p:sp>
      <p:sp>
        <p:nvSpPr>
          <p:cNvPr id="16429" name="TextBox 24"/>
          <p:cNvSpPr txBox="1">
            <a:spLocks noChangeArrowheads="1"/>
          </p:cNvSpPr>
          <p:nvPr/>
        </p:nvSpPr>
        <p:spPr bwMode="auto">
          <a:xfrm>
            <a:off x="2589212" y="838201"/>
            <a:ext cx="10668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Kháng nguyên</a:t>
            </a:r>
          </a:p>
        </p:txBody>
      </p:sp>
      <p:sp>
        <p:nvSpPr>
          <p:cNvPr id="16430" name="TextBox 25"/>
          <p:cNvSpPr txBox="1">
            <a:spLocks noChangeArrowheads="1"/>
          </p:cNvSpPr>
          <p:nvPr/>
        </p:nvSpPr>
        <p:spPr bwMode="auto">
          <a:xfrm>
            <a:off x="2513012" y="2209801"/>
            <a:ext cx="10668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Kháng thể</a:t>
            </a:r>
          </a:p>
        </p:txBody>
      </p:sp>
      <p:sp>
        <p:nvSpPr>
          <p:cNvPr id="16431" name="TextBox 26"/>
          <p:cNvSpPr txBox="1">
            <a:spLocks noChangeArrowheads="1"/>
          </p:cNvSpPr>
          <p:nvPr/>
        </p:nvSpPr>
        <p:spPr bwMode="auto">
          <a:xfrm>
            <a:off x="2436813" y="1676400"/>
            <a:ext cx="123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70C0"/>
                </a:solidFill>
              </a:rPr>
              <a:t>Hồng cầu</a:t>
            </a:r>
          </a:p>
        </p:txBody>
      </p:sp>
      <p:sp>
        <p:nvSpPr>
          <p:cNvPr id="16432" name="TextBox 27"/>
          <p:cNvSpPr txBox="1">
            <a:spLocks noChangeArrowheads="1"/>
          </p:cNvSpPr>
          <p:nvPr/>
        </p:nvSpPr>
        <p:spPr bwMode="auto">
          <a:xfrm>
            <a:off x="2536826" y="2971801"/>
            <a:ext cx="890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70C0"/>
                </a:solidFill>
              </a:rPr>
              <a:t>Huyết </a:t>
            </a:r>
          </a:p>
          <a:p>
            <a:pPr eaLnBrk="1" hangingPunct="1">
              <a:spcBef>
                <a:spcPct val="0"/>
              </a:spcBef>
              <a:buFontTx/>
              <a:buNone/>
            </a:pPr>
            <a:r>
              <a:rPr lang="en-US" altLang="en-US" sz="1800" b="1">
                <a:solidFill>
                  <a:srgbClr val="0070C0"/>
                </a:solidFill>
              </a:rPr>
              <a:t>tương</a:t>
            </a:r>
          </a:p>
        </p:txBody>
      </p:sp>
    </p:spTree>
    <p:extLst>
      <p:ext uri="{BB962C8B-B14F-4D97-AF65-F5344CB8AC3E}">
        <p14:creationId xmlns:p14="http://schemas.microsoft.com/office/powerpoint/2010/main" val="2369288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837"/>
                                        </p:tgtEl>
                                        <p:attrNameLst>
                                          <p:attrName>style.visibility</p:attrName>
                                        </p:attrNameLst>
                                      </p:cBhvr>
                                      <p:to>
                                        <p:strVal val="visible"/>
                                      </p:to>
                                    </p:set>
                                    <p:anim calcmode="lin" valueType="num">
                                      <p:cBhvr additive="base">
                                        <p:cTn id="7" dur="500" fill="hold"/>
                                        <p:tgtEl>
                                          <p:spTgt spid="33837"/>
                                        </p:tgtEl>
                                        <p:attrNameLst>
                                          <p:attrName>ppt_x</p:attrName>
                                        </p:attrNameLst>
                                      </p:cBhvr>
                                      <p:tavLst>
                                        <p:tav tm="0">
                                          <p:val>
                                            <p:strVal val="#ppt_x"/>
                                          </p:val>
                                        </p:tav>
                                        <p:tav tm="100000">
                                          <p:val>
                                            <p:strVal val="#ppt_x"/>
                                          </p:val>
                                        </p:tav>
                                      </p:tavLst>
                                    </p:anim>
                                    <p:anim calcmode="lin" valueType="num">
                                      <p:cBhvr additive="base">
                                        <p:cTn id="8" dur="500" fill="hold"/>
                                        <p:tgtEl>
                                          <p:spTgt spid="3383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838"/>
                                        </p:tgtEl>
                                        <p:attrNameLst>
                                          <p:attrName>style.visibility</p:attrName>
                                        </p:attrNameLst>
                                      </p:cBhvr>
                                      <p:to>
                                        <p:strVal val="visible"/>
                                      </p:to>
                                    </p:set>
                                    <p:anim calcmode="lin" valueType="num">
                                      <p:cBhvr additive="base">
                                        <p:cTn id="11" dur="500" fill="hold"/>
                                        <p:tgtEl>
                                          <p:spTgt spid="33838"/>
                                        </p:tgtEl>
                                        <p:attrNameLst>
                                          <p:attrName>ppt_x</p:attrName>
                                        </p:attrNameLst>
                                      </p:cBhvr>
                                      <p:tavLst>
                                        <p:tav tm="0">
                                          <p:val>
                                            <p:strVal val="#ppt_x"/>
                                          </p:val>
                                        </p:tav>
                                        <p:tav tm="100000">
                                          <p:val>
                                            <p:strVal val="#ppt_x"/>
                                          </p:val>
                                        </p:tav>
                                      </p:tavLst>
                                    </p:anim>
                                    <p:anim calcmode="lin" valueType="num">
                                      <p:cBhvr additive="base">
                                        <p:cTn id="12" dur="500" fill="hold"/>
                                        <p:tgtEl>
                                          <p:spTgt spid="33838"/>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500"/>
                            </p:stCondLst>
                            <p:childTnLst>
                              <p:par>
                                <p:cTn id="14" presetID="10" presetClass="entr" presetSubtype="0" repeatCount="indefinite" fill="hold" grpId="0" nodeType="afterEffect">
                                  <p:stCondLst>
                                    <p:cond delay="0"/>
                                  </p:stCondLst>
                                  <p:endCondLst>
                                    <p:cond evt="onNext" delay="0">
                                      <p:tgtEl>
                                        <p:sldTgt/>
                                      </p:tgtEl>
                                    </p:cond>
                                  </p:end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33840"/>
                                        </p:tgtEl>
                                        <p:attrNameLst>
                                          <p:attrName>style.visibility</p:attrName>
                                        </p:attrNameLst>
                                      </p:cBhvr>
                                      <p:to>
                                        <p:strVal val="visible"/>
                                      </p:to>
                                    </p:set>
                                    <p:animEffect transition="in" filter="diamond(in)">
                                      <p:cBhvr>
                                        <p:cTn id="21" dur="500"/>
                                        <p:tgtEl>
                                          <p:spTgt spid="33840"/>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33841"/>
                                        </p:tgtEl>
                                        <p:attrNameLst>
                                          <p:attrName>style.visibility</p:attrName>
                                        </p:attrNameLst>
                                      </p:cBhvr>
                                      <p:to>
                                        <p:strVal val="visible"/>
                                      </p:to>
                                    </p:set>
                                    <p:animEffect transition="in" filter="diamond(in)">
                                      <p:cBhvr>
                                        <p:cTn id="24" dur="500"/>
                                        <p:tgtEl>
                                          <p:spTgt spid="33841"/>
                                        </p:tgtEl>
                                      </p:cBhvr>
                                    </p:animEffect>
                                  </p:childTnLst>
                                </p:cTn>
                              </p:par>
                              <p:par>
                                <p:cTn id="25" presetID="10" presetClass="exit" presetSubtype="0" fill="hold" grpId="1" nodeType="with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par>
                          <p:cTn id="28" fill="hold" nodeType="afterGroup">
                            <p:stCondLst>
                              <p:cond delay="500"/>
                            </p:stCondLst>
                            <p:childTnLst>
                              <p:par>
                                <p:cTn id="29" presetID="10" presetClass="entr" presetSubtype="0" repeatCount="indefinite" fill="hold" grpId="0" nodeType="afterEffect">
                                  <p:stCondLst>
                                    <p:cond delay="0"/>
                                  </p:stCondLst>
                                  <p:endCondLst>
                                    <p:cond evt="onNext" delay="0">
                                      <p:tgtEl>
                                        <p:sldTgt/>
                                      </p:tgtEl>
                                    </p:cond>
                                  </p:end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842"/>
                                        </p:tgtEl>
                                        <p:attrNameLst>
                                          <p:attrName>style.visibility</p:attrName>
                                        </p:attrNameLst>
                                      </p:cBhvr>
                                      <p:to>
                                        <p:strVal val="visible"/>
                                      </p:to>
                                    </p:set>
                                    <p:animEffect transition="in" filter="box(in)">
                                      <p:cBhvr>
                                        <p:cTn id="36" dur="500"/>
                                        <p:tgtEl>
                                          <p:spTgt spid="33842"/>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843"/>
                                        </p:tgtEl>
                                        <p:attrNameLst>
                                          <p:attrName>style.visibility</p:attrName>
                                        </p:attrNameLst>
                                      </p:cBhvr>
                                      <p:to>
                                        <p:strVal val="visible"/>
                                      </p:to>
                                    </p:set>
                                    <p:animEffect transition="in" filter="box(in)">
                                      <p:cBhvr>
                                        <p:cTn id="39" dur="500"/>
                                        <p:tgtEl>
                                          <p:spTgt spid="33843"/>
                                        </p:tgtEl>
                                      </p:cBhvr>
                                    </p:animEffect>
                                  </p:childTnLst>
                                </p:cTn>
                              </p:par>
                              <p:par>
                                <p:cTn id="40" presetID="10" presetClass="exit" presetSubtype="0" fill="hold" grpId="1" nodeType="with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par>
                          <p:cTn id="43" fill="hold" nodeType="afterGroup">
                            <p:stCondLst>
                              <p:cond delay="500"/>
                            </p:stCondLst>
                            <p:childTnLst>
                              <p:par>
                                <p:cTn id="44" presetID="10" presetClass="entr" presetSubtype="0" repeatCount="indefinite" fill="hold" grpId="0" nodeType="afterEffect">
                                  <p:stCondLst>
                                    <p:cond delay="0"/>
                                  </p:stCondLst>
                                  <p:endCondLst>
                                    <p:cond evt="onNext" delay="0">
                                      <p:tgtEl>
                                        <p:sldTgt/>
                                      </p:tgtEl>
                                    </p:cond>
                                  </p:end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3844"/>
                                        </p:tgtEl>
                                        <p:attrNameLst>
                                          <p:attrName>style.visibility</p:attrName>
                                        </p:attrNameLst>
                                      </p:cBhvr>
                                      <p:to>
                                        <p:strVal val="visible"/>
                                      </p:to>
                                    </p:set>
                                    <p:anim calcmode="lin" valueType="num">
                                      <p:cBhvr additive="base">
                                        <p:cTn id="51" dur="500" fill="hold"/>
                                        <p:tgtEl>
                                          <p:spTgt spid="33844"/>
                                        </p:tgtEl>
                                        <p:attrNameLst>
                                          <p:attrName>ppt_x</p:attrName>
                                        </p:attrNameLst>
                                      </p:cBhvr>
                                      <p:tavLst>
                                        <p:tav tm="0">
                                          <p:val>
                                            <p:strVal val="#ppt_x"/>
                                          </p:val>
                                        </p:tav>
                                        <p:tav tm="100000">
                                          <p:val>
                                            <p:strVal val="#ppt_x"/>
                                          </p:val>
                                        </p:tav>
                                      </p:tavLst>
                                    </p:anim>
                                    <p:anim calcmode="lin" valueType="num">
                                      <p:cBhvr additive="base">
                                        <p:cTn id="52" dur="500" fill="hold"/>
                                        <p:tgtEl>
                                          <p:spTgt spid="33844"/>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33845"/>
                                        </p:tgtEl>
                                        <p:attrNameLst>
                                          <p:attrName>style.visibility</p:attrName>
                                        </p:attrNameLst>
                                      </p:cBhvr>
                                      <p:to>
                                        <p:strVal val="visible"/>
                                      </p:to>
                                    </p:set>
                                    <p:anim calcmode="lin" valueType="num">
                                      <p:cBhvr additive="base">
                                        <p:cTn id="56" dur="500" fill="hold"/>
                                        <p:tgtEl>
                                          <p:spTgt spid="33845"/>
                                        </p:tgtEl>
                                        <p:attrNameLst>
                                          <p:attrName>ppt_x</p:attrName>
                                        </p:attrNameLst>
                                      </p:cBhvr>
                                      <p:tavLst>
                                        <p:tav tm="0">
                                          <p:val>
                                            <p:strVal val="#ppt_x"/>
                                          </p:val>
                                        </p:tav>
                                        <p:tav tm="100000">
                                          <p:val>
                                            <p:strVal val="#ppt_x"/>
                                          </p:val>
                                        </p:tav>
                                      </p:tavLst>
                                    </p:anim>
                                    <p:anim calcmode="lin" valueType="num">
                                      <p:cBhvr additive="base">
                                        <p:cTn id="57" dur="500" fill="hold"/>
                                        <p:tgtEl>
                                          <p:spTgt spid="33845"/>
                                        </p:tgtEl>
                                        <p:attrNameLst>
                                          <p:attrName>ppt_y</p:attrName>
                                        </p:attrNameLst>
                                      </p:cBhvr>
                                      <p:tavLst>
                                        <p:tav tm="0">
                                          <p:val>
                                            <p:strVal val="1+#ppt_h/2"/>
                                          </p:val>
                                        </p:tav>
                                        <p:tav tm="100000">
                                          <p:val>
                                            <p:strVal val="#ppt_y"/>
                                          </p:val>
                                        </p:tav>
                                      </p:tavLst>
                                    </p:anim>
                                  </p:childTnLst>
                                </p:cTn>
                              </p:par>
                              <p:par>
                                <p:cTn id="58" presetID="10" presetClass="exit" presetSubtype="0" fill="hold" grpId="1"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childTnLst>
                          </p:cTn>
                        </p:par>
                        <p:par>
                          <p:cTn id="61" fill="hold" nodeType="afterGroup">
                            <p:stCondLst>
                              <p:cond delay="1000"/>
                            </p:stCondLst>
                            <p:childTnLst>
                              <p:par>
                                <p:cTn id="62" presetID="10" presetClass="entr" presetSubtype="0" repeatCount="indefinite" fill="hold" grpId="0" nodeType="afterEffect">
                                  <p:stCondLst>
                                    <p:cond delay="0"/>
                                  </p:stCondLst>
                                  <p:endCondLst>
                                    <p:cond evt="onNext" delay="0">
                                      <p:tgtEl>
                                        <p:sldTgt/>
                                      </p:tgtEl>
                                    </p:cond>
                                  </p:end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37" grpId="0"/>
      <p:bldP spid="33838" grpId="0"/>
      <p:bldP spid="33840" grpId="0"/>
      <p:bldP spid="33841" grpId="0"/>
      <p:bldP spid="33842" grpId="0"/>
      <p:bldP spid="33843" grpId="0"/>
      <p:bldP spid="33844" grpId="0"/>
      <p:bldP spid="33845" grpId="0"/>
      <p:bldP spid="18" grpId="0" animBg="1"/>
      <p:bldP spid="18" grpId="1" animBg="1"/>
      <p:bldP spid="19" grpId="0" animBg="1"/>
      <p:bldP spid="19" grpId="1" animBg="1"/>
      <p:bldP spid="20" grpId="0" animBg="1"/>
      <p:bldP spid="20" grpId="1"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AutoShape 4"/>
          <p:cNvSpPr>
            <a:spLocks noChangeArrowheads="1"/>
          </p:cNvSpPr>
          <p:nvPr/>
        </p:nvSpPr>
        <p:spPr bwMode="auto">
          <a:xfrm rot="8768735">
            <a:off x="4799012" y="1828800"/>
            <a:ext cx="731838" cy="249238"/>
          </a:xfrm>
          <a:prstGeom prst="chevron">
            <a:avLst>
              <a:gd name="adj" fmla="val 73408"/>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2885" name="Rectangle 5"/>
          <p:cNvSpPr>
            <a:spLocks noChangeArrowheads="1"/>
          </p:cNvSpPr>
          <p:nvPr/>
        </p:nvSpPr>
        <p:spPr bwMode="auto">
          <a:xfrm rot="21061642">
            <a:off x="4346575" y="2136775"/>
            <a:ext cx="620712" cy="223838"/>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2886" name="AutoShape 6"/>
          <p:cNvSpPr>
            <a:spLocks noChangeArrowheads="1"/>
          </p:cNvSpPr>
          <p:nvPr/>
        </p:nvSpPr>
        <p:spPr bwMode="auto">
          <a:xfrm rot="11527645">
            <a:off x="4878388" y="2190751"/>
            <a:ext cx="835025" cy="238125"/>
          </a:xfrm>
          <a:prstGeom prst="chevron">
            <a:avLst>
              <a:gd name="adj" fmla="val 87667"/>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2887" name="Text Box 7"/>
          <p:cNvSpPr txBox="1">
            <a:spLocks noChangeArrowheads="1"/>
          </p:cNvSpPr>
          <p:nvPr/>
        </p:nvSpPr>
        <p:spPr bwMode="auto">
          <a:xfrm>
            <a:off x="3808413" y="2532063"/>
            <a:ext cx="1831975" cy="461962"/>
          </a:xfrm>
          <a:prstGeom prst="rect">
            <a:avLst/>
          </a:prstGeom>
          <a:noFill/>
          <a:ln>
            <a:noFill/>
          </a:ln>
          <a:effectLst/>
          <a:extLst/>
        </p:spPr>
        <p:txBody>
          <a:bodyPr wrap="none">
            <a:spAutoFit/>
          </a:bodyPr>
          <a:lstStyle/>
          <a:p>
            <a:pPr>
              <a:defRPr/>
            </a:pPr>
            <a:r>
              <a:rPr lang="en-US" sz="2400" b="1" dirty="0" err="1">
                <a:solidFill>
                  <a:srgbClr val="0000FF"/>
                </a:solidFill>
                <a:latin typeface="Times New Roman" pitchFamily="18" charset="0"/>
                <a:cs typeface="Times New Roman" pitchFamily="18" charset="0"/>
              </a:rPr>
              <a:t>Kháng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thể</a:t>
            </a:r>
            <a:r>
              <a:rPr lang="en-US" sz="2400" b="1" dirty="0">
                <a:solidFill>
                  <a:srgbClr val="0000FF"/>
                </a:solidFill>
                <a:latin typeface="Times New Roman" pitchFamily="18" charset="0"/>
                <a:cs typeface="Times New Roman" pitchFamily="18" charset="0"/>
              </a:rPr>
              <a:t> </a:t>
            </a:r>
            <a:r>
              <a:rPr lang="en-US" sz="2400" b="1" dirty="0">
                <a:solidFill>
                  <a:srgbClr val="0000FF"/>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p:txBody>
      </p:sp>
      <p:sp>
        <p:nvSpPr>
          <p:cNvPr id="16" name="AutoShape 30"/>
          <p:cNvSpPr>
            <a:spLocks noChangeArrowheads="1"/>
          </p:cNvSpPr>
          <p:nvPr/>
        </p:nvSpPr>
        <p:spPr bwMode="auto">
          <a:xfrm rot="8910321">
            <a:off x="7999412" y="2133600"/>
            <a:ext cx="609600" cy="228600"/>
          </a:xfrm>
          <a:prstGeom prst="flowChartOnlineStorage">
            <a:avLst/>
          </a:prstGeom>
          <a:solidFill>
            <a:srgbClr val="AD93D3"/>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a:solidFill>
                <a:srgbClr val="0000FF"/>
              </a:solidFill>
              <a:latin typeface=".VnTime" panose="020B7200000000000000" pitchFamily="34" charset="0"/>
            </a:endParaRPr>
          </a:p>
        </p:txBody>
      </p:sp>
      <p:sp>
        <p:nvSpPr>
          <p:cNvPr id="122889" name="AutoShape 9"/>
          <p:cNvSpPr>
            <a:spLocks noChangeArrowheads="1"/>
          </p:cNvSpPr>
          <p:nvPr/>
        </p:nvSpPr>
        <p:spPr bwMode="auto">
          <a:xfrm rot="19558839">
            <a:off x="4418013" y="3587750"/>
            <a:ext cx="671513" cy="228600"/>
          </a:xfrm>
          <a:prstGeom prst="flowChartOnlineStorage">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2890" name="AutoShape 10"/>
          <p:cNvSpPr>
            <a:spLocks noChangeArrowheads="1"/>
          </p:cNvSpPr>
          <p:nvPr/>
        </p:nvSpPr>
        <p:spPr bwMode="auto">
          <a:xfrm rot="1162449">
            <a:off x="4494212" y="3886200"/>
            <a:ext cx="685800" cy="228600"/>
          </a:xfrm>
          <a:prstGeom prst="flowChartOnlineStorage">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2891" name="Rectangle 11"/>
          <p:cNvSpPr>
            <a:spLocks noChangeArrowheads="1"/>
          </p:cNvSpPr>
          <p:nvPr/>
        </p:nvSpPr>
        <p:spPr bwMode="auto">
          <a:xfrm>
            <a:off x="4189412" y="3816351"/>
            <a:ext cx="381000" cy="20002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2892" name="Text Box 12"/>
          <p:cNvSpPr txBox="1">
            <a:spLocks noChangeArrowheads="1"/>
          </p:cNvSpPr>
          <p:nvPr/>
        </p:nvSpPr>
        <p:spPr bwMode="auto">
          <a:xfrm>
            <a:off x="3960812" y="4267201"/>
            <a:ext cx="1900238" cy="461963"/>
          </a:xfrm>
          <a:prstGeom prst="rect">
            <a:avLst/>
          </a:prstGeom>
          <a:noFill/>
          <a:ln>
            <a:noFill/>
          </a:ln>
          <a:effectLst/>
          <a:extLst/>
        </p:spPr>
        <p:txBody>
          <a:bodyPr wrap="none">
            <a:spAutoFit/>
          </a:bodyPr>
          <a:lstStyle/>
          <a:p>
            <a:pPr>
              <a:defRPr/>
            </a:pPr>
            <a:r>
              <a:rPr lang="en-US" sz="2400" b="1" dirty="0" err="1">
                <a:solidFill>
                  <a:srgbClr val="0000FF"/>
                </a:solidFill>
                <a:latin typeface="Times New Roman" pitchFamily="18" charset="0"/>
                <a:cs typeface="Times New Roman" pitchFamily="18" charset="0"/>
              </a:rPr>
              <a:t>Kháng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thể</a:t>
            </a:r>
            <a:r>
              <a:rPr lang="en-US" sz="2400" b="1" dirty="0">
                <a:solidFill>
                  <a:srgbClr val="0000FF"/>
                </a:solidFill>
                <a:latin typeface="Times New Roman" pitchFamily="18" charset="0"/>
                <a:cs typeface="Times New Roman" pitchFamily="18" charset="0"/>
              </a:rPr>
              <a:t> </a:t>
            </a:r>
            <a:r>
              <a:rPr lang="en-US" b="1" dirty="0">
                <a:solidFill>
                  <a:srgbClr val="0000FF"/>
                </a:solidFill>
                <a:effectLst>
                  <a:outerShdw blurRad="38100" dist="38100" dir="2700000" algn="tl">
                    <a:srgbClr val="000000"/>
                  </a:outerShdw>
                </a:effectLst>
                <a:latin typeface="Times New Roman" pitchFamily="18" charset="0"/>
                <a:cs typeface="Times New Roman" pitchFamily="18" charset="0"/>
                <a:sym typeface="Symbol" pitchFamily="18" charset="2"/>
              </a:rPr>
              <a:t> </a:t>
            </a:r>
            <a:r>
              <a:rPr lang="en-US" sz="2400" b="1" dirty="0">
                <a:solidFill>
                  <a:srgbClr val="0000FF"/>
                </a:solidFill>
                <a:latin typeface="Times New Roman" pitchFamily="18" charset="0"/>
                <a:cs typeface="Times New Roman" pitchFamily="18" charset="0"/>
              </a:rPr>
              <a:t> </a:t>
            </a:r>
          </a:p>
        </p:txBody>
      </p:sp>
      <p:sp>
        <p:nvSpPr>
          <p:cNvPr id="122893" name="Text Box 13"/>
          <p:cNvSpPr txBox="1">
            <a:spLocks noChangeArrowheads="1"/>
          </p:cNvSpPr>
          <p:nvPr/>
        </p:nvSpPr>
        <p:spPr bwMode="auto">
          <a:xfrm>
            <a:off x="7008812" y="2590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cs typeface="Times New Roman" panose="02020603050405020304" pitchFamily="18" charset="0"/>
              </a:rPr>
              <a:t>Kháng nguyên A</a:t>
            </a:r>
          </a:p>
        </p:txBody>
      </p:sp>
      <p:sp>
        <p:nvSpPr>
          <p:cNvPr id="122894" name="Text Box 14"/>
          <p:cNvSpPr txBox="1">
            <a:spLocks noChangeArrowheads="1"/>
          </p:cNvSpPr>
          <p:nvPr/>
        </p:nvSpPr>
        <p:spPr bwMode="auto">
          <a:xfrm>
            <a:off x="7085012" y="4319588"/>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cs typeface="Times New Roman" panose="02020603050405020304" pitchFamily="18" charset="0"/>
              </a:rPr>
              <a:t>Kháng nguyên B</a:t>
            </a:r>
          </a:p>
        </p:txBody>
      </p:sp>
      <p:sp>
        <p:nvSpPr>
          <p:cNvPr id="14" name="Oval 28"/>
          <p:cNvSpPr>
            <a:spLocks noChangeArrowheads="1"/>
          </p:cNvSpPr>
          <p:nvPr/>
        </p:nvSpPr>
        <p:spPr bwMode="auto">
          <a:xfrm rot="21132941">
            <a:off x="7313613" y="3962400"/>
            <a:ext cx="303213" cy="230188"/>
          </a:xfrm>
          <a:prstGeom prst="ellipse">
            <a:avLst/>
          </a:prstGeom>
          <a:solidFill>
            <a:srgbClr val="B82718"/>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en-US" sz="1000">
              <a:solidFill>
                <a:srgbClr val="0000FF"/>
              </a:solidFill>
              <a:latin typeface=".VnTime" panose="020B7200000000000000" pitchFamily="34" charset="0"/>
            </a:endParaRPr>
          </a:p>
        </p:txBody>
      </p:sp>
      <p:sp>
        <p:nvSpPr>
          <p:cNvPr id="13" name="AutoShape 27"/>
          <p:cNvSpPr>
            <a:spLocks noChangeArrowheads="1"/>
          </p:cNvSpPr>
          <p:nvPr/>
        </p:nvSpPr>
        <p:spPr bwMode="auto">
          <a:xfrm>
            <a:off x="7548562" y="4038600"/>
            <a:ext cx="374650" cy="152400"/>
          </a:xfrm>
          <a:prstGeom prst="flowChartDisplay">
            <a:avLst/>
          </a:prstGeom>
          <a:solidFill>
            <a:srgbClr val="B827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900">
              <a:solidFill>
                <a:srgbClr val="0000FF"/>
              </a:solidFill>
              <a:latin typeface=".VnTime" panose="020B7200000000000000" pitchFamily="34" charset="0"/>
            </a:endParaRPr>
          </a:p>
        </p:txBody>
      </p:sp>
      <p:sp>
        <p:nvSpPr>
          <p:cNvPr id="122897" name="AutoShape 17"/>
          <p:cNvSpPr>
            <a:spLocks noChangeArrowheads="1"/>
          </p:cNvSpPr>
          <p:nvPr/>
        </p:nvSpPr>
        <p:spPr bwMode="auto">
          <a:xfrm rot="11080857">
            <a:off x="7770812" y="2286000"/>
            <a:ext cx="457200" cy="228600"/>
          </a:xfrm>
          <a:prstGeom prst="homePlate">
            <a:avLst>
              <a:gd name="adj" fmla="val 5000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2898" name="Text Box 18"/>
          <p:cNvSpPr txBox="1">
            <a:spLocks noChangeArrowheads="1"/>
          </p:cNvSpPr>
          <p:nvPr/>
        </p:nvSpPr>
        <p:spPr bwMode="auto">
          <a:xfrm>
            <a:off x="5865812" y="2590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dính</a:t>
            </a:r>
          </a:p>
        </p:txBody>
      </p:sp>
      <p:sp>
        <p:nvSpPr>
          <p:cNvPr id="122899" name="Text Box 19"/>
          <p:cNvSpPr txBox="1">
            <a:spLocks noChangeArrowheads="1"/>
          </p:cNvSpPr>
          <p:nvPr/>
        </p:nvSpPr>
        <p:spPr bwMode="auto">
          <a:xfrm>
            <a:off x="5942012" y="43434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dính</a:t>
            </a:r>
          </a:p>
        </p:txBody>
      </p:sp>
      <p:sp>
        <p:nvSpPr>
          <p:cNvPr id="122900" name="Text Box 20"/>
          <p:cNvSpPr txBox="1">
            <a:spLocks noChangeArrowheads="1"/>
          </p:cNvSpPr>
          <p:nvPr/>
        </p:nvSpPr>
        <p:spPr bwMode="auto">
          <a:xfrm>
            <a:off x="3351212" y="838201"/>
            <a:ext cx="2895600" cy="492125"/>
          </a:xfrm>
          <a:prstGeom prst="rect">
            <a:avLst/>
          </a:prstGeom>
          <a:gradFill rotWithShape="1">
            <a:gsLst>
              <a:gs pos="0">
                <a:srgbClr val="37A737"/>
              </a:gs>
              <a:gs pos="50000">
                <a:schemeClr val="bg1"/>
              </a:gs>
              <a:gs pos="100000">
                <a:srgbClr val="37A737"/>
              </a:gs>
            </a:gsLst>
            <a:lin ang="5400000" scaled="1"/>
          </a:gradFill>
          <a:ln>
            <a:noFill/>
          </a:ln>
          <a:effectLst/>
          <a:extLst/>
        </p:spPr>
        <p:txBody>
          <a:bodyPr>
            <a:spAutoFit/>
          </a:bodyPr>
          <a:lstStyle/>
          <a:p>
            <a:pPr algn="ctr" eaLnBrk="1" hangingPunct="1">
              <a:spcBef>
                <a:spcPct val="50000"/>
              </a:spcBef>
              <a:defRPr/>
            </a:pPr>
            <a:r>
              <a:rPr lang="en-US" sz="2600" b="1" dirty="0">
                <a:solidFill>
                  <a:srgbClr val="FF0000"/>
                </a:solidFill>
                <a:latin typeface="Times New Roman" pitchFamily="18" charset="0"/>
                <a:cs typeface="Times New Roman" pitchFamily="18" charset="0"/>
              </a:rPr>
              <a:t>HUYẾT TƯƠNG</a:t>
            </a:r>
          </a:p>
        </p:txBody>
      </p:sp>
      <p:sp>
        <p:nvSpPr>
          <p:cNvPr id="122901" name="Text Box 21"/>
          <p:cNvSpPr txBox="1">
            <a:spLocks noChangeArrowheads="1"/>
          </p:cNvSpPr>
          <p:nvPr/>
        </p:nvSpPr>
        <p:spPr bwMode="auto">
          <a:xfrm>
            <a:off x="6627812" y="838201"/>
            <a:ext cx="2895600" cy="492125"/>
          </a:xfrm>
          <a:prstGeom prst="rect">
            <a:avLst/>
          </a:prstGeom>
          <a:gradFill rotWithShape="1">
            <a:gsLst>
              <a:gs pos="0">
                <a:srgbClr val="37A737"/>
              </a:gs>
              <a:gs pos="50000">
                <a:schemeClr val="bg1"/>
              </a:gs>
              <a:gs pos="100000">
                <a:srgbClr val="37A737"/>
              </a:gs>
            </a:gsLst>
            <a:lin ang="5400000" scaled="1"/>
          </a:gradFill>
          <a:ln>
            <a:noFill/>
          </a:ln>
          <a:effectLst/>
          <a:extLst/>
        </p:spPr>
        <p:txBody>
          <a:bodyPr>
            <a:spAutoFit/>
          </a:bodyPr>
          <a:lstStyle/>
          <a:p>
            <a:pPr algn="ctr" eaLnBrk="1" hangingPunct="1">
              <a:spcBef>
                <a:spcPct val="50000"/>
              </a:spcBef>
              <a:defRPr/>
            </a:pPr>
            <a:r>
              <a:rPr lang="en-US" sz="2600" b="1" dirty="0">
                <a:solidFill>
                  <a:srgbClr val="FF0000"/>
                </a:solidFill>
                <a:latin typeface="Times New Roman" pitchFamily="18" charset="0"/>
                <a:cs typeface="Times New Roman" pitchFamily="18" charset="0"/>
              </a:rPr>
              <a:t>HỒNG CẦU</a:t>
            </a:r>
          </a:p>
        </p:txBody>
      </p:sp>
    </p:spTree>
    <p:extLst>
      <p:ext uri="{BB962C8B-B14F-4D97-AF65-F5344CB8AC3E}">
        <p14:creationId xmlns:p14="http://schemas.microsoft.com/office/powerpoint/2010/main" val="4677643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2894"/>
                                        </p:tgtEl>
                                        <p:attrNameLst>
                                          <p:attrName>style.visibility</p:attrName>
                                        </p:attrNameLst>
                                      </p:cBhvr>
                                      <p:to>
                                        <p:strVal val="visible"/>
                                      </p:to>
                                    </p:set>
                                    <p:animEffect transition="in" filter="blinds(horizontal)">
                                      <p:cBhvr>
                                        <p:cTn id="16" dur="500"/>
                                        <p:tgtEl>
                                          <p:spTgt spid="12289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22893"/>
                                        </p:tgtEl>
                                        <p:attrNameLst>
                                          <p:attrName>style.visibility</p:attrName>
                                        </p:attrNameLst>
                                      </p:cBhvr>
                                      <p:to>
                                        <p:strVal val="visible"/>
                                      </p:to>
                                    </p:set>
                                    <p:animEffect transition="in" filter="blinds(horizontal)">
                                      <p:cBhvr>
                                        <p:cTn id="19" dur="500"/>
                                        <p:tgtEl>
                                          <p:spTgt spid="12289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2897"/>
                                        </p:tgtEl>
                                        <p:attrNameLst>
                                          <p:attrName>style.visibility</p:attrName>
                                        </p:attrNameLst>
                                      </p:cBhvr>
                                      <p:to>
                                        <p:strVal val="visible"/>
                                      </p:to>
                                    </p:set>
                                    <p:animEffect transition="in" filter="blinds(horizontal)">
                                      <p:cBhvr>
                                        <p:cTn id="22" dur="500"/>
                                        <p:tgtEl>
                                          <p:spTgt spid="1228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2884"/>
                                        </p:tgtEl>
                                        <p:attrNameLst>
                                          <p:attrName>style.visibility</p:attrName>
                                        </p:attrNameLst>
                                      </p:cBhvr>
                                      <p:to>
                                        <p:strVal val="visible"/>
                                      </p:to>
                                    </p:set>
                                    <p:animEffect transition="in" filter="blinds(horizontal)">
                                      <p:cBhvr>
                                        <p:cTn id="27" dur="500"/>
                                        <p:tgtEl>
                                          <p:spTgt spid="12288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2886"/>
                                        </p:tgtEl>
                                        <p:attrNameLst>
                                          <p:attrName>style.visibility</p:attrName>
                                        </p:attrNameLst>
                                      </p:cBhvr>
                                      <p:to>
                                        <p:strVal val="visible"/>
                                      </p:to>
                                    </p:set>
                                    <p:animEffect transition="in" filter="blinds(horizontal)">
                                      <p:cBhvr>
                                        <p:cTn id="30" dur="500"/>
                                        <p:tgtEl>
                                          <p:spTgt spid="12288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2885"/>
                                        </p:tgtEl>
                                        <p:attrNameLst>
                                          <p:attrName>style.visibility</p:attrName>
                                        </p:attrNameLst>
                                      </p:cBhvr>
                                      <p:to>
                                        <p:strVal val="visible"/>
                                      </p:to>
                                    </p:set>
                                    <p:animEffect transition="in" filter="blinds(horizontal)">
                                      <p:cBhvr>
                                        <p:cTn id="33" dur="500"/>
                                        <p:tgtEl>
                                          <p:spTgt spid="12288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22887"/>
                                        </p:tgtEl>
                                        <p:attrNameLst>
                                          <p:attrName>style.visibility</p:attrName>
                                        </p:attrNameLst>
                                      </p:cBhvr>
                                      <p:to>
                                        <p:strVal val="visible"/>
                                      </p:to>
                                    </p:set>
                                    <p:animEffect transition="in" filter="blinds(horizontal)">
                                      <p:cBhvr>
                                        <p:cTn id="36" dur="500"/>
                                        <p:tgtEl>
                                          <p:spTgt spid="122887"/>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22890"/>
                                        </p:tgtEl>
                                        <p:attrNameLst>
                                          <p:attrName>style.visibility</p:attrName>
                                        </p:attrNameLst>
                                      </p:cBhvr>
                                      <p:to>
                                        <p:strVal val="visible"/>
                                      </p:to>
                                    </p:set>
                                    <p:animEffect transition="in" filter="blinds(horizontal)">
                                      <p:cBhvr>
                                        <p:cTn id="39" dur="500"/>
                                        <p:tgtEl>
                                          <p:spTgt spid="122890"/>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22889"/>
                                        </p:tgtEl>
                                        <p:attrNameLst>
                                          <p:attrName>style.visibility</p:attrName>
                                        </p:attrNameLst>
                                      </p:cBhvr>
                                      <p:to>
                                        <p:strVal val="visible"/>
                                      </p:to>
                                    </p:set>
                                    <p:animEffect transition="in" filter="blinds(horizontal)">
                                      <p:cBhvr>
                                        <p:cTn id="42" dur="500"/>
                                        <p:tgtEl>
                                          <p:spTgt spid="122889"/>
                                        </p:tgtEl>
                                      </p:cBhvr>
                                    </p:animEffect>
                                  </p:childTnLst>
                                </p:cTn>
                              </p:par>
                              <p:par>
                                <p:cTn id="43" presetID="3" presetClass="entr" presetSubtype="10" fill="hold" nodeType="withEffect">
                                  <p:stCondLst>
                                    <p:cond delay="0"/>
                                  </p:stCondLst>
                                  <p:childTnLst>
                                    <p:set>
                                      <p:cBhvr>
                                        <p:cTn id="44" dur="1" fill="hold">
                                          <p:stCondLst>
                                            <p:cond delay="0"/>
                                          </p:stCondLst>
                                        </p:cTn>
                                        <p:tgtEl>
                                          <p:spTgt spid="122892">
                                            <p:txEl>
                                              <p:pRg st="0" end="0"/>
                                            </p:txEl>
                                          </p:spTgt>
                                        </p:tgtEl>
                                        <p:attrNameLst>
                                          <p:attrName>style.visibility</p:attrName>
                                        </p:attrNameLst>
                                      </p:cBhvr>
                                      <p:to>
                                        <p:strVal val="visible"/>
                                      </p:to>
                                    </p:set>
                                    <p:animEffect transition="in" filter="blinds(horizontal)">
                                      <p:cBhvr>
                                        <p:cTn id="45" dur="500"/>
                                        <p:tgtEl>
                                          <p:spTgt spid="122892">
                                            <p:txEl>
                                              <p:pRg st="0" end="0"/>
                                            </p:txEl>
                                          </p:spTgt>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22891"/>
                                        </p:tgtEl>
                                        <p:attrNameLst>
                                          <p:attrName>style.visibility</p:attrName>
                                        </p:attrNameLst>
                                      </p:cBhvr>
                                      <p:to>
                                        <p:strVal val="visible"/>
                                      </p:to>
                                    </p:set>
                                    <p:animEffect transition="in" filter="blinds(horizontal)">
                                      <p:cBhvr>
                                        <p:cTn id="48" dur="500"/>
                                        <p:tgtEl>
                                          <p:spTgt spid="12289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22898"/>
                                        </p:tgtEl>
                                        <p:attrNameLst>
                                          <p:attrName>style.visibility</p:attrName>
                                        </p:attrNameLst>
                                      </p:cBhvr>
                                      <p:to>
                                        <p:strVal val="visible"/>
                                      </p:to>
                                    </p:set>
                                    <p:animEffect transition="in" filter="blinds(horizontal)">
                                      <p:cBhvr>
                                        <p:cTn id="53" dur="500"/>
                                        <p:tgtEl>
                                          <p:spTgt spid="122898"/>
                                        </p:tgtEl>
                                      </p:cBhvr>
                                    </p:animEffect>
                                  </p:childTnLst>
                                </p:cTn>
                              </p:par>
                              <p:par>
                                <p:cTn id="54" presetID="63" presetClass="path" presetSubtype="0" accel="50000" decel="50000" fill="hold" grpId="1" nodeType="withEffect">
                                  <p:stCondLst>
                                    <p:cond delay="0"/>
                                  </p:stCondLst>
                                  <p:childTnLst>
                                    <p:animMotion origin="layout" path="M 0.00087 -0.00763 L 0.25087 -0.00763 " pathEditMode="relative" rAng="0" ptsTypes="AA">
                                      <p:cBhvr>
                                        <p:cTn id="55" dur="2000" fill="hold"/>
                                        <p:tgtEl>
                                          <p:spTgt spid="122884"/>
                                        </p:tgtEl>
                                        <p:attrNameLst>
                                          <p:attrName>ppt_x</p:attrName>
                                          <p:attrName>ppt_y</p:attrName>
                                        </p:attrNameLst>
                                      </p:cBhvr>
                                      <p:rCtr x="12500" y="0"/>
                                    </p:animMotion>
                                  </p:childTnLst>
                                </p:cTn>
                              </p:par>
                              <p:par>
                                <p:cTn id="56" presetID="63" presetClass="path" presetSubtype="0" accel="50000" decel="50000" fill="hold" grpId="1" nodeType="withEffect">
                                  <p:stCondLst>
                                    <p:cond delay="0"/>
                                  </p:stCondLst>
                                  <p:childTnLst>
                                    <p:animMotion origin="layout" path="M -3.33333E-6 2.50694E-6 L 0.25 2.50694E-6 " pathEditMode="relative" rAng="0" ptsTypes="AA">
                                      <p:cBhvr>
                                        <p:cTn id="57" dur="2000" fill="hold"/>
                                        <p:tgtEl>
                                          <p:spTgt spid="122885"/>
                                        </p:tgtEl>
                                        <p:attrNameLst>
                                          <p:attrName>ppt_x</p:attrName>
                                          <p:attrName>ppt_y</p:attrName>
                                        </p:attrNameLst>
                                      </p:cBhvr>
                                      <p:rCtr x="12500" y="0"/>
                                    </p:animMotion>
                                  </p:childTnLst>
                                </p:cTn>
                              </p:par>
                              <p:par>
                                <p:cTn id="58" presetID="63" presetClass="path" presetSubtype="0" accel="50000" decel="50000" fill="hold" grpId="1" nodeType="withEffect">
                                  <p:stCondLst>
                                    <p:cond delay="0"/>
                                  </p:stCondLst>
                                  <p:childTnLst>
                                    <p:animMotion origin="layout" path="M 3.33333E-6 1.67438E-6 L 0.25 1.67438E-6 " pathEditMode="relative" rAng="0" ptsTypes="AA">
                                      <p:cBhvr>
                                        <p:cTn id="59" dur="2000" fill="hold"/>
                                        <p:tgtEl>
                                          <p:spTgt spid="122886"/>
                                        </p:tgtEl>
                                        <p:attrNameLst>
                                          <p:attrName>ppt_x</p:attrName>
                                          <p:attrName>ppt_y</p:attrName>
                                        </p:attrNameLst>
                                      </p:cBhvr>
                                      <p:rCtr x="12500" y="0"/>
                                    </p:animMotion>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22899"/>
                                        </p:tgtEl>
                                        <p:attrNameLst>
                                          <p:attrName>style.visibility</p:attrName>
                                        </p:attrNameLst>
                                      </p:cBhvr>
                                      <p:to>
                                        <p:strVal val="visible"/>
                                      </p:to>
                                    </p:set>
                                    <p:animEffect transition="in" filter="blinds(horizontal)">
                                      <p:cBhvr>
                                        <p:cTn id="64" dur="500"/>
                                        <p:tgtEl>
                                          <p:spTgt spid="122899"/>
                                        </p:tgtEl>
                                      </p:cBhvr>
                                    </p:animEffect>
                                  </p:childTnLst>
                                </p:cTn>
                              </p:par>
                              <p:par>
                                <p:cTn id="65" presetID="63" presetClass="path" presetSubtype="0" accel="50000" decel="50000" fill="hold" grpId="1" nodeType="withEffect">
                                  <p:stCondLst>
                                    <p:cond delay="0"/>
                                  </p:stCondLst>
                                  <p:childTnLst>
                                    <p:animMotion origin="layout" path="M 0 0  L 0.25 0  E" pathEditMode="relative" ptsTypes="">
                                      <p:cBhvr>
                                        <p:cTn id="66" dur="2000" fill="hold"/>
                                        <p:tgtEl>
                                          <p:spTgt spid="122889"/>
                                        </p:tgtEl>
                                        <p:attrNameLst>
                                          <p:attrName>ppt_x</p:attrName>
                                          <p:attrName>ppt_y</p:attrName>
                                        </p:attrNameLst>
                                      </p:cBhvr>
                                    </p:animMotion>
                                  </p:childTnLst>
                                </p:cTn>
                              </p:par>
                              <p:par>
                                <p:cTn id="67" presetID="63" presetClass="path" presetSubtype="0" accel="50000" decel="50000" fill="hold" grpId="1" nodeType="withEffect">
                                  <p:stCondLst>
                                    <p:cond delay="0"/>
                                  </p:stCondLst>
                                  <p:childTnLst>
                                    <p:animMotion origin="layout" path="M 0 0  L 0.25 0  E" pathEditMode="relative" ptsTypes="">
                                      <p:cBhvr>
                                        <p:cTn id="68" dur="2000" fill="hold"/>
                                        <p:tgtEl>
                                          <p:spTgt spid="122890"/>
                                        </p:tgtEl>
                                        <p:attrNameLst>
                                          <p:attrName>ppt_x</p:attrName>
                                          <p:attrName>ppt_y</p:attrName>
                                        </p:attrNameLst>
                                      </p:cBhvr>
                                    </p:animMotion>
                                  </p:childTnLst>
                                </p:cTn>
                              </p:par>
                              <p:par>
                                <p:cTn id="69" presetID="63" presetClass="path" presetSubtype="0" accel="50000" decel="50000" fill="hold" grpId="1" nodeType="withEffect">
                                  <p:stCondLst>
                                    <p:cond delay="0"/>
                                  </p:stCondLst>
                                  <p:childTnLst>
                                    <p:animMotion origin="layout" path="M 0 0  L 0.25 0  E" pathEditMode="relative" ptsTypes="">
                                      <p:cBhvr>
                                        <p:cTn id="70" dur="2000" fill="hold"/>
                                        <p:tgtEl>
                                          <p:spTgt spid="1228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animBg="1"/>
      <p:bldP spid="122884" grpId="1" animBg="1"/>
      <p:bldP spid="122885" grpId="0" animBg="1"/>
      <p:bldP spid="122885" grpId="1" animBg="1"/>
      <p:bldP spid="122886" grpId="0" animBg="1"/>
      <p:bldP spid="122886" grpId="1" animBg="1"/>
      <p:bldP spid="122887" grpId="0"/>
      <p:bldP spid="16" grpId="0" animBg="1"/>
      <p:bldP spid="122889" grpId="0" animBg="1"/>
      <p:bldP spid="122889" grpId="1" animBg="1"/>
      <p:bldP spid="122890" grpId="0" animBg="1"/>
      <p:bldP spid="122890" grpId="1" animBg="1"/>
      <p:bldP spid="122891" grpId="0" animBg="1"/>
      <p:bldP spid="122891" grpId="1" animBg="1"/>
      <p:bldP spid="122893" grpId="0"/>
      <p:bldP spid="122894" grpId="0"/>
      <p:bldP spid="14" grpId="0" animBg="1"/>
      <p:bldP spid="13" grpId="0" animBg="1"/>
      <p:bldP spid="122897" grpId="0" animBg="1"/>
      <p:bldP spid="122898" grpId="0"/>
      <p:bldP spid="12289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026" name="Group 2"/>
          <p:cNvGraphicFramePr>
            <a:graphicFrameLocks noGrp="1"/>
          </p:cNvGraphicFramePr>
          <p:nvPr>
            <p:extLst>
              <p:ext uri="{D42A27DB-BD31-4B8C-83A1-F6EECF244321}">
                <p14:modId xmlns:p14="http://schemas.microsoft.com/office/powerpoint/2010/main" val="2717159146"/>
              </p:ext>
            </p:extLst>
          </p:nvPr>
        </p:nvGraphicFramePr>
        <p:xfrm>
          <a:off x="1751013" y="914401"/>
          <a:ext cx="6400801" cy="5794375"/>
        </p:xfrm>
        <a:graphic>
          <a:graphicData uri="http://schemas.openxmlformats.org/drawingml/2006/table">
            <a:tbl>
              <a:tblPr/>
              <a:tblGrid>
                <a:gridCol w="1524001">
                  <a:extLst>
                    <a:ext uri="{9D8B030D-6E8A-4147-A177-3AD203B41FA5}">
                      <a16:colId xmlns="" xmlns:a16="http://schemas.microsoft.com/office/drawing/2014/main" val="20000"/>
                    </a:ext>
                  </a:extLst>
                </a:gridCol>
                <a:gridCol w="1298843">
                  <a:extLst>
                    <a:ext uri="{9D8B030D-6E8A-4147-A177-3AD203B41FA5}">
                      <a16:colId xmlns="" xmlns:a16="http://schemas.microsoft.com/office/drawing/2014/main" val="20001"/>
                    </a:ext>
                  </a:extLst>
                </a:gridCol>
                <a:gridCol w="1190510">
                  <a:extLst>
                    <a:ext uri="{9D8B030D-6E8A-4147-A177-3AD203B41FA5}">
                      <a16:colId xmlns="" xmlns:a16="http://schemas.microsoft.com/office/drawing/2014/main" val="20002"/>
                    </a:ext>
                  </a:extLst>
                </a:gridCol>
                <a:gridCol w="1196937">
                  <a:extLst>
                    <a:ext uri="{9D8B030D-6E8A-4147-A177-3AD203B41FA5}">
                      <a16:colId xmlns="" xmlns:a16="http://schemas.microsoft.com/office/drawing/2014/main" val="20003"/>
                    </a:ext>
                  </a:extLst>
                </a:gridCol>
                <a:gridCol w="1190510">
                  <a:extLst>
                    <a:ext uri="{9D8B030D-6E8A-4147-A177-3AD203B41FA5}">
                      <a16:colId xmlns="" xmlns:a16="http://schemas.microsoft.com/office/drawing/2014/main" val="20004"/>
                    </a:ext>
                  </a:extLst>
                </a:gridCol>
              </a:tblGrid>
              <a:tr h="509644">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0000FF"/>
                          </a:solidFill>
                          <a:effectLst/>
                          <a:latin typeface="Times New Roman" pitchFamily="18" charset="0"/>
                          <a:cs typeface="Times New Roman" pitchFamily="18" charset="0"/>
                        </a:rPr>
                        <a:t>Huyết</a:t>
                      </a:r>
                      <a:r>
                        <a:rPr kumimoji="0" lang="en-US" sz="20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0000FF"/>
                          </a:solidFill>
                          <a:effectLst/>
                          <a:latin typeface="Times New Roman" pitchFamily="18" charset="0"/>
                          <a:cs typeface="Times New Roman" pitchFamily="18" charset="0"/>
                        </a:rPr>
                        <a:t>tương</a:t>
                      </a:r>
                      <a:r>
                        <a:rPr kumimoji="0" lang="en-US" sz="20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0000FF"/>
                          </a:solidFill>
                          <a:effectLst/>
                          <a:latin typeface="Times New Roman" pitchFamily="18" charset="0"/>
                          <a:cs typeface="Times New Roman" pitchFamily="18" charset="0"/>
                        </a:rPr>
                        <a:t>của</a:t>
                      </a:r>
                      <a:r>
                        <a:rPr kumimoji="0" lang="en-US" sz="20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0000FF"/>
                          </a:solidFill>
                          <a:effectLst/>
                          <a:latin typeface="Times New Roman" pitchFamily="18" charset="0"/>
                          <a:cs typeface="Times New Roman" pitchFamily="18" charset="0"/>
                        </a:rPr>
                        <a:t>các</a:t>
                      </a:r>
                      <a:r>
                        <a:rPr kumimoji="0" lang="en-US" sz="20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0000FF"/>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0000FF"/>
                          </a:solidFill>
                          <a:effectLst/>
                          <a:latin typeface="Times New Roman" pitchFamily="18" charset="0"/>
                          <a:cs typeface="Times New Roman" pitchFamily="18" charset="0"/>
                        </a:rPr>
                        <a:t>máu</a:t>
                      </a:r>
                      <a:r>
                        <a:rPr kumimoji="0" lang="en-US" sz="20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0000FF"/>
                          </a:solidFill>
                          <a:effectLst/>
                          <a:latin typeface="Times New Roman" pitchFamily="18" charset="0"/>
                          <a:cs typeface="Times New Roman" pitchFamily="18" charset="0"/>
                        </a:rPr>
                        <a:t>người</a:t>
                      </a:r>
                      <a:r>
                        <a:rPr kumimoji="0" lang="en-US" sz="20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0000FF"/>
                          </a:solidFill>
                          <a:effectLst/>
                          <a:latin typeface="Times New Roman" pitchFamily="18" charset="0"/>
                          <a:cs typeface="Times New Roman" pitchFamily="18" charset="0"/>
                        </a:rPr>
                        <a:t>nhận</a:t>
                      </a:r>
                      <a:r>
                        <a:rPr kumimoji="0" lang="en-US" sz="2000" b="1" i="0" u="none" strike="noStrike" cap="none" normalizeH="0" baseline="0" dirty="0" smtClean="0">
                          <a:ln>
                            <a:noFill/>
                          </a:ln>
                          <a:solidFill>
                            <a:srgbClr val="0000FF"/>
                          </a:solidFill>
                          <a:effectLst/>
                          <a:latin typeface="Times New Roman" pitchFamily="18" charset="0"/>
                          <a:cs typeface="Times New Roman" pitchFamily="18" charset="0"/>
                        </a:rPr>
                        <a:t>)</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D9B9"/>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err="1" smtClean="0">
                          <a:ln>
                            <a:noFill/>
                          </a:ln>
                          <a:solidFill>
                            <a:srgbClr val="FF0066"/>
                          </a:solidFill>
                          <a:effectLst/>
                          <a:latin typeface="Times New Roman" pitchFamily="18" charset="0"/>
                          <a:cs typeface="Times New Roman" pitchFamily="18" charset="0"/>
                        </a:rPr>
                        <a:t>Hồng</a:t>
                      </a:r>
                      <a:r>
                        <a:rPr kumimoji="0" lang="en-US" sz="2100" b="1" i="0" u="none" strike="noStrike" cap="none" normalizeH="0" baseline="0" dirty="0" smtClean="0">
                          <a:ln>
                            <a:noFill/>
                          </a:ln>
                          <a:solidFill>
                            <a:srgbClr val="FF0066"/>
                          </a:solidFill>
                          <a:effectLst/>
                          <a:latin typeface="Times New Roman" pitchFamily="18" charset="0"/>
                          <a:cs typeface="Times New Roman" pitchFamily="18" charset="0"/>
                        </a:rPr>
                        <a:t> </a:t>
                      </a:r>
                      <a:r>
                        <a:rPr kumimoji="0" lang="en-US" sz="2100" b="1" i="0" u="none" strike="noStrike" cap="none" normalizeH="0" baseline="0" dirty="0" err="1" smtClean="0">
                          <a:ln>
                            <a:noFill/>
                          </a:ln>
                          <a:solidFill>
                            <a:srgbClr val="FF0066"/>
                          </a:solidFill>
                          <a:effectLst/>
                          <a:latin typeface="Times New Roman" pitchFamily="18" charset="0"/>
                          <a:cs typeface="Times New Roman" pitchFamily="18" charset="0"/>
                        </a:rPr>
                        <a:t>cầu</a:t>
                      </a:r>
                      <a:r>
                        <a:rPr kumimoji="0" lang="en-US" sz="2100" b="1" i="0" u="none" strike="noStrike" cap="none" normalizeH="0" baseline="0" dirty="0" smtClean="0">
                          <a:ln>
                            <a:noFill/>
                          </a:ln>
                          <a:solidFill>
                            <a:srgbClr val="FF0066"/>
                          </a:solidFill>
                          <a:effectLst/>
                          <a:latin typeface="Times New Roman" pitchFamily="18" charset="0"/>
                          <a:cs typeface="Times New Roman" pitchFamily="18" charset="0"/>
                        </a:rPr>
                        <a:t> </a:t>
                      </a:r>
                      <a:r>
                        <a:rPr kumimoji="0" lang="en-US" sz="2100" b="1" i="0" u="none" strike="noStrike" cap="none" normalizeH="0" baseline="0" dirty="0" err="1" smtClean="0">
                          <a:ln>
                            <a:noFill/>
                          </a:ln>
                          <a:solidFill>
                            <a:srgbClr val="FF0066"/>
                          </a:solidFill>
                          <a:effectLst/>
                          <a:latin typeface="Times New Roman" pitchFamily="18" charset="0"/>
                          <a:cs typeface="Times New Roman" pitchFamily="18" charset="0"/>
                        </a:rPr>
                        <a:t>của</a:t>
                      </a:r>
                      <a:r>
                        <a:rPr kumimoji="0" lang="en-US" sz="2100" b="1" i="0" u="none" strike="noStrike" cap="none" normalizeH="0" baseline="0" dirty="0" smtClean="0">
                          <a:ln>
                            <a:noFill/>
                          </a:ln>
                          <a:solidFill>
                            <a:srgbClr val="FF0066"/>
                          </a:solidFill>
                          <a:effectLst/>
                          <a:latin typeface="Times New Roman" pitchFamily="18" charset="0"/>
                          <a:cs typeface="Times New Roman" pitchFamily="18" charset="0"/>
                        </a:rPr>
                        <a:t> </a:t>
                      </a:r>
                      <a:r>
                        <a:rPr kumimoji="0" lang="en-US" sz="2100" b="1" i="0" u="none" strike="noStrike" cap="none" normalizeH="0" baseline="0" dirty="0" err="1" smtClean="0">
                          <a:ln>
                            <a:noFill/>
                          </a:ln>
                          <a:solidFill>
                            <a:srgbClr val="FF0066"/>
                          </a:solidFill>
                          <a:effectLst/>
                          <a:latin typeface="Times New Roman" pitchFamily="18" charset="0"/>
                          <a:cs typeface="Times New Roman" pitchFamily="18" charset="0"/>
                        </a:rPr>
                        <a:t>các</a:t>
                      </a:r>
                      <a:r>
                        <a:rPr kumimoji="0" lang="en-US" sz="2100" b="1" i="0" u="none" strike="noStrike" cap="none" normalizeH="0" baseline="0" dirty="0" smtClean="0">
                          <a:ln>
                            <a:noFill/>
                          </a:ln>
                          <a:solidFill>
                            <a:srgbClr val="FF0066"/>
                          </a:solidFill>
                          <a:effectLst/>
                          <a:latin typeface="Times New Roman" pitchFamily="18" charset="0"/>
                          <a:cs typeface="Times New Roman" pitchFamily="18" charset="0"/>
                        </a:rPr>
                        <a:t> </a:t>
                      </a:r>
                      <a:r>
                        <a:rPr kumimoji="0" lang="en-US" sz="2100" b="1" i="0" u="none" strike="noStrike" cap="none" normalizeH="0" baseline="0" dirty="0" err="1" smtClean="0">
                          <a:ln>
                            <a:noFill/>
                          </a:ln>
                          <a:solidFill>
                            <a:srgbClr val="FF0066"/>
                          </a:solidFill>
                          <a:effectLst/>
                          <a:latin typeface="Times New Roman" pitchFamily="18" charset="0"/>
                          <a:cs typeface="Times New Roman" pitchFamily="18" charset="0"/>
                        </a:rPr>
                        <a:t>nhóm</a:t>
                      </a:r>
                      <a:r>
                        <a:rPr kumimoji="0" lang="en-US" sz="2100" b="1" i="0" u="none" strike="noStrike" cap="none" normalizeH="0" baseline="0" dirty="0" smtClean="0">
                          <a:ln>
                            <a:noFill/>
                          </a:ln>
                          <a:solidFill>
                            <a:srgbClr val="FF0066"/>
                          </a:solidFill>
                          <a:effectLst/>
                          <a:latin typeface="Times New Roman" pitchFamily="18" charset="0"/>
                          <a:cs typeface="Times New Roman" pitchFamily="18" charset="0"/>
                        </a:rPr>
                        <a:t> </a:t>
                      </a:r>
                      <a:r>
                        <a:rPr kumimoji="0" lang="en-US" sz="2100" b="1" i="0" u="none" strike="noStrike" cap="none" normalizeH="0" baseline="0" dirty="0" err="1" smtClean="0">
                          <a:ln>
                            <a:noFill/>
                          </a:ln>
                          <a:solidFill>
                            <a:srgbClr val="FF0066"/>
                          </a:solidFill>
                          <a:effectLst/>
                          <a:latin typeface="Times New Roman" pitchFamily="18" charset="0"/>
                          <a:cs typeface="Times New Roman" pitchFamily="18" charset="0"/>
                        </a:rPr>
                        <a:t>máu</a:t>
                      </a:r>
                      <a:r>
                        <a:rPr kumimoji="0" lang="en-US" sz="2100" b="1" i="0" u="none" strike="noStrike" cap="none" normalizeH="0" baseline="0" dirty="0" smtClean="0">
                          <a:ln>
                            <a:noFill/>
                          </a:ln>
                          <a:solidFill>
                            <a:srgbClr val="FF0066"/>
                          </a:solidFill>
                          <a:effectLst/>
                          <a:latin typeface="Times New Roman" pitchFamily="18" charset="0"/>
                          <a:cs typeface="Times New Roman" pitchFamily="18" charset="0"/>
                        </a:rPr>
                        <a:t> </a:t>
                      </a:r>
                      <a:r>
                        <a:rPr kumimoji="0" lang="en-US" sz="2100" b="1" i="0" u="none" strike="noStrike" cap="none" normalizeH="0" baseline="0" dirty="0" err="1" smtClean="0">
                          <a:ln>
                            <a:noFill/>
                          </a:ln>
                          <a:solidFill>
                            <a:srgbClr val="FF0066"/>
                          </a:solidFill>
                          <a:effectLst/>
                          <a:latin typeface="Times New Roman" pitchFamily="18" charset="0"/>
                          <a:cs typeface="Times New Roman" pitchFamily="18" charset="0"/>
                        </a:rPr>
                        <a:t>người</a:t>
                      </a:r>
                      <a:r>
                        <a:rPr kumimoji="0" lang="en-US" sz="2100" b="1" i="0" u="none" strike="noStrike" cap="none" normalizeH="0" baseline="0" dirty="0" smtClean="0">
                          <a:ln>
                            <a:noFill/>
                          </a:ln>
                          <a:solidFill>
                            <a:srgbClr val="FF0066"/>
                          </a:solidFill>
                          <a:effectLst/>
                          <a:latin typeface="Times New Roman" pitchFamily="18" charset="0"/>
                          <a:cs typeface="Times New Roman" pitchFamily="18" charset="0"/>
                        </a:rPr>
                        <a:t> </a:t>
                      </a:r>
                      <a:r>
                        <a:rPr kumimoji="0" lang="en-US" sz="2100" b="1" i="0" u="none" strike="noStrike" cap="none" normalizeH="0" baseline="0" dirty="0" err="1" smtClean="0">
                          <a:ln>
                            <a:noFill/>
                          </a:ln>
                          <a:solidFill>
                            <a:srgbClr val="FF0066"/>
                          </a:solidFill>
                          <a:effectLst/>
                          <a:latin typeface="Times New Roman" pitchFamily="18" charset="0"/>
                          <a:cs typeface="Times New Roman" pitchFamily="18" charset="0"/>
                        </a:rPr>
                        <a:t>cho</a:t>
                      </a:r>
                      <a:endParaRPr kumimoji="0" lang="en-US" sz="2100" b="1" i="0" u="none" strike="noStrike" cap="none" normalizeH="0" baseline="0" dirty="0" smtClean="0">
                        <a:ln>
                          <a:noFill/>
                        </a:ln>
                        <a:solidFill>
                          <a:srgbClr val="FF0066"/>
                        </a:solidFill>
                        <a:effectLst/>
                        <a:latin typeface="Times New Roman" pitchFamily="18" charset="0"/>
                        <a:cs typeface="Times New Roman" pitchFamily="18"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 xmlns:a16="http://schemas.microsoft.com/office/drawing/2014/main" val="10000"/>
                  </a:ext>
                </a:extLst>
              </a:tr>
              <a:tr h="1105973">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O</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A</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B</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AB</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0478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0000"/>
                          </a:solidFill>
                          <a:effectLst/>
                          <a:latin typeface="Arial" pitchFamily="34" charset="0"/>
                        </a:rPr>
                        <a:t>O (</a:t>
                      </a:r>
                      <a:r>
                        <a:rPr kumimoji="0" lang="en-US" sz="2200" b="1" i="0" u="none" strike="noStrike" cap="none" normalizeH="0" baseline="0" dirty="0" smtClean="0">
                          <a:ln>
                            <a:noFill/>
                          </a:ln>
                          <a:solidFill>
                            <a:srgbClr val="FF0000"/>
                          </a:solidFill>
                          <a:effectLst/>
                          <a:latin typeface="Arial" pitchFamily="34" charset="0"/>
                          <a:sym typeface="Symbol" pitchFamily="18" charset="2"/>
                        </a:rPr>
                        <a:t>, )</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0431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0000"/>
                          </a:solidFill>
                          <a:effectLst/>
                          <a:latin typeface="Arial" pitchFamily="34" charset="0"/>
                        </a:rPr>
                        <a:t>A (</a:t>
                      </a:r>
                      <a:r>
                        <a:rPr kumimoji="0" lang="en-US" sz="2200" b="1" i="0" u="none" strike="noStrike" cap="none" normalizeH="0" baseline="0" dirty="0" smtClean="0">
                          <a:ln>
                            <a:noFill/>
                          </a:ln>
                          <a:solidFill>
                            <a:srgbClr val="FF0000"/>
                          </a:solidFill>
                          <a:effectLst/>
                          <a:latin typeface="Arial" pitchFamily="34" charset="0"/>
                          <a:sym typeface="Symbol" pitchFamily="18" charset="2"/>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Arial"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0446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0000"/>
                          </a:solidFill>
                          <a:effectLst/>
                          <a:latin typeface="Arial" pitchFamily="34" charset="0"/>
                        </a:rPr>
                        <a:t>B (</a:t>
                      </a:r>
                      <a:r>
                        <a:rPr kumimoji="0" lang="en-US" sz="2200" b="1" i="0" u="none" strike="noStrike" cap="none" normalizeH="0" baseline="0" dirty="0" smtClean="0">
                          <a:ln>
                            <a:noFill/>
                          </a:ln>
                          <a:solidFill>
                            <a:srgbClr val="FF0000"/>
                          </a:solidFill>
                          <a:effectLst/>
                          <a:latin typeface="Arial" pitchFamily="34" charset="0"/>
                          <a:sym typeface="Symbol" pitchFamily="18" charset="2"/>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Arial"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10431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0000"/>
                          </a:solidFill>
                          <a:effectLst/>
                          <a:latin typeface="Arial" pitchFamily="34" charset="0"/>
                        </a:rPr>
                        <a:t>AB (0)</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grpSp>
        <p:nvGrpSpPr>
          <p:cNvPr id="18474" name="Group 42"/>
          <p:cNvGrpSpPr>
            <a:grpSpLocks/>
          </p:cNvGrpSpPr>
          <p:nvPr/>
        </p:nvGrpSpPr>
        <p:grpSpPr bwMode="auto">
          <a:xfrm>
            <a:off x="3656013" y="2667001"/>
            <a:ext cx="752475" cy="746125"/>
            <a:chOff x="4368" y="1824"/>
            <a:chExt cx="474" cy="470"/>
          </a:xfrm>
        </p:grpSpPr>
        <p:sp>
          <p:nvSpPr>
            <p:cNvPr id="18789" name="Oval 43"/>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790" name="Group 44"/>
            <p:cNvGrpSpPr>
              <a:grpSpLocks/>
            </p:cNvGrpSpPr>
            <p:nvPr/>
          </p:nvGrpSpPr>
          <p:grpSpPr bwMode="auto">
            <a:xfrm>
              <a:off x="4368" y="1824"/>
              <a:ext cx="474" cy="470"/>
              <a:chOff x="1394" y="1632"/>
              <a:chExt cx="474" cy="470"/>
            </a:xfrm>
          </p:grpSpPr>
          <p:sp>
            <p:nvSpPr>
              <p:cNvPr id="18791" name="Oval 45"/>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92" name="Oval 46"/>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93" name="Oval 47"/>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94" name="Oval 48"/>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95" name="Oval 49"/>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sp>
        <p:nvSpPr>
          <p:cNvPr id="129074" name="Oval 50"/>
          <p:cNvSpPr>
            <a:spLocks noChangeArrowheads="1"/>
          </p:cNvSpPr>
          <p:nvPr/>
        </p:nvSpPr>
        <p:spPr bwMode="auto">
          <a:xfrm rot="18626667">
            <a:off x="7669212" y="623888"/>
            <a:ext cx="88900" cy="88900"/>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075" name="Oval 51"/>
          <p:cNvSpPr>
            <a:spLocks noChangeArrowheads="1"/>
          </p:cNvSpPr>
          <p:nvPr/>
        </p:nvSpPr>
        <p:spPr bwMode="auto">
          <a:xfrm rot="18626667">
            <a:off x="7758906" y="380206"/>
            <a:ext cx="88900" cy="90488"/>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477" name="Group 52"/>
          <p:cNvGrpSpPr>
            <a:grpSpLocks/>
          </p:cNvGrpSpPr>
          <p:nvPr/>
        </p:nvGrpSpPr>
        <p:grpSpPr bwMode="auto">
          <a:xfrm>
            <a:off x="9066212" y="2779714"/>
            <a:ext cx="833438" cy="801687"/>
            <a:chOff x="3456" y="3216"/>
            <a:chExt cx="576" cy="576"/>
          </a:xfrm>
        </p:grpSpPr>
        <p:sp>
          <p:nvSpPr>
            <p:cNvPr id="18777" name="Oval 53"/>
            <p:cNvSpPr>
              <a:spLocks noChangeArrowheads="1"/>
            </p:cNvSpPr>
            <p:nvPr/>
          </p:nvSpPr>
          <p:spPr bwMode="auto">
            <a:xfrm rot="-4131758">
              <a:off x="3456" y="3216"/>
              <a:ext cx="576" cy="57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78" name="Oval 54"/>
            <p:cNvSpPr>
              <a:spLocks noChangeArrowheads="1"/>
            </p:cNvSpPr>
            <p:nvPr/>
          </p:nvSpPr>
          <p:spPr bwMode="auto">
            <a:xfrm rot="-7105092">
              <a:off x="3622" y="3671"/>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79" name="Oval 55"/>
            <p:cNvSpPr>
              <a:spLocks noChangeArrowheads="1"/>
            </p:cNvSpPr>
            <p:nvPr/>
          </p:nvSpPr>
          <p:spPr bwMode="auto">
            <a:xfrm rot="-7105092">
              <a:off x="3524" y="3590"/>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80" name="Oval 56"/>
            <p:cNvSpPr>
              <a:spLocks noChangeArrowheads="1"/>
            </p:cNvSpPr>
            <p:nvPr/>
          </p:nvSpPr>
          <p:spPr bwMode="auto">
            <a:xfrm rot="-7105092">
              <a:off x="3508" y="3460"/>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81" name="Oval 57"/>
            <p:cNvSpPr>
              <a:spLocks noChangeArrowheads="1"/>
            </p:cNvSpPr>
            <p:nvPr/>
          </p:nvSpPr>
          <p:spPr bwMode="auto">
            <a:xfrm rot="-7105092">
              <a:off x="3637" y="3415"/>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82" name="Oval 58"/>
            <p:cNvSpPr>
              <a:spLocks noChangeArrowheads="1"/>
            </p:cNvSpPr>
            <p:nvPr/>
          </p:nvSpPr>
          <p:spPr bwMode="auto">
            <a:xfrm rot="-7105092">
              <a:off x="3867" y="3564"/>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83" name="Oval 59"/>
            <p:cNvSpPr>
              <a:spLocks noChangeArrowheads="1"/>
            </p:cNvSpPr>
            <p:nvPr/>
          </p:nvSpPr>
          <p:spPr bwMode="auto">
            <a:xfrm rot="-7105092">
              <a:off x="3776" y="3653"/>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84" name="Oval 60"/>
            <p:cNvSpPr>
              <a:spLocks noChangeArrowheads="1"/>
            </p:cNvSpPr>
            <p:nvPr/>
          </p:nvSpPr>
          <p:spPr bwMode="auto">
            <a:xfrm rot="-7105092">
              <a:off x="3872" y="3427"/>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85" name="Oval 61"/>
            <p:cNvSpPr>
              <a:spLocks noChangeArrowheads="1"/>
            </p:cNvSpPr>
            <p:nvPr/>
          </p:nvSpPr>
          <p:spPr bwMode="auto">
            <a:xfrm rot="-7105092">
              <a:off x="3784" y="3311"/>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86" name="Oval 62"/>
            <p:cNvSpPr>
              <a:spLocks noChangeArrowheads="1"/>
            </p:cNvSpPr>
            <p:nvPr/>
          </p:nvSpPr>
          <p:spPr bwMode="auto">
            <a:xfrm rot="-7105092">
              <a:off x="3659" y="3289"/>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87" name="Oval 63"/>
            <p:cNvSpPr>
              <a:spLocks noChangeArrowheads="1"/>
            </p:cNvSpPr>
            <p:nvPr/>
          </p:nvSpPr>
          <p:spPr bwMode="auto">
            <a:xfrm rot="-7105092">
              <a:off x="3752" y="3472"/>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88" name="Oval 64"/>
            <p:cNvSpPr>
              <a:spLocks noChangeArrowheads="1"/>
            </p:cNvSpPr>
            <p:nvPr/>
          </p:nvSpPr>
          <p:spPr bwMode="auto">
            <a:xfrm rot="-7105092">
              <a:off x="3661" y="3541"/>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nvGrpSpPr>
          <p:cNvPr id="18478" name="Group 65"/>
          <p:cNvGrpSpPr>
            <a:grpSpLocks/>
          </p:cNvGrpSpPr>
          <p:nvPr/>
        </p:nvGrpSpPr>
        <p:grpSpPr bwMode="auto">
          <a:xfrm>
            <a:off x="9066212" y="4760914"/>
            <a:ext cx="833438" cy="801687"/>
            <a:chOff x="3504" y="1584"/>
            <a:chExt cx="576" cy="576"/>
          </a:xfrm>
        </p:grpSpPr>
        <p:sp>
          <p:nvSpPr>
            <p:cNvPr id="18752" name="Oval 66"/>
            <p:cNvSpPr>
              <a:spLocks noChangeArrowheads="1"/>
            </p:cNvSpPr>
            <p:nvPr/>
          </p:nvSpPr>
          <p:spPr bwMode="auto">
            <a:xfrm rot="-9571193">
              <a:off x="3504" y="1584"/>
              <a:ext cx="576" cy="57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53" name="Oval 67"/>
            <p:cNvSpPr>
              <a:spLocks noChangeArrowheads="1"/>
            </p:cNvSpPr>
            <p:nvPr/>
          </p:nvSpPr>
          <p:spPr bwMode="auto">
            <a:xfrm rot="9055474">
              <a:off x="3961" y="1920"/>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54" name="Oval 68"/>
            <p:cNvSpPr>
              <a:spLocks noChangeArrowheads="1"/>
            </p:cNvSpPr>
            <p:nvPr/>
          </p:nvSpPr>
          <p:spPr bwMode="auto">
            <a:xfrm rot="9055474">
              <a:off x="3881" y="2020"/>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55" name="Oval 69"/>
            <p:cNvSpPr>
              <a:spLocks noChangeArrowheads="1"/>
            </p:cNvSpPr>
            <p:nvPr/>
          </p:nvSpPr>
          <p:spPr bwMode="auto">
            <a:xfrm rot="9055474">
              <a:off x="3751" y="2037"/>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56" name="Oval 70"/>
            <p:cNvSpPr>
              <a:spLocks noChangeArrowheads="1"/>
            </p:cNvSpPr>
            <p:nvPr/>
          </p:nvSpPr>
          <p:spPr bwMode="auto">
            <a:xfrm rot="9055474">
              <a:off x="3705" y="1909"/>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57" name="Oval 71"/>
            <p:cNvSpPr>
              <a:spLocks noChangeArrowheads="1"/>
            </p:cNvSpPr>
            <p:nvPr/>
          </p:nvSpPr>
          <p:spPr bwMode="auto">
            <a:xfrm rot="9055474">
              <a:off x="3851" y="1678"/>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58" name="Oval 72"/>
            <p:cNvSpPr>
              <a:spLocks noChangeArrowheads="1"/>
            </p:cNvSpPr>
            <p:nvPr/>
          </p:nvSpPr>
          <p:spPr bwMode="auto">
            <a:xfrm rot="9055474">
              <a:off x="3941" y="1766"/>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59" name="Oval 73"/>
            <p:cNvSpPr>
              <a:spLocks noChangeArrowheads="1"/>
            </p:cNvSpPr>
            <p:nvPr/>
          </p:nvSpPr>
          <p:spPr bwMode="auto">
            <a:xfrm rot="9055474">
              <a:off x="3714" y="1673"/>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60" name="Oval 74"/>
            <p:cNvSpPr>
              <a:spLocks noChangeArrowheads="1"/>
            </p:cNvSpPr>
            <p:nvPr/>
          </p:nvSpPr>
          <p:spPr bwMode="auto">
            <a:xfrm rot="9055474">
              <a:off x="3598" y="1763"/>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61" name="Oval 75"/>
            <p:cNvSpPr>
              <a:spLocks noChangeArrowheads="1"/>
            </p:cNvSpPr>
            <p:nvPr/>
          </p:nvSpPr>
          <p:spPr bwMode="auto">
            <a:xfrm rot="9055474">
              <a:off x="3578" y="1888"/>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62" name="Oval 76"/>
            <p:cNvSpPr>
              <a:spLocks noChangeArrowheads="1"/>
            </p:cNvSpPr>
            <p:nvPr/>
          </p:nvSpPr>
          <p:spPr bwMode="auto">
            <a:xfrm rot="9055474">
              <a:off x="3760" y="1793"/>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63" name="Oval 77"/>
            <p:cNvSpPr>
              <a:spLocks noChangeArrowheads="1"/>
            </p:cNvSpPr>
            <p:nvPr/>
          </p:nvSpPr>
          <p:spPr bwMode="auto">
            <a:xfrm rot="9055474">
              <a:off x="3831" y="1883"/>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64" name="Oval 78"/>
            <p:cNvSpPr>
              <a:spLocks noChangeArrowheads="1"/>
            </p:cNvSpPr>
            <p:nvPr/>
          </p:nvSpPr>
          <p:spPr bwMode="auto">
            <a:xfrm rot="9055474">
              <a:off x="3669" y="1971"/>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65" name="Oval 79"/>
            <p:cNvSpPr>
              <a:spLocks noChangeArrowheads="1"/>
            </p:cNvSpPr>
            <p:nvPr/>
          </p:nvSpPr>
          <p:spPr bwMode="auto">
            <a:xfrm rot="9055474">
              <a:off x="3674" y="1820"/>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66" name="Oval 80"/>
            <p:cNvSpPr>
              <a:spLocks noChangeArrowheads="1"/>
            </p:cNvSpPr>
            <p:nvPr/>
          </p:nvSpPr>
          <p:spPr bwMode="auto">
            <a:xfrm rot="9055474">
              <a:off x="3583" y="1998"/>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67" name="Oval 81"/>
            <p:cNvSpPr>
              <a:spLocks noChangeArrowheads="1"/>
            </p:cNvSpPr>
            <p:nvPr/>
          </p:nvSpPr>
          <p:spPr bwMode="auto">
            <a:xfrm rot="9055474">
              <a:off x="3753" y="1747"/>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68" name="Oval 82"/>
            <p:cNvSpPr>
              <a:spLocks noChangeArrowheads="1"/>
            </p:cNvSpPr>
            <p:nvPr/>
          </p:nvSpPr>
          <p:spPr bwMode="auto">
            <a:xfrm rot="9055474">
              <a:off x="3882" y="1949"/>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69" name="Oval 83"/>
            <p:cNvSpPr>
              <a:spLocks noChangeArrowheads="1"/>
            </p:cNvSpPr>
            <p:nvPr/>
          </p:nvSpPr>
          <p:spPr bwMode="auto">
            <a:xfrm rot="9055474">
              <a:off x="3804" y="1812"/>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70" name="Oval 84"/>
            <p:cNvSpPr>
              <a:spLocks noChangeArrowheads="1"/>
            </p:cNvSpPr>
            <p:nvPr/>
          </p:nvSpPr>
          <p:spPr bwMode="auto">
            <a:xfrm rot="9055474">
              <a:off x="3768" y="1992"/>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71" name="Oval 85"/>
            <p:cNvSpPr>
              <a:spLocks noChangeArrowheads="1"/>
            </p:cNvSpPr>
            <p:nvPr/>
          </p:nvSpPr>
          <p:spPr bwMode="auto">
            <a:xfrm rot="9055474">
              <a:off x="3579" y="1938"/>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72" name="Oval 86"/>
            <p:cNvSpPr>
              <a:spLocks noChangeArrowheads="1"/>
            </p:cNvSpPr>
            <p:nvPr/>
          </p:nvSpPr>
          <p:spPr bwMode="auto">
            <a:xfrm rot="9055474">
              <a:off x="3820" y="1977"/>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73" name="Oval 87"/>
            <p:cNvSpPr>
              <a:spLocks noChangeArrowheads="1"/>
            </p:cNvSpPr>
            <p:nvPr/>
          </p:nvSpPr>
          <p:spPr bwMode="auto">
            <a:xfrm rot="9055474">
              <a:off x="3933" y="1814"/>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74" name="Oval 88"/>
            <p:cNvSpPr>
              <a:spLocks noChangeArrowheads="1"/>
            </p:cNvSpPr>
            <p:nvPr/>
          </p:nvSpPr>
          <p:spPr bwMode="auto">
            <a:xfrm rot="9055474">
              <a:off x="3859" y="1735"/>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75" name="Oval 89"/>
            <p:cNvSpPr>
              <a:spLocks noChangeArrowheads="1"/>
            </p:cNvSpPr>
            <p:nvPr/>
          </p:nvSpPr>
          <p:spPr bwMode="auto">
            <a:xfrm rot="9055474">
              <a:off x="3941" y="1871"/>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76" name="Oval 90"/>
            <p:cNvSpPr>
              <a:spLocks noChangeArrowheads="1"/>
            </p:cNvSpPr>
            <p:nvPr/>
          </p:nvSpPr>
          <p:spPr bwMode="auto">
            <a:xfrm rot="9055474">
              <a:off x="3618" y="1696"/>
              <a:ext cx="69" cy="69"/>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sp>
        <p:nvSpPr>
          <p:cNvPr id="18479" name="Text Box 91"/>
          <p:cNvSpPr txBox="1">
            <a:spLocks noChangeArrowheads="1"/>
          </p:cNvSpPr>
          <p:nvPr/>
        </p:nvSpPr>
        <p:spPr bwMode="auto">
          <a:xfrm>
            <a:off x="8532812" y="3656013"/>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rgbClr val="0000FF"/>
                </a:solidFill>
              </a:rPr>
              <a:t>Hồng cầu không bị kết dính</a:t>
            </a:r>
          </a:p>
        </p:txBody>
      </p:sp>
      <p:sp>
        <p:nvSpPr>
          <p:cNvPr id="18480" name="Text Box 92"/>
          <p:cNvSpPr txBox="1">
            <a:spLocks noChangeArrowheads="1"/>
          </p:cNvSpPr>
          <p:nvPr/>
        </p:nvSpPr>
        <p:spPr bwMode="auto">
          <a:xfrm>
            <a:off x="8761412" y="5683250"/>
            <a:ext cx="160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rgbClr val="0000FF"/>
                </a:solidFill>
              </a:rPr>
              <a:t>Hồng cầu bị kết dính</a:t>
            </a:r>
          </a:p>
        </p:txBody>
      </p:sp>
      <p:sp>
        <p:nvSpPr>
          <p:cNvPr id="18481" name="Oval 93"/>
          <p:cNvSpPr>
            <a:spLocks noChangeArrowheads="1"/>
          </p:cNvSpPr>
          <p:nvPr/>
        </p:nvSpPr>
        <p:spPr bwMode="auto">
          <a:xfrm rot="17468242">
            <a:off x="3748087" y="150813"/>
            <a:ext cx="635000" cy="6667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482" name="Oval 94"/>
          <p:cNvSpPr>
            <a:spLocks noChangeArrowheads="1"/>
          </p:cNvSpPr>
          <p:nvPr/>
        </p:nvSpPr>
        <p:spPr bwMode="auto">
          <a:xfrm rot="14494908">
            <a:off x="3925888" y="66675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483" name="Oval 95"/>
          <p:cNvSpPr>
            <a:spLocks noChangeArrowheads="1"/>
          </p:cNvSpPr>
          <p:nvPr/>
        </p:nvSpPr>
        <p:spPr bwMode="auto">
          <a:xfrm rot="14494908">
            <a:off x="3813175" y="57785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20" name="Oval 96"/>
          <p:cNvSpPr>
            <a:spLocks noChangeArrowheads="1"/>
          </p:cNvSpPr>
          <p:nvPr/>
        </p:nvSpPr>
        <p:spPr bwMode="auto">
          <a:xfrm rot="14494908">
            <a:off x="3794125" y="43338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485" name="Oval 97"/>
          <p:cNvSpPr>
            <a:spLocks noChangeArrowheads="1"/>
          </p:cNvSpPr>
          <p:nvPr/>
        </p:nvSpPr>
        <p:spPr bwMode="auto">
          <a:xfrm rot="14494908">
            <a:off x="3943350" y="38417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22" name="Oval 98"/>
          <p:cNvSpPr>
            <a:spLocks noChangeArrowheads="1"/>
          </p:cNvSpPr>
          <p:nvPr/>
        </p:nvSpPr>
        <p:spPr bwMode="auto">
          <a:xfrm rot="14494908">
            <a:off x="4210050" y="54927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23" name="Oval 99"/>
          <p:cNvSpPr>
            <a:spLocks noChangeArrowheads="1"/>
          </p:cNvSpPr>
          <p:nvPr/>
        </p:nvSpPr>
        <p:spPr bwMode="auto">
          <a:xfrm rot="14494908">
            <a:off x="4104481" y="645319"/>
            <a:ext cx="76200" cy="80962"/>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488" name="Oval 100"/>
          <p:cNvSpPr>
            <a:spLocks noChangeArrowheads="1"/>
          </p:cNvSpPr>
          <p:nvPr/>
        </p:nvSpPr>
        <p:spPr bwMode="auto">
          <a:xfrm rot="14494908">
            <a:off x="4216400" y="396876"/>
            <a:ext cx="74613" cy="80962"/>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489" name="Oval 101"/>
          <p:cNvSpPr>
            <a:spLocks noChangeArrowheads="1"/>
          </p:cNvSpPr>
          <p:nvPr/>
        </p:nvSpPr>
        <p:spPr bwMode="auto">
          <a:xfrm rot="14494908">
            <a:off x="4113213" y="26987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490" name="Oval 102"/>
          <p:cNvSpPr>
            <a:spLocks noChangeArrowheads="1"/>
          </p:cNvSpPr>
          <p:nvPr/>
        </p:nvSpPr>
        <p:spPr bwMode="auto">
          <a:xfrm rot="14494908">
            <a:off x="3968750" y="24606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491" name="Oval 103"/>
          <p:cNvSpPr>
            <a:spLocks noChangeArrowheads="1"/>
          </p:cNvSpPr>
          <p:nvPr/>
        </p:nvSpPr>
        <p:spPr bwMode="auto">
          <a:xfrm rot="14494908">
            <a:off x="4076700" y="44767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28" name="Oval 104"/>
          <p:cNvSpPr>
            <a:spLocks noChangeArrowheads="1"/>
          </p:cNvSpPr>
          <p:nvPr/>
        </p:nvSpPr>
        <p:spPr bwMode="auto">
          <a:xfrm rot="14494908">
            <a:off x="3971131" y="523082"/>
            <a:ext cx="76200" cy="80962"/>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493" name="Oval 105"/>
          <p:cNvSpPr>
            <a:spLocks noChangeArrowheads="1"/>
          </p:cNvSpPr>
          <p:nvPr/>
        </p:nvSpPr>
        <p:spPr bwMode="auto">
          <a:xfrm rot="17468242">
            <a:off x="4911725" y="130175"/>
            <a:ext cx="635000" cy="6667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30" name="Oval 106"/>
          <p:cNvSpPr>
            <a:spLocks noChangeArrowheads="1"/>
          </p:cNvSpPr>
          <p:nvPr/>
        </p:nvSpPr>
        <p:spPr bwMode="auto">
          <a:xfrm rot="14494908">
            <a:off x="5089525" y="6461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495" name="Oval 107"/>
          <p:cNvSpPr>
            <a:spLocks noChangeArrowheads="1"/>
          </p:cNvSpPr>
          <p:nvPr/>
        </p:nvSpPr>
        <p:spPr bwMode="auto">
          <a:xfrm rot="14494908">
            <a:off x="4976813" y="5572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496" name="Oval 108"/>
          <p:cNvSpPr>
            <a:spLocks noChangeArrowheads="1"/>
          </p:cNvSpPr>
          <p:nvPr/>
        </p:nvSpPr>
        <p:spPr bwMode="auto">
          <a:xfrm rot="14494908">
            <a:off x="4957763" y="41275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33" name="Oval 109"/>
          <p:cNvSpPr>
            <a:spLocks noChangeArrowheads="1"/>
          </p:cNvSpPr>
          <p:nvPr/>
        </p:nvSpPr>
        <p:spPr bwMode="auto">
          <a:xfrm rot="14494908">
            <a:off x="5106988" y="3635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498" name="Oval 110"/>
          <p:cNvSpPr>
            <a:spLocks noChangeArrowheads="1"/>
          </p:cNvSpPr>
          <p:nvPr/>
        </p:nvSpPr>
        <p:spPr bwMode="auto">
          <a:xfrm rot="14494908">
            <a:off x="5373688" y="5286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499" name="Oval 111"/>
          <p:cNvSpPr>
            <a:spLocks noChangeArrowheads="1"/>
          </p:cNvSpPr>
          <p:nvPr/>
        </p:nvSpPr>
        <p:spPr bwMode="auto">
          <a:xfrm rot="14494908">
            <a:off x="5268119" y="624682"/>
            <a:ext cx="76200" cy="8096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00" name="Oval 112"/>
          <p:cNvSpPr>
            <a:spLocks noChangeArrowheads="1"/>
          </p:cNvSpPr>
          <p:nvPr/>
        </p:nvSpPr>
        <p:spPr bwMode="auto">
          <a:xfrm rot="14494908">
            <a:off x="5407025" y="377826"/>
            <a:ext cx="74613" cy="80962"/>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37" name="Oval 113"/>
          <p:cNvSpPr>
            <a:spLocks noChangeArrowheads="1"/>
          </p:cNvSpPr>
          <p:nvPr/>
        </p:nvSpPr>
        <p:spPr bwMode="auto">
          <a:xfrm rot="14494908">
            <a:off x="5257800" y="2270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02" name="Oval 114"/>
          <p:cNvSpPr>
            <a:spLocks noChangeArrowheads="1"/>
          </p:cNvSpPr>
          <p:nvPr/>
        </p:nvSpPr>
        <p:spPr bwMode="auto">
          <a:xfrm rot="14494908">
            <a:off x="5132388" y="2254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39" name="Oval 115"/>
          <p:cNvSpPr>
            <a:spLocks noChangeArrowheads="1"/>
          </p:cNvSpPr>
          <p:nvPr/>
        </p:nvSpPr>
        <p:spPr bwMode="auto">
          <a:xfrm rot="14494908">
            <a:off x="5240338" y="4270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04" name="Oval 116"/>
          <p:cNvSpPr>
            <a:spLocks noChangeArrowheads="1"/>
          </p:cNvSpPr>
          <p:nvPr/>
        </p:nvSpPr>
        <p:spPr bwMode="auto">
          <a:xfrm rot="14494908">
            <a:off x="5134769" y="502444"/>
            <a:ext cx="76200" cy="8096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05" name="Oval 117"/>
          <p:cNvSpPr>
            <a:spLocks noChangeArrowheads="1"/>
          </p:cNvSpPr>
          <p:nvPr/>
        </p:nvSpPr>
        <p:spPr bwMode="auto">
          <a:xfrm rot="17468242">
            <a:off x="6054725" y="130175"/>
            <a:ext cx="635000" cy="6667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06" name="Oval 118"/>
          <p:cNvSpPr>
            <a:spLocks noChangeArrowheads="1"/>
          </p:cNvSpPr>
          <p:nvPr/>
        </p:nvSpPr>
        <p:spPr bwMode="auto">
          <a:xfrm rot="14494908">
            <a:off x="6232525" y="6461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43" name="Oval 119"/>
          <p:cNvSpPr>
            <a:spLocks noChangeArrowheads="1"/>
          </p:cNvSpPr>
          <p:nvPr/>
        </p:nvSpPr>
        <p:spPr bwMode="auto">
          <a:xfrm rot="14494908">
            <a:off x="6119813" y="5572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44" name="Oval 120"/>
          <p:cNvSpPr>
            <a:spLocks noChangeArrowheads="1"/>
          </p:cNvSpPr>
          <p:nvPr/>
        </p:nvSpPr>
        <p:spPr bwMode="auto">
          <a:xfrm rot="14494908">
            <a:off x="6100763" y="41275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45" name="Oval 121"/>
          <p:cNvSpPr>
            <a:spLocks noChangeArrowheads="1"/>
          </p:cNvSpPr>
          <p:nvPr/>
        </p:nvSpPr>
        <p:spPr bwMode="auto">
          <a:xfrm rot="14494908">
            <a:off x="6249988" y="3635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10" name="Oval 122"/>
          <p:cNvSpPr>
            <a:spLocks noChangeArrowheads="1"/>
          </p:cNvSpPr>
          <p:nvPr/>
        </p:nvSpPr>
        <p:spPr bwMode="auto">
          <a:xfrm rot="14494908">
            <a:off x="6516688" y="5286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11" name="Oval 123"/>
          <p:cNvSpPr>
            <a:spLocks noChangeArrowheads="1"/>
          </p:cNvSpPr>
          <p:nvPr/>
        </p:nvSpPr>
        <p:spPr bwMode="auto">
          <a:xfrm rot="14494908">
            <a:off x="3817144" y="3198019"/>
            <a:ext cx="76200" cy="8096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12" name="Oval 124"/>
          <p:cNvSpPr>
            <a:spLocks noChangeArrowheads="1"/>
          </p:cNvSpPr>
          <p:nvPr/>
        </p:nvSpPr>
        <p:spPr bwMode="auto">
          <a:xfrm rot="14494908">
            <a:off x="6523038" y="376238"/>
            <a:ext cx="74612" cy="8096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13" name="Oval 125"/>
          <p:cNvSpPr>
            <a:spLocks noChangeArrowheads="1"/>
          </p:cNvSpPr>
          <p:nvPr/>
        </p:nvSpPr>
        <p:spPr bwMode="auto">
          <a:xfrm rot="14494908">
            <a:off x="6419850" y="2492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50" name="Oval 126"/>
          <p:cNvSpPr>
            <a:spLocks noChangeArrowheads="1"/>
          </p:cNvSpPr>
          <p:nvPr/>
        </p:nvSpPr>
        <p:spPr bwMode="auto">
          <a:xfrm rot="14494908">
            <a:off x="6275388" y="2254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51" name="Oval 127"/>
          <p:cNvSpPr>
            <a:spLocks noChangeArrowheads="1"/>
          </p:cNvSpPr>
          <p:nvPr/>
        </p:nvSpPr>
        <p:spPr bwMode="auto">
          <a:xfrm rot="14494908">
            <a:off x="6383338" y="4270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52" name="Oval 128"/>
          <p:cNvSpPr>
            <a:spLocks noChangeArrowheads="1"/>
          </p:cNvSpPr>
          <p:nvPr/>
        </p:nvSpPr>
        <p:spPr bwMode="auto">
          <a:xfrm rot="14494908">
            <a:off x="6277769" y="502444"/>
            <a:ext cx="76200" cy="8096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17" name="Oval 129"/>
          <p:cNvSpPr>
            <a:spLocks noChangeArrowheads="1"/>
          </p:cNvSpPr>
          <p:nvPr/>
        </p:nvSpPr>
        <p:spPr bwMode="auto">
          <a:xfrm rot="17468242">
            <a:off x="7232650" y="144463"/>
            <a:ext cx="635000" cy="6667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18" name="Oval 130"/>
          <p:cNvSpPr>
            <a:spLocks noChangeArrowheads="1"/>
          </p:cNvSpPr>
          <p:nvPr/>
        </p:nvSpPr>
        <p:spPr bwMode="auto">
          <a:xfrm rot="14494908">
            <a:off x="7410450" y="66040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55" name="Oval 131"/>
          <p:cNvSpPr>
            <a:spLocks noChangeArrowheads="1"/>
          </p:cNvSpPr>
          <p:nvPr/>
        </p:nvSpPr>
        <p:spPr bwMode="auto">
          <a:xfrm rot="14494908">
            <a:off x="7297738" y="57150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56" name="Oval 132"/>
          <p:cNvSpPr>
            <a:spLocks noChangeArrowheads="1"/>
          </p:cNvSpPr>
          <p:nvPr/>
        </p:nvSpPr>
        <p:spPr bwMode="auto">
          <a:xfrm rot="14494908">
            <a:off x="7278688" y="4270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21" name="Oval 133"/>
          <p:cNvSpPr>
            <a:spLocks noChangeArrowheads="1"/>
          </p:cNvSpPr>
          <p:nvPr/>
        </p:nvSpPr>
        <p:spPr bwMode="auto">
          <a:xfrm rot="14494908">
            <a:off x="7427913" y="3778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58" name="Oval 134"/>
          <p:cNvSpPr>
            <a:spLocks noChangeArrowheads="1"/>
          </p:cNvSpPr>
          <p:nvPr/>
        </p:nvSpPr>
        <p:spPr bwMode="auto">
          <a:xfrm rot="14494908">
            <a:off x="7696994" y="302419"/>
            <a:ext cx="76200" cy="8096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59" name="Oval 135"/>
          <p:cNvSpPr>
            <a:spLocks noChangeArrowheads="1"/>
          </p:cNvSpPr>
          <p:nvPr/>
        </p:nvSpPr>
        <p:spPr bwMode="auto">
          <a:xfrm rot="14494908">
            <a:off x="7621588" y="379413"/>
            <a:ext cx="74612" cy="8096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60" name="Oval 136"/>
          <p:cNvSpPr>
            <a:spLocks noChangeArrowheads="1"/>
          </p:cNvSpPr>
          <p:nvPr/>
        </p:nvSpPr>
        <p:spPr bwMode="auto">
          <a:xfrm rot="14494908">
            <a:off x="7597775" y="2270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161" name="Oval 137"/>
          <p:cNvSpPr>
            <a:spLocks noChangeArrowheads="1"/>
          </p:cNvSpPr>
          <p:nvPr/>
        </p:nvSpPr>
        <p:spPr bwMode="auto">
          <a:xfrm rot="14494908">
            <a:off x="7453313" y="2397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26" name="Oval 138"/>
          <p:cNvSpPr>
            <a:spLocks noChangeArrowheads="1"/>
          </p:cNvSpPr>
          <p:nvPr/>
        </p:nvSpPr>
        <p:spPr bwMode="auto">
          <a:xfrm rot="14494908">
            <a:off x="7693025" y="4556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27" name="Oval 139"/>
          <p:cNvSpPr>
            <a:spLocks noChangeArrowheads="1"/>
          </p:cNvSpPr>
          <p:nvPr/>
        </p:nvSpPr>
        <p:spPr bwMode="auto">
          <a:xfrm rot="14494908">
            <a:off x="7455694" y="516732"/>
            <a:ext cx="76200" cy="8096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528" name="Group 140"/>
          <p:cNvGrpSpPr>
            <a:grpSpLocks/>
          </p:cNvGrpSpPr>
          <p:nvPr/>
        </p:nvGrpSpPr>
        <p:grpSpPr bwMode="auto">
          <a:xfrm>
            <a:off x="3656013" y="3719514"/>
            <a:ext cx="752475" cy="746125"/>
            <a:chOff x="4368" y="1824"/>
            <a:chExt cx="474" cy="470"/>
          </a:xfrm>
        </p:grpSpPr>
        <p:sp>
          <p:nvSpPr>
            <p:cNvPr id="18745" name="Oval 141"/>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746" name="Group 142"/>
            <p:cNvGrpSpPr>
              <a:grpSpLocks/>
            </p:cNvGrpSpPr>
            <p:nvPr/>
          </p:nvGrpSpPr>
          <p:grpSpPr bwMode="auto">
            <a:xfrm>
              <a:off x="4368" y="1824"/>
              <a:ext cx="474" cy="470"/>
              <a:chOff x="1394" y="1632"/>
              <a:chExt cx="474" cy="470"/>
            </a:xfrm>
          </p:grpSpPr>
          <p:sp>
            <p:nvSpPr>
              <p:cNvPr id="18747" name="Oval 143"/>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48" name="Oval 144"/>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49" name="Oval 145"/>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50" name="Oval 146"/>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51" name="Oval 147"/>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grpSp>
        <p:nvGrpSpPr>
          <p:cNvPr id="18529" name="Group 148"/>
          <p:cNvGrpSpPr>
            <a:grpSpLocks/>
          </p:cNvGrpSpPr>
          <p:nvPr/>
        </p:nvGrpSpPr>
        <p:grpSpPr bwMode="auto">
          <a:xfrm>
            <a:off x="3641726" y="4751389"/>
            <a:ext cx="752475" cy="746125"/>
            <a:chOff x="4368" y="1824"/>
            <a:chExt cx="474" cy="470"/>
          </a:xfrm>
        </p:grpSpPr>
        <p:sp>
          <p:nvSpPr>
            <p:cNvPr id="18738" name="Oval 149"/>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739" name="Group 150"/>
            <p:cNvGrpSpPr>
              <a:grpSpLocks/>
            </p:cNvGrpSpPr>
            <p:nvPr/>
          </p:nvGrpSpPr>
          <p:grpSpPr bwMode="auto">
            <a:xfrm>
              <a:off x="4368" y="1824"/>
              <a:ext cx="474" cy="470"/>
              <a:chOff x="1394" y="1632"/>
              <a:chExt cx="474" cy="470"/>
            </a:xfrm>
          </p:grpSpPr>
          <p:sp>
            <p:nvSpPr>
              <p:cNvPr id="18740" name="Oval 151"/>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41" name="Oval 152"/>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42" name="Oval 153"/>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43" name="Oval 154"/>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44" name="Oval 155"/>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grpSp>
        <p:nvGrpSpPr>
          <p:cNvPr id="18530" name="Group 156"/>
          <p:cNvGrpSpPr>
            <a:grpSpLocks/>
          </p:cNvGrpSpPr>
          <p:nvPr/>
        </p:nvGrpSpPr>
        <p:grpSpPr bwMode="auto">
          <a:xfrm>
            <a:off x="4799013" y="3748089"/>
            <a:ext cx="752475" cy="746125"/>
            <a:chOff x="4368" y="1824"/>
            <a:chExt cx="474" cy="470"/>
          </a:xfrm>
        </p:grpSpPr>
        <p:sp>
          <p:nvSpPr>
            <p:cNvPr id="18731" name="Oval 157"/>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732" name="Group 158"/>
            <p:cNvGrpSpPr>
              <a:grpSpLocks/>
            </p:cNvGrpSpPr>
            <p:nvPr/>
          </p:nvGrpSpPr>
          <p:grpSpPr bwMode="auto">
            <a:xfrm>
              <a:off x="4368" y="1824"/>
              <a:ext cx="474" cy="470"/>
              <a:chOff x="1394" y="1632"/>
              <a:chExt cx="474" cy="470"/>
            </a:xfrm>
          </p:grpSpPr>
          <p:sp>
            <p:nvSpPr>
              <p:cNvPr id="18733" name="Oval 159"/>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34" name="Oval 160"/>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35" name="Oval 161"/>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36" name="Oval 162"/>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37" name="Oval 163"/>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grpSp>
        <p:nvGrpSpPr>
          <p:cNvPr id="18531" name="Group 164"/>
          <p:cNvGrpSpPr>
            <a:grpSpLocks/>
          </p:cNvGrpSpPr>
          <p:nvPr/>
        </p:nvGrpSpPr>
        <p:grpSpPr bwMode="auto">
          <a:xfrm>
            <a:off x="5942013" y="4724401"/>
            <a:ext cx="752475" cy="746125"/>
            <a:chOff x="4368" y="1824"/>
            <a:chExt cx="474" cy="470"/>
          </a:xfrm>
        </p:grpSpPr>
        <p:sp>
          <p:nvSpPr>
            <p:cNvPr id="18724" name="Oval 165"/>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725" name="Group 166"/>
            <p:cNvGrpSpPr>
              <a:grpSpLocks/>
            </p:cNvGrpSpPr>
            <p:nvPr/>
          </p:nvGrpSpPr>
          <p:grpSpPr bwMode="auto">
            <a:xfrm>
              <a:off x="4368" y="1824"/>
              <a:ext cx="474" cy="470"/>
              <a:chOff x="1394" y="1632"/>
              <a:chExt cx="474" cy="470"/>
            </a:xfrm>
          </p:grpSpPr>
          <p:sp>
            <p:nvSpPr>
              <p:cNvPr id="18726" name="Oval 167"/>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27" name="Oval 168"/>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28" name="Oval 169"/>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29" name="Oval 170"/>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30" name="Oval 171"/>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grpSp>
        <p:nvGrpSpPr>
          <p:cNvPr id="18532" name="Group 172"/>
          <p:cNvGrpSpPr>
            <a:grpSpLocks/>
          </p:cNvGrpSpPr>
          <p:nvPr/>
        </p:nvGrpSpPr>
        <p:grpSpPr bwMode="auto">
          <a:xfrm>
            <a:off x="7161213" y="5791201"/>
            <a:ext cx="752475" cy="746125"/>
            <a:chOff x="4368" y="1824"/>
            <a:chExt cx="474" cy="470"/>
          </a:xfrm>
        </p:grpSpPr>
        <p:sp>
          <p:nvSpPr>
            <p:cNvPr id="18717" name="Oval 173"/>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718" name="Group 174"/>
            <p:cNvGrpSpPr>
              <a:grpSpLocks/>
            </p:cNvGrpSpPr>
            <p:nvPr/>
          </p:nvGrpSpPr>
          <p:grpSpPr bwMode="auto">
            <a:xfrm>
              <a:off x="4368" y="1824"/>
              <a:ext cx="474" cy="470"/>
              <a:chOff x="1394" y="1632"/>
              <a:chExt cx="474" cy="470"/>
            </a:xfrm>
          </p:grpSpPr>
          <p:sp>
            <p:nvSpPr>
              <p:cNvPr id="18719" name="Oval 175"/>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20" name="Oval 176"/>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21" name="Oval 177"/>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22" name="Oval 178"/>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23" name="Oval 179"/>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grpSp>
        <p:nvGrpSpPr>
          <p:cNvPr id="18533" name="Group 180"/>
          <p:cNvGrpSpPr>
            <a:grpSpLocks/>
          </p:cNvGrpSpPr>
          <p:nvPr/>
        </p:nvGrpSpPr>
        <p:grpSpPr bwMode="auto">
          <a:xfrm>
            <a:off x="6018213" y="5791201"/>
            <a:ext cx="752475" cy="746125"/>
            <a:chOff x="4368" y="1824"/>
            <a:chExt cx="474" cy="470"/>
          </a:xfrm>
        </p:grpSpPr>
        <p:sp>
          <p:nvSpPr>
            <p:cNvPr id="18710" name="Oval 181"/>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711" name="Group 182"/>
            <p:cNvGrpSpPr>
              <a:grpSpLocks/>
            </p:cNvGrpSpPr>
            <p:nvPr/>
          </p:nvGrpSpPr>
          <p:grpSpPr bwMode="auto">
            <a:xfrm>
              <a:off x="4368" y="1824"/>
              <a:ext cx="474" cy="470"/>
              <a:chOff x="1394" y="1632"/>
              <a:chExt cx="474" cy="470"/>
            </a:xfrm>
          </p:grpSpPr>
          <p:sp>
            <p:nvSpPr>
              <p:cNvPr id="18712" name="Oval 183"/>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13" name="Oval 184"/>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14" name="Oval 185"/>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15" name="Oval 186"/>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16" name="Oval 187"/>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grpSp>
        <p:nvGrpSpPr>
          <p:cNvPr id="18534" name="Group 188"/>
          <p:cNvGrpSpPr>
            <a:grpSpLocks/>
          </p:cNvGrpSpPr>
          <p:nvPr/>
        </p:nvGrpSpPr>
        <p:grpSpPr bwMode="auto">
          <a:xfrm>
            <a:off x="4875213" y="5791201"/>
            <a:ext cx="752475" cy="746125"/>
            <a:chOff x="4368" y="1824"/>
            <a:chExt cx="474" cy="470"/>
          </a:xfrm>
        </p:grpSpPr>
        <p:sp>
          <p:nvSpPr>
            <p:cNvPr id="18703" name="Oval 189"/>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704" name="Group 190"/>
            <p:cNvGrpSpPr>
              <a:grpSpLocks/>
            </p:cNvGrpSpPr>
            <p:nvPr/>
          </p:nvGrpSpPr>
          <p:grpSpPr bwMode="auto">
            <a:xfrm>
              <a:off x="4368" y="1824"/>
              <a:ext cx="474" cy="470"/>
              <a:chOff x="1394" y="1632"/>
              <a:chExt cx="474" cy="470"/>
            </a:xfrm>
          </p:grpSpPr>
          <p:sp>
            <p:nvSpPr>
              <p:cNvPr id="18705" name="Oval 191"/>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06" name="Oval 192"/>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07" name="Oval 193"/>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08" name="Oval 194"/>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09" name="Oval 195"/>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grpSp>
        <p:nvGrpSpPr>
          <p:cNvPr id="18535" name="Group 196"/>
          <p:cNvGrpSpPr>
            <a:grpSpLocks/>
          </p:cNvGrpSpPr>
          <p:nvPr/>
        </p:nvGrpSpPr>
        <p:grpSpPr bwMode="auto">
          <a:xfrm>
            <a:off x="3656013" y="5791201"/>
            <a:ext cx="752475" cy="746125"/>
            <a:chOff x="4368" y="1824"/>
            <a:chExt cx="474" cy="470"/>
          </a:xfrm>
        </p:grpSpPr>
        <p:sp>
          <p:nvSpPr>
            <p:cNvPr id="18696" name="Oval 197"/>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697" name="Group 198"/>
            <p:cNvGrpSpPr>
              <a:grpSpLocks/>
            </p:cNvGrpSpPr>
            <p:nvPr/>
          </p:nvGrpSpPr>
          <p:grpSpPr bwMode="auto">
            <a:xfrm>
              <a:off x="4368" y="1824"/>
              <a:ext cx="474" cy="470"/>
              <a:chOff x="1394" y="1632"/>
              <a:chExt cx="474" cy="470"/>
            </a:xfrm>
          </p:grpSpPr>
          <p:sp>
            <p:nvSpPr>
              <p:cNvPr id="18698" name="Oval 199"/>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99" name="Oval 200"/>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00" name="Oval 201"/>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01" name="Oval 202"/>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702" name="Oval 203"/>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sp>
        <p:nvSpPr>
          <p:cNvPr id="129228" name="Oval 204"/>
          <p:cNvSpPr>
            <a:spLocks noChangeArrowheads="1"/>
          </p:cNvSpPr>
          <p:nvPr/>
        </p:nvSpPr>
        <p:spPr bwMode="auto">
          <a:xfrm rot="14494908">
            <a:off x="6430169" y="654844"/>
            <a:ext cx="76200" cy="8096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29" name="Oval 205"/>
          <p:cNvSpPr>
            <a:spLocks noChangeArrowheads="1"/>
          </p:cNvSpPr>
          <p:nvPr/>
        </p:nvSpPr>
        <p:spPr bwMode="auto">
          <a:xfrm rot="14494908">
            <a:off x="5084763" y="488950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30" name="Oval 206"/>
          <p:cNvSpPr>
            <a:spLocks noChangeArrowheads="1"/>
          </p:cNvSpPr>
          <p:nvPr/>
        </p:nvSpPr>
        <p:spPr bwMode="auto">
          <a:xfrm rot="14494908">
            <a:off x="5070475" y="298450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31" name="Oval 207"/>
          <p:cNvSpPr>
            <a:spLocks noChangeArrowheads="1"/>
          </p:cNvSpPr>
          <p:nvPr/>
        </p:nvSpPr>
        <p:spPr bwMode="auto">
          <a:xfrm rot="14494908">
            <a:off x="3830638" y="31988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40" name="Oval 208"/>
          <p:cNvSpPr>
            <a:spLocks noChangeArrowheads="1"/>
          </p:cNvSpPr>
          <p:nvPr/>
        </p:nvSpPr>
        <p:spPr bwMode="auto">
          <a:xfrm rot="14494908">
            <a:off x="4287838" y="30464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33" name="Oval 209"/>
          <p:cNvSpPr>
            <a:spLocks noChangeArrowheads="1"/>
          </p:cNvSpPr>
          <p:nvPr/>
        </p:nvSpPr>
        <p:spPr bwMode="auto">
          <a:xfrm rot="14494908">
            <a:off x="3886200" y="28178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34" name="Oval 210"/>
          <p:cNvSpPr>
            <a:spLocks noChangeArrowheads="1"/>
          </p:cNvSpPr>
          <p:nvPr/>
        </p:nvSpPr>
        <p:spPr bwMode="auto">
          <a:xfrm rot="14494908">
            <a:off x="3810000" y="49514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35" name="Oval 211"/>
          <p:cNvSpPr>
            <a:spLocks noChangeArrowheads="1"/>
          </p:cNvSpPr>
          <p:nvPr/>
        </p:nvSpPr>
        <p:spPr bwMode="auto">
          <a:xfrm rot="14494908">
            <a:off x="3865563" y="588645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36" name="Oval 212"/>
          <p:cNvSpPr>
            <a:spLocks noChangeArrowheads="1"/>
          </p:cNvSpPr>
          <p:nvPr/>
        </p:nvSpPr>
        <p:spPr bwMode="auto">
          <a:xfrm rot="14494908">
            <a:off x="4211638" y="610870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545" name="Group 213"/>
          <p:cNvGrpSpPr>
            <a:grpSpLocks/>
          </p:cNvGrpSpPr>
          <p:nvPr/>
        </p:nvGrpSpPr>
        <p:grpSpPr bwMode="auto">
          <a:xfrm>
            <a:off x="4799013" y="2743201"/>
            <a:ext cx="752475" cy="746125"/>
            <a:chOff x="4368" y="1824"/>
            <a:chExt cx="474" cy="470"/>
          </a:xfrm>
        </p:grpSpPr>
        <p:sp>
          <p:nvSpPr>
            <p:cNvPr id="18689" name="Oval 214"/>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690" name="Group 215"/>
            <p:cNvGrpSpPr>
              <a:grpSpLocks/>
            </p:cNvGrpSpPr>
            <p:nvPr/>
          </p:nvGrpSpPr>
          <p:grpSpPr bwMode="auto">
            <a:xfrm>
              <a:off x="4368" y="1824"/>
              <a:ext cx="474" cy="470"/>
              <a:chOff x="1394" y="1632"/>
              <a:chExt cx="474" cy="470"/>
            </a:xfrm>
          </p:grpSpPr>
          <p:sp>
            <p:nvSpPr>
              <p:cNvPr id="18691" name="Oval 216"/>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92" name="Oval 217"/>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93" name="Oval 218"/>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94" name="Oval 219"/>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95" name="Oval 220"/>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grpSp>
        <p:nvGrpSpPr>
          <p:cNvPr id="18546" name="Group 221"/>
          <p:cNvGrpSpPr>
            <a:grpSpLocks/>
          </p:cNvGrpSpPr>
          <p:nvPr/>
        </p:nvGrpSpPr>
        <p:grpSpPr bwMode="auto">
          <a:xfrm>
            <a:off x="4799013" y="4765676"/>
            <a:ext cx="752475" cy="746125"/>
            <a:chOff x="4368" y="1824"/>
            <a:chExt cx="474" cy="470"/>
          </a:xfrm>
        </p:grpSpPr>
        <p:sp>
          <p:nvSpPr>
            <p:cNvPr id="18682" name="Oval 222"/>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683" name="Group 223"/>
            <p:cNvGrpSpPr>
              <a:grpSpLocks/>
            </p:cNvGrpSpPr>
            <p:nvPr/>
          </p:nvGrpSpPr>
          <p:grpSpPr bwMode="auto">
            <a:xfrm>
              <a:off x="4368" y="1824"/>
              <a:ext cx="474" cy="470"/>
              <a:chOff x="1394" y="1632"/>
              <a:chExt cx="474" cy="470"/>
            </a:xfrm>
          </p:grpSpPr>
          <p:sp>
            <p:nvSpPr>
              <p:cNvPr id="18684" name="Oval 224"/>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85" name="Oval 225"/>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86" name="Oval 226"/>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87" name="Oval 227"/>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88" name="Oval 228"/>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sp>
        <p:nvSpPr>
          <p:cNvPr id="129253" name="Oval 229"/>
          <p:cNvSpPr>
            <a:spLocks noChangeArrowheads="1"/>
          </p:cNvSpPr>
          <p:nvPr/>
        </p:nvSpPr>
        <p:spPr bwMode="auto">
          <a:xfrm rot="14494908">
            <a:off x="5029200" y="325437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54" name="Oval 230"/>
          <p:cNvSpPr>
            <a:spLocks noChangeArrowheads="1"/>
          </p:cNvSpPr>
          <p:nvPr/>
        </p:nvSpPr>
        <p:spPr bwMode="auto">
          <a:xfrm rot="14494908">
            <a:off x="4876800" y="320516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55" name="Oval 231"/>
          <p:cNvSpPr>
            <a:spLocks noChangeArrowheads="1"/>
          </p:cNvSpPr>
          <p:nvPr/>
        </p:nvSpPr>
        <p:spPr bwMode="auto">
          <a:xfrm rot="14494908">
            <a:off x="4876800" y="31226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56" name="Oval 232"/>
          <p:cNvSpPr>
            <a:spLocks noChangeArrowheads="1"/>
          </p:cNvSpPr>
          <p:nvPr/>
        </p:nvSpPr>
        <p:spPr bwMode="auto">
          <a:xfrm rot="14494908">
            <a:off x="5159375" y="27765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57" name="Oval 233"/>
          <p:cNvSpPr>
            <a:spLocks noChangeArrowheads="1"/>
          </p:cNvSpPr>
          <p:nvPr/>
        </p:nvSpPr>
        <p:spPr bwMode="auto">
          <a:xfrm rot="14494908">
            <a:off x="5229225" y="281940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58" name="Oval 234"/>
          <p:cNvSpPr>
            <a:spLocks noChangeArrowheads="1"/>
          </p:cNvSpPr>
          <p:nvPr/>
        </p:nvSpPr>
        <p:spPr bwMode="auto">
          <a:xfrm rot="14494908">
            <a:off x="5229225" y="289560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59" name="Oval 235"/>
          <p:cNvSpPr>
            <a:spLocks noChangeArrowheads="1"/>
          </p:cNvSpPr>
          <p:nvPr/>
        </p:nvSpPr>
        <p:spPr bwMode="auto">
          <a:xfrm rot="14494908">
            <a:off x="5410200" y="30051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54" name="Oval 236"/>
          <p:cNvSpPr>
            <a:spLocks noChangeArrowheads="1"/>
          </p:cNvSpPr>
          <p:nvPr/>
        </p:nvSpPr>
        <p:spPr bwMode="auto">
          <a:xfrm rot="14494908">
            <a:off x="5410200" y="30956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55" name="Oval 237"/>
          <p:cNvSpPr>
            <a:spLocks noChangeArrowheads="1"/>
          </p:cNvSpPr>
          <p:nvPr/>
        </p:nvSpPr>
        <p:spPr bwMode="auto">
          <a:xfrm rot="14494908">
            <a:off x="5056188" y="6445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56" name="Oval 238"/>
          <p:cNvSpPr>
            <a:spLocks noChangeArrowheads="1"/>
          </p:cNvSpPr>
          <p:nvPr/>
        </p:nvSpPr>
        <p:spPr bwMode="auto">
          <a:xfrm rot="14494908">
            <a:off x="4943475" y="5556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57" name="Oval 239"/>
          <p:cNvSpPr>
            <a:spLocks noChangeArrowheads="1"/>
          </p:cNvSpPr>
          <p:nvPr/>
        </p:nvSpPr>
        <p:spPr bwMode="auto">
          <a:xfrm rot="14494908">
            <a:off x="4924425" y="41116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58" name="Oval 240"/>
          <p:cNvSpPr>
            <a:spLocks noChangeArrowheads="1"/>
          </p:cNvSpPr>
          <p:nvPr/>
        </p:nvSpPr>
        <p:spPr bwMode="auto">
          <a:xfrm rot="14494908">
            <a:off x="5073650" y="36195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59" name="Oval 241"/>
          <p:cNvSpPr>
            <a:spLocks noChangeArrowheads="1"/>
          </p:cNvSpPr>
          <p:nvPr/>
        </p:nvSpPr>
        <p:spPr bwMode="auto">
          <a:xfrm rot="14494908">
            <a:off x="5234781" y="623094"/>
            <a:ext cx="76200" cy="80962"/>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60" name="Oval 242"/>
          <p:cNvSpPr>
            <a:spLocks noChangeArrowheads="1"/>
          </p:cNvSpPr>
          <p:nvPr/>
        </p:nvSpPr>
        <p:spPr bwMode="auto">
          <a:xfrm rot="14494908">
            <a:off x="5335588" y="303213"/>
            <a:ext cx="74612" cy="8096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67" name="Oval 243"/>
          <p:cNvSpPr>
            <a:spLocks noChangeArrowheads="1"/>
          </p:cNvSpPr>
          <p:nvPr/>
        </p:nvSpPr>
        <p:spPr bwMode="auto">
          <a:xfrm rot="14494908">
            <a:off x="5099050" y="4524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68" name="Oval 244"/>
          <p:cNvSpPr>
            <a:spLocks noChangeArrowheads="1"/>
          </p:cNvSpPr>
          <p:nvPr/>
        </p:nvSpPr>
        <p:spPr bwMode="auto">
          <a:xfrm rot="14494908">
            <a:off x="5207000" y="42545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69" name="Oval 245"/>
          <p:cNvSpPr>
            <a:spLocks noChangeArrowheads="1"/>
          </p:cNvSpPr>
          <p:nvPr/>
        </p:nvSpPr>
        <p:spPr bwMode="auto">
          <a:xfrm rot="14494908">
            <a:off x="5101431" y="500857"/>
            <a:ext cx="76200" cy="80962"/>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70" name="Oval 246"/>
          <p:cNvSpPr>
            <a:spLocks noChangeArrowheads="1"/>
          </p:cNvSpPr>
          <p:nvPr/>
        </p:nvSpPr>
        <p:spPr bwMode="auto">
          <a:xfrm rot="14494908">
            <a:off x="5084763" y="481330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71" name="Oval 247"/>
          <p:cNvSpPr>
            <a:spLocks noChangeArrowheads="1"/>
          </p:cNvSpPr>
          <p:nvPr/>
        </p:nvSpPr>
        <p:spPr bwMode="auto">
          <a:xfrm rot="14494908">
            <a:off x="5099050" y="3762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72" name="Oval 248"/>
          <p:cNvSpPr>
            <a:spLocks noChangeArrowheads="1"/>
          </p:cNvSpPr>
          <p:nvPr/>
        </p:nvSpPr>
        <p:spPr bwMode="auto">
          <a:xfrm rot="14494908">
            <a:off x="5084763" y="496570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73" name="Oval 249"/>
          <p:cNvSpPr>
            <a:spLocks noChangeArrowheads="1"/>
          </p:cNvSpPr>
          <p:nvPr/>
        </p:nvSpPr>
        <p:spPr bwMode="auto">
          <a:xfrm rot="14494908">
            <a:off x="5251450" y="4524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74" name="Oval 250"/>
          <p:cNvSpPr>
            <a:spLocks noChangeArrowheads="1"/>
          </p:cNvSpPr>
          <p:nvPr/>
        </p:nvSpPr>
        <p:spPr bwMode="auto">
          <a:xfrm rot="14494908">
            <a:off x="6421438" y="40100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75" name="Oval 251"/>
          <p:cNvSpPr>
            <a:spLocks noChangeArrowheads="1"/>
          </p:cNvSpPr>
          <p:nvPr/>
        </p:nvSpPr>
        <p:spPr bwMode="auto">
          <a:xfrm rot="14494908">
            <a:off x="5084763" y="488950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76" name="Oval 252"/>
          <p:cNvSpPr>
            <a:spLocks noChangeArrowheads="1"/>
          </p:cNvSpPr>
          <p:nvPr/>
        </p:nvSpPr>
        <p:spPr bwMode="auto">
          <a:xfrm rot="14494908">
            <a:off x="5002213" y="53324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77" name="Oval 253"/>
          <p:cNvSpPr>
            <a:spLocks noChangeArrowheads="1"/>
          </p:cNvSpPr>
          <p:nvPr/>
        </p:nvSpPr>
        <p:spPr bwMode="auto">
          <a:xfrm rot="14494908">
            <a:off x="5078413" y="54086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78" name="Oval 254"/>
          <p:cNvSpPr>
            <a:spLocks noChangeArrowheads="1"/>
          </p:cNvSpPr>
          <p:nvPr/>
        </p:nvSpPr>
        <p:spPr bwMode="auto">
          <a:xfrm rot="14494908">
            <a:off x="5084763" y="53673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79" name="Oval 255"/>
          <p:cNvSpPr>
            <a:spLocks noChangeArrowheads="1"/>
          </p:cNvSpPr>
          <p:nvPr/>
        </p:nvSpPr>
        <p:spPr bwMode="auto">
          <a:xfrm rot="14494908">
            <a:off x="5483225" y="4556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80" name="Oval 256"/>
          <p:cNvSpPr>
            <a:spLocks noChangeArrowheads="1"/>
          </p:cNvSpPr>
          <p:nvPr/>
        </p:nvSpPr>
        <p:spPr bwMode="auto">
          <a:xfrm rot="14494908">
            <a:off x="5126038" y="32750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81" name="Oval 257"/>
          <p:cNvSpPr>
            <a:spLocks noChangeArrowheads="1"/>
          </p:cNvSpPr>
          <p:nvPr/>
        </p:nvSpPr>
        <p:spPr bwMode="auto">
          <a:xfrm rot="14494908">
            <a:off x="6421438" y="39338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82" name="Oval 258"/>
          <p:cNvSpPr>
            <a:spLocks noChangeArrowheads="1"/>
          </p:cNvSpPr>
          <p:nvPr/>
        </p:nvSpPr>
        <p:spPr bwMode="auto">
          <a:xfrm rot="14494908">
            <a:off x="5126038" y="33512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83" name="Oval 259"/>
          <p:cNvSpPr>
            <a:spLocks noChangeArrowheads="1"/>
          </p:cNvSpPr>
          <p:nvPr/>
        </p:nvSpPr>
        <p:spPr bwMode="auto">
          <a:xfrm rot="14494908">
            <a:off x="5243513" y="504190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84" name="Oval 260"/>
          <p:cNvSpPr>
            <a:spLocks noChangeArrowheads="1"/>
          </p:cNvSpPr>
          <p:nvPr/>
        </p:nvSpPr>
        <p:spPr bwMode="auto">
          <a:xfrm rot="14494908">
            <a:off x="5181600" y="511810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285" name="Oval 261"/>
          <p:cNvSpPr>
            <a:spLocks noChangeArrowheads="1"/>
          </p:cNvSpPr>
          <p:nvPr/>
        </p:nvSpPr>
        <p:spPr bwMode="auto">
          <a:xfrm rot="14494908">
            <a:off x="5243513" y="511810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580" name="Group 262"/>
          <p:cNvGrpSpPr>
            <a:grpSpLocks/>
          </p:cNvGrpSpPr>
          <p:nvPr/>
        </p:nvGrpSpPr>
        <p:grpSpPr bwMode="auto">
          <a:xfrm>
            <a:off x="5942013" y="3733801"/>
            <a:ext cx="752475" cy="746125"/>
            <a:chOff x="4368" y="1824"/>
            <a:chExt cx="474" cy="470"/>
          </a:xfrm>
        </p:grpSpPr>
        <p:sp>
          <p:nvSpPr>
            <p:cNvPr id="18675" name="Oval 263"/>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676" name="Group 264"/>
            <p:cNvGrpSpPr>
              <a:grpSpLocks/>
            </p:cNvGrpSpPr>
            <p:nvPr/>
          </p:nvGrpSpPr>
          <p:grpSpPr bwMode="auto">
            <a:xfrm>
              <a:off x="4368" y="1824"/>
              <a:ext cx="474" cy="470"/>
              <a:chOff x="1394" y="1632"/>
              <a:chExt cx="474" cy="470"/>
            </a:xfrm>
          </p:grpSpPr>
          <p:sp>
            <p:nvSpPr>
              <p:cNvPr id="18677" name="Oval 265"/>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78" name="Oval 266"/>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79" name="Oval 267"/>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80" name="Oval 268"/>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81" name="Oval 269"/>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grpSp>
        <p:nvGrpSpPr>
          <p:cNvPr id="18581" name="Group 270"/>
          <p:cNvGrpSpPr>
            <a:grpSpLocks/>
          </p:cNvGrpSpPr>
          <p:nvPr/>
        </p:nvGrpSpPr>
        <p:grpSpPr bwMode="auto">
          <a:xfrm>
            <a:off x="5942013" y="2667001"/>
            <a:ext cx="752475" cy="746125"/>
            <a:chOff x="4368" y="1824"/>
            <a:chExt cx="474" cy="470"/>
          </a:xfrm>
        </p:grpSpPr>
        <p:sp>
          <p:nvSpPr>
            <p:cNvPr id="18668" name="Oval 271"/>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669" name="Group 272"/>
            <p:cNvGrpSpPr>
              <a:grpSpLocks/>
            </p:cNvGrpSpPr>
            <p:nvPr/>
          </p:nvGrpSpPr>
          <p:grpSpPr bwMode="auto">
            <a:xfrm>
              <a:off x="4368" y="1824"/>
              <a:ext cx="474" cy="470"/>
              <a:chOff x="1394" y="1632"/>
              <a:chExt cx="474" cy="470"/>
            </a:xfrm>
          </p:grpSpPr>
          <p:sp>
            <p:nvSpPr>
              <p:cNvPr id="18670" name="Oval 273"/>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71" name="Oval 274"/>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72" name="Oval 275"/>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73" name="Oval 276"/>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74" name="Oval 277"/>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grpSp>
        <p:nvGrpSpPr>
          <p:cNvPr id="18582" name="Group 278"/>
          <p:cNvGrpSpPr>
            <a:grpSpLocks/>
          </p:cNvGrpSpPr>
          <p:nvPr/>
        </p:nvGrpSpPr>
        <p:grpSpPr bwMode="auto">
          <a:xfrm>
            <a:off x="7085013" y="2667001"/>
            <a:ext cx="752475" cy="746125"/>
            <a:chOff x="4368" y="1824"/>
            <a:chExt cx="474" cy="470"/>
          </a:xfrm>
        </p:grpSpPr>
        <p:sp>
          <p:nvSpPr>
            <p:cNvPr id="18661" name="Oval 279"/>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662" name="Group 280"/>
            <p:cNvGrpSpPr>
              <a:grpSpLocks/>
            </p:cNvGrpSpPr>
            <p:nvPr/>
          </p:nvGrpSpPr>
          <p:grpSpPr bwMode="auto">
            <a:xfrm>
              <a:off x="4368" y="1824"/>
              <a:ext cx="474" cy="470"/>
              <a:chOff x="1394" y="1632"/>
              <a:chExt cx="474" cy="470"/>
            </a:xfrm>
          </p:grpSpPr>
          <p:sp>
            <p:nvSpPr>
              <p:cNvPr id="18663" name="Oval 281"/>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64" name="Oval 282"/>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65" name="Oval 283"/>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66" name="Oval 284"/>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67" name="Oval 285"/>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grpSp>
        <p:nvGrpSpPr>
          <p:cNvPr id="18583" name="Group 286"/>
          <p:cNvGrpSpPr>
            <a:grpSpLocks/>
          </p:cNvGrpSpPr>
          <p:nvPr/>
        </p:nvGrpSpPr>
        <p:grpSpPr bwMode="auto">
          <a:xfrm>
            <a:off x="7161213" y="3733801"/>
            <a:ext cx="752475" cy="746125"/>
            <a:chOff x="4368" y="1824"/>
            <a:chExt cx="474" cy="470"/>
          </a:xfrm>
        </p:grpSpPr>
        <p:sp>
          <p:nvSpPr>
            <p:cNvPr id="18654" name="Oval 287"/>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655" name="Group 288"/>
            <p:cNvGrpSpPr>
              <a:grpSpLocks/>
            </p:cNvGrpSpPr>
            <p:nvPr/>
          </p:nvGrpSpPr>
          <p:grpSpPr bwMode="auto">
            <a:xfrm>
              <a:off x="4368" y="1824"/>
              <a:ext cx="474" cy="470"/>
              <a:chOff x="1394" y="1632"/>
              <a:chExt cx="474" cy="470"/>
            </a:xfrm>
          </p:grpSpPr>
          <p:sp>
            <p:nvSpPr>
              <p:cNvPr id="18656" name="Oval 289"/>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57" name="Oval 290"/>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58" name="Oval 291"/>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59" name="Oval 292"/>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60" name="Oval 293"/>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grpSp>
        <p:nvGrpSpPr>
          <p:cNvPr id="18584" name="Group 294"/>
          <p:cNvGrpSpPr>
            <a:grpSpLocks/>
          </p:cNvGrpSpPr>
          <p:nvPr/>
        </p:nvGrpSpPr>
        <p:grpSpPr bwMode="auto">
          <a:xfrm>
            <a:off x="7161213" y="4724401"/>
            <a:ext cx="752475" cy="746125"/>
            <a:chOff x="4368" y="1824"/>
            <a:chExt cx="474" cy="470"/>
          </a:xfrm>
        </p:grpSpPr>
        <p:sp>
          <p:nvSpPr>
            <p:cNvPr id="18647" name="Oval 295"/>
            <p:cNvSpPr>
              <a:spLocks noChangeArrowheads="1"/>
            </p:cNvSpPr>
            <p:nvPr/>
          </p:nvSpPr>
          <p:spPr bwMode="auto">
            <a:xfrm rot="-2973333">
              <a:off x="4535" y="2098"/>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8648" name="Group 296"/>
            <p:cNvGrpSpPr>
              <a:grpSpLocks/>
            </p:cNvGrpSpPr>
            <p:nvPr/>
          </p:nvGrpSpPr>
          <p:grpSpPr bwMode="auto">
            <a:xfrm>
              <a:off x="4368" y="1824"/>
              <a:ext cx="474" cy="470"/>
              <a:chOff x="1394" y="1632"/>
              <a:chExt cx="474" cy="470"/>
            </a:xfrm>
          </p:grpSpPr>
          <p:sp>
            <p:nvSpPr>
              <p:cNvPr id="18649" name="Oval 297"/>
              <p:cNvSpPr>
                <a:spLocks noChangeArrowheads="1"/>
              </p:cNvSpPr>
              <p:nvPr/>
            </p:nvSpPr>
            <p:spPr bwMode="auto">
              <a:xfrm>
                <a:off x="1394" y="1632"/>
                <a:ext cx="474" cy="47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50" name="Oval 298"/>
              <p:cNvSpPr>
                <a:spLocks noChangeArrowheads="1"/>
              </p:cNvSpPr>
              <p:nvPr/>
            </p:nvSpPr>
            <p:spPr bwMode="auto">
              <a:xfrm rot="-2973333">
                <a:off x="1421" y="1832"/>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51" name="Oval 299"/>
              <p:cNvSpPr>
                <a:spLocks noChangeArrowheads="1"/>
              </p:cNvSpPr>
              <p:nvPr/>
            </p:nvSpPr>
            <p:spPr bwMode="auto">
              <a:xfrm rot="-2973333">
                <a:off x="1621" y="1768"/>
                <a:ext cx="57"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52" name="Oval 300"/>
              <p:cNvSpPr>
                <a:spLocks noChangeArrowheads="1"/>
              </p:cNvSpPr>
              <p:nvPr/>
            </p:nvSpPr>
            <p:spPr bwMode="auto">
              <a:xfrm rot="-2973333">
                <a:off x="1683" y="1950"/>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53" name="Oval 301"/>
              <p:cNvSpPr>
                <a:spLocks noChangeArrowheads="1"/>
              </p:cNvSpPr>
              <p:nvPr/>
            </p:nvSpPr>
            <p:spPr bwMode="auto">
              <a:xfrm rot="-2973333">
                <a:off x="1726" y="1747"/>
                <a:ext cx="56" cy="57"/>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grpSp>
      <p:sp>
        <p:nvSpPr>
          <p:cNvPr id="129326" name="Oval 302"/>
          <p:cNvSpPr>
            <a:spLocks noChangeArrowheads="1"/>
          </p:cNvSpPr>
          <p:nvPr/>
        </p:nvSpPr>
        <p:spPr bwMode="auto">
          <a:xfrm rot="14494908">
            <a:off x="6116638" y="41481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27" name="Oval 303"/>
          <p:cNvSpPr>
            <a:spLocks noChangeArrowheads="1"/>
          </p:cNvSpPr>
          <p:nvPr/>
        </p:nvSpPr>
        <p:spPr bwMode="auto">
          <a:xfrm rot="14494908">
            <a:off x="6497638" y="41624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28" name="Oval 304"/>
          <p:cNvSpPr>
            <a:spLocks noChangeArrowheads="1"/>
          </p:cNvSpPr>
          <p:nvPr/>
        </p:nvSpPr>
        <p:spPr bwMode="auto">
          <a:xfrm rot="14494908">
            <a:off x="6116638" y="42243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29" name="Oval 305"/>
          <p:cNvSpPr>
            <a:spLocks noChangeArrowheads="1"/>
          </p:cNvSpPr>
          <p:nvPr/>
        </p:nvSpPr>
        <p:spPr bwMode="auto">
          <a:xfrm rot="14494908">
            <a:off x="6192838" y="39957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30" name="Oval 306"/>
          <p:cNvSpPr>
            <a:spLocks noChangeArrowheads="1"/>
          </p:cNvSpPr>
          <p:nvPr/>
        </p:nvSpPr>
        <p:spPr bwMode="auto">
          <a:xfrm rot="14494908">
            <a:off x="6573838" y="4127501"/>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31" name="Oval 307"/>
          <p:cNvSpPr>
            <a:spLocks noChangeArrowheads="1"/>
          </p:cNvSpPr>
          <p:nvPr/>
        </p:nvSpPr>
        <p:spPr bwMode="auto">
          <a:xfrm rot="14494908">
            <a:off x="6116638" y="39195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32" name="Oval 308"/>
          <p:cNvSpPr>
            <a:spLocks noChangeArrowheads="1"/>
          </p:cNvSpPr>
          <p:nvPr/>
        </p:nvSpPr>
        <p:spPr bwMode="auto">
          <a:xfrm rot="14494908">
            <a:off x="6497638" y="39338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33" name="Oval 309"/>
          <p:cNvSpPr>
            <a:spLocks noChangeArrowheads="1"/>
          </p:cNvSpPr>
          <p:nvPr/>
        </p:nvSpPr>
        <p:spPr bwMode="auto">
          <a:xfrm rot="14494908">
            <a:off x="6116638" y="399573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34" name="Oval 310"/>
          <p:cNvSpPr>
            <a:spLocks noChangeArrowheads="1"/>
          </p:cNvSpPr>
          <p:nvPr/>
        </p:nvSpPr>
        <p:spPr bwMode="auto">
          <a:xfrm rot="14494908">
            <a:off x="6462713" y="31988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35" name="Oval 311"/>
          <p:cNvSpPr>
            <a:spLocks noChangeArrowheads="1"/>
          </p:cNvSpPr>
          <p:nvPr/>
        </p:nvSpPr>
        <p:spPr bwMode="auto">
          <a:xfrm rot="14494908">
            <a:off x="6503988" y="3151188"/>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36" name="Oval 312"/>
          <p:cNvSpPr>
            <a:spLocks noChangeArrowheads="1"/>
          </p:cNvSpPr>
          <p:nvPr/>
        </p:nvSpPr>
        <p:spPr bwMode="auto">
          <a:xfrm rot="14494908">
            <a:off x="6462713" y="29702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37" name="Oval 313"/>
          <p:cNvSpPr>
            <a:spLocks noChangeArrowheads="1"/>
          </p:cNvSpPr>
          <p:nvPr/>
        </p:nvSpPr>
        <p:spPr bwMode="auto">
          <a:xfrm rot="14494908">
            <a:off x="6462713" y="30464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597" name="Oval 314"/>
          <p:cNvSpPr>
            <a:spLocks noChangeArrowheads="1"/>
          </p:cNvSpPr>
          <p:nvPr/>
        </p:nvSpPr>
        <p:spPr bwMode="auto">
          <a:xfrm rot="14494908">
            <a:off x="6310313" y="30464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39" name="Oval 315"/>
          <p:cNvSpPr>
            <a:spLocks noChangeArrowheads="1"/>
          </p:cNvSpPr>
          <p:nvPr/>
        </p:nvSpPr>
        <p:spPr bwMode="auto">
          <a:xfrm rot="14494908">
            <a:off x="6096000" y="28940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40" name="Oval 316"/>
          <p:cNvSpPr>
            <a:spLocks noChangeArrowheads="1"/>
          </p:cNvSpPr>
          <p:nvPr/>
        </p:nvSpPr>
        <p:spPr bwMode="auto">
          <a:xfrm rot="14494908">
            <a:off x="6096000" y="28178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41" name="Oval 317"/>
          <p:cNvSpPr>
            <a:spLocks noChangeArrowheads="1"/>
          </p:cNvSpPr>
          <p:nvPr/>
        </p:nvSpPr>
        <p:spPr bwMode="auto">
          <a:xfrm rot="14494908">
            <a:off x="6172200" y="279717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42" name="Oval 318"/>
          <p:cNvSpPr>
            <a:spLocks noChangeArrowheads="1"/>
          </p:cNvSpPr>
          <p:nvPr/>
        </p:nvSpPr>
        <p:spPr bwMode="auto">
          <a:xfrm rot="14494908">
            <a:off x="6116638" y="32480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43" name="Oval 319"/>
          <p:cNvSpPr>
            <a:spLocks noChangeArrowheads="1"/>
          </p:cNvSpPr>
          <p:nvPr/>
        </p:nvSpPr>
        <p:spPr bwMode="auto">
          <a:xfrm rot="14494908">
            <a:off x="6116638" y="31718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44" name="Oval 320"/>
          <p:cNvSpPr>
            <a:spLocks noChangeArrowheads="1"/>
          </p:cNvSpPr>
          <p:nvPr/>
        </p:nvSpPr>
        <p:spPr bwMode="auto">
          <a:xfrm rot="14494908">
            <a:off x="6192838" y="31718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45" name="Oval 321"/>
          <p:cNvSpPr>
            <a:spLocks noChangeArrowheads="1"/>
          </p:cNvSpPr>
          <p:nvPr/>
        </p:nvSpPr>
        <p:spPr bwMode="auto">
          <a:xfrm rot="14494908">
            <a:off x="7620000" y="29432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46" name="Oval 322"/>
          <p:cNvSpPr>
            <a:spLocks noChangeArrowheads="1"/>
          </p:cNvSpPr>
          <p:nvPr/>
        </p:nvSpPr>
        <p:spPr bwMode="auto">
          <a:xfrm rot="14494908">
            <a:off x="7315200" y="30194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47" name="Oval 323"/>
          <p:cNvSpPr>
            <a:spLocks noChangeArrowheads="1"/>
          </p:cNvSpPr>
          <p:nvPr/>
        </p:nvSpPr>
        <p:spPr bwMode="auto">
          <a:xfrm rot="14494908">
            <a:off x="7239000" y="27908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48" name="Oval 324"/>
          <p:cNvSpPr>
            <a:spLocks noChangeArrowheads="1"/>
          </p:cNvSpPr>
          <p:nvPr/>
        </p:nvSpPr>
        <p:spPr bwMode="auto">
          <a:xfrm rot="14494908">
            <a:off x="7620000" y="30194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49" name="Oval 325"/>
          <p:cNvSpPr>
            <a:spLocks noChangeArrowheads="1"/>
          </p:cNvSpPr>
          <p:nvPr/>
        </p:nvSpPr>
        <p:spPr bwMode="auto">
          <a:xfrm rot="14494908">
            <a:off x="7162800" y="30194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50" name="Oval 326"/>
          <p:cNvSpPr>
            <a:spLocks noChangeArrowheads="1"/>
          </p:cNvSpPr>
          <p:nvPr/>
        </p:nvSpPr>
        <p:spPr bwMode="auto">
          <a:xfrm rot="14494908">
            <a:off x="7467600" y="30194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51" name="Oval 327"/>
          <p:cNvSpPr>
            <a:spLocks noChangeArrowheads="1"/>
          </p:cNvSpPr>
          <p:nvPr/>
        </p:nvSpPr>
        <p:spPr bwMode="auto">
          <a:xfrm rot="14494908">
            <a:off x="7391400" y="30956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52" name="Oval 328"/>
          <p:cNvSpPr>
            <a:spLocks noChangeArrowheads="1"/>
          </p:cNvSpPr>
          <p:nvPr/>
        </p:nvSpPr>
        <p:spPr bwMode="auto">
          <a:xfrm rot="14494908">
            <a:off x="7467600" y="30956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53" name="Oval 329"/>
          <p:cNvSpPr>
            <a:spLocks noChangeArrowheads="1"/>
          </p:cNvSpPr>
          <p:nvPr/>
        </p:nvSpPr>
        <p:spPr bwMode="auto">
          <a:xfrm rot="14494908">
            <a:off x="7391400" y="28670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54" name="Oval 330"/>
          <p:cNvSpPr>
            <a:spLocks noChangeArrowheads="1"/>
          </p:cNvSpPr>
          <p:nvPr/>
        </p:nvSpPr>
        <p:spPr bwMode="auto">
          <a:xfrm rot="14494908">
            <a:off x="7315200" y="30956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55" name="Oval 331"/>
          <p:cNvSpPr>
            <a:spLocks noChangeArrowheads="1"/>
          </p:cNvSpPr>
          <p:nvPr/>
        </p:nvSpPr>
        <p:spPr bwMode="auto">
          <a:xfrm rot="14494908">
            <a:off x="7620000" y="3095626"/>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56" name="Oval 332"/>
          <p:cNvSpPr>
            <a:spLocks noChangeArrowheads="1"/>
          </p:cNvSpPr>
          <p:nvPr/>
        </p:nvSpPr>
        <p:spPr bwMode="auto">
          <a:xfrm rot="14494908">
            <a:off x="7696200" y="40370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57" name="Oval 333"/>
          <p:cNvSpPr>
            <a:spLocks noChangeArrowheads="1"/>
          </p:cNvSpPr>
          <p:nvPr/>
        </p:nvSpPr>
        <p:spPr bwMode="auto">
          <a:xfrm rot="14494908">
            <a:off x="7391400" y="41132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58" name="Oval 334"/>
          <p:cNvSpPr>
            <a:spLocks noChangeArrowheads="1"/>
          </p:cNvSpPr>
          <p:nvPr/>
        </p:nvSpPr>
        <p:spPr bwMode="auto">
          <a:xfrm rot="14494908">
            <a:off x="7315200" y="38846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59" name="Oval 335"/>
          <p:cNvSpPr>
            <a:spLocks noChangeArrowheads="1"/>
          </p:cNvSpPr>
          <p:nvPr/>
        </p:nvSpPr>
        <p:spPr bwMode="auto">
          <a:xfrm rot="14494908">
            <a:off x="7696200" y="41132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60" name="Oval 336"/>
          <p:cNvSpPr>
            <a:spLocks noChangeArrowheads="1"/>
          </p:cNvSpPr>
          <p:nvPr/>
        </p:nvSpPr>
        <p:spPr bwMode="auto">
          <a:xfrm rot="14494908">
            <a:off x="7239000" y="41132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61" name="Oval 337"/>
          <p:cNvSpPr>
            <a:spLocks noChangeArrowheads="1"/>
          </p:cNvSpPr>
          <p:nvPr/>
        </p:nvSpPr>
        <p:spPr bwMode="auto">
          <a:xfrm rot="14494908">
            <a:off x="7543800" y="41132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62" name="Oval 338"/>
          <p:cNvSpPr>
            <a:spLocks noChangeArrowheads="1"/>
          </p:cNvSpPr>
          <p:nvPr/>
        </p:nvSpPr>
        <p:spPr bwMode="auto">
          <a:xfrm rot="14494908">
            <a:off x="7467600" y="41894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63" name="Oval 339"/>
          <p:cNvSpPr>
            <a:spLocks noChangeArrowheads="1"/>
          </p:cNvSpPr>
          <p:nvPr/>
        </p:nvSpPr>
        <p:spPr bwMode="auto">
          <a:xfrm rot="14494908">
            <a:off x="7543800" y="41894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64" name="Oval 340"/>
          <p:cNvSpPr>
            <a:spLocks noChangeArrowheads="1"/>
          </p:cNvSpPr>
          <p:nvPr/>
        </p:nvSpPr>
        <p:spPr bwMode="auto">
          <a:xfrm rot="14494908">
            <a:off x="7467600" y="39608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65" name="Oval 341"/>
          <p:cNvSpPr>
            <a:spLocks noChangeArrowheads="1"/>
          </p:cNvSpPr>
          <p:nvPr/>
        </p:nvSpPr>
        <p:spPr bwMode="auto">
          <a:xfrm rot="14494908">
            <a:off x="7391400" y="41894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66" name="Oval 342"/>
          <p:cNvSpPr>
            <a:spLocks noChangeArrowheads="1"/>
          </p:cNvSpPr>
          <p:nvPr/>
        </p:nvSpPr>
        <p:spPr bwMode="auto">
          <a:xfrm rot="14494908">
            <a:off x="7696200" y="41894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67" name="Oval 343"/>
          <p:cNvSpPr>
            <a:spLocks noChangeArrowheads="1"/>
          </p:cNvSpPr>
          <p:nvPr/>
        </p:nvSpPr>
        <p:spPr bwMode="auto">
          <a:xfrm rot="14494908">
            <a:off x="7696200" y="50276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68" name="Oval 344"/>
          <p:cNvSpPr>
            <a:spLocks noChangeArrowheads="1"/>
          </p:cNvSpPr>
          <p:nvPr/>
        </p:nvSpPr>
        <p:spPr bwMode="auto">
          <a:xfrm rot="14494908">
            <a:off x="7391400" y="51038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69" name="Oval 345"/>
          <p:cNvSpPr>
            <a:spLocks noChangeArrowheads="1"/>
          </p:cNvSpPr>
          <p:nvPr/>
        </p:nvSpPr>
        <p:spPr bwMode="auto">
          <a:xfrm rot="14494908">
            <a:off x="7315200" y="48752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70" name="Oval 346"/>
          <p:cNvSpPr>
            <a:spLocks noChangeArrowheads="1"/>
          </p:cNvSpPr>
          <p:nvPr/>
        </p:nvSpPr>
        <p:spPr bwMode="auto">
          <a:xfrm rot="14494908">
            <a:off x="7696200" y="51038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71" name="Oval 347"/>
          <p:cNvSpPr>
            <a:spLocks noChangeArrowheads="1"/>
          </p:cNvSpPr>
          <p:nvPr/>
        </p:nvSpPr>
        <p:spPr bwMode="auto">
          <a:xfrm rot="14494908">
            <a:off x="7239000" y="51038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72" name="Oval 348"/>
          <p:cNvSpPr>
            <a:spLocks noChangeArrowheads="1"/>
          </p:cNvSpPr>
          <p:nvPr/>
        </p:nvSpPr>
        <p:spPr bwMode="auto">
          <a:xfrm rot="14494908">
            <a:off x="7543800" y="51038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73" name="Oval 349"/>
          <p:cNvSpPr>
            <a:spLocks noChangeArrowheads="1"/>
          </p:cNvSpPr>
          <p:nvPr/>
        </p:nvSpPr>
        <p:spPr bwMode="auto">
          <a:xfrm rot="14494908">
            <a:off x="7467600" y="51800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74" name="Oval 350"/>
          <p:cNvSpPr>
            <a:spLocks noChangeArrowheads="1"/>
          </p:cNvSpPr>
          <p:nvPr/>
        </p:nvSpPr>
        <p:spPr bwMode="auto">
          <a:xfrm rot="14494908">
            <a:off x="7543800" y="51800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75" name="Oval 351"/>
          <p:cNvSpPr>
            <a:spLocks noChangeArrowheads="1"/>
          </p:cNvSpPr>
          <p:nvPr/>
        </p:nvSpPr>
        <p:spPr bwMode="auto">
          <a:xfrm rot="14494908">
            <a:off x="7467600" y="49514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76" name="Oval 352"/>
          <p:cNvSpPr>
            <a:spLocks noChangeArrowheads="1"/>
          </p:cNvSpPr>
          <p:nvPr/>
        </p:nvSpPr>
        <p:spPr bwMode="auto">
          <a:xfrm rot="14494908">
            <a:off x="7391400" y="51800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9377" name="Oval 353"/>
          <p:cNvSpPr>
            <a:spLocks noChangeArrowheads="1"/>
          </p:cNvSpPr>
          <p:nvPr/>
        </p:nvSpPr>
        <p:spPr bwMode="auto">
          <a:xfrm rot="14494908">
            <a:off x="7696200" y="5180013"/>
            <a:ext cx="76200" cy="79375"/>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8637" name="Text Box 354"/>
          <p:cNvSpPr txBox="1">
            <a:spLocks noChangeArrowheads="1"/>
          </p:cNvSpPr>
          <p:nvPr/>
        </p:nvSpPr>
        <p:spPr bwMode="auto">
          <a:xfrm>
            <a:off x="3351212" y="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O</a:t>
            </a:r>
          </a:p>
        </p:txBody>
      </p:sp>
      <p:sp>
        <p:nvSpPr>
          <p:cNvPr id="18638" name="Text Box 355"/>
          <p:cNvSpPr txBox="1">
            <a:spLocks noChangeArrowheads="1"/>
          </p:cNvSpPr>
          <p:nvPr/>
        </p:nvSpPr>
        <p:spPr bwMode="auto">
          <a:xfrm>
            <a:off x="4508500" y="-20638"/>
            <a:ext cx="3810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a:t>
            </a:r>
          </a:p>
        </p:txBody>
      </p:sp>
      <p:sp>
        <p:nvSpPr>
          <p:cNvPr id="18639" name="Text Box 356"/>
          <p:cNvSpPr txBox="1">
            <a:spLocks noChangeArrowheads="1"/>
          </p:cNvSpPr>
          <p:nvPr/>
        </p:nvSpPr>
        <p:spPr bwMode="auto">
          <a:xfrm>
            <a:off x="5699125" y="-20638"/>
            <a:ext cx="3810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B</a:t>
            </a:r>
          </a:p>
        </p:txBody>
      </p:sp>
      <p:sp>
        <p:nvSpPr>
          <p:cNvPr id="18640" name="Text Box 357"/>
          <p:cNvSpPr txBox="1">
            <a:spLocks noChangeArrowheads="1"/>
          </p:cNvSpPr>
          <p:nvPr/>
        </p:nvSpPr>
        <p:spPr bwMode="auto">
          <a:xfrm>
            <a:off x="6780212" y="-412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AB</a:t>
            </a:r>
          </a:p>
        </p:txBody>
      </p:sp>
      <p:sp>
        <p:nvSpPr>
          <p:cNvPr id="18641" name="Text Box 358"/>
          <p:cNvSpPr txBox="1">
            <a:spLocks noChangeArrowheads="1"/>
          </p:cNvSpPr>
          <p:nvPr/>
        </p:nvSpPr>
        <p:spPr bwMode="auto">
          <a:xfrm>
            <a:off x="8228012" y="1295401"/>
            <a:ext cx="2362200" cy="461963"/>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b="1">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gây kết dính A</a:t>
            </a:r>
          </a:p>
        </p:txBody>
      </p:sp>
      <p:sp>
        <p:nvSpPr>
          <p:cNvPr id="18642" name="Text Box 359"/>
          <p:cNvSpPr txBox="1">
            <a:spLocks noChangeArrowheads="1"/>
          </p:cNvSpPr>
          <p:nvPr/>
        </p:nvSpPr>
        <p:spPr bwMode="auto">
          <a:xfrm>
            <a:off x="8228012" y="1971676"/>
            <a:ext cx="2362200" cy="461963"/>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b="1">
                <a:solidFill>
                  <a:srgbClr val="FF0000"/>
                </a:solidFill>
                <a:latin typeface="Times New Roman" panose="02020603050405020304" pitchFamily="18" charset="0"/>
                <a:cs typeface="Times New Roman" panose="02020603050405020304" pitchFamily="18" charset="0"/>
              </a:rPr>
              <a:t> gây kết dính B</a:t>
            </a:r>
          </a:p>
        </p:txBody>
      </p:sp>
      <p:sp>
        <p:nvSpPr>
          <p:cNvPr id="18643" name="Text Box 360"/>
          <p:cNvSpPr txBox="1">
            <a:spLocks noChangeArrowheads="1"/>
          </p:cNvSpPr>
          <p:nvPr/>
        </p:nvSpPr>
        <p:spPr bwMode="auto">
          <a:xfrm>
            <a:off x="3732212" y="20574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(0)</a:t>
            </a:r>
          </a:p>
        </p:txBody>
      </p:sp>
      <p:sp>
        <p:nvSpPr>
          <p:cNvPr id="18644" name="Text Box 361"/>
          <p:cNvSpPr txBox="1">
            <a:spLocks noChangeArrowheads="1"/>
          </p:cNvSpPr>
          <p:nvPr/>
        </p:nvSpPr>
        <p:spPr bwMode="auto">
          <a:xfrm>
            <a:off x="4699000" y="2057400"/>
            <a:ext cx="78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(A)</a:t>
            </a:r>
          </a:p>
        </p:txBody>
      </p:sp>
      <p:sp>
        <p:nvSpPr>
          <p:cNvPr id="18645" name="Text Box 362"/>
          <p:cNvSpPr txBox="1">
            <a:spLocks noChangeArrowheads="1"/>
          </p:cNvSpPr>
          <p:nvPr/>
        </p:nvSpPr>
        <p:spPr bwMode="auto">
          <a:xfrm>
            <a:off x="6094412" y="20574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(B)</a:t>
            </a:r>
          </a:p>
        </p:txBody>
      </p:sp>
      <p:sp>
        <p:nvSpPr>
          <p:cNvPr id="18646" name="Text Box 363"/>
          <p:cNvSpPr txBox="1">
            <a:spLocks noChangeArrowheads="1"/>
          </p:cNvSpPr>
          <p:nvPr/>
        </p:nvSpPr>
        <p:spPr bwMode="auto">
          <a:xfrm>
            <a:off x="7161212" y="20574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(A,B)</a:t>
            </a:r>
          </a:p>
        </p:txBody>
      </p:sp>
    </p:spTree>
    <p:extLst>
      <p:ext uri="{BB962C8B-B14F-4D97-AF65-F5344CB8AC3E}">
        <p14:creationId xmlns:p14="http://schemas.microsoft.com/office/powerpoint/2010/main" val="2722452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1.66667E-6 -2.22222E-6 C 0.00694 0.04422 0.01389 0.08843 0.01666 0.14722 C 0.01944 0.20602 0.01805 0.2794 0.01666 0.35278 " pathEditMode="relative" ptsTypes="aaA">
                                      <p:cBhvr>
                                        <p:cTn id="6" dur="1000" fill="hold"/>
                                        <p:tgtEl>
                                          <p:spTgt spid="129123"/>
                                        </p:tgtEl>
                                        <p:attrNameLst>
                                          <p:attrName>ppt_x</p:attrName>
                                          <p:attrName>ppt_y</p:attrName>
                                        </p:attrNameLst>
                                      </p:cBhvr>
                                    </p:animMotion>
                                  </p:childTnLst>
                                </p:cTn>
                              </p:par>
                              <p:par>
                                <p:cTn id="7" presetID="0" presetClass="path" presetSubtype="0" accel="50000" decel="50000" fill="hold" grpId="1" nodeType="withEffect">
                                  <p:stCondLst>
                                    <p:cond delay="0"/>
                                  </p:stCondLst>
                                  <p:childTnLst>
                                    <p:animMotion origin="layout" path="M 0.01146 -0.01944 C 0.02743 0.10856 0.0434 0.23657 0.03854 0.30278 C 0.03368 0.36898 0.00798 0.37338 -0.01771 0.37778 " pathEditMode="relative" ptsTypes="aaA">
                                      <p:cBhvr>
                                        <p:cTn id="8" dur="1000" fill="hold"/>
                                        <p:tgtEl>
                                          <p:spTgt spid="129123"/>
                                        </p:tgtEl>
                                        <p:attrNameLst>
                                          <p:attrName>ppt_x</p:attrName>
                                          <p:attrName>ppt_y</p:attrName>
                                        </p:attrNameLst>
                                      </p:cBhvr>
                                    </p:animMotion>
                                  </p:childTnLst>
                                </p:cTn>
                              </p:par>
                              <p:par>
                                <p:cTn id="9" presetID="10" presetClass="entr" presetSubtype="0" fill="hold" grpId="0" nodeType="withEffect">
                                  <p:stCondLst>
                                    <p:cond delay="0"/>
                                  </p:stCondLst>
                                  <p:childTnLst>
                                    <p:set>
                                      <p:cBhvr>
                                        <p:cTn id="10" dur="1" fill="hold">
                                          <p:stCondLst>
                                            <p:cond delay="0"/>
                                          </p:stCondLst>
                                        </p:cTn>
                                        <p:tgtEl>
                                          <p:spTgt spid="129233"/>
                                        </p:tgtEl>
                                        <p:attrNameLst>
                                          <p:attrName>style.visibility</p:attrName>
                                        </p:attrNameLst>
                                      </p:cBhvr>
                                      <p:to>
                                        <p:strVal val="visible"/>
                                      </p:to>
                                    </p:set>
                                    <p:animEffect transition="in" filter="fade">
                                      <p:cBhvr>
                                        <p:cTn id="11" dur="1000"/>
                                        <p:tgtEl>
                                          <p:spTgt spid="129233"/>
                                        </p:tgtEl>
                                      </p:cBhvr>
                                    </p:animEffect>
                                  </p:childTnLst>
                                </p:cTn>
                              </p:par>
                            </p:childTnLst>
                          </p:cTn>
                        </p:par>
                        <p:par>
                          <p:cTn id="12" fill="hold" nodeType="afterGroup">
                            <p:stCondLst>
                              <p:cond delay="1000"/>
                            </p:stCondLst>
                            <p:childTnLst>
                              <p:par>
                                <p:cTn id="13" presetID="0" presetClass="path" presetSubtype="0" accel="50000" decel="50000" fill="hold" grpId="2" nodeType="afterEffect">
                                  <p:stCondLst>
                                    <p:cond delay="0"/>
                                  </p:stCondLst>
                                  <p:childTnLst>
                                    <p:animMotion origin="layout" path="M -0.01354 -0.02222 C -0.03299 0.11157 -0.05243 0.24537 -0.05521 0.32778 C -0.05799 0.41019 -0.0441 0.4412 -0.03021 0.47222 " pathEditMode="relative" ptsTypes="aaA">
                                      <p:cBhvr>
                                        <p:cTn id="14" dur="1000" fill="hold"/>
                                        <p:tgtEl>
                                          <p:spTgt spid="129123"/>
                                        </p:tgtEl>
                                        <p:attrNameLst>
                                          <p:attrName>ppt_x</p:attrName>
                                          <p:attrName>ppt_y</p:attrName>
                                        </p:attrNameLst>
                                      </p:cBhvr>
                                    </p:animMotion>
                                  </p:childTnLst>
                                </p:cTn>
                              </p:par>
                              <p:par>
                                <p:cTn id="15" presetID="10" presetClass="entr" presetSubtype="0" fill="hold" grpId="0" nodeType="withEffect">
                                  <p:stCondLst>
                                    <p:cond delay="0"/>
                                  </p:stCondLst>
                                  <p:childTnLst>
                                    <p:set>
                                      <p:cBhvr>
                                        <p:cTn id="16" dur="1" fill="hold">
                                          <p:stCondLst>
                                            <p:cond delay="0"/>
                                          </p:stCondLst>
                                        </p:cTn>
                                        <p:tgtEl>
                                          <p:spTgt spid="129231"/>
                                        </p:tgtEl>
                                        <p:attrNameLst>
                                          <p:attrName>style.visibility</p:attrName>
                                        </p:attrNameLst>
                                      </p:cBhvr>
                                      <p:to>
                                        <p:strVal val="visible"/>
                                      </p:to>
                                    </p:set>
                                    <p:animEffect transition="in" filter="fade">
                                      <p:cBhvr>
                                        <p:cTn id="17" dur="1000"/>
                                        <p:tgtEl>
                                          <p:spTgt spid="129231"/>
                                        </p:tgtEl>
                                      </p:cBhvr>
                                    </p:animEffect>
                                  </p:childTnLst>
                                </p:cTn>
                              </p:par>
                            </p:childTnLst>
                          </p:cTn>
                        </p:par>
                        <p:par>
                          <p:cTn id="18" fill="hold" nodeType="afterGroup">
                            <p:stCondLst>
                              <p:cond delay="2000"/>
                            </p:stCondLst>
                            <p:childTnLst>
                              <p:par>
                                <p:cTn id="19" presetID="0" presetClass="path" presetSubtype="0" accel="50000" decel="50000" fill="hold" grpId="0" nodeType="afterEffect">
                                  <p:stCondLst>
                                    <p:cond delay="0"/>
                                  </p:stCondLst>
                                  <p:childTnLst>
                                    <p:animMotion origin="layout" path="M 0.00191 -0.02477 C 0.01424 0.09653 0.02656 0.21782 0.02691 0.30856 C 0.02726 0.39931 0.01563 0.45949 0.00399 0.51968 " pathEditMode="relative" ptsTypes="aaA">
                                      <p:cBhvr>
                                        <p:cTn id="20" dur="1000" fill="hold"/>
                                        <p:tgtEl>
                                          <p:spTgt spid="129122"/>
                                        </p:tgtEl>
                                        <p:attrNameLst>
                                          <p:attrName>ppt_x</p:attrName>
                                          <p:attrName>ppt_y</p:attrName>
                                        </p:attrNameLst>
                                      </p:cBhvr>
                                    </p:animMotion>
                                  </p:childTnLst>
                                </p:cTn>
                              </p:par>
                            </p:childTnLst>
                          </p:cTn>
                        </p:par>
                        <p:par>
                          <p:cTn id="21" fill="hold" nodeType="afterGroup">
                            <p:stCondLst>
                              <p:cond delay="3000"/>
                            </p:stCondLst>
                            <p:childTnLst>
                              <p:par>
                                <p:cTn id="22" presetID="0" presetClass="path" presetSubtype="0" accel="50000" decel="50000" fill="hold" grpId="0" nodeType="afterEffect">
                                  <p:stCondLst>
                                    <p:cond delay="0"/>
                                  </p:stCondLst>
                                  <p:childTnLst>
                                    <p:animMotion origin="layout" path="M -0.00105 -0.02662 C -0.02049 0.15763 -0.03994 0.34189 -0.04271 0.45393 C -0.04549 0.56597 -0.0316 0.60578 -0.01771 0.6456 " pathEditMode="relative" ptsTypes="aaA">
                                      <p:cBhvr>
                                        <p:cTn id="23" dur="1000" fill="hold"/>
                                        <p:tgtEl>
                                          <p:spTgt spid="129128"/>
                                        </p:tgtEl>
                                        <p:attrNameLst>
                                          <p:attrName>ppt_x</p:attrName>
                                          <p:attrName>ppt_y</p:attrName>
                                        </p:attrNameLst>
                                      </p:cBhvr>
                                    </p:animMotion>
                                  </p:childTnLst>
                                </p:cTn>
                              </p:par>
                              <p:par>
                                <p:cTn id="24" presetID="10" presetClass="entr" presetSubtype="0" fill="hold" grpId="1" nodeType="withEffect">
                                  <p:stCondLst>
                                    <p:cond delay="0"/>
                                  </p:stCondLst>
                                  <p:childTnLst>
                                    <p:set>
                                      <p:cBhvr>
                                        <p:cTn id="25" dur="1" fill="hold">
                                          <p:stCondLst>
                                            <p:cond delay="0"/>
                                          </p:stCondLst>
                                        </p:cTn>
                                        <p:tgtEl>
                                          <p:spTgt spid="129233"/>
                                        </p:tgtEl>
                                        <p:attrNameLst>
                                          <p:attrName>style.visibility</p:attrName>
                                        </p:attrNameLst>
                                      </p:cBhvr>
                                      <p:to>
                                        <p:strVal val="visible"/>
                                      </p:to>
                                    </p:set>
                                    <p:animEffect transition="in" filter="fade">
                                      <p:cBhvr>
                                        <p:cTn id="26" dur="1000"/>
                                        <p:tgtEl>
                                          <p:spTgt spid="12923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9234"/>
                                        </p:tgtEl>
                                        <p:attrNameLst>
                                          <p:attrName>style.visibility</p:attrName>
                                        </p:attrNameLst>
                                      </p:cBhvr>
                                      <p:to>
                                        <p:strVal val="visible"/>
                                      </p:to>
                                    </p:set>
                                    <p:animEffect transition="in" filter="fade">
                                      <p:cBhvr>
                                        <p:cTn id="29" dur="1000"/>
                                        <p:tgtEl>
                                          <p:spTgt spid="129234"/>
                                        </p:tgtEl>
                                      </p:cBhvr>
                                    </p:animEffect>
                                  </p:childTnLst>
                                </p:cTn>
                              </p:par>
                            </p:childTnLst>
                          </p:cTn>
                        </p:par>
                        <p:par>
                          <p:cTn id="30" fill="hold" nodeType="afterGroup">
                            <p:stCondLst>
                              <p:cond delay="4000"/>
                            </p:stCondLst>
                            <p:childTnLst>
                              <p:par>
                                <p:cTn id="31" presetID="0" presetClass="path" presetSubtype="0" accel="50000" decel="50000" fill="hold" grpId="1" nodeType="afterEffect">
                                  <p:stCondLst>
                                    <p:cond delay="0"/>
                                  </p:stCondLst>
                                  <p:childTnLst>
                                    <p:animMotion origin="layout" path="M 0.01563 -0.04607 C 0.03438 0.13148 0.05313 0.30902 0.05521 0.42893 C 0.0573 0.54884 0.04271 0.61111 0.02813 0.67338 " pathEditMode="relative" ptsTypes="aaA">
                                      <p:cBhvr>
                                        <p:cTn id="32" dur="1000" fill="hold"/>
                                        <p:tgtEl>
                                          <p:spTgt spid="129128"/>
                                        </p:tgtEl>
                                        <p:attrNameLst>
                                          <p:attrName>ppt_x</p:attrName>
                                          <p:attrName>ppt_y</p:attrName>
                                        </p:attrNameLst>
                                      </p:cBhvr>
                                    </p:animMotion>
                                  </p:childTnLst>
                                </p:cTn>
                              </p:par>
                            </p:childTnLst>
                          </p:cTn>
                        </p:par>
                        <p:par>
                          <p:cTn id="33" fill="hold" nodeType="afterGroup">
                            <p:stCondLst>
                              <p:cond delay="5000"/>
                            </p:stCondLst>
                            <p:childTnLst>
                              <p:par>
                                <p:cTn id="34" presetID="0" presetClass="path" presetSubtype="0" accel="50000" decel="50000" fill="hold" grpId="0" nodeType="afterEffect">
                                  <p:stCondLst>
                                    <p:cond delay="0"/>
                                  </p:stCondLst>
                                  <p:childTnLst>
                                    <p:animMotion origin="layout" path="M -0.00382 -0.00693 C 0.00122 0.07811 0.00625 0.16339 0.00087 0.24382 C -0.00451 0.32424 -0.03697 0.38318 -0.03628 0.47608 C -0.03559 0.56899 -0.0151 0.685 0.00556 0.80102 " pathEditMode="relative" ptsTypes="aaaA">
                                      <p:cBhvr>
                                        <p:cTn id="35" dur="1000" fill="hold"/>
                                        <p:tgtEl>
                                          <p:spTgt spid="129120"/>
                                        </p:tgtEl>
                                        <p:attrNameLst>
                                          <p:attrName>ppt_x</p:attrName>
                                          <p:attrName>ppt_y</p:attrName>
                                        </p:attrNameLst>
                                      </p:cBhvr>
                                    </p:animMotion>
                                  </p:childTnLst>
                                </p:cTn>
                              </p:par>
                            </p:childTnLst>
                          </p:cTn>
                        </p:par>
                        <p:par>
                          <p:cTn id="36" fill="hold" nodeType="afterGroup">
                            <p:stCondLst>
                              <p:cond delay="6000"/>
                            </p:stCondLst>
                            <p:childTnLst>
                              <p:par>
                                <p:cTn id="37" presetID="0" presetClass="path" presetSubtype="0" accel="50000" decel="50000" fill="hold" grpId="1" nodeType="afterEffect">
                                  <p:stCondLst>
                                    <p:cond delay="0"/>
                                  </p:stCondLst>
                                  <p:childTnLst>
                                    <p:animMotion origin="layout" path="M 0.02639 -0.00393 C 0.00886 0.15068 -0.00868 0.30529 -0.00138 0.41715 C 0.00591 0.529 0.06285 0.5988 0.07066 0.6679 C 0.07848 0.737 0.06181 0.78438 0.04514 0.83199 " pathEditMode="relative" ptsTypes="aaaA">
                                      <p:cBhvr>
                                        <p:cTn id="38" dur="1000" fill="hold"/>
                                        <p:tgtEl>
                                          <p:spTgt spid="129120"/>
                                        </p:tgtEl>
                                        <p:attrNameLst>
                                          <p:attrName>ppt_x</p:attrName>
                                          <p:attrName>ppt_y</p:attrName>
                                        </p:attrNameLst>
                                      </p:cBhvr>
                                    </p:animMotion>
                                  </p:childTnLst>
                                </p:cTn>
                              </p:par>
                              <p:par>
                                <p:cTn id="39" presetID="10" presetClass="entr" presetSubtype="0" fill="hold" grpId="0" nodeType="withEffect">
                                  <p:stCondLst>
                                    <p:cond delay="0"/>
                                  </p:stCondLst>
                                  <p:childTnLst>
                                    <p:set>
                                      <p:cBhvr>
                                        <p:cTn id="40" dur="1" fill="hold">
                                          <p:stCondLst>
                                            <p:cond delay="0"/>
                                          </p:stCondLst>
                                        </p:cTn>
                                        <p:tgtEl>
                                          <p:spTgt spid="129235"/>
                                        </p:tgtEl>
                                        <p:attrNameLst>
                                          <p:attrName>style.visibility</p:attrName>
                                        </p:attrNameLst>
                                      </p:cBhvr>
                                      <p:to>
                                        <p:strVal val="visible"/>
                                      </p:to>
                                    </p:set>
                                    <p:animEffect transition="in" filter="fade">
                                      <p:cBhvr>
                                        <p:cTn id="41" dur="1000"/>
                                        <p:tgtEl>
                                          <p:spTgt spid="129235"/>
                                        </p:tgtEl>
                                      </p:cBhvr>
                                    </p:animEffect>
                                  </p:childTnLst>
                                </p:cTn>
                              </p:par>
                            </p:childTnLst>
                          </p:cTn>
                        </p:par>
                        <p:par>
                          <p:cTn id="42" fill="hold" nodeType="afterGroup">
                            <p:stCondLst>
                              <p:cond delay="7000"/>
                            </p:stCondLst>
                            <p:childTnLst>
                              <p:par>
                                <p:cTn id="43" presetID="0" presetClass="path" presetSubtype="0" accel="50000" decel="50000" fill="hold" grpId="2" nodeType="afterEffect">
                                  <p:stCondLst>
                                    <p:cond delay="0"/>
                                  </p:stCondLst>
                                  <p:childTnLst>
                                    <p:animMotion origin="layout" path="M 0.01476 -0.02866 C 0.00764 0.06494 0.00053 0.15831 0.00556 0.23758 C 0.01059 0.31662 0.04636 0.34296 0.04514 0.44511 C 0.04393 0.54726 0.02118 0.69887 -0.00138 0.85047 " pathEditMode="relative" rAng="0" ptsTypes="aaaA">
                                      <p:cBhvr>
                                        <p:cTn id="44" dur="1000" fill="hold"/>
                                        <p:tgtEl>
                                          <p:spTgt spid="129120"/>
                                        </p:tgtEl>
                                        <p:attrNameLst>
                                          <p:attrName>ppt_x</p:attrName>
                                          <p:attrName>ppt_y</p:attrName>
                                        </p:attrNameLst>
                                      </p:cBhvr>
                                      <p:rCtr x="0" y="0"/>
                                    </p:animMotion>
                                  </p:childTnLst>
                                </p:cTn>
                              </p:par>
                              <p:par>
                                <p:cTn id="45" presetID="10" presetClass="entr" presetSubtype="0" fill="hold" grpId="0" nodeType="withEffect">
                                  <p:stCondLst>
                                    <p:cond delay="0"/>
                                  </p:stCondLst>
                                  <p:childTnLst>
                                    <p:set>
                                      <p:cBhvr>
                                        <p:cTn id="46" dur="1" fill="hold">
                                          <p:stCondLst>
                                            <p:cond delay="0"/>
                                          </p:stCondLst>
                                        </p:cTn>
                                        <p:tgtEl>
                                          <p:spTgt spid="129236"/>
                                        </p:tgtEl>
                                        <p:attrNameLst>
                                          <p:attrName>style.visibility</p:attrName>
                                        </p:attrNameLst>
                                      </p:cBhvr>
                                      <p:to>
                                        <p:strVal val="visible"/>
                                      </p:to>
                                    </p:set>
                                    <p:animEffect transition="in" filter="fade">
                                      <p:cBhvr>
                                        <p:cTn id="47" dur="1000"/>
                                        <p:tgtEl>
                                          <p:spTgt spid="129236"/>
                                        </p:tgtEl>
                                      </p:cBhvr>
                                    </p:animEffect>
                                  </p:childTnLst>
                                </p:cTn>
                              </p:par>
                            </p:childTnLst>
                          </p:cTn>
                        </p:par>
                        <p:par>
                          <p:cTn id="48" fill="hold" nodeType="afterGroup">
                            <p:stCondLst>
                              <p:cond delay="8000"/>
                            </p:stCondLst>
                            <p:childTnLst>
                              <p:par>
                                <p:cTn id="49" presetID="0" presetClass="path" presetSubtype="0" accel="50000" decel="50000" fill="hold" grpId="0" nodeType="afterEffect">
                                  <p:stCondLst>
                                    <p:cond delay="0"/>
                                  </p:stCondLst>
                                  <p:childTnLst>
                                    <p:animMotion origin="layout" path="M 5.27778E-6 -6.67899E-6 C -0.01076 0.08342 -0.02135 0.16709 -0.021 0.22278 C -0.02065 0.27848 -0.0092 0.30621 0.00226 0.33418 " pathEditMode="relative" ptsTypes="aaA">
                                      <p:cBhvr>
                                        <p:cTn id="50" dur="1000" fill="hold"/>
                                        <p:tgtEl>
                                          <p:spTgt spid="129130"/>
                                        </p:tgtEl>
                                        <p:attrNameLst>
                                          <p:attrName>ppt_x</p:attrName>
                                          <p:attrName>ppt_y</p:attrName>
                                        </p:attrNameLst>
                                      </p:cBhvr>
                                    </p:animMotion>
                                  </p:childTnLst>
                                </p:cTn>
                              </p:par>
                            </p:childTnLst>
                          </p:cTn>
                        </p:par>
                        <p:par>
                          <p:cTn id="51" fill="hold" nodeType="afterGroup">
                            <p:stCondLst>
                              <p:cond delay="9000"/>
                            </p:stCondLst>
                            <p:childTnLst>
                              <p:par>
                                <p:cTn id="52" presetID="0" presetClass="path" presetSubtype="0" accel="50000" decel="50000" fill="hold" grpId="1" nodeType="afterEffect">
                                  <p:stCondLst>
                                    <p:cond delay="0"/>
                                  </p:stCondLst>
                                  <p:childTnLst>
                                    <p:animMotion origin="layout" path="M 0.01962 -0.00393 C 0.0283 0.06147 0.03715 0.12711 0.03837 0.19112 C 0.03958 0.25514 0.02865 0.34851 0.02674 0.37994 " pathEditMode="relative" ptsTypes="aaA">
                                      <p:cBhvr>
                                        <p:cTn id="53" dur="1000" fill="hold"/>
                                        <p:tgtEl>
                                          <p:spTgt spid="129130"/>
                                        </p:tgtEl>
                                        <p:attrNameLst>
                                          <p:attrName>ppt_x</p:attrName>
                                          <p:attrName>ppt_y</p:attrName>
                                        </p:attrNameLst>
                                      </p:cBhvr>
                                    </p:animMotion>
                                  </p:childTnLst>
                                </p:cTn>
                              </p:par>
                              <p:par>
                                <p:cTn id="54" presetID="10" presetClass="entr" presetSubtype="0" fill="hold" grpId="0" nodeType="withEffect">
                                  <p:stCondLst>
                                    <p:cond delay="0"/>
                                  </p:stCondLst>
                                  <p:childTnLst>
                                    <p:set>
                                      <p:cBhvr>
                                        <p:cTn id="55" dur="1" fill="hold">
                                          <p:stCondLst>
                                            <p:cond delay="0"/>
                                          </p:stCondLst>
                                        </p:cTn>
                                        <p:tgtEl>
                                          <p:spTgt spid="129230"/>
                                        </p:tgtEl>
                                        <p:attrNameLst>
                                          <p:attrName>style.visibility</p:attrName>
                                        </p:attrNameLst>
                                      </p:cBhvr>
                                      <p:to>
                                        <p:strVal val="visible"/>
                                      </p:to>
                                    </p:set>
                                    <p:animEffect transition="in" filter="fade">
                                      <p:cBhvr>
                                        <p:cTn id="56" dur="1000"/>
                                        <p:tgtEl>
                                          <p:spTgt spid="12923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9254"/>
                                        </p:tgtEl>
                                        <p:attrNameLst>
                                          <p:attrName>style.visibility</p:attrName>
                                        </p:attrNameLst>
                                      </p:cBhvr>
                                      <p:to>
                                        <p:strVal val="visible"/>
                                      </p:to>
                                    </p:set>
                                    <p:animEffect transition="in" filter="fade">
                                      <p:cBhvr>
                                        <p:cTn id="59" dur="1000"/>
                                        <p:tgtEl>
                                          <p:spTgt spid="12925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9255"/>
                                        </p:tgtEl>
                                        <p:attrNameLst>
                                          <p:attrName>style.visibility</p:attrName>
                                        </p:attrNameLst>
                                      </p:cBhvr>
                                      <p:to>
                                        <p:strVal val="visible"/>
                                      </p:to>
                                    </p:set>
                                    <p:animEffect transition="in" filter="fade">
                                      <p:cBhvr>
                                        <p:cTn id="62" dur="1000"/>
                                        <p:tgtEl>
                                          <p:spTgt spid="12925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9253"/>
                                        </p:tgtEl>
                                        <p:attrNameLst>
                                          <p:attrName>style.visibility</p:attrName>
                                        </p:attrNameLst>
                                      </p:cBhvr>
                                      <p:to>
                                        <p:strVal val="visible"/>
                                      </p:to>
                                    </p:set>
                                    <p:animEffect transition="in" filter="fade">
                                      <p:cBhvr>
                                        <p:cTn id="65" dur="1000"/>
                                        <p:tgtEl>
                                          <p:spTgt spid="12925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9256"/>
                                        </p:tgtEl>
                                        <p:attrNameLst>
                                          <p:attrName>style.visibility</p:attrName>
                                        </p:attrNameLst>
                                      </p:cBhvr>
                                      <p:to>
                                        <p:strVal val="visible"/>
                                      </p:to>
                                    </p:set>
                                    <p:animEffect transition="in" filter="fade">
                                      <p:cBhvr>
                                        <p:cTn id="68" dur="1000"/>
                                        <p:tgtEl>
                                          <p:spTgt spid="12925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29257"/>
                                        </p:tgtEl>
                                        <p:attrNameLst>
                                          <p:attrName>style.visibility</p:attrName>
                                        </p:attrNameLst>
                                      </p:cBhvr>
                                      <p:to>
                                        <p:strVal val="visible"/>
                                      </p:to>
                                    </p:set>
                                    <p:animEffect transition="in" filter="fade">
                                      <p:cBhvr>
                                        <p:cTn id="71" dur="1000"/>
                                        <p:tgtEl>
                                          <p:spTgt spid="12925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29258"/>
                                        </p:tgtEl>
                                        <p:attrNameLst>
                                          <p:attrName>style.visibility</p:attrName>
                                        </p:attrNameLst>
                                      </p:cBhvr>
                                      <p:to>
                                        <p:strVal val="visible"/>
                                      </p:to>
                                    </p:set>
                                    <p:animEffect transition="in" filter="fade">
                                      <p:cBhvr>
                                        <p:cTn id="74" dur="1000"/>
                                        <p:tgtEl>
                                          <p:spTgt spid="12925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9280"/>
                                        </p:tgtEl>
                                        <p:attrNameLst>
                                          <p:attrName>style.visibility</p:attrName>
                                        </p:attrNameLst>
                                      </p:cBhvr>
                                      <p:to>
                                        <p:strVal val="visible"/>
                                      </p:to>
                                    </p:set>
                                    <p:animEffect transition="in" filter="fade">
                                      <p:cBhvr>
                                        <p:cTn id="77" dur="1000"/>
                                        <p:tgtEl>
                                          <p:spTgt spid="12928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29282"/>
                                        </p:tgtEl>
                                        <p:attrNameLst>
                                          <p:attrName>style.visibility</p:attrName>
                                        </p:attrNameLst>
                                      </p:cBhvr>
                                      <p:to>
                                        <p:strVal val="visible"/>
                                      </p:to>
                                    </p:set>
                                    <p:animEffect transition="in" filter="fade">
                                      <p:cBhvr>
                                        <p:cTn id="80" dur="1000"/>
                                        <p:tgtEl>
                                          <p:spTgt spid="129282"/>
                                        </p:tgtEl>
                                      </p:cBhvr>
                                    </p:animEffect>
                                  </p:childTnLst>
                                </p:cTn>
                              </p:par>
                            </p:childTnLst>
                          </p:cTn>
                        </p:par>
                        <p:par>
                          <p:cTn id="81" fill="hold" nodeType="afterGroup">
                            <p:stCondLst>
                              <p:cond delay="10000"/>
                            </p:stCondLst>
                            <p:childTnLst>
                              <p:par>
                                <p:cTn id="82" presetID="0" presetClass="path" presetSubtype="0" accel="50000" decel="50000" fill="hold" grpId="0" nodeType="afterEffect">
                                  <p:stCondLst>
                                    <p:cond delay="0"/>
                                  </p:stCondLst>
                                  <p:childTnLst>
                                    <p:animMotion origin="layout" path="M -0.01996 -0.37832 C -0.02083 -0.29212 -0.0217 -0.20591 -0.01545 -0.13358 C -0.0092 -0.06124 0.01528 0.00578 0.01719 0.05524 C 0.0191 0.10469 0.00764 0.13405 -0.00382 0.1634 " pathEditMode="relative" ptsTypes="aaaA">
                                      <p:cBhvr>
                                        <p:cTn id="83" dur="1000" fill="hold"/>
                                        <p:tgtEl>
                                          <p:spTgt spid="129259"/>
                                        </p:tgtEl>
                                        <p:attrNameLst>
                                          <p:attrName>ppt_x</p:attrName>
                                          <p:attrName>ppt_y</p:attrName>
                                        </p:attrNameLst>
                                      </p:cBhvr>
                                    </p:animMotion>
                                  </p:childTnLst>
                                </p:cTn>
                              </p:par>
                            </p:childTnLst>
                          </p:cTn>
                        </p:par>
                        <p:par>
                          <p:cTn id="84" fill="hold" nodeType="afterGroup">
                            <p:stCondLst>
                              <p:cond delay="11000"/>
                            </p:stCondLst>
                            <p:childTnLst>
                              <p:par>
                                <p:cTn id="85" presetID="0" presetClass="path" presetSubtype="0" accel="50000" decel="50000" fill="hold" grpId="0" nodeType="afterEffect">
                                  <p:stCondLst>
                                    <p:cond delay="0"/>
                                  </p:stCondLst>
                                  <p:childTnLst>
                                    <p:animMotion origin="layout" path="M -0.01719 0.00324 C -0.03177 0.05477 -0.04618 0.10631 -0.04496 0.19205 C -0.04375 0.27779 -0.02691 0.39751 -0.01007 0.51722 " pathEditMode="relative" ptsTypes="aaA">
                                      <p:cBhvr>
                                        <p:cTn id="86" dur="1000" fill="hold"/>
                                        <p:tgtEl>
                                          <p:spTgt spid="129133"/>
                                        </p:tgtEl>
                                        <p:attrNameLst>
                                          <p:attrName>ppt_x</p:attrName>
                                          <p:attrName>ppt_y</p:attrName>
                                        </p:attrNameLst>
                                      </p:cBhvr>
                                    </p:animMotion>
                                  </p:childTnLst>
                                </p:cTn>
                              </p:par>
                            </p:childTnLst>
                          </p:cTn>
                        </p:par>
                        <p:par>
                          <p:cTn id="87" fill="hold" nodeType="afterGroup">
                            <p:stCondLst>
                              <p:cond delay="12000"/>
                            </p:stCondLst>
                            <p:childTnLst>
                              <p:par>
                                <p:cTn id="88" presetID="0" presetClass="path" presetSubtype="0" accel="50000" decel="50000" fill="hold" grpId="0" nodeType="afterEffect">
                                  <p:stCondLst>
                                    <p:cond delay="0"/>
                                  </p:stCondLst>
                                  <p:childTnLst>
                                    <p:animMotion origin="layout" path="M -4.44444E-6 -4.44444E-6 C 0.01928 0.22524 0.03855 0.45093 0.03733 0.56945 C 0.03612 0.68797 0.01459 0.69977 -0.00694 0.71181 " pathEditMode="relative" rAng="0" ptsTypes="aaA">
                                      <p:cBhvr>
                                        <p:cTn id="89" dur="1000" fill="hold"/>
                                        <p:tgtEl>
                                          <p:spTgt spid="129139"/>
                                        </p:tgtEl>
                                        <p:attrNameLst>
                                          <p:attrName>ppt_x</p:attrName>
                                          <p:attrName>ppt_y</p:attrName>
                                        </p:attrNameLst>
                                      </p:cBhvr>
                                      <p:rCtr x="1580" y="35579"/>
                                    </p:animMotion>
                                  </p:childTnLst>
                                </p:cTn>
                              </p:par>
                            </p:childTnLst>
                          </p:cTn>
                        </p:par>
                        <p:par>
                          <p:cTn id="90" fill="hold" nodeType="afterGroup">
                            <p:stCondLst>
                              <p:cond delay="13000"/>
                            </p:stCondLst>
                            <p:childTnLst>
                              <p:par>
                                <p:cTn id="91" presetID="0" presetClass="path" presetSubtype="0" accel="50000" decel="50000" fill="hold" grpId="0" nodeType="afterEffect">
                                  <p:stCondLst>
                                    <p:cond delay="0"/>
                                  </p:stCondLst>
                                  <p:childTnLst>
                                    <p:animMotion origin="layout" path="M -0.00643 0.01343 C -0.01771 0.09792 -0.029 0.18241 -0.03438 0.30417 C -0.03976 0.42593 -0.03941 0.58495 -0.03907 0.74375 " pathEditMode="relative" rAng="0" ptsTypes="aaA">
                                      <p:cBhvr>
                                        <p:cTn id="92" dur="1000" fill="hold"/>
                                        <p:tgtEl>
                                          <p:spTgt spid="129137"/>
                                        </p:tgtEl>
                                        <p:attrNameLst>
                                          <p:attrName>ppt_x</p:attrName>
                                          <p:attrName>ppt_y</p:attrName>
                                        </p:attrNameLst>
                                      </p:cBhvr>
                                      <p:rCtr x="-1667" y="36528"/>
                                    </p:animMotion>
                                  </p:childTnLst>
                                </p:cTn>
                              </p:par>
                              <p:par>
                                <p:cTn id="93" presetID="10" presetClass="entr" presetSubtype="0" fill="hold" grpId="0" nodeType="withEffect">
                                  <p:stCondLst>
                                    <p:cond delay="0"/>
                                  </p:stCondLst>
                                  <p:childTnLst>
                                    <p:set>
                                      <p:cBhvr>
                                        <p:cTn id="94" dur="1" fill="hold">
                                          <p:stCondLst>
                                            <p:cond delay="0"/>
                                          </p:stCondLst>
                                        </p:cTn>
                                        <p:tgtEl>
                                          <p:spTgt spid="129267"/>
                                        </p:tgtEl>
                                        <p:attrNameLst>
                                          <p:attrName>style.visibility</p:attrName>
                                        </p:attrNameLst>
                                      </p:cBhvr>
                                      <p:to>
                                        <p:strVal val="visible"/>
                                      </p:to>
                                    </p:set>
                                    <p:animEffect transition="in" filter="fade">
                                      <p:cBhvr>
                                        <p:cTn id="95" dur="1000"/>
                                        <p:tgtEl>
                                          <p:spTgt spid="12926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29268"/>
                                        </p:tgtEl>
                                        <p:attrNameLst>
                                          <p:attrName>style.visibility</p:attrName>
                                        </p:attrNameLst>
                                      </p:cBhvr>
                                      <p:to>
                                        <p:strVal val="visible"/>
                                      </p:to>
                                    </p:set>
                                    <p:animEffect transition="in" filter="fade">
                                      <p:cBhvr>
                                        <p:cTn id="98" dur="1000"/>
                                        <p:tgtEl>
                                          <p:spTgt spid="12926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29269"/>
                                        </p:tgtEl>
                                        <p:attrNameLst>
                                          <p:attrName>style.visibility</p:attrName>
                                        </p:attrNameLst>
                                      </p:cBhvr>
                                      <p:to>
                                        <p:strVal val="visible"/>
                                      </p:to>
                                    </p:set>
                                    <p:animEffect transition="in" filter="fade">
                                      <p:cBhvr>
                                        <p:cTn id="101" dur="1000"/>
                                        <p:tgtEl>
                                          <p:spTgt spid="12926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29271"/>
                                        </p:tgtEl>
                                        <p:attrNameLst>
                                          <p:attrName>style.visibility</p:attrName>
                                        </p:attrNameLst>
                                      </p:cBhvr>
                                      <p:to>
                                        <p:strVal val="visible"/>
                                      </p:to>
                                    </p:set>
                                    <p:animEffect transition="in" filter="fade">
                                      <p:cBhvr>
                                        <p:cTn id="104" dur="1000"/>
                                        <p:tgtEl>
                                          <p:spTgt spid="12927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29273"/>
                                        </p:tgtEl>
                                        <p:attrNameLst>
                                          <p:attrName>style.visibility</p:attrName>
                                        </p:attrNameLst>
                                      </p:cBhvr>
                                      <p:to>
                                        <p:strVal val="visible"/>
                                      </p:to>
                                    </p:set>
                                    <p:animEffect transition="in" filter="fade">
                                      <p:cBhvr>
                                        <p:cTn id="107" dur="1000"/>
                                        <p:tgtEl>
                                          <p:spTgt spid="12927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29229"/>
                                        </p:tgtEl>
                                        <p:attrNameLst>
                                          <p:attrName>style.visibility</p:attrName>
                                        </p:attrNameLst>
                                      </p:cBhvr>
                                      <p:to>
                                        <p:strVal val="visible"/>
                                      </p:to>
                                    </p:set>
                                    <p:animEffect transition="in" filter="fade">
                                      <p:cBhvr>
                                        <p:cTn id="110" dur="1000"/>
                                        <p:tgtEl>
                                          <p:spTgt spid="12922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29270"/>
                                        </p:tgtEl>
                                        <p:attrNameLst>
                                          <p:attrName>style.visibility</p:attrName>
                                        </p:attrNameLst>
                                      </p:cBhvr>
                                      <p:to>
                                        <p:strVal val="visible"/>
                                      </p:to>
                                    </p:set>
                                    <p:animEffect transition="in" filter="fade">
                                      <p:cBhvr>
                                        <p:cTn id="113" dur="1000"/>
                                        <p:tgtEl>
                                          <p:spTgt spid="12927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29272"/>
                                        </p:tgtEl>
                                        <p:attrNameLst>
                                          <p:attrName>style.visibility</p:attrName>
                                        </p:attrNameLst>
                                      </p:cBhvr>
                                      <p:to>
                                        <p:strVal val="visible"/>
                                      </p:to>
                                    </p:set>
                                    <p:animEffect transition="in" filter="fade">
                                      <p:cBhvr>
                                        <p:cTn id="116" dur="1000"/>
                                        <p:tgtEl>
                                          <p:spTgt spid="12927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29275"/>
                                        </p:tgtEl>
                                        <p:attrNameLst>
                                          <p:attrName>style.visibility</p:attrName>
                                        </p:attrNameLst>
                                      </p:cBhvr>
                                      <p:to>
                                        <p:strVal val="visible"/>
                                      </p:to>
                                    </p:set>
                                    <p:animEffect transition="in" filter="fade">
                                      <p:cBhvr>
                                        <p:cTn id="119" dur="1000"/>
                                        <p:tgtEl>
                                          <p:spTgt spid="12927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29276"/>
                                        </p:tgtEl>
                                        <p:attrNameLst>
                                          <p:attrName>style.visibility</p:attrName>
                                        </p:attrNameLst>
                                      </p:cBhvr>
                                      <p:to>
                                        <p:strVal val="visible"/>
                                      </p:to>
                                    </p:set>
                                    <p:animEffect transition="in" filter="fade">
                                      <p:cBhvr>
                                        <p:cTn id="122" dur="1000"/>
                                        <p:tgtEl>
                                          <p:spTgt spid="12927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29277"/>
                                        </p:tgtEl>
                                        <p:attrNameLst>
                                          <p:attrName>style.visibility</p:attrName>
                                        </p:attrNameLst>
                                      </p:cBhvr>
                                      <p:to>
                                        <p:strVal val="visible"/>
                                      </p:to>
                                    </p:set>
                                    <p:animEffect transition="in" filter="fade">
                                      <p:cBhvr>
                                        <p:cTn id="125" dur="1000"/>
                                        <p:tgtEl>
                                          <p:spTgt spid="129277"/>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29278"/>
                                        </p:tgtEl>
                                        <p:attrNameLst>
                                          <p:attrName>style.visibility</p:attrName>
                                        </p:attrNameLst>
                                      </p:cBhvr>
                                      <p:to>
                                        <p:strVal val="visible"/>
                                      </p:to>
                                    </p:set>
                                    <p:animEffect transition="in" filter="fade">
                                      <p:cBhvr>
                                        <p:cTn id="128" dur="1000"/>
                                        <p:tgtEl>
                                          <p:spTgt spid="129278"/>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29279"/>
                                        </p:tgtEl>
                                        <p:attrNameLst>
                                          <p:attrName>style.visibility</p:attrName>
                                        </p:attrNameLst>
                                      </p:cBhvr>
                                      <p:to>
                                        <p:strVal val="visible"/>
                                      </p:to>
                                    </p:set>
                                    <p:animEffect transition="in" filter="fade">
                                      <p:cBhvr>
                                        <p:cTn id="131" dur="1000"/>
                                        <p:tgtEl>
                                          <p:spTgt spid="129279"/>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29283"/>
                                        </p:tgtEl>
                                        <p:attrNameLst>
                                          <p:attrName>style.visibility</p:attrName>
                                        </p:attrNameLst>
                                      </p:cBhvr>
                                      <p:to>
                                        <p:strVal val="visible"/>
                                      </p:to>
                                    </p:set>
                                    <p:animEffect transition="in" filter="fade">
                                      <p:cBhvr>
                                        <p:cTn id="134" dur="1000"/>
                                        <p:tgtEl>
                                          <p:spTgt spid="129283"/>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29284"/>
                                        </p:tgtEl>
                                        <p:attrNameLst>
                                          <p:attrName>style.visibility</p:attrName>
                                        </p:attrNameLst>
                                      </p:cBhvr>
                                      <p:to>
                                        <p:strVal val="visible"/>
                                      </p:to>
                                    </p:set>
                                    <p:animEffect transition="in" filter="fade">
                                      <p:cBhvr>
                                        <p:cTn id="137" dur="1000"/>
                                        <p:tgtEl>
                                          <p:spTgt spid="129284"/>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29285"/>
                                        </p:tgtEl>
                                        <p:attrNameLst>
                                          <p:attrName>style.visibility</p:attrName>
                                        </p:attrNameLst>
                                      </p:cBhvr>
                                      <p:to>
                                        <p:strVal val="visible"/>
                                      </p:to>
                                    </p:set>
                                    <p:animEffect transition="in" filter="fade">
                                      <p:cBhvr>
                                        <p:cTn id="140" dur="1000"/>
                                        <p:tgtEl>
                                          <p:spTgt spid="129285"/>
                                        </p:tgtEl>
                                      </p:cBhvr>
                                    </p:animEffect>
                                  </p:childTnLst>
                                </p:cTn>
                              </p:par>
                            </p:childTnLst>
                          </p:cTn>
                        </p:par>
                        <p:par>
                          <p:cTn id="141" fill="hold" nodeType="afterGroup">
                            <p:stCondLst>
                              <p:cond delay="14000"/>
                            </p:stCondLst>
                            <p:childTnLst>
                              <p:par>
                                <p:cTn id="142" presetID="0" presetClass="path" presetSubtype="0" accel="50000" decel="50000" fill="hold" grpId="1" nodeType="afterEffect">
                                  <p:stCondLst>
                                    <p:cond delay="0"/>
                                  </p:stCondLst>
                                  <p:childTnLst>
                                    <p:animMotion origin="layout" path="M 5.55112E-17 2.22222E-6 C 0.02986 0.19051 0.0599 0.38055 0.06059 0.51643 C 0.06128 0.65254 0.03299 0.73495 0.00469 0.8169 " pathEditMode="relative" rAng="0" ptsTypes="aaA">
                                      <p:cBhvr>
                                        <p:cTn id="143" dur="1000" fill="hold"/>
                                        <p:tgtEl>
                                          <p:spTgt spid="129279"/>
                                        </p:tgtEl>
                                        <p:attrNameLst>
                                          <p:attrName>ppt_x</p:attrName>
                                          <p:attrName>ppt_y</p:attrName>
                                        </p:attrNameLst>
                                      </p:cBhvr>
                                      <p:rCtr x="3056" y="40833"/>
                                    </p:animMotion>
                                  </p:childTnLst>
                                </p:cTn>
                              </p:par>
                            </p:childTnLst>
                          </p:cTn>
                        </p:par>
                        <p:par>
                          <p:cTn id="144" fill="hold" nodeType="afterGroup">
                            <p:stCondLst>
                              <p:cond delay="15000"/>
                            </p:stCondLst>
                            <p:childTnLst>
                              <p:par>
                                <p:cTn id="145" presetID="0" presetClass="path" presetSubtype="0" accel="50000" decel="50000" fill="hold" grpId="0" nodeType="afterEffect">
                                  <p:stCondLst>
                                    <p:cond delay="0"/>
                                  </p:stCondLst>
                                  <p:childTnLst>
                                    <p:animMotion origin="layout" path="M -1.66667E-6 -3.69771E-8 C 0.01389 0.09615 0.02778 0.19252 0.02552 0.24452 C 0.02326 0.29652 0.00469 0.3046 -0.01389 0.31269 " pathEditMode="relative" ptsTypes="aaA">
                                      <p:cBhvr>
                                        <p:cTn id="146" dur="1000" fill="hold"/>
                                        <p:tgtEl>
                                          <p:spTgt spid="129228"/>
                                        </p:tgtEl>
                                        <p:attrNameLst>
                                          <p:attrName>ppt_x</p:attrName>
                                          <p:attrName>ppt_y</p:attrName>
                                        </p:attrNameLst>
                                      </p:cBhvr>
                                    </p:animMotion>
                                  </p:childTnLst>
                                </p:cTn>
                              </p:par>
                            </p:childTnLst>
                          </p:cTn>
                        </p:par>
                        <p:par>
                          <p:cTn id="147" fill="hold" nodeType="afterGroup">
                            <p:stCondLst>
                              <p:cond delay="16000"/>
                            </p:stCondLst>
                            <p:childTnLst>
                              <p:par>
                                <p:cTn id="148" presetID="0" presetClass="path" presetSubtype="0" accel="50000" decel="50000" fill="hold" grpId="0" nodeType="afterEffect">
                                  <p:stCondLst>
                                    <p:cond delay="0"/>
                                  </p:stCondLst>
                                  <p:childTnLst>
                                    <p:animMotion origin="layout" path="M 0.04428 -0.00647 C 0.03438 0.07695 0.02448 0.16038 0.02101 0.22579 C 0.01754 0.29119 0.02032 0.3388 0.02327 0.38664 " pathEditMode="relative" ptsTypes="aaA">
                                      <p:cBhvr>
                                        <p:cTn id="149" dur="1000" fill="hold"/>
                                        <p:tgtEl>
                                          <p:spTgt spid="129143"/>
                                        </p:tgtEl>
                                        <p:attrNameLst>
                                          <p:attrName>ppt_x</p:attrName>
                                          <p:attrName>ppt_y</p:attrName>
                                        </p:attrNameLst>
                                      </p:cBhvr>
                                    </p:animMotion>
                                  </p:childTnLst>
                                </p:cTn>
                              </p:par>
                              <p:par>
                                <p:cTn id="150" presetID="10" presetClass="entr" presetSubtype="0" fill="hold" grpId="0" nodeType="withEffect">
                                  <p:stCondLst>
                                    <p:cond delay="0"/>
                                  </p:stCondLst>
                                  <p:childTnLst>
                                    <p:set>
                                      <p:cBhvr>
                                        <p:cTn id="151" dur="1" fill="hold">
                                          <p:stCondLst>
                                            <p:cond delay="0"/>
                                          </p:stCondLst>
                                        </p:cTn>
                                        <p:tgtEl>
                                          <p:spTgt spid="129334"/>
                                        </p:tgtEl>
                                        <p:attrNameLst>
                                          <p:attrName>style.visibility</p:attrName>
                                        </p:attrNameLst>
                                      </p:cBhvr>
                                      <p:to>
                                        <p:strVal val="visible"/>
                                      </p:to>
                                    </p:set>
                                    <p:animEffect transition="in" filter="fade">
                                      <p:cBhvr>
                                        <p:cTn id="152" dur="1000"/>
                                        <p:tgtEl>
                                          <p:spTgt spid="129334"/>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29335"/>
                                        </p:tgtEl>
                                        <p:attrNameLst>
                                          <p:attrName>style.visibility</p:attrName>
                                        </p:attrNameLst>
                                      </p:cBhvr>
                                      <p:to>
                                        <p:strVal val="visible"/>
                                      </p:to>
                                    </p:set>
                                    <p:animEffect transition="in" filter="fade">
                                      <p:cBhvr>
                                        <p:cTn id="155" dur="1000"/>
                                        <p:tgtEl>
                                          <p:spTgt spid="129335"/>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29336"/>
                                        </p:tgtEl>
                                        <p:attrNameLst>
                                          <p:attrName>style.visibility</p:attrName>
                                        </p:attrNameLst>
                                      </p:cBhvr>
                                      <p:to>
                                        <p:strVal val="visible"/>
                                      </p:to>
                                    </p:set>
                                    <p:animEffect transition="in" filter="fade">
                                      <p:cBhvr>
                                        <p:cTn id="158" dur="1000"/>
                                        <p:tgtEl>
                                          <p:spTgt spid="129336"/>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29337"/>
                                        </p:tgtEl>
                                        <p:attrNameLst>
                                          <p:attrName>style.visibility</p:attrName>
                                        </p:attrNameLst>
                                      </p:cBhvr>
                                      <p:to>
                                        <p:strVal val="visible"/>
                                      </p:to>
                                    </p:set>
                                    <p:animEffect transition="in" filter="fade">
                                      <p:cBhvr>
                                        <p:cTn id="161" dur="1000"/>
                                        <p:tgtEl>
                                          <p:spTgt spid="129337"/>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29339"/>
                                        </p:tgtEl>
                                        <p:attrNameLst>
                                          <p:attrName>style.visibility</p:attrName>
                                        </p:attrNameLst>
                                      </p:cBhvr>
                                      <p:to>
                                        <p:strVal val="visible"/>
                                      </p:to>
                                    </p:set>
                                    <p:animEffect transition="in" filter="fade">
                                      <p:cBhvr>
                                        <p:cTn id="164" dur="1000"/>
                                        <p:tgtEl>
                                          <p:spTgt spid="129339"/>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29340"/>
                                        </p:tgtEl>
                                        <p:attrNameLst>
                                          <p:attrName>style.visibility</p:attrName>
                                        </p:attrNameLst>
                                      </p:cBhvr>
                                      <p:to>
                                        <p:strVal val="visible"/>
                                      </p:to>
                                    </p:set>
                                    <p:animEffect transition="in" filter="fade">
                                      <p:cBhvr>
                                        <p:cTn id="167" dur="1000"/>
                                        <p:tgtEl>
                                          <p:spTgt spid="129340"/>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129341"/>
                                        </p:tgtEl>
                                        <p:attrNameLst>
                                          <p:attrName>style.visibility</p:attrName>
                                        </p:attrNameLst>
                                      </p:cBhvr>
                                      <p:to>
                                        <p:strVal val="visible"/>
                                      </p:to>
                                    </p:set>
                                    <p:animEffect transition="in" filter="fade">
                                      <p:cBhvr>
                                        <p:cTn id="170" dur="1000"/>
                                        <p:tgtEl>
                                          <p:spTgt spid="129341"/>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129342"/>
                                        </p:tgtEl>
                                        <p:attrNameLst>
                                          <p:attrName>style.visibility</p:attrName>
                                        </p:attrNameLst>
                                      </p:cBhvr>
                                      <p:to>
                                        <p:strVal val="visible"/>
                                      </p:to>
                                    </p:set>
                                    <p:animEffect transition="in" filter="fade">
                                      <p:cBhvr>
                                        <p:cTn id="173" dur="1000"/>
                                        <p:tgtEl>
                                          <p:spTgt spid="129342"/>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129343"/>
                                        </p:tgtEl>
                                        <p:attrNameLst>
                                          <p:attrName>style.visibility</p:attrName>
                                        </p:attrNameLst>
                                      </p:cBhvr>
                                      <p:to>
                                        <p:strVal val="visible"/>
                                      </p:to>
                                    </p:set>
                                    <p:animEffect transition="in" filter="fade">
                                      <p:cBhvr>
                                        <p:cTn id="176" dur="1000"/>
                                        <p:tgtEl>
                                          <p:spTgt spid="129343"/>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129344"/>
                                        </p:tgtEl>
                                        <p:attrNameLst>
                                          <p:attrName>style.visibility</p:attrName>
                                        </p:attrNameLst>
                                      </p:cBhvr>
                                      <p:to>
                                        <p:strVal val="visible"/>
                                      </p:to>
                                    </p:set>
                                    <p:animEffect transition="in" filter="fade">
                                      <p:cBhvr>
                                        <p:cTn id="179" dur="1000"/>
                                        <p:tgtEl>
                                          <p:spTgt spid="129344"/>
                                        </p:tgtEl>
                                      </p:cBhvr>
                                    </p:animEffect>
                                  </p:childTnLst>
                                </p:cTn>
                              </p:par>
                            </p:childTnLst>
                          </p:cTn>
                        </p:par>
                        <p:par>
                          <p:cTn id="180" fill="hold" nodeType="afterGroup">
                            <p:stCondLst>
                              <p:cond delay="17000"/>
                            </p:stCondLst>
                            <p:childTnLst>
                              <p:par>
                                <p:cTn id="181" presetID="0" presetClass="path" presetSubtype="0" accel="50000" decel="50000" fill="hold" grpId="0" nodeType="afterEffect">
                                  <p:stCondLst>
                                    <p:cond delay="0"/>
                                  </p:stCondLst>
                                  <p:childTnLst>
                                    <p:animMotion origin="layout" path="M 0.01788 -0.00138 C 0.03455 0.21285 0.05121 0.42732 0.04583 0.52485 C 0.04045 0.62238 0.01285 0.60296 -0.01458 0.58355 " pathEditMode="relative" ptsTypes="aaA">
                                      <p:cBhvr>
                                        <p:cTn id="182" dur="1000" fill="hold"/>
                                        <p:tgtEl>
                                          <p:spTgt spid="129150"/>
                                        </p:tgtEl>
                                        <p:attrNameLst>
                                          <p:attrName>ppt_x</p:attrName>
                                          <p:attrName>ppt_y</p:attrName>
                                        </p:attrNameLst>
                                      </p:cBhvr>
                                    </p:animMotion>
                                  </p:childTnLst>
                                </p:cTn>
                              </p:par>
                            </p:childTnLst>
                          </p:cTn>
                        </p:par>
                        <p:par>
                          <p:cTn id="183" fill="hold" nodeType="afterGroup">
                            <p:stCondLst>
                              <p:cond delay="18000"/>
                            </p:stCondLst>
                            <p:childTnLst>
                              <p:par>
                                <p:cTn id="184" presetID="0" presetClass="path" presetSubtype="0" accel="50000" decel="50000" fill="hold" grpId="0" nodeType="afterEffect">
                                  <p:stCondLst>
                                    <p:cond delay="0"/>
                                  </p:stCondLst>
                                  <p:childTnLst>
                                    <p:animMotion origin="layout" path="M 0.01215 -1.17865E-6 C -0.0066 0.15253 -0.02517 0.30529 -0.02691 0.39381 C -0.02847 0.48186 -0.01371 0.50543 0.00139 0.52924 " pathEditMode="relative" rAng="0" ptsTypes="aaA">
                                      <p:cBhvr>
                                        <p:cTn id="185" dur="1000" fill="hold"/>
                                        <p:tgtEl>
                                          <p:spTgt spid="129145"/>
                                        </p:tgtEl>
                                        <p:attrNameLst>
                                          <p:attrName>ppt_x</p:attrName>
                                          <p:attrName>ppt_y</p:attrName>
                                        </p:attrNameLst>
                                      </p:cBhvr>
                                      <p:rCtr x="-2031" y="26462"/>
                                    </p:animMotion>
                                  </p:childTnLst>
                                </p:cTn>
                              </p:par>
                              <p:par>
                                <p:cTn id="186" presetID="10" presetClass="entr" presetSubtype="0" fill="hold" grpId="0" nodeType="withEffect">
                                  <p:stCondLst>
                                    <p:cond delay="0"/>
                                  </p:stCondLst>
                                  <p:childTnLst>
                                    <p:set>
                                      <p:cBhvr>
                                        <p:cTn id="187" dur="1" fill="hold">
                                          <p:stCondLst>
                                            <p:cond delay="0"/>
                                          </p:stCondLst>
                                        </p:cTn>
                                        <p:tgtEl>
                                          <p:spTgt spid="129274"/>
                                        </p:tgtEl>
                                        <p:attrNameLst>
                                          <p:attrName>style.visibility</p:attrName>
                                        </p:attrNameLst>
                                      </p:cBhvr>
                                      <p:to>
                                        <p:strVal val="visible"/>
                                      </p:to>
                                    </p:set>
                                    <p:animEffect transition="in" filter="fade">
                                      <p:cBhvr>
                                        <p:cTn id="188" dur="1000"/>
                                        <p:tgtEl>
                                          <p:spTgt spid="129274"/>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29281"/>
                                        </p:tgtEl>
                                        <p:attrNameLst>
                                          <p:attrName>style.visibility</p:attrName>
                                        </p:attrNameLst>
                                      </p:cBhvr>
                                      <p:to>
                                        <p:strVal val="visible"/>
                                      </p:to>
                                    </p:set>
                                    <p:animEffect transition="in" filter="fade">
                                      <p:cBhvr>
                                        <p:cTn id="191" dur="1000"/>
                                        <p:tgtEl>
                                          <p:spTgt spid="129281"/>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129332"/>
                                        </p:tgtEl>
                                        <p:attrNameLst>
                                          <p:attrName>style.visibility</p:attrName>
                                        </p:attrNameLst>
                                      </p:cBhvr>
                                      <p:to>
                                        <p:strVal val="visible"/>
                                      </p:to>
                                    </p:set>
                                    <p:animEffect transition="in" filter="fade">
                                      <p:cBhvr>
                                        <p:cTn id="194" dur="1000"/>
                                        <p:tgtEl>
                                          <p:spTgt spid="129332"/>
                                        </p:tgtEl>
                                      </p:cBhvr>
                                    </p:animEffect>
                                  </p:childTnLst>
                                </p:cTn>
                              </p:par>
                              <p:par>
                                <p:cTn id="195" presetID="10" presetClass="entr" presetSubtype="0" fill="hold" grpId="1" nodeType="withEffect">
                                  <p:stCondLst>
                                    <p:cond delay="0"/>
                                  </p:stCondLst>
                                  <p:childTnLst>
                                    <p:set>
                                      <p:cBhvr>
                                        <p:cTn id="196" dur="1" fill="hold">
                                          <p:stCondLst>
                                            <p:cond delay="0"/>
                                          </p:stCondLst>
                                        </p:cTn>
                                        <p:tgtEl>
                                          <p:spTgt spid="129274"/>
                                        </p:tgtEl>
                                        <p:attrNameLst>
                                          <p:attrName>style.visibility</p:attrName>
                                        </p:attrNameLst>
                                      </p:cBhvr>
                                      <p:to>
                                        <p:strVal val="visible"/>
                                      </p:to>
                                    </p:set>
                                    <p:animEffect transition="in" filter="fade">
                                      <p:cBhvr>
                                        <p:cTn id="197" dur="1000"/>
                                        <p:tgtEl>
                                          <p:spTgt spid="129274"/>
                                        </p:tgtEl>
                                      </p:cBhvr>
                                    </p:animEffect>
                                  </p:childTnLst>
                                </p:cTn>
                              </p:par>
                              <p:par>
                                <p:cTn id="198" presetID="10" presetClass="entr" presetSubtype="0" fill="hold" grpId="1" nodeType="withEffect">
                                  <p:stCondLst>
                                    <p:cond delay="0"/>
                                  </p:stCondLst>
                                  <p:childTnLst>
                                    <p:set>
                                      <p:cBhvr>
                                        <p:cTn id="199" dur="1" fill="hold">
                                          <p:stCondLst>
                                            <p:cond delay="0"/>
                                          </p:stCondLst>
                                        </p:cTn>
                                        <p:tgtEl>
                                          <p:spTgt spid="129281"/>
                                        </p:tgtEl>
                                        <p:attrNameLst>
                                          <p:attrName>style.visibility</p:attrName>
                                        </p:attrNameLst>
                                      </p:cBhvr>
                                      <p:to>
                                        <p:strVal val="visible"/>
                                      </p:to>
                                    </p:set>
                                    <p:animEffect transition="in" filter="fade">
                                      <p:cBhvr>
                                        <p:cTn id="200" dur="1000"/>
                                        <p:tgtEl>
                                          <p:spTgt spid="129281"/>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129327"/>
                                        </p:tgtEl>
                                        <p:attrNameLst>
                                          <p:attrName>style.visibility</p:attrName>
                                        </p:attrNameLst>
                                      </p:cBhvr>
                                      <p:to>
                                        <p:strVal val="visible"/>
                                      </p:to>
                                    </p:set>
                                    <p:animEffect transition="in" filter="fade">
                                      <p:cBhvr>
                                        <p:cTn id="203" dur="1000"/>
                                        <p:tgtEl>
                                          <p:spTgt spid="129327"/>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129330"/>
                                        </p:tgtEl>
                                        <p:attrNameLst>
                                          <p:attrName>style.visibility</p:attrName>
                                        </p:attrNameLst>
                                      </p:cBhvr>
                                      <p:to>
                                        <p:strVal val="visible"/>
                                      </p:to>
                                    </p:set>
                                    <p:animEffect transition="in" filter="fade">
                                      <p:cBhvr>
                                        <p:cTn id="206" dur="1000"/>
                                        <p:tgtEl>
                                          <p:spTgt spid="129330"/>
                                        </p:tgtEl>
                                      </p:cBhvr>
                                    </p:animEffect>
                                  </p:childTnLst>
                                </p:cTn>
                              </p:par>
                              <p:par>
                                <p:cTn id="207" presetID="10" presetClass="entr" presetSubtype="0" fill="hold" grpId="1" nodeType="withEffect">
                                  <p:stCondLst>
                                    <p:cond delay="0"/>
                                  </p:stCondLst>
                                  <p:childTnLst>
                                    <p:set>
                                      <p:cBhvr>
                                        <p:cTn id="208" dur="1" fill="hold">
                                          <p:stCondLst>
                                            <p:cond delay="0"/>
                                          </p:stCondLst>
                                        </p:cTn>
                                        <p:tgtEl>
                                          <p:spTgt spid="129332"/>
                                        </p:tgtEl>
                                        <p:attrNameLst>
                                          <p:attrName>style.visibility</p:attrName>
                                        </p:attrNameLst>
                                      </p:cBhvr>
                                      <p:to>
                                        <p:strVal val="visible"/>
                                      </p:to>
                                    </p:set>
                                    <p:animEffect transition="in" filter="fade">
                                      <p:cBhvr>
                                        <p:cTn id="209" dur="1000"/>
                                        <p:tgtEl>
                                          <p:spTgt spid="129332"/>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129326"/>
                                        </p:tgtEl>
                                        <p:attrNameLst>
                                          <p:attrName>style.visibility</p:attrName>
                                        </p:attrNameLst>
                                      </p:cBhvr>
                                      <p:to>
                                        <p:strVal val="visible"/>
                                      </p:to>
                                    </p:set>
                                    <p:animEffect transition="in" filter="fade">
                                      <p:cBhvr>
                                        <p:cTn id="212" dur="1000"/>
                                        <p:tgtEl>
                                          <p:spTgt spid="129326"/>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129328"/>
                                        </p:tgtEl>
                                        <p:attrNameLst>
                                          <p:attrName>style.visibility</p:attrName>
                                        </p:attrNameLst>
                                      </p:cBhvr>
                                      <p:to>
                                        <p:strVal val="visible"/>
                                      </p:to>
                                    </p:set>
                                    <p:animEffect transition="in" filter="fade">
                                      <p:cBhvr>
                                        <p:cTn id="215" dur="1000"/>
                                        <p:tgtEl>
                                          <p:spTgt spid="129328"/>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129329"/>
                                        </p:tgtEl>
                                        <p:attrNameLst>
                                          <p:attrName>style.visibility</p:attrName>
                                        </p:attrNameLst>
                                      </p:cBhvr>
                                      <p:to>
                                        <p:strVal val="visible"/>
                                      </p:to>
                                    </p:set>
                                    <p:animEffect transition="in" filter="fade">
                                      <p:cBhvr>
                                        <p:cTn id="218" dur="1000"/>
                                        <p:tgtEl>
                                          <p:spTgt spid="129329"/>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29331"/>
                                        </p:tgtEl>
                                        <p:attrNameLst>
                                          <p:attrName>style.visibility</p:attrName>
                                        </p:attrNameLst>
                                      </p:cBhvr>
                                      <p:to>
                                        <p:strVal val="visible"/>
                                      </p:to>
                                    </p:set>
                                    <p:animEffect transition="in" filter="fade">
                                      <p:cBhvr>
                                        <p:cTn id="221" dur="1000"/>
                                        <p:tgtEl>
                                          <p:spTgt spid="129331"/>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129333"/>
                                        </p:tgtEl>
                                        <p:attrNameLst>
                                          <p:attrName>style.visibility</p:attrName>
                                        </p:attrNameLst>
                                      </p:cBhvr>
                                      <p:to>
                                        <p:strVal val="visible"/>
                                      </p:to>
                                    </p:set>
                                    <p:animEffect transition="in" filter="fade">
                                      <p:cBhvr>
                                        <p:cTn id="224" dur="1000"/>
                                        <p:tgtEl>
                                          <p:spTgt spid="129333"/>
                                        </p:tgtEl>
                                      </p:cBhvr>
                                    </p:animEffect>
                                  </p:childTnLst>
                                </p:cTn>
                              </p:par>
                            </p:childTnLst>
                          </p:cTn>
                        </p:par>
                        <p:par>
                          <p:cTn id="225" fill="hold" nodeType="afterGroup">
                            <p:stCondLst>
                              <p:cond delay="19000"/>
                            </p:stCondLst>
                            <p:childTnLst>
                              <p:par>
                                <p:cTn id="226" presetID="0" presetClass="path" presetSubtype="0" accel="50000" decel="50000" fill="hold" grpId="0" nodeType="afterEffect">
                                  <p:stCondLst>
                                    <p:cond delay="0"/>
                                  </p:stCondLst>
                                  <p:childTnLst>
                                    <p:animMotion origin="layout" path="M -0.00017 0.01779 C -0.00729 0.07765 -0.01423 0.1375 -0.01423 0.24381 C -0.01423 0.35012 -0.00729 0.50265 -0.00017 0.65541 " pathEditMode="relative" ptsTypes="aaA">
                                      <p:cBhvr>
                                        <p:cTn id="227" dur="1000" fill="hold"/>
                                        <p:tgtEl>
                                          <p:spTgt spid="129144"/>
                                        </p:tgtEl>
                                        <p:attrNameLst>
                                          <p:attrName>ppt_x</p:attrName>
                                          <p:attrName>ppt_y</p:attrName>
                                        </p:attrNameLst>
                                      </p:cBhvr>
                                    </p:animMotion>
                                  </p:childTnLst>
                                </p:cTn>
                              </p:par>
                            </p:childTnLst>
                          </p:cTn>
                        </p:par>
                        <p:par>
                          <p:cTn id="228" fill="hold" nodeType="afterGroup">
                            <p:stCondLst>
                              <p:cond delay="20000"/>
                            </p:stCondLst>
                            <p:childTnLst>
                              <p:par>
                                <p:cTn id="229" presetID="0" presetClass="path" presetSubtype="0" accel="50000" decel="50000" fill="hold" grpId="0" nodeType="afterEffect">
                                  <p:stCondLst>
                                    <p:cond delay="0"/>
                                  </p:stCondLst>
                                  <p:childTnLst>
                                    <p:animMotion origin="layout" path="M -1.94444E-6 1.40513E-6 C -0.00573 0.06355 -0.01128 0.12711 -0.00712 0.2385 C -0.00295 0.34989 0.01129 0.50936 0.02552 0.66882 " pathEditMode="relative" rAng="0" ptsTypes="aaA">
                                      <p:cBhvr>
                                        <p:cTn id="230" dur="1000" fill="hold"/>
                                        <p:tgtEl>
                                          <p:spTgt spid="129152"/>
                                        </p:tgtEl>
                                        <p:attrNameLst>
                                          <p:attrName>ppt_x</p:attrName>
                                          <p:attrName>ppt_y</p:attrName>
                                        </p:attrNameLst>
                                      </p:cBhvr>
                                      <p:rCtr x="712" y="33441"/>
                                    </p:animMotion>
                                  </p:childTnLst>
                                </p:cTn>
                              </p:par>
                            </p:childTnLst>
                          </p:cTn>
                        </p:par>
                        <p:par>
                          <p:cTn id="231" fill="hold" nodeType="afterGroup">
                            <p:stCondLst>
                              <p:cond delay="21000"/>
                            </p:stCondLst>
                            <p:childTnLst>
                              <p:par>
                                <p:cTn id="232" presetID="0" presetClass="path" presetSubtype="0" accel="50000" decel="50000" fill="hold" grpId="0" nodeType="afterEffect">
                                  <p:stCondLst>
                                    <p:cond delay="0"/>
                                  </p:stCondLst>
                                  <p:childTnLst>
                                    <p:animMotion origin="layout" path="M 0.01302 -0.00902 C 0.03073 0.04968 0.04862 0.10862 0.04323 0.24474 C 0.03785 0.38086 0.00921 0.5944 -0.01944 0.80818 " pathEditMode="relative" ptsTypes="aaA">
                                      <p:cBhvr>
                                        <p:cTn id="233" dur="1000" fill="hold"/>
                                        <p:tgtEl>
                                          <p:spTgt spid="129151"/>
                                        </p:tgtEl>
                                        <p:attrNameLst>
                                          <p:attrName>ppt_x</p:attrName>
                                          <p:attrName>ppt_y</p:attrName>
                                        </p:attrNameLst>
                                      </p:cBhvr>
                                    </p:animMotion>
                                  </p:childTnLst>
                                </p:cTn>
                              </p:par>
                            </p:childTnLst>
                          </p:cTn>
                        </p:par>
                        <p:par>
                          <p:cTn id="234" fill="hold" nodeType="afterGroup">
                            <p:stCondLst>
                              <p:cond delay="22000"/>
                            </p:stCondLst>
                            <p:childTnLst>
                              <p:par>
                                <p:cTn id="235" presetID="0" presetClass="path" presetSubtype="0" accel="50000" decel="50000" fill="hold" grpId="1" nodeType="afterEffect">
                                  <p:stCondLst>
                                    <p:cond delay="0"/>
                                  </p:stCondLst>
                                  <p:childTnLst>
                                    <p:animMotion origin="layout" path="M 0.01146 -0.01017 C -0.01059 0.21354 -0.03246 0.43725 -0.02587 0.57799 C -0.01927 0.71874 0.0158 0.77675 0.05087 0.83499 " pathEditMode="relative" ptsTypes="aaA">
                                      <p:cBhvr>
                                        <p:cTn id="236" dur="1000" fill="hold"/>
                                        <p:tgtEl>
                                          <p:spTgt spid="129144"/>
                                        </p:tgtEl>
                                        <p:attrNameLst>
                                          <p:attrName>ppt_x</p:attrName>
                                          <p:attrName>ppt_y</p:attrName>
                                        </p:attrNameLst>
                                      </p:cBhvr>
                                    </p:animMotion>
                                  </p:childTnLst>
                                </p:cTn>
                              </p:par>
                            </p:childTnLst>
                          </p:cTn>
                        </p:par>
                        <p:par>
                          <p:cTn id="237" fill="hold" nodeType="afterGroup">
                            <p:stCondLst>
                              <p:cond delay="23000"/>
                            </p:stCondLst>
                            <p:childTnLst>
                              <p:par>
                                <p:cTn id="238" presetID="0" presetClass="path" presetSubtype="0" accel="50000" decel="50000" fill="hold" grpId="0" nodeType="afterEffect">
                                  <p:stCondLst>
                                    <p:cond delay="0"/>
                                  </p:stCondLst>
                                  <p:childTnLst>
                                    <p:animMotion origin="layout" path="M 0.00191 6.93889E-18 C 0.00694 0.05648 0.01233 0.11273 0.01111 0.17315 C 0.01007 0.23333 0.00278 0.29722 -0.00434 0.36111 " pathEditMode="relative" rAng="0" ptsTypes="aaA">
                                      <p:cBhvr>
                                        <p:cTn id="239" dur="1000" fill="hold"/>
                                        <p:tgtEl>
                                          <p:spTgt spid="129158"/>
                                        </p:tgtEl>
                                        <p:attrNameLst>
                                          <p:attrName>ppt_x</p:attrName>
                                          <p:attrName>ppt_y</p:attrName>
                                        </p:attrNameLst>
                                      </p:cBhvr>
                                      <p:rCtr x="208" y="18056"/>
                                    </p:animMotion>
                                  </p:childTnLst>
                                </p:cTn>
                              </p:par>
                            </p:childTnLst>
                          </p:cTn>
                        </p:par>
                        <p:par>
                          <p:cTn id="240" fill="hold" nodeType="afterGroup">
                            <p:stCondLst>
                              <p:cond delay="24000"/>
                            </p:stCondLst>
                            <p:childTnLst>
                              <p:par>
                                <p:cTn id="241" presetID="0" presetClass="path" presetSubtype="0" accel="50000" decel="50000" fill="hold" grpId="0" nodeType="afterEffect">
                                  <p:stCondLst>
                                    <p:cond delay="0"/>
                                  </p:stCondLst>
                                  <p:childTnLst>
                                    <p:animMotion origin="layout" path="M 0.00347 0.01872 C 0.00122 0.0788 -0.00104 0.13889 -0.00104 0.19205 C -0.00104 0.2452 0.00122 0.29142 0.00347 0.33764 " pathEditMode="relative" ptsTypes="aaA">
                                      <p:cBhvr>
                                        <p:cTn id="242" dur="1000" fill="hold"/>
                                        <p:tgtEl>
                                          <p:spTgt spid="129156"/>
                                        </p:tgtEl>
                                        <p:attrNameLst>
                                          <p:attrName>ppt_x</p:attrName>
                                          <p:attrName>ppt_y</p:attrName>
                                        </p:attrNameLst>
                                      </p:cBhvr>
                                    </p:animMotion>
                                  </p:childTnLst>
                                </p:cTn>
                              </p:par>
                              <p:par>
                                <p:cTn id="243" presetID="10" presetClass="entr" presetSubtype="0" fill="hold" grpId="0" nodeType="withEffect">
                                  <p:stCondLst>
                                    <p:cond delay="0"/>
                                  </p:stCondLst>
                                  <p:childTnLst>
                                    <p:set>
                                      <p:cBhvr>
                                        <p:cTn id="244" dur="1" fill="hold">
                                          <p:stCondLst>
                                            <p:cond delay="0"/>
                                          </p:stCondLst>
                                        </p:cTn>
                                        <p:tgtEl>
                                          <p:spTgt spid="129345"/>
                                        </p:tgtEl>
                                        <p:attrNameLst>
                                          <p:attrName>style.visibility</p:attrName>
                                        </p:attrNameLst>
                                      </p:cBhvr>
                                      <p:to>
                                        <p:strVal val="visible"/>
                                      </p:to>
                                    </p:set>
                                    <p:animEffect transition="in" filter="fade">
                                      <p:cBhvr>
                                        <p:cTn id="245" dur="1000"/>
                                        <p:tgtEl>
                                          <p:spTgt spid="129345"/>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129346"/>
                                        </p:tgtEl>
                                        <p:attrNameLst>
                                          <p:attrName>style.visibility</p:attrName>
                                        </p:attrNameLst>
                                      </p:cBhvr>
                                      <p:to>
                                        <p:strVal val="visible"/>
                                      </p:to>
                                    </p:set>
                                    <p:animEffect transition="in" filter="fade">
                                      <p:cBhvr>
                                        <p:cTn id="248" dur="1000"/>
                                        <p:tgtEl>
                                          <p:spTgt spid="129346"/>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129347"/>
                                        </p:tgtEl>
                                        <p:attrNameLst>
                                          <p:attrName>style.visibility</p:attrName>
                                        </p:attrNameLst>
                                      </p:cBhvr>
                                      <p:to>
                                        <p:strVal val="visible"/>
                                      </p:to>
                                    </p:set>
                                    <p:animEffect transition="in" filter="fade">
                                      <p:cBhvr>
                                        <p:cTn id="251" dur="1000"/>
                                        <p:tgtEl>
                                          <p:spTgt spid="129347"/>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129348"/>
                                        </p:tgtEl>
                                        <p:attrNameLst>
                                          <p:attrName>style.visibility</p:attrName>
                                        </p:attrNameLst>
                                      </p:cBhvr>
                                      <p:to>
                                        <p:strVal val="visible"/>
                                      </p:to>
                                    </p:set>
                                    <p:animEffect transition="in" filter="fade">
                                      <p:cBhvr>
                                        <p:cTn id="254" dur="1000"/>
                                        <p:tgtEl>
                                          <p:spTgt spid="129348"/>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129349"/>
                                        </p:tgtEl>
                                        <p:attrNameLst>
                                          <p:attrName>style.visibility</p:attrName>
                                        </p:attrNameLst>
                                      </p:cBhvr>
                                      <p:to>
                                        <p:strVal val="visible"/>
                                      </p:to>
                                    </p:set>
                                    <p:animEffect transition="in" filter="fade">
                                      <p:cBhvr>
                                        <p:cTn id="257" dur="1000"/>
                                        <p:tgtEl>
                                          <p:spTgt spid="129349"/>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129350"/>
                                        </p:tgtEl>
                                        <p:attrNameLst>
                                          <p:attrName>style.visibility</p:attrName>
                                        </p:attrNameLst>
                                      </p:cBhvr>
                                      <p:to>
                                        <p:strVal val="visible"/>
                                      </p:to>
                                    </p:set>
                                    <p:animEffect transition="in" filter="fade">
                                      <p:cBhvr>
                                        <p:cTn id="260" dur="1000"/>
                                        <p:tgtEl>
                                          <p:spTgt spid="129350"/>
                                        </p:tgtEl>
                                      </p:cBhvr>
                                    </p:animEffect>
                                  </p:childTnLst>
                                </p:cTn>
                              </p:par>
                              <p:par>
                                <p:cTn id="261" presetID="10" presetClass="entr" presetSubtype="0" fill="hold" grpId="0" nodeType="withEffect">
                                  <p:stCondLst>
                                    <p:cond delay="0"/>
                                  </p:stCondLst>
                                  <p:childTnLst>
                                    <p:set>
                                      <p:cBhvr>
                                        <p:cTn id="262" dur="1" fill="hold">
                                          <p:stCondLst>
                                            <p:cond delay="0"/>
                                          </p:stCondLst>
                                        </p:cTn>
                                        <p:tgtEl>
                                          <p:spTgt spid="129351"/>
                                        </p:tgtEl>
                                        <p:attrNameLst>
                                          <p:attrName>style.visibility</p:attrName>
                                        </p:attrNameLst>
                                      </p:cBhvr>
                                      <p:to>
                                        <p:strVal val="visible"/>
                                      </p:to>
                                    </p:set>
                                    <p:animEffect transition="in" filter="fade">
                                      <p:cBhvr>
                                        <p:cTn id="263" dur="1000"/>
                                        <p:tgtEl>
                                          <p:spTgt spid="129351"/>
                                        </p:tgtEl>
                                      </p:cBhvr>
                                    </p:animEffect>
                                  </p:childTnLst>
                                </p:cTn>
                              </p:par>
                              <p:par>
                                <p:cTn id="264" presetID="10" presetClass="entr" presetSubtype="0" fill="hold" grpId="0" nodeType="withEffect">
                                  <p:stCondLst>
                                    <p:cond delay="0"/>
                                  </p:stCondLst>
                                  <p:childTnLst>
                                    <p:set>
                                      <p:cBhvr>
                                        <p:cTn id="265" dur="1" fill="hold">
                                          <p:stCondLst>
                                            <p:cond delay="0"/>
                                          </p:stCondLst>
                                        </p:cTn>
                                        <p:tgtEl>
                                          <p:spTgt spid="129352"/>
                                        </p:tgtEl>
                                        <p:attrNameLst>
                                          <p:attrName>style.visibility</p:attrName>
                                        </p:attrNameLst>
                                      </p:cBhvr>
                                      <p:to>
                                        <p:strVal val="visible"/>
                                      </p:to>
                                    </p:set>
                                    <p:animEffect transition="in" filter="fade">
                                      <p:cBhvr>
                                        <p:cTn id="266" dur="1000"/>
                                        <p:tgtEl>
                                          <p:spTgt spid="129352"/>
                                        </p:tgtEl>
                                      </p:cBhvr>
                                    </p:animEffect>
                                  </p:childTnLst>
                                </p:cTn>
                              </p:par>
                              <p:par>
                                <p:cTn id="267" presetID="10" presetClass="entr" presetSubtype="0" fill="hold" grpId="0" nodeType="withEffect">
                                  <p:stCondLst>
                                    <p:cond delay="0"/>
                                  </p:stCondLst>
                                  <p:childTnLst>
                                    <p:set>
                                      <p:cBhvr>
                                        <p:cTn id="268" dur="1" fill="hold">
                                          <p:stCondLst>
                                            <p:cond delay="0"/>
                                          </p:stCondLst>
                                        </p:cTn>
                                        <p:tgtEl>
                                          <p:spTgt spid="129353"/>
                                        </p:tgtEl>
                                        <p:attrNameLst>
                                          <p:attrName>style.visibility</p:attrName>
                                        </p:attrNameLst>
                                      </p:cBhvr>
                                      <p:to>
                                        <p:strVal val="visible"/>
                                      </p:to>
                                    </p:set>
                                    <p:animEffect transition="in" filter="fade">
                                      <p:cBhvr>
                                        <p:cTn id="269" dur="1000"/>
                                        <p:tgtEl>
                                          <p:spTgt spid="129353"/>
                                        </p:tgtEl>
                                      </p:cBhvr>
                                    </p:animEffect>
                                  </p:childTnLst>
                                </p:cTn>
                              </p:par>
                              <p:par>
                                <p:cTn id="270" presetID="10" presetClass="entr" presetSubtype="0" fill="hold" grpId="0" nodeType="withEffect">
                                  <p:stCondLst>
                                    <p:cond delay="0"/>
                                  </p:stCondLst>
                                  <p:childTnLst>
                                    <p:set>
                                      <p:cBhvr>
                                        <p:cTn id="271" dur="1" fill="hold">
                                          <p:stCondLst>
                                            <p:cond delay="0"/>
                                          </p:stCondLst>
                                        </p:cTn>
                                        <p:tgtEl>
                                          <p:spTgt spid="129354"/>
                                        </p:tgtEl>
                                        <p:attrNameLst>
                                          <p:attrName>style.visibility</p:attrName>
                                        </p:attrNameLst>
                                      </p:cBhvr>
                                      <p:to>
                                        <p:strVal val="visible"/>
                                      </p:to>
                                    </p:set>
                                    <p:animEffect transition="in" filter="fade">
                                      <p:cBhvr>
                                        <p:cTn id="272" dur="1000"/>
                                        <p:tgtEl>
                                          <p:spTgt spid="129354"/>
                                        </p:tgtEl>
                                      </p:cBhvr>
                                    </p:animEffect>
                                  </p:childTnLst>
                                </p:cTn>
                              </p:par>
                              <p:par>
                                <p:cTn id="273" presetID="10" presetClass="entr" presetSubtype="0" fill="hold" grpId="0" nodeType="withEffect">
                                  <p:stCondLst>
                                    <p:cond delay="0"/>
                                  </p:stCondLst>
                                  <p:childTnLst>
                                    <p:set>
                                      <p:cBhvr>
                                        <p:cTn id="274" dur="1" fill="hold">
                                          <p:stCondLst>
                                            <p:cond delay="0"/>
                                          </p:stCondLst>
                                        </p:cTn>
                                        <p:tgtEl>
                                          <p:spTgt spid="129355"/>
                                        </p:tgtEl>
                                        <p:attrNameLst>
                                          <p:attrName>style.visibility</p:attrName>
                                        </p:attrNameLst>
                                      </p:cBhvr>
                                      <p:to>
                                        <p:strVal val="visible"/>
                                      </p:to>
                                    </p:set>
                                    <p:animEffect transition="in" filter="fade">
                                      <p:cBhvr>
                                        <p:cTn id="275" dur="1000"/>
                                        <p:tgtEl>
                                          <p:spTgt spid="129355"/>
                                        </p:tgtEl>
                                      </p:cBhvr>
                                    </p:animEffect>
                                  </p:childTnLst>
                                </p:cTn>
                              </p:par>
                            </p:childTnLst>
                          </p:cTn>
                        </p:par>
                        <p:par>
                          <p:cTn id="276" fill="hold" nodeType="afterGroup">
                            <p:stCondLst>
                              <p:cond delay="25000"/>
                            </p:stCondLst>
                            <p:childTnLst>
                              <p:par>
                                <p:cTn id="277" presetID="0" presetClass="path" presetSubtype="0" accel="50000" decel="50000" fill="hold" grpId="0" nodeType="afterEffect">
                                  <p:stCondLst>
                                    <p:cond delay="0"/>
                                  </p:stCondLst>
                                  <p:childTnLst>
                                    <p:animMotion origin="layout" path="M 0.01997 -0.01157 C 0.04237 0.12222 0.06493 0.25671 0.06875 0.33843 C 0.07257 0.41991 0.05782 0.44861 0.04323 0.47755 " pathEditMode="relative" rAng="0" ptsTypes="aaA">
                                      <p:cBhvr>
                                        <p:cTn id="278" dur="1000" fill="hold"/>
                                        <p:tgtEl>
                                          <p:spTgt spid="129155"/>
                                        </p:tgtEl>
                                        <p:attrNameLst>
                                          <p:attrName>ppt_x</p:attrName>
                                          <p:attrName>ppt_y</p:attrName>
                                        </p:attrNameLst>
                                      </p:cBhvr>
                                      <p:rCtr x="2622" y="24444"/>
                                    </p:animMotion>
                                  </p:childTnLst>
                                </p:cTn>
                              </p:par>
                            </p:childTnLst>
                          </p:cTn>
                        </p:par>
                        <p:par>
                          <p:cTn id="279" fill="hold" nodeType="afterGroup">
                            <p:stCondLst>
                              <p:cond delay="26000"/>
                            </p:stCondLst>
                            <p:childTnLst>
                              <p:par>
                                <p:cTn id="280" presetID="0" presetClass="path" presetSubtype="0" accel="50000" decel="50000" fill="hold" grpId="0" nodeType="afterEffect">
                                  <p:stCondLst>
                                    <p:cond delay="0"/>
                                  </p:stCondLst>
                                  <p:childTnLst>
                                    <p:animMotion origin="layout" path="M -0.00052 0.06111 C 0.01302 0.14699 0.02656 0.23333 0.02031 0.31759 C 0.01406 0.40255 -0.01181 0.48542 -0.03768 0.56852 " pathEditMode="relative" rAng="0" ptsTypes="aaA">
                                      <p:cBhvr>
                                        <p:cTn id="281" dur="1000" fill="hold"/>
                                        <p:tgtEl>
                                          <p:spTgt spid="129159"/>
                                        </p:tgtEl>
                                        <p:attrNameLst>
                                          <p:attrName>ppt_x</p:attrName>
                                          <p:attrName>ppt_y</p:attrName>
                                        </p:attrNameLst>
                                      </p:cBhvr>
                                      <p:rCtr x="-503" y="25370"/>
                                    </p:animMotion>
                                  </p:childTnLst>
                                </p:cTn>
                              </p:par>
                              <p:par>
                                <p:cTn id="282" presetID="10" presetClass="entr" presetSubtype="0" fill="hold" grpId="0" nodeType="withEffect">
                                  <p:stCondLst>
                                    <p:cond delay="0"/>
                                  </p:stCondLst>
                                  <p:childTnLst>
                                    <p:set>
                                      <p:cBhvr>
                                        <p:cTn id="283" dur="1" fill="hold">
                                          <p:stCondLst>
                                            <p:cond delay="0"/>
                                          </p:stCondLst>
                                        </p:cTn>
                                        <p:tgtEl>
                                          <p:spTgt spid="129356"/>
                                        </p:tgtEl>
                                        <p:attrNameLst>
                                          <p:attrName>style.visibility</p:attrName>
                                        </p:attrNameLst>
                                      </p:cBhvr>
                                      <p:to>
                                        <p:strVal val="visible"/>
                                      </p:to>
                                    </p:set>
                                    <p:animEffect transition="in" filter="fade">
                                      <p:cBhvr>
                                        <p:cTn id="284" dur="1000"/>
                                        <p:tgtEl>
                                          <p:spTgt spid="129356"/>
                                        </p:tgtEl>
                                      </p:cBhvr>
                                    </p:animEffect>
                                  </p:childTnLst>
                                </p:cTn>
                              </p:par>
                              <p:par>
                                <p:cTn id="285" presetID="10" presetClass="entr" presetSubtype="0" fill="hold" grpId="0" nodeType="withEffect">
                                  <p:stCondLst>
                                    <p:cond delay="0"/>
                                  </p:stCondLst>
                                  <p:childTnLst>
                                    <p:set>
                                      <p:cBhvr>
                                        <p:cTn id="286" dur="1" fill="hold">
                                          <p:stCondLst>
                                            <p:cond delay="0"/>
                                          </p:stCondLst>
                                        </p:cTn>
                                        <p:tgtEl>
                                          <p:spTgt spid="129357"/>
                                        </p:tgtEl>
                                        <p:attrNameLst>
                                          <p:attrName>style.visibility</p:attrName>
                                        </p:attrNameLst>
                                      </p:cBhvr>
                                      <p:to>
                                        <p:strVal val="visible"/>
                                      </p:to>
                                    </p:set>
                                    <p:animEffect transition="in" filter="fade">
                                      <p:cBhvr>
                                        <p:cTn id="287" dur="1000"/>
                                        <p:tgtEl>
                                          <p:spTgt spid="129357"/>
                                        </p:tgtEl>
                                      </p:cBhvr>
                                    </p:animEffect>
                                  </p:childTnLst>
                                </p:cTn>
                              </p:par>
                              <p:par>
                                <p:cTn id="288" presetID="10" presetClass="entr" presetSubtype="0" fill="hold" grpId="0" nodeType="withEffect">
                                  <p:stCondLst>
                                    <p:cond delay="0"/>
                                  </p:stCondLst>
                                  <p:childTnLst>
                                    <p:set>
                                      <p:cBhvr>
                                        <p:cTn id="289" dur="1" fill="hold">
                                          <p:stCondLst>
                                            <p:cond delay="0"/>
                                          </p:stCondLst>
                                        </p:cTn>
                                        <p:tgtEl>
                                          <p:spTgt spid="129358"/>
                                        </p:tgtEl>
                                        <p:attrNameLst>
                                          <p:attrName>style.visibility</p:attrName>
                                        </p:attrNameLst>
                                      </p:cBhvr>
                                      <p:to>
                                        <p:strVal val="visible"/>
                                      </p:to>
                                    </p:set>
                                    <p:animEffect transition="in" filter="fade">
                                      <p:cBhvr>
                                        <p:cTn id="290" dur="1000"/>
                                        <p:tgtEl>
                                          <p:spTgt spid="129358"/>
                                        </p:tgtEl>
                                      </p:cBhvr>
                                    </p:animEffect>
                                  </p:childTnLst>
                                </p:cTn>
                              </p:par>
                              <p:par>
                                <p:cTn id="291" presetID="10" presetClass="entr" presetSubtype="0" fill="hold" grpId="0" nodeType="withEffect">
                                  <p:stCondLst>
                                    <p:cond delay="0"/>
                                  </p:stCondLst>
                                  <p:childTnLst>
                                    <p:set>
                                      <p:cBhvr>
                                        <p:cTn id="292" dur="1" fill="hold">
                                          <p:stCondLst>
                                            <p:cond delay="0"/>
                                          </p:stCondLst>
                                        </p:cTn>
                                        <p:tgtEl>
                                          <p:spTgt spid="129359"/>
                                        </p:tgtEl>
                                        <p:attrNameLst>
                                          <p:attrName>style.visibility</p:attrName>
                                        </p:attrNameLst>
                                      </p:cBhvr>
                                      <p:to>
                                        <p:strVal val="visible"/>
                                      </p:to>
                                    </p:set>
                                    <p:animEffect transition="in" filter="fade">
                                      <p:cBhvr>
                                        <p:cTn id="293" dur="1000"/>
                                        <p:tgtEl>
                                          <p:spTgt spid="129359"/>
                                        </p:tgtEl>
                                      </p:cBhvr>
                                    </p:animEffect>
                                  </p:childTnLst>
                                </p:cTn>
                              </p:par>
                              <p:par>
                                <p:cTn id="294" presetID="10" presetClass="entr" presetSubtype="0" fill="hold" grpId="0" nodeType="withEffect">
                                  <p:stCondLst>
                                    <p:cond delay="0"/>
                                  </p:stCondLst>
                                  <p:childTnLst>
                                    <p:set>
                                      <p:cBhvr>
                                        <p:cTn id="295" dur="1" fill="hold">
                                          <p:stCondLst>
                                            <p:cond delay="0"/>
                                          </p:stCondLst>
                                        </p:cTn>
                                        <p:tgtEl>
                                          <p:spTgt spid="129360"/>
                                        </p:tgtEl>
                                        <p:attrNameLst>
                                          <p:attrName>style.visibility</p:attrName>
                                        </p:attrNameLst>
                                      </p:cBhvr>
                                      <p:to>
                                        <p:strVal val="visible"/>
                                      </p:to>
                                    </p:set>
                                    <p:animEffect transition="in" filter="fade">
                                      <p:cBhvr>
                                        <p:cTn id="296" dur="1000"/>
                                        <p:tgtEl>
                                          <p:spTgt spid="129360"/>
                                        </p:tgtEl>
                                      </p:cBhvr>
                                    </p:animEffect>
                                  </p:childTnLst>
                                </p:cTn>
                              </p:par>
                              <p:par>
                                <p:cTn id="297" presetID="10" presetClass="entr" presetSubtype="0" fill="hold" grpId="0" nodeType="withEffect">
                                  <p:stCondLst>
                                    <p:cond delay="0"/>
                                  </p:stCondLst>
                                  <p:childTnLst>
                                    <p:set>
                                      <p:cBhvr>
                                        <p:cTn id="298" dur="1" fill="hold">
                                          <p:stCondLst>
                                            <p:cond delay="0"/>
                                          </p:stCondLst>
                                        </p:cTn>
                                        <p:tgtEl>
                                          <p:spTgt spid="129361"/>
                                        </p:tgtEl>
                                        <p:attrNameLst>
                                          <p:attrName>style.visibility</p:attrName>
                                        </p:attrNameLst>
                                      </p:cBhvr>
                                      <p:to>
                                        <p:strVal val="visible"/>
                                      </p:to>
                                    </p:set>
                                    <p:animEffect transition="in" filter="fade">
                                      <p:cBhvr>
                                        <p:cTn id="299" dur="1000"/>
                                        <p:tgtEl>
                                          <p:spTgt spid="129361"/>
                                        </p:tgtEl>
                                      </p:cBhvr>
                                    </p:animEffect>
                                  </p:childTnLst>
                                </p:cTn>
                              </p:par>
                              <p:par>
                                <p:cTn id="300" presetID="10" presetClass="entr" presetSubtype="0" fill="hold" grpId="0" nodeType="withEffect">
                                  <p:stCondLst>
                                    <p:cond delay="0"/>
                                  </p:stCondLst>
                                  <p:childTnLst>
                                    <p:set>
                                      <p:cBhvr>
                                        <p:cTn id="301" dur="1" fill="hold">
                                          <p:stCondLst>
                                            <p:cond delay="0"/>
                                          </p:stCondLst>
                                        </p:cTn>
                                        <p:tgtEl>
                                          <p:spTgt spid="129362"/>
                                        </p:tgtEl>
                                        <p:attrNameLst>
                                          <p:attrName>style.visibility</p:attrName>
                                        </p:attrNameLst>
                                      </p:cBhvr>
                                      <p:to>
                                        <p:strVal val="visible"/>
                                      </p:to>
                                    </p:set>
                                    <p:animEffect transition="in" filter="fade">
                                      <p:cBhvr>
                                        <p:cTn id="302" dur="1000"/>
                                        <p:tgtEl>
                                          <p:spTgt spid="129362"/>
                                        </p:tgtEl>
                                      </p:cBhvr>
                                    </p:animEffect>
                                  </p:childTnLst>
                                </p:cTn>
                              </p:par>
                              <p:par>
                                <p:cTn id="303" presetID="10" presetClass="entr" presetSubtype="0" fill="hold" grpId="0" nodeType="withEffect">
                                  <p:stCondLst>
                                    <p:cond delay="0"/>
                                  </p:stCondLst>
                                  <p:childTnLst>
                                    <p:set>
                                      <p:cBhvr>
                                        <p:cTn id="304" dur="1" fill="hold">
                                          <p:stCondLst>
                                            <p:cond delay="0"/>
                                          </p:stCondLst>
                                        </p:cTn>
                                        <p:tgtEl>
                                          <p:spTgt spid="129363"/>
                                        </p:tgtEl>
                                        <p:attrNameLst>
                                          <p:attrName>style.visibility</p:attrName>
                                        </p:attrNameLst>
                                      </p:cBhvr>
                                      <p:to>
                                        <p:strVal val="visible"/>
                                      </p:to>
                                    </p:set>
                                    <p:animEffect transition="in" filter="fade">
                                      <p:cBhvr>
                                        <p:cTn id="305" dur="1000"/>
                                        <p:tgtEl>
                                          <p:spTgt spid="129363"/>
                                        </p:tgtEl>
                                      </p:cBhvr>
                                    </p:animEffect>
                                  </p:childTnLst>
                                </p:cTn>
                              </p:par>
                              <p:par>
                                <p:cTn id="306" presetID="10" presetClass="entr" presetSubtype="0" fill="hold" grpId="0" nodeType="withEffect">
                                  <p:stCondLst>
                                    <p:cond delay="0"/>
                                  </p:stCondLst>
                                  <p:childTnLst>
                                    <p:set>
                                      <p:cBhvr>
                                        <p:cTn id="307" dur="1" fill="hold">
                                          <p:stCondLst>
                                            <p:cond delay="0"/>
                                          </p:stCondLst>
                                        </p:cTn>
                                        <p:tgtEl>
                                          <p:spTgt spid="129364"/>
                                        </p:tgtEl>
                                        <p:attrNameLst>
                                          <p:attrName>style.visibility</p:attrName>
                                        </p:attrNameLst>
                                      </p:cBhvr>
                                      <p:to>
                                        <p:strVal val="visible"/>
                                      </p:to>
                                    </p:set>
                                    <p:animEffect transition="in" filter="fade">
                                      <p:cBhvr>
                                        <p:cTn id="308" dur="1000"/>
                                        <p:tgtEl>
                                          <p:spTgt spid="129364"/>
                                        </p:tgtEl>
                                      </p:cBhvr>
                                    </p:animEffect>
                                  </p:childTnLst>
                                </p:cTn>
                              </p:par>
                              <p:par>
                                <p:cTn id="309" presetID="10" presetClass="entr" presetSubtype="0" fill="hold" grpId="0" nodeType="withEffect">
                                  <p:stCondLst>
                                    <p:cond delay="0"/>
                                  </p:stCondLst>
                                  <p:childTnLst>
                                    <p:set>
                                      <p:cBhvr>
                                        <p:cTn id="310" dur="1" fill="hold">
                                          <p:stCondLst>
                                            <p:cond delay="0"/>
                                          </p:stCondLst>
                                        </p:cTn>
                                        <p:tgtEl>
                                          <p:spTgt spid="129365"/>
                                        </p:tgtEl>
                                        <p:attrNameLst>
                                          <p:attrName>style.visibility</p:attrName>
                                        </p:attrNameLst>
                                      </p:cBhvr>
                                      <p:to>
                                        <p:strVal val="visible"/>
                                      </p:to>
                                    </p:set>
                                    <p:animEffect transition="in" filter="fade">
                                      <p:cBhvr>
                                        <p:cTn id="311" dur="1000"/>
                                        <p:tgtEl>
                                          <p:spTgt spid="129365"/>
                                        </p:tgtEl>
                                      </p:cBhvr>
                                    </p:animEffect>
                                  </p:childTnLst>
                                </p:cTn>
                              </p:par>
                              <p:par>
                                <p:cTn id="312" presetID="10" presetClass="entr" presetSubtype="0" fill="hold" grpId="0" nodeType="withEffect">
                                  <p:stCondLst>
                                    <p:cond delay="0"/>
                                  </p:stCondLst>
                                  <p:childTnLst>
                                    <p:set>
                                      <p:cBhvr>
                                        <p:cTn id="313" dur="1" fill="hold">
                                          <p:stCondLst>
                                            <p:cond delay="0"/>
                                          </p:stCondLst>
                                        </p:cTn>
                                        <p:tgtEl>
                                          <p:spTgt spid="129366"/>
                                        </p:tgtEl>
                                        <p:attrNameLst>
                                          <p:attrName>style.visibility</p:attrName>
                                        </p:attrNameLst>
                                      </p:cBhvr>
                                      <p:to>
                                        <p:strVal val="visible"/>
                                      </p:to>
                                    </p:set>
                                    <p:animEffect transition="in" filter="fade">
                                      <p:cBhvr>
                                        <p:cTn id="314" dur="1000"/>
                                        <p:tgtEl>
                                          <p:spTgt spid="129366"/>
                                        </p:tgtEl>
                                      </p:cBhvr>
                                    </p:animEffect>
                                  </p:childTnLst>
                                </p:cTn>
                              </p:par>
                            </p:childTnLst>
                          </p:cTn>
                        </p:par>
                        <p:par>
                          <p:cTn id="315" fill="hold" nodeType="afterGroup">
                            <p:stCondLst>
                              <p:cond delay="27000"/>
                            </p:stCondLst>
                            <p:childTnLst>
                              <p:par>
                                <p:cTn id="316" presetID="0" presetClass="path" presetSubtype="0" accel="50000" decel="50000" fill="hold" grpId="0" nodeType="afterEffect">
                                  <p:stCondLst>
                                    <p:cond delay="0"/>
                                  </p:stCondLst>
                                  <p:childTnLst>
                                    <p:animMotion origin="layout" path="M -8.33333E-7 -4.44444E-6 C -0.01805 0.09121 -0.03576 0.18311 -0.03802 0.29468 C -0.0401 0.40625 -0.02691 0.5375 -0.01354 0.66922 " pathEditMode="relative" rAng="0" ptsTypes="aaA">
                                      <p:cBhvr>
                                        <p:cTn id="317" dur="1000" fill="hold"/>
                                        <p:tgtEl>
                                          <p:spTgt spid="129161"/>
                                        </p:tgtEl>
                                        <p:attrNameLst>
                                          <p:attrName>ppt_x</p:attrName>
                                          <p:attrName>ppt_y</p:attrName>
                                        </p:attrNameLst>
                                      </p:cBhvr>
                                      <p:rCtr x="-2014" y="33449"/>
                                    </p:animMotion>
                                  </p:childTnLst>
                                </p:cTn>
                              </p:par>
                            </p:childTnLst>
                          </p:cTn>
                        </p:par>
                        <p:par>
                          <p:cTn id="318" fill="hold" nodeType="afterGroup">
                            <p:stCondLst>
                              <p:cond delay="28000"/>
                            </p:stCondLst>
                            <p:childTnLst>
                              <p:par>
                                <p:cTn id="319" presetID="0" presetClass="path" presetSubtype="0" accel="50000" decel="50000" fill="hold" grpId="0" nodeType="afterEffect">
                                  <p:stCondLst>
                                    <p:cond delay="0"/>
                                  </p:stCondLst>
                                  <p:childTnLst>
                                    <p:animMotion origin="layout" path="M 0.00642 0.11667 C 0.00295 0.30069 -0.00052 0.48426 -0.00122 0.58889 C -0.00191 0.69352 -0.00052 0.71875 0.00121 0.74421 " pathEditMode="relative" rAng="0" ptsTypes="aaA">
                                      <p:cBhvr>
                                        <p:cTn id="320" dur="1000" fill="hold"/>
                                        <p:tgtEl>
                                          <p:spTgt spid="129160"/>
                                        </p:tgtEl>
                                        <p:attrNameLst>
                                          <p:attrName>ppt_x</p:attrName>
                                          <p:attrName>ppt_y</p:attrName>
                                        </p:attrNameLst>
                                      </p:cBhvr>
                                      <p:rCtr x="-417" y="31366"/>
                                    </p:animMotion>
                                  </p:childTnLst>
                                </p:cTn>
                              </p:par>
                              <p:par>
                                <p:cTn id="321" presetID="10" presetClass="entr" presetSubtype="0" fill="hold" grpId="0" nodeType="withEffect">
                                  <p:stCondLst>
                                    <p:cond delay="0"/>
                                  </p:stCondLst>
                                  <p:childTnLst>
                                    <p:set>
                                      <p:cBhvr>
                                        <p:cTn id="322" dur="1" fill="hold">
                                          <p:stCondLst>
                                            <p:cond delay="0"/>
                                          </p:stCondLst>
                                        </p:cTn>
                                        <p:tgtEl>
                                          <p:spTgt spid="129367"/>
                                        </p:tgtEl>
                                        <p:attrNameLst>
                                          <p:attrName>style.visibility</p:attrName>
                                        </p:attrNameLst>
                                      </p:cBhvr>
                                      <p:to>
                                        <p:strVal val="visible"/>
                                      </p:to>
                                    </p:set>
                                    <p:animEffect transition="in" filter="fade">
                                      <p:cBhvr>
                                        <p:cTn id="323" dur="1000"/>
                                        <p:tgtEl>
                                          <p:spTgt spid="129367"/>
                                        </p:tgtEl>
                                      </p:cBhvr>
                                    </p:animEffect>
                                  </p:childTnLst>
                                </p:cTn>
                              </p:par>
                              <p:par>
                                <p:cTn id="324" presetID="10" presetClass="entr" presetSubtype="0" fill="hold" grpId="0" nodeType="withEffect">
                                  <p:stCondLst>
                                    <p:cond delay="0"/>
                                  </p:stCondLst>
                                  <p:childTnLst>
                                    <p:set>
                                      <p:cBhvr>
                                        <p:cTn id="325" dur="1" fill="hold">
                                          <p:stCondLst>
                                            <p:cond delay="0"/>
                                          </p:stCondLst>
                                        </p:cTn>
                                        <p:tgtEl>
                                          <p:spTgt spid="129368"/>
                                        </p:tgtEl>
                                        <p:attrNameLst>
                                          <p:attrName>style.visibility</p:attrName>
                                        </p:attrNameLst>
                                      </p:cBhvr>
                                      <p:to>
                                        <p:strVal val="visible"/>
                                      </p:to>
                                    </p:set>
                                    <p:animEffect transition="in" filter="fade">
                                      <p:cBhvr>
                                        <p:cTn id="326" dur="1000"/>
                                        <p:tgtEl>
                                          <p:spTgt spid="129368"/>
                                        </p:tgtEl>
                                      </p:cBhvr>
                                    </p:animEffect>
                                  </p:childTnLst>
                                </p:cTn>
                              </p:par>
                              <p:par>
                                <p:cTn id="327" presetID="10" presetClass="entr" presetSubtype="0" fill="hold" grpId="0" nodeType="withEffect">
                                  <p:stCondLst>
                                    <p:cond delay="0"/>
                                  </p:stCondLst>
                                  <p:childTnLst>
                                    <p:set>
                                      <p:cBhvr>
                                        <p:cTn id="328" dur="1" fill="hold">
                                          <p:stCondLst>
                                            <p:cond delay="0"/>
                                          </p:stCondLst>
                                        </p:cTn>
                                        <p:tgtEl>
                                          <p:spTgt spid="129369"/>
                                        </p:tgtEl>
                                        <p:attrNameLst>
                                          <p:attrName>style.visibility</p:attrName>
                                        </p:attrNameLst>
                                      </p:cBhvr>
                                      <p:to>
                                        <p:strVal val="visible"/>
                                      </p:to>
                                    </p:set>
                                    <p:animEffect transition="in" filter="fade">
                                      <p:cBhvr>
                                        <p:cTn id="329" dur="1000"/>
                                        <p:tgtEl>
                                          <p:spTgt spid="129369"/>
                                        </p:tgtEl>
                                      </p:cBhvr>
                                    </p:animEffect>
                                  </p:childTnLst>
                                </p:cTn>
                              </p:par>
                              <p:par>
                                <p:cTn id="330" presetID="10" presetClass="entr" presetSubtype="0" fill="hold" grpId="0" nodeType="withEffect">
                                  <p:stCondLst>
                                    <p:cond delay="0"/>
                                  </p:stCondLst>
                                  <p:childTnLst>
                                    <p:set>
                                      <p:cBhvr>
                                        <p:cTn id="331" dur="1" fill="hold">
                                          <p:stCondLst>
                                            <p:cond delay="0"/>
                                          </p:stCondLst>
                                        </p:cTn>
                                        <p:tgtEl>
                                          <p:spTgt spid="129370"/>
                                        </p:tgtEl>
                                        <p:attrNameLst>
                                          <p:attrName>style.visibility</p:attrName>
                                        </p:attrNameLst>
                                      </p:cBhvr>
                                      <p:to>
                                        <p:strVal val="visible"/>
                                      </p:to>
                                    </p:set>
                                    <p:animEffect transition="in" filter="fade">
                                      <p:cBhvr>
                                        <p:cTn id="332" dur="1000"/>
                                        <p:tgtEl>
                                          <p:spTgt spid="129370"/>
                                        </p:tgtEl>
                                      </p:cBhvr>
                                    </p:animEffect>
                                  </p:childTnLst>
                                </p:cTn>
                              </p:par>
                              <p:par>
                                <p:cTn id="333" presetID="10" presetClass="entr" presetSubtype="0" fill="hold" grpId="0" nodeType="withEffect">
                                  <p:stCondLst>
                                    <p:cond delay="0"/>
                                  </p:stCondLst>
                                  <p:childTnLst>
                                    <p:set>
                                      <p:cBhvr>
                                        <p:cTn id="334" dur="1" fill="hold">
                                          <p:stCondLst>
                                            <p:cond delay="0"/>
                                          </p:stCondLst>
                                        </p:cTn>
                                        <p:tgtEl>
                                          <p:spTgt spid="129371"/>
                                        </p:tgtEl>
                                        <p:attrNameLst>
                                          <p:attrName>style.visibility</p:attrName>
                                        </p:attrNameLst>
                                      </p:cBhvr>
                                      <p:to>
                                        <p:strVal val="visible"/>
                                      </p:to>
                                    </p:set>
                                    <p:animEffect transition="in" filter="fade">
                                      <p:cBhvr>
                                        <p:cTn id="335" dur="1000"/>
                                        <p:tgtEl>
                                          <p:spTgt spid="129371"/>
                                        </p:tgtEl>
                                      </p:cBhvr>
                                    </p:animEffect>
                                  </p:childTnLst>
                                </p:cTn>
                              </p:par>
                              <p:par>
                                <p:cTn id="336" presetID="10" presetClass="entr" presetSubtype="0" fill="hold" grpId="0" nodeType="withEffect">
                                  <p:stCondLst>
                                    <p:cond delay="0"/>
                                  </p:stCondLst>
                                  <p:childTnLst>
                                    <p:set>
                                      <p:cBhvr>
                                        <p:cTn id="337" dur="1" fill="hold">
                                          <p:stCondLst>
                                            <p:cond delay="0"/>
                                          </p:stCondLst>
                                        </p:cTn>
                                        <p:tgtEl>
                                          <p:spTgt spid="129372"/>
                                        </p:tgtEl>
                                        <p:attrNameLst>
                                          <p:attrName>style.visibility</p:attrName>
                                        </p:attrNameLst>
                                      </p:cBhvr>
                                      <p:to>
                                        <p:strVal val="visible"/>
                                      </p:to>
                                    </p:set>
                                    <p:animEffect transition="in" filter="fade">
                                      <p:cBhvr>
                                        <p:cTn id="338" dur="1000"/>
                                        <p:tgtEl>
                                          <p:spTgt spid="129372"/>
                                        </p:tgtEl>
                                      </p:cBhvr>
                                    </p:animEffect>
                                  </p:childTnLst>
                                </p:cTn>
                              </p:par>
                              <p:par>
                                <p:cTn id="339" presetID="10" presetClass="entr" presetSubtype="0" fill="hold" grpId="0" nodeType="withEffect">
                                  <p:stCondLst>
                                    <p:cond delay="0"/>
                                  </p:stCondLst>
                                  <p:childTnLst>
                                    <p:set>
                                      <p:cBhvr>
                                        <p:cTn id="340" dur="1" fill="hold">
                                          <p:stCondLst>
                                            <p:cond delay="0"/>
                                          </p:stCondLst>
                                        </p:cTn>
                                        <p:tgtEl>
                                          <p:spTgt spid="129373"/>
                                        </p:tgtEl>
                                        <p:attrNameLst>
                                          <p:attrName>style.visibility</p:attrName>
                                        </p:attrNameLst>
                                      </p:cBhvr>
                                      <p:to>
                                        <p:strVal val="visible"/>
                                      </p:to>
                                    </p:set>
                                    <p:animEffect transition="in" filter="fade">
                                      <p:cBhvr>
                                        <p:cTn id="341" dur="1000"/>
                                        <p:tgtEl>
                                          <p:spTgt spid="129373"/>
                                        </p:tgtEl>
                                      </p:cBhvr>
                                    </p:animEffect>
                                  </p:childTnLst>
                                </p:cTn>
                              </p:par>
                              <p:par>
                                <p:cTn id="342" presetID="10" presetClass="entr" presetSubtype="0" fill="hold" grpId="0" nodeType="withEffect">
                                  <p:stCondLst>
                                    <p:cond delay="0"/>
                                  </p:stCondLst>
                                  <p:childTnLst>
                                    <p:set>
                                      <p:cBhvr>
                                        <p:cTn id="343" dur="1" fill="hold">
                                          <p:stCondLst>
                                            <p:cond delay="0"/>
                                          </p:stCondLst>
                                        </p:cTn>
                                        <p:tgtEl>
                                          <p:spTgt spid="129374"/>
                                        </p:tgtEl>
                                        <p:attrNameLst>
                                          <p:attrName>style.visibility</p:attrName>
                                        </p:attrNameLst>
                                      </p:cBhvr>
                                      <p:to>
                                        <p:strVal val="visible"/>
                                      </p:to>
                                    </p:set>
                                    <p:animEffect transition="in" filter="fade">
                                      <p:cBhvr>
                                        <p:cTn id="344" dur="1000"/>
                                        <p:tgtEl>
                                          <p:spTgt spid="129374"/>
                                        </p:tgtEl>
                                      </p:cBhvr>
                                    </p:animEffect>
                                  </p:childTnLst>
                                </p:cTn>
                              </p:par>
                              <p:par>
                                <p:cTn id="345" presetID="10" presetClass="entr" presetSubtype="0" fill="hold" grpId="0" nodeType="withEffect">
                                  <p:stCondLst>
                                    <p:cond delay="0"/>
                                  </p:stCondLst>
                                  <p:childTnLst>
                                    <p:set>
                                      <p:cBhvr>
                                        <p:cTn id="346" dur="1" fill="hold">
                                          <p:stCondLst>
                                            <p:cond delay="0"/>
                                          </p:stCondLst>
                                        </p:cTn>
                                        <p:tgtEl>
                                          <p:spTgt spid="129375"/>
                                        </p:tgtEl>
                                        <p:attrNameLst>
                                          <p:attrName>style.visibility</p:attrName>
                                        </p:attrNameLst>
                                      </p:cBhvr>
                                      <p:to>
                                        <p:strVal val="visible"/>
                                      </p:to>
                                    </p:set>
                                    <p:animEffect transition="in" filter="fade">
                                      <p:cBhvr>
                                        <p:cTn id="347" dur="1000"/>
                                        <p:tgtEl>
                                          <p:spTgt spid="129375"/>
                                        </p:tgtEl>
                                      </p:cBhvr>
                                    </p:animEffect>
                                  </p:childTnLst>
                                </p:cTn>
                              </p:par>
                              <p:par>
                                <p:cTn id="348" presetID="10" presetClass="entr" presetSubtype="0" fill="hold" grpId="0" nodeType="withEffect">
                                  <p:stCondLst>
                                    <p:cond delay="0"/>
                                  </p:stCondLst>
                                  <p:childTnLst>
                                    <p:set>
                                      <p:cBhvr>
                                        <p:cTn id="349" dur="1" fill="hold">
                                          <p:stCondLst>
                                            <p:cond delay="0"/>
                                          </p:stCondLst>
                                        </p:cTn>
                                        <p:tgtEl>
                                          <p:spTgt spid="129376"/>
                                        </p:tgtEl>
                                        <p:attrNameLst>
                                          <p:attrName>style.visibility</p:attrName>
                                        </p:attrNameLst>
                                      </p:cBhvr>
                                      <p:to>
                                        <p:strVal val="visible"/>
                                      </p:to>
                                    </p:set>
                                    <p:animEffect transition="in" filter="fade">
                                      <p:cBhvr>
                                        <p:cTn id="350" dur="1000"/>
                                        <p:tgtEl>
                                          <p:spTgt spid="129376"/>
                                        </p:tgtEl>
                                      </p:cBhvr>
                                    </p:animEffect>
                                  </p:childTnLst>
                                </p:cTn>
                              </p:par>
                              <p:par>
                                <p:cTn id="351" presetID="10" presetClass="entr" presetSubtype="0" fill="hold" grpId="0" nodeType="withEffect">
                                  <p:stCondLst>
                                    <p:cond delay="0"/>
                                  </p:stCondLst>
                                  <p:childTnLst>
                                    <p:set>
                                      <p:cBhvr>
                                        <p:cTn id="352" dur="1" fill="hold">
                                          <p:stCondLst>
                                            <p:cond delay="0"/>
                                          </p:stCondLst>
                                        </p:cTn>
                                        <p:tgtEl>
                                          <p:spTgt spid="129377"/>
                                        </p:tgtEl>
                                        <p:attrNameLst>
                                          <p:attrName>style.visibility</p:attrName>
                                        </p:attrNameLst>
                                      </p:cBhvr>
                                      <p:to>
                                        <p:strVal val="visible"/>
                                      </p:to>
                                    </p:set>
                                    <p:animEffect transition="in" filter="fade">
                                      <p:cBhvr>
                                        <p:cTn id="353" dur="1000"/>
                                        <p:tgtEl>
                                          <p:spTgt spid="129377"/>
                                        </p:tgtEl>
                                      </p:cBhvr>
                                    </p:animEffect>
                                  </p:childTnLst>
                                </p:cTn>
                              </p:par>
                            </p:childTnLst>
                          </p:cTn>
                        </p:par>
                        <p:par>
                          <p:cTn id="354" fill="hold" nodeType="afterGroup">
                            <p:stCondLst>
                              <p:cond delay="29000"/>
                            </p:stCondLst>
                            <p:childTnLst>
                              <p:par>
                                <p:cTn id="355" presetID="0" presetClass="path" presetSubtype="0" accel="50000" decel="50000" fill="hold" grpId="0" nodeType="afterEffect">
                                  <p:stCondLst>
                                    <p:cond delay="0"/>
                                  </p:stCondLst>
                                  <p:childTnLst>
                                    <p:animMotion origin="layout" path="M -0.0118 0.04699 C -0.00017 0.18635 0.01146 0.3257 0.01841 0.44329 C 0.02535 0.56088 0.03629 0.68635 0.03004 0.75301 C 0.02379 0.81968 0.00243 0.83102 -0.01875 0.8426 " pathEditMode="relative" rAng="0" ptsTypes="aaaA">
                                      <p:cBhvr>
                                        <p:cTn id="356" dur="1000" fill="hold"/>
                                        <p:tgtEl>
                                          <p:spTgt spid="129074"/>
                                        </p:tgtEl>
                                        <p:attrNameLst>
                                          <p:attrName>ppt_x</p:attrName>
                                          <p:attrName>ppt_y</p:attrName>
                                        </p:attrNameLst>
                                      </p:cBhvr>
                                      <p:rCtr x="2049" y="39769"/>
                                    </p:animMotion>
                                  </p:childTnLst>
                                </p:cTn>
                              </p:par>
                            </p:childTnLst>
                          </p:cTn>
                        </p:par>
                        <p:par>
                          <p:cTn id="357" fill="hold" nodeType="afterGroup">
                            <p:stCondLst>
                              <p:cond delay="30000"/>
                            </p:stCondLst>
                            <p:childTnLst>
                              <p:par>
                                <p:cTn id="358" presetID="0" presetClass="path" presetSubtype="0" accel="50000" decel="50000" fill="hold" grpId="0" nodeType="afterEffect">
                                  <p:stCondLst>
                                    <p:cond delay="0"/>
                                  </p:stCondLst>
                                  <p:childTnLst>
                                    <p:animMotion origin="layout" path="M 4.44444E-6 2.22222E-6 C -0.00139 0.2118 -0.00278 0.42407 -0.01164 0.56018 C -0.02049 0.69629 -0.03698 0.75648 -0.05348 0.8169 " pathEditMode="relative" rAng="0" ptsTypes="aaA">
                                      <p:cBhvr>
                                        <p:cTn id="359" dur="1000" fill="hold"/>
                                        <p:tgtEl>
                                          <p:spTgt spid="129075"/>
                                        </p:tgtEl>
                                        <p:attrNameLst>
                                          <p:attrName>ppt_x</p:attrName>
                                          <p:attrName>ppt_y</p:attrName>
                                        </p:attrNameLst>
                                      </p:cBhvr>
                                      <p:rCtr x="-2674" y="40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74" grpId="0" animBg="1"/>
      <p:bldP spid="129075" grpId="0" animBg="1"/>
      <p:bldP spid="129120" grpId="0" animBg="1"/>
      <p:bldP spid="129120" grpId="1" animBg="1"/>
      <p:bldP spid="129120" grpId="2" animBg="1"/>
      <p:bldP spid="129122" grpId="0" animBg="1"/>
      <p:bldP spid="129123" grpId="0" animBg="1"/>
      <p:bldP spid="129123" grpId="1" animBg="1"/>
      <p:bldP spid="129123" grpId="2" animBg="1"/>
      <p:bldP spid="129128" grpId="0" animBg="1"/>
      <p:bldP spid="129128" grpId="1" animBg="1"/>
      <p:bldP spid="129130" grpId="0" animBg="1"/>
      <p:bldP spid="129130" grpId="1" animBg="1"/>
      <p:bldP spid="129133" grpId="0" animBg="1"/>
      <p:bldP spid="129137" grpId="0" animBg="1"/>
      <p:bldP spid="129139" grpId="0" animBg="1"/>
      <p:bldP spid="129143" grpId="0" animBg="1"/>
      <p:bldP spid="129144" grpId="0" animBg="1"/>
      <p:bldP spid="129144" grpId="1" animBg="1"/>
      <p:bldP spid="129145" grpId="0" animBg="1"/>
      <p:bldP spid="129150" grpId="0" animBg="1"/>
      <p:bldP spid="129151" grpId="0" animBg="1"/>
      <p:bldP spid="129152" grpId="0" animBg="1"/>
      <p:bldP spid="129155" grpId="0" animBg="1"/>
      <p:bldP spid="129156" grpId="0" animBg="1"/>
      <p:bldP spid="129158" grpId="0" animBg="1"/>
      <p:bldP spid="129159" grpId="0" animBg="1"/>
      <p:bldP spid="129160" grpId="0" animBg="1"/>
      <p:bldP spid="129161" grpId="0" animBg="1"/>
      <p:bldP spid="129228" grpId="0" animBg="1"/>
      <p:bldP spid="129229" grpId="0" animBg="1"/>
      <p:bldP spid="129230" grpId="0" animBg="1"/>
      <p:bldP spid="129231" grpId="0" animBg="1"/>
      <p:bldP spid="129233" grpId="0" animBg="1"/>
      <p:bldP spid="129233" grpId="1" animBg="1"/>
      <p:bldP spid="129234" grpId="0" animBg="1"/>
      <p:bldP spid="129235" grpId="0" animBg="1"/>
      <p:bldP spid="129236" grpId="0" animBg="1"/>
      <p:bldP spid="129253" grpId="0" animBg="1"/>
      <p:bldP spid="129254" grpId="0" animBg="1"/>
      <p:bldP spid="129255" grpId="0" animBg="1"/>
      <p:bldP spid="129256" grpId="0" animBg="1"/>
      <p:bldP spid="129257" grpId="0" animBg="1"/>
      <p:bldP spid="129258" grpId="0" animBg="1"/>
      <p:bldP spid="129259" grpId="0" animBg="1"/>
      <p:bldP spid="129267" grpId="0" animBg="1"/>
      <p:bldP spid="129268" grpId="0" animBg="1"/>
      <p:bldP spid="129269" grpId="0" animBg="1"/>
      <p:bldP spid="129270" grpId="0" animBg="1"/>
      <p:bldP spid="129271" grpId="0" animBg="1"/>
      <p:bldP spid="129272" grpId="0" animBg="1"/>
      <p:bldP spid="129273" grpId="0" animBg="1"/>
      <p:bldP spid="129274" grpId="0" animBg="1"/>
      <p:bldP spid="129274" grpId="1" animBg="1"/>
      <p:bldP spid="129275" grpId="0" animBg="1"/>
      <p:bldP spid="129276" grpId="0" animBg="1"/>
      <p:bldP spid="129277" grpId="0" animBg="1"/>
      <p:bldP spid="129278" grpId="0" animBg="1"/>
      <p:bldP spid="129279" grpId="0" animBg="1"/>
      <p:bldP spid="129279" grpId="1" animBg="1"/>
      <p:bldP spid="129280" grpId="0" animBg="1"/>
      <p:bldP spid="129281" grpId="0" animBg="1"/>
      <p:bldP spid="129281" grpId="1" animBg="1"/>
      <p:bldP spid="129282" grpId="0" animBg="1"/>
      <p:bldP spid="129283" grpId="0" animBg="1"/>
      <p:bldP spid="129284" grpId="0" animBg="1"/>
      <p:bldP spid="129285" grpId="0" animBg="1"/>
      <p:bldP spid="129326" grpId="0" animBg="1"/>
      <p:bldP spid="129327" grpId="0" animBg="1"/>
      <p:bldP spid="129328" grpId="0" animBg="1"/>
      <p:bldP spid="129329" grpId="0" animBg="1"/>
      <p:bldP spid="129330" grpId="0" animBg="1"/>
      <p:bldP spid="129331" grpId="0" animBg="1"/>
      <p:bldP spid="129332" grpId="0" animBg="1"/>
      <p:bldP spid="129332" grpId="1" animBg="1"/>
      <p:bldP spid="129333" grpId="0" animBg="1"/>
      <p:bldP spid="129334" grpId="0" animBg="1"/>
      <p:bldP spid="129335" grpId="0" animBg="1"/>
      <p:bldP spid="129336" grpId="0" animBg="1"/>
      <p:bldP spid="129337" grpId="0" animBg="1"/>
      <p:bldP spid="129339" grpId="0" animBg="1"/>
      <p:bldP spid="129340" grpId="0" animBg="1"/>
      <p:bldP spid="129341" grpId="0" animBg="1"/>
      <p:bldP spid="129342" grpId="0" animBg="1"/>
      <p:bldP spid="129343" grpId="0" animBg="1"/>
      <p:bldP spid="129344" grpId="0" animBg="1"/>
      <p:bldP spid="129345" grpId="0" animBg="1"/>
      <p:bldP spid="129346" grpId="0" animBg="1"/>
      <p:bldP spid="129347" grpId="0" animBg="1"/>
      <p:bldP spid="129348" grpId="0" animBg="1"/>
      <p:bldP spid="129349" grpId="0" animBg="1"/>
      <p:bldP spid="129350" grpId="0" animBg="1"/>
      <p:bldP spid="129351" grpId="0" animBg="1"/>
      <p:bldP spid="129352" grpId="0" animBg="1"/>
      <p:bldP spid="129353" grpId="0" animBg="1"/>
      <p:bldP spid="129354" grpId="0" animBg="1"/>
      <p:bldP spid="129355" grpId="0" animBg="1"/>
      <p:bldP spid="129356" grpId="0" animBg="1"/>
      <p:bldP spid="129357" grpId="0" animBg="1"/>
      <p:bldP spid="129358" grpId="0" animBg="1"/>
      <p:bldP spid="129359" grpId="0" animBg="1"/>
      <p:bldP spid="129360" grpId="0" animBg="1"/>
      <p:bldP spid="129361" grpId="0" animBg="1"/>
      <p:bldP spid="129362" grpId="0" animBg="1"/>
      <p:bldP spid="129363" grpId="0" animBg="1"/>
      <p:bldP spid="129364" grpId="0" animBg="1"/>
      <p:bldP spid="129365" grpId="0" animBg="1"/>
      <p:bldP spid="129366" grpId="0" animBg="1"/>
      <p:bldP spid="129367" grpId="0" animBg="1"/>
      <p:bldP spid="129368" grpId="0" animBg="1"/>
      <p:bldP spid="129369" grpId="0" animBg="1"/>
      <p:bldP spid="129370" grpId="0" animBg="1"/>
      <p:bldP spid="129371" grpId="0" animBg="1"/>
      <p:bldP spid="129372" grpId="0" animBg="1"/>
      <p:bldP spid="129373" grpId="0" animBg="1"/>
      <p:bldP spid="129374" grpId="0" animBg="1"/>
      <p:bldP spid="129375" grpId="0" animBg="1"/>
      <p:bldP spid="129376" grpId="0" animBg="1"/>
      <p:bldP spid="12937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655219"/>
            <a:ext cx="10817582" cy="1068097"/>
            <a:chOff x="0" y="0"/>
            <a:chExt cx="21640800" cy="2136194"/>
          </a:xfrm>
        </p:grpSpPr>
        <p:grpSp>
          <p:nvGrpSpPr>
            <p:cNvPr id="6" name="Group 6"/>
            <p:cNvGrpSpPr/>
            <p:nvPr/>
          </p:nvGrpSpPr>
          <p:grpSpPr>
            <a:xfrm>
              <a:off x="0" y="0"/>
              <a:ext cx="21640800" cy="2136194"/>
              <a:chOff x="0" y="0"/>
              <a:chExt cx="4274726" cy="421964"/>
            </a:xfrm>
          </p:grpSpPr>
          <p:sp>
            <p:nvSpPr>
              <p:cNvPr id="7" name="Freeform 7"/>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9" name="TextBox 9"/>
            <p:cNvSpPr txBox="1"/>
            <p:nvPr/>
          </p:nvSpPr>
          <p:spPr>
            <a:xfrm>
              <a:off x="639355" y="235190"/>
              <a:ext cx="20362091" cy="1692772"/>
            </a:xfrm>
            <a:prstGeom prst="rect">
              <a:avLst/>
            </a:prstGeom>
          </p:spPr>
          <p:txBody>
            <a:bodyPr lIns="0" tIns="0" rIns="0" bIns="0" rtlCol="0" anchor="t">
              <a:spAutoFit/>
            </a:bodyPr>
            <a:lstStyle/>
            <a:p>
              <a:pPr algn="just">
                <a:lnSpc>
                  <a:spcPts val="3266"/>
                </a:lnSpc>
                <a:spcBef>
                  <a:spcPct val="0"/>
                </a:spcBef>
              </a:pPr>
              <a:r>
                <a:rPr lang="en-US" sz="2300" b="1" dirty="0" err="1" smtClean="0">
                  <a:solidFill>
                    <a:srgbClr val="000000"/>
                  </a:solidFill>
                  <a:latin typeface="Arial" pitchFamily="34" charset="0"/>
                </a:rPr>
                <a:t>Hoàn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đồ</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truyền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sau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bằng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đánh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dấu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chiều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mũi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mối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nhận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giữa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nhóm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endParaRPr lang="en-US" sz="2300" b="1" dirty="0">
                <a:solidFill>
                  <a:srgbClr val="000000"/>
                </a:solidFill>
                <a:latin typeface="Arial" pitchFamily="34" charset="0"/>
              </a:endParaRP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
        <p:nvSpPr>
          <p:cNvPr id="20" name="TextBox 20"/>
          <p:cNvSpPr txBox="1"/>
          <p:nvPr/>
        </p:nvSpPr>
        <p:spPr>
          <a:xfrm>
            <a:off x="5692054" y="2872019"/>
            <a:ext cx="2564212" cy="423193"/>
          </a:xfrm>
          <a:prstGeom prst="rect">
            <a:avLst/>
          </a:prstGeom>
        </p:spPr>
        <p:txBody>
          <a:bodyPr lIns="0" tIns="0" rIns="0" bIns="0" rtlCol="0" anchor="t">
            <a:spAutoFit/>
          </a:bodyPr>
          <a:lstStyle/>
          <a:p>
            <a:pPr>
              <a:lnSpc>
                <a:spcPts val="3266"/>
              </a:lnSpc>
            </a:pPr>
            <a:r>
              <a:rPr lang="en-US" sz="2300" dirty="0" err="1">
                <a:solidFill>
                  <a:srgbClr val="000000"/>
                </a:solidFill>
                <a:latin typeface="Arial" pitchFamily="34" charset="0"/>
              </a:rPr>
              <a:t>Đáp</a:t>
            </a:r>
            <a:r>
              <a:rPr lang="en-US" sz="2300" dirty="0">
                <a:solidFill>
                  <a:srgbClr val="000000"/>
                </a:solidFill>
                <a:latin typeface="Arial" pitchFamily="34" charset="0"/>
              </a:rPr>
              <a:t> </a:t>
            </a:r>
            <a:r>
              <a:rPr lang="en-US" sz="2300" dirty="0" err="1">
                <a:solidFill>
                  <a:srgbClr val="000000"/>
                </a:solidFill>
                <a:latin typeface="Arial" pitchFamily="34" charset="0"/>
              </a:rPr>
              <a:t>án</a:t>
            </a:r>
            <a:endParaRPr lang="en-US" sz="2300" dirty="0">
              <a:solidFill>
                <a:srgbClr val="000000"/>
              </a:solidFill>
              <a:latin typeface="Arial" pitchFamily="34" charset="0"/>
            </a:endParaRPr>
          </a:p>
        </p:txBody>
      </p:sp>
      <p:pic>
        <p:nvPicPr>
          <p:cNvPr id="21" name="Picture 2" descr="Blood types compatibility diagram. ABO blood group system. Vector illustration. Didactic illustration."/>
          <p:cNvPicPr>
            <a:picLocks noChangeAspect="1" noChangeArrowheads="1"/>
          </p:cNvPicPr>
          <p:nvPr/>
        </p:nvPicPr>
        <p:blipFill rotWithShape="1">
          <a:blip r:embed="rId5">
            <a:extLst>
              <a:ext uri="{28A0092B-C50C-407E-A947-70E740481C1C}">
                <a14:useLocalDpi xmlns:a14="http://schemas.microsoft.com/office/drawing/2010/main" val="0"/>
              </a:ext>
            </a:extLst>
          </a:blip>
          <a:srcRect l="7531" t="14168" r="8939" b="8584"/>
          <a:stretch/>
        </p:blipFill>
        <p:spPr bwMode="auto">
          <a:xfrm>
            <a:off x="6974160" y="2869684"/>
            <a:ext cx="4392340" cy="3816652"/>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p:cNvGrpSpPr/>
          <p:nvPr/>
        </p:nvGrpSpPr>
        <p:grpSpPr>
          <a:xfrm>
            <a:off x="1079604" y="3139262"/>
            <a:ext cx="4495800" cy="3501651"/>
            <a:chOff x="989012" y="2496737"/>
            <a:chExt cx="4495800" cy="3501651"/>
          </a:xfrm>
        </p:grpSpPr>
        <p:sp>
          <p:nvSpPr>
            <p:cNvPr id="22" name="Oval 21"/>
            <p:cNvSpPr/>
            <p:nvPr/>
          </p:nvSpPr>
          <p:spPr>
            <a:xfrm>
              <a:off x="3117529" y="2496737"/>
              <a:ext cx="408809" cy="408809"/>
            </a:xfrm>
            <a:prstGeom prst="ellipse">
              <a:avLst/>
            </a:prstGeom>
            <a:solidFill>
              <a:srgbClr val="C8BF46"/>
            </a:solidFill>
            <a:ln>
              <a:solidFill>
                <a:srgbClr val="C8BF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a:t>
              </a:r>
              <a:endParaRPr lang="en-US" sz="2000" dirty="0"/>
            </a:p>
          </p:txBody>
        </p:sp>
        <p:sp>
          <p:nvSpPr>
            <p:cNvPr id="23" name="Oval 22"/>
            <p:cNvSpPr/>
            <p:nvPr/>
          </p:nvSpPr>
          <p:spPr>
            <a:xfrm>
              <a:off x="3113924" y="3328464"/>
              <a:ext cx="408809" cy="408809"/>
            </a:xfrm>
            <a:prstGeom prst="ellipse">
              <a:avLst/>
            </a:prstGeom>
            <a:solidFill>
              <a:srgbClr val="C8BF46"/>
            </a:solidFill>
            <a:ln>
              <a:solidFill>
                <a:srgbClr val="C8BF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a:t>
              </a:r>
              <a:endParaRPr lang="en-US" sz="2000" dirty="0"/>
            </a:p>
          </p:txBody>
        </p:sp>
        <p:sp>
          <p:nvSpPr>
            <p:cNvPr id="24" name="Rectangle 23"/>
            <p:cNvSpPr/>
            <p:nvPr/>
          </p:nvSpPr>
          <p:spPr>
            <a:xfrm>
              <a:off x="1979612" y="3946006"/>
              <a:ext cx="393808" cy="393808"/>
            </a:xfrm>
            <a:prstGeom prst="rect">
              <a:avLst/>
            </a:prstGeom>
            <a:solidFill>
              <a:srgbClr val="EC556E"/>
            </a:solidFill>
            <a:ln>
              <a:solidFill>
                <a:srgbClr val="EC5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a:t>
              </a:r>
              <a:endParaRPr lang="en-US" dirty="0"/>
            </a:p>
          </p:txBody>
        </p:sp>
        <p:sp>
          <p:nvSpPr>
            <p:cNvPr id="25" name="Rectangle 24"/>
            <p:cNvSpPr/>
            <p:nvPr/>
          </p:nvSpPr>
          <p:spPr>
            <a:xfrm>
              <a:off x="989012" y="3949592"/>
              <a:ext cx="393808" cy="393808"/>
            </a:xfrm>
            <a:prstGeom prst="rect">
              <a:avLst/>
            </a:prstGeom>
            <a:solidFill>
              <a:srgbClr val="EC556E"/>
            </a:solidFill>
            <a:ln>
              <a:solidFill>
                <a:srgbClr val="EC5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a:t>
              </a:r>
              <a:endParaRPr lang="en-US" dirty="0"/>
            </a:p>
          </p:txBody>
        </p:sp>
        <p:grpSp>
          <p:nvGrpSpPr>
            <p:cNvPr id="29" name="Group 28"/>
            <p:cNvGrpSpPr/>
            <p:nvPr/>
          </p:nvGrpSpPr>
          <p:grpSpPr>
            <a:xfrm>
              <a:off x="3086425" y="4734984"/>
              <a:ext cx="610543" cy="408809"/>
              <a:chOff x="3118174" y="4734984"/>
              <a:chExt cx="610543" cy="408809"/>
            </a:xfrm>
          </p:grpSpPr>
          <p:sp>
            <p:nvSpPr>
              <p:cNvPr id="27" name="Oval 26"/>
              <p:cNvSpPr/>
              <p:nvPr/>
            </p:nvSpPr>
            <p:spPr>
              <a:xfrm>
                <a:off x="3143437" y="4734984"/>
                <a:ext cx="408809" cy="408809"/>
              </a:xfrm>
              <a:prstGeom prst="ellipse">
                <a:avLst/>
              </a:prstGeom>
              <a:solidFill>
                <a:srgbClr val="96BC6D"/>
              </a:solidFill>
              <a:ln>
                <a:solidFill>
                  <a:srgbClr val="96B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 name="TextBox 27"/>
              <p:cNvSpPr txBox="1"/>
              <p:nvPr/>
            </p:nvSpPr>
            <p:spPr>
              <a:xfrm>
                <a:off x="3118174" y="4739333"/>
                <a:ext cx="610543" cy="400110"/>
              </a:xfrm>
              <a:prstGeom prst="rect">
                <a:avLst/>
              </a:prstGeom>
              <a:noFill/>
            </p:spPr>
            <p:txBody>
              <a:bodyPr wrap="square" rtlCol="0">
                <a:spAutoFit/>
              </a:bodyPr>
              <a:lstStyle/>
              <a:p>
                <a:r>
                  <a:rPr lang="en-US" sz="2000" dirty="0" smtClean="0">
                    <a:solidFill>
                      <a:schemeClr val="bg1"/>
                    </a:solidFill>
                  </a:rPr>
                  <a:t>AB</a:t>
                </a:r>
                <a:endParaRPr lang="en-US" sz="2000" dirty="0">
                  <a:solidFill>
                    <a:schemeClr val="bg1"/>
                  </a:solidFill>
                </a:endParaRPr>
              </a:p>
            </p:txBody>
          </p:sp>
        </p:grpSp>
        <p:grpSp>
          <p:nvGrpSpPr>
            <p:cNvPr id="30" name="Group 29"/>
            <p:cNvGrpSpPr/>
            <p:nvPr/>
          </p:nvGrpSpPr>
          <p:grpSpPr>
            <a:xfrm>
              <a:off x="3086425" y="5589579"/>
              <a:ext cx="610543" cy="408809"/>
              <a:chOff x="3118174" y="4734984"/>
              <a:chExt cx="610543" cy="408809"/>
            </a:xfrm>
          </p:grpSpPr>
          <p:sp>
            <p:nvSpPr>
              <p:cNvPr id="31" name="Oval 30"/>
              <p:cNvSpPr/>
              <p:nvPr/>
            </p:nvSpPr>
            <p:spPr>
              <a:xfrm>
                <a:off x="3143437" y="4734984"/>
                <a:ext cx="408809" cy="408809"/>
              </a:xfrm>
              <a:prstGeom prst="ellipse">
                <a:avLst/>
              </a:prstGeom>
              <a:solidFill>
                <a:srgbClr val="96BC6D"/>
              </a:solidFill>
              <a:ln>
                <a:solidFill>
                  <a:srgbClr val="96B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2" name="TextBox 31"/>
              <p:cNvSpPr txBox="1"/>
              <p:nvPr/>
            </p:nvSpPr>
            <p:spPr>
              <a:xfrm>
                <a:off x="3118174" y="4739333"/>
                <a:ext cx="610543" cy="400110"/>
              </a:xfrm>
              <a:prstGeom prst="rect">
                <a:avLst/>
              </a:prstGeom>
              <a:noFill/>
            </p:spPr>
            <p:txBody>
              <a:bodyPr wrap="square" rtlCol="0">
                <a:spAutoFit/>
              </a:bodyPr>
              <a:lstStyle/>
              <a:p>
                <a:r>
                  <a:rPr lang="en-US" sz="2000" dirty="0" smtClean="0">
                    <a:solidFill>
                      <a:schemeClr val="bg1"/>
                    </a:solidFill>
                  </a:rPr>
                  <a:t>AB</a:t>
                </a:r>
                <a:endParaRPr lang="en-US" sz="2000" dirty="0">
                  <a:solidFill>
                    <a:schemeClr val="bg1"/>
                  </a:solidFill>
                </a:endParaRPr>
              </a:p>
            </p:txBody>
          </p:sp>
        </p:grpSp>
        <p:sp>
          <p:nvSpPr>
            <p:cNvPr id="33" name="Rectangle 32"/>
            <p:cNvSpPr/>
            <p:nvPr/>
          </p:nvSpPr>
          <p:spPr>
            <a:xfrm>
              <a:off x="5091004" y="3946006"/>
              <a:ext cx="393808" cy="393808"/>
            </a:xfrm>
            <a:prstGeom prst="rect">
              <a:avLst/>
            </a:prstGeom>
            <a:solidFill>
              <a:srgbClr val="4CC0AD"/>
            </a:solidFill>
            <a:ln>
              <a:solidFill>
                <a:srgbClr val="4CC0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B</a:t>
              </a:r>
              <a:endParaRPr lang="en-US" dirty="0"/>
            </a:p>
          </p:txBody>
        </p:sp>
        <p:sp>
          <p:nvSpPr>
            <p:cNvPr id="34" name="Rectangle 33"/>
            <p:cNvSpPr/>
            <p:nvPr/>
          </p:nvSpPr>
          <p:spPr>
            <a:xfrm>
              <a:off x="4125422" y="3949592"/>
              <a:ext cx="393808" cy="393808"/>
            </a:xfrm>
            <a:prstGeom prst="rect">
              <a:avLst/>
            </a:prstGeom>
            <a:solidFill>
              <a:srgbClr val="4CC0AD"/>
            </a:solidFill>
            <a:ln>
              <a:solidFill>
                <a:srgbClr val="4CC0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a:t>
              </a:r>
              <a:endParaRPr lang="en-US" dirty="0"/>
            </a:p>
          </p:txBody>
        </p:sp>
        <p:grpSp>
          <p:nvGrpSpPr>
            <p:cNvPr id="41" name="Group 40"/>
            <p:cNvGrpSpPr/>
            <p:nvPr/>
          </p:nvGrpSpPr>
          <p:grpSpPr>
            <a:xfrm>
              <a:off x="3275012" y="2971800"/>
              <a:ext cx="76200" cy="304800"/>
              <a:chOff x="3275012" y="2971800"/>
              <a:chExt cx="76200" cy="304800"/>
            </a:xfrm>
          </p:grpSpPr>
          <p:cxnSp>
            <p:nvCxnSpPr>
              <p:cNvPr id="36" name="Straight Connector 35"/>
              <p:cNvCxnSpPr/>
              <p:nvPr/>
            </p:nvCxnSpPr>
            <p:spPr>
              <a:xfrm>
                <a:off x="3275012" y="2971800"/>
                <a:ext cx="0" cy="30480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3351212" y="2971800"/>
                <a:ext cx="0" cy="304800"/>
              </a:xfrm>
              <a:prstGeom prst="line">
                <a:avLst/>
              </a:prstGeom>
            </p:spPr>
            <p:style>
              <a:lnRef idx="1">
                <a:schemeClr val="dk1"/>
              </a:lnRef>
              <a:fillRef idx="0">
                <a:schemeClr val="dk1"/>
              </a:fillRef>
              <a:effectRef idx="0">
                <a:schemeClr val="dk1"/>
              </a:effectRef>
              <a:fontRef idx="minor">
                <a:schemeClr val="tx1"/>
              </a:fontRef>
            </p:style>
          </p:cxnSp>
        </p:grpSp>
        <p:grpSp>
          <p:nvGrpSpPr>
            <p:cNvPr id="42" name="Group 41"/>
            <p:cNvGrpSpPr/>
            <p:nvPr/>
          </p:nvGrpSpPr>
          <p:grpSpPr>
            <a:xfrm>
              <a:off x="3277397" y="5214286"/>
              <a:ext cx="76200" cy="304800"/>
              <a:chOff x="3275012" y="2971800"/>
              <a:chExt cx="76200" cy="304800"/>
            </a:xfrm>
          </p:grpSpPr>
          <p:cxnSp>
            <p:nvCxnSpPr>
              <p:cNvPr id="43" name="Straight Connector 42"/>
              <p:cNvCxnSpPr/>
              <p:nvPr/>
            </p:nvCxnSpPr>
            <p:spPr>
              <a:xfrm>
                <a:off x="3275012" y="2971800"/>
                <a:ext cx="0" cy="30480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3351212" y="2971800"/>
                <a:ext cx="0" cy="304800"/>
              </a:xfrm>
              <a:prstGeom prst="line">
                <a:avLst/>
              </a:prstGeom>
            </p:spPr>
            <p:style>
              <a:lnRef idx="1">
                <a:schemeClr val="dk1"/>
              </a:lnRef>
              <a:fillRef idx="0">
                <a:schemeClr val="dk1"/>
              </a:fillRef>
              <a:effectRef idx="0">
                <a:schemeClr val="dk1"/>
              </a:effectRef>
              <a:fontRef idx="minor">
                <a:schemeClr val="tx1"/>
              </a:fontRef>
            </p:style>
          </p:cxnSp>
        </p:grpSp>
        <p:grpSp>
          <p:nvGrpSpPr>
            <p:cNvPr id="45" name="Group 44"/>
            <p:cNvGrpSpPr/>
            <p:nvPr/>
          </p:nvGrpSpPr>
          <p:grpSpPr>
            <a:xfrm rot="16200000">
              <a:off x="4747830" y="3990510"/>
              <a:ext cx="76200" cy="304800"/>
              <a:chOff x="3275012" y="2971800"/>
              <a:chExt cx="76200" cy="304800"/>
            </a:xfrm>
          </p:grpSpPr>
          <p:cxnSp>
            <p:nvCxnSpPr>
              <p:cNvPr id="46" name="Straight Connector 45"/>
              <p:cNvCxnSpPr/>
              <p:nvPr/>
            </p:nvCxnSpPr>
            <p:spPr>
              <a:xfrm>
                <a:off x="3275012" y="2971800"/>
                <a:ext cx="0" cy="304800"/>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a:off x="3351212" y="2971800"/>
                <a:ext cx="0" cy="304800"/>
              </a:xfrm>
              <a:prstGeom prst="line">
                <a:avLst/>
              </a:prstGeom>
            </p:spPr>
            <p:style>
              <a:lnRef idx="1">
                <a:schemeClr val="dk1"/>
              </a:lnRef>
              <a:fillRef idx="0">
                <a:schemeClr val="dk1"/>
              </a:fillRef>
              <a:effectRef idx="0">
                <a:schemeClr val="dk1"/>
              </a:effectRef>
              <a:fontRef idx="minor">
                <a:schemeClr val="tx1"/>
              </a:fontRef>
            </p:style>
          </p:cxnSp>
        </p:grpSp>
        <p:grpSp>
          <p:nvGrpSpPr>
            <p:cNvPr id="48" name="Group 47"/>
            <p:cNvGrpSpPr/>
            <p:nvPr/>
          </p:nvGrpSpPr>
          <p:grpSpPr>
            <a:xfrm rot="16200000">
              <a:off x="1643116" y="4021185"/>
              <a:ext cx="76200" cy="304800"/>
              <a:chOff x="3275012" y="2971800"/>
              <a:chExt cx="76200" cy="304800"/>
            </a:xfrm>
          </p:grpSpPr>
          <p:cxnSp>
            <p:nvCxnSpPr>
              <p:cNvPr id="49" name="Straight Connector 48"/>
              <p:cNvCxnSpPr/>
              <p:nvPr/>
            </p:nvCxnSpPr>
            <p:spPr>
              <a:xfrm>
                <a:off x="3275012" y="2971800"/>
                <a:ext cx="0" cy="30480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3351212" y="2971800"/>
                <a:ext cx="0" cy="304800"/>
              </a:xfrm>
              <a:prstGeom prst="line">
                <a:avLst/>
              </a:prstGeom>
            </p:spPr>
            <p:style>
              <a:lnRef idx="1">
                <a:schemeClr val="dk1"/>
              </a:lnRef>
              <a:fillRef idx="0">
                <a:schemeClr val="dk1"/>
              </a:fillRef>
              <a:effectRef idx="0">
                <a:schemeClr val="dk1"/>
              </a:effectRef>
              <a:fontRef idx="minor">
                <a:schemeClr val="tx1"/>
              </a:fontRef>
            </p:style>
          </p:cxnSp>
        </p:grpSp>
        <p:cxnSp>
          <p:nvCxnSpPr>
            <p:cNvPr id="52" name="Straight Connector 51"/>
            <p:cNvCxnSpPr/>
            <p:nvPr/>
          </p:nvCxnSpPr>
          <p:spPr>
            <a:xfrm>
              <a:off x="3316092" y="3810000"/>
              <a:ext cx="0" cy="838200"/>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flipH="1">
              <a:off x="3600816" y="4386631"/>
              <a:ext cx="417078" cy="431800"/>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flipH="1">
              <a:off x="2526094" y="3595310"/>
              <a:ext cx="503335" cy="350696"/>
            </a:xfrm>
            <a:prstGeom prst="line">
              <a:avLst/>
            </a:prstGeom>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flipH="1" flipV="1">
              <a:off x="2526094" y="4495800"/>
              <a:ext cx="480013" cy="379273"/>
            </a:xfrm>
            <a:prstGeom prst="line">
              <a:avLst/>
            </a:prstGeom>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flipH="1" flipV="1">
              <a:off x="3601777" y="3611134"/>
              <a:ext cx="480013" cy="379273"/>
            </a:xfrm>
            <a:prstGeom prst="line">
              <a:avLst/>
            </a:prstGeom>
          </p:spPr>
          <p:style>
            <a:lnRef idx="1">
              <a:schemeClr val="dk1"/>
            </a:lnRef>
            <a:fillRef idx="0">
              <a:schemeClr val="dk1"/>
            </a:fillRef>
            <a:effectRef idx="0">
              <a:schemeClr val="dk1"/>
            </a:effectRef>
            <a:fontRef idx="minor">
              <a:schemeClr val="tx1"/>
            </a:fontRef>
          </p:style>
        </p:cxnSp>
      </p:grpSp>
      <p:sp>
        <p:nvSpPr>
          <p:cNvPr id="70" name="TextBox 17"/>
          <p:cNvSpPr txBox="1"/>
          <p:nvPr/>
        </p:nvSpPr>
        <p:spPr>
          <a:xfrm>
            <a:off x="1150129" y="1219200"/>
            <a:ext cx="5497899" cy="423193"/>
          </a:xfrm>
          <a:prstGeom prst="rect">
            <a:avLst/>
          </a:prstGeom>
        </p:spPr>
        <p:txBody>
          <a:bodyPr lIns="0" tIns="0" rIns="0" bIns="0" rtlCol="0" anchor="t">
            <a:spAutoFit/>
          </a:bodyPr>
          <a:lstStyle/>
          <a:p>
            <a:pPr>
              <a:lnSpc>
                <a:spcPts val="3266"/>
              </a:lnSpc>
            </a:pPr>
            <a:r>
              <a:rPr lang="en-US" sz="2300" b="1" dirty="0" smtClean="0">
                <a:latin typeface="Arial" pitchFamily="34" charset="0"/>
              </a:rPr>
              <a:t>b. </a:t>
            </a:r>
            <a:r>
              <a:rPr lang="en-US" sz="2300" b="1" dirty="0" err="1" smtClean="0">
                <a:latin typeface="Arial" pitchFamily="34" charset="0"/>
              </a:rPr>
              <a:t>Truyền</a:t>
            </a:r>
            <a:r>
              <a:rPr lang="en-US" sz="2300" b="1" dirty="0" smtClean="0">
                <a:latin typeface="Arial" pitchFamily="34" charset="0"/>
              </a:rPr>
              <a:t> </a:t>
            </a:r>
            <a:r>
              <a:rPr lang="en-US" sz="2300" b="1" dirty="0" err="1" smtClean="0">
                <a:latin typeface="Arial" pitchFamily="34" charset="0"/>
              </a:rPr>
              <a:t>máu</a:t>
            </a:r>
            <a:endParaRPr lang="en-US" sz="2300" b="1" dirty="0">
              <a:latin typeface="Arial" pitchFamily="34" charset="0"/>
            </a:endParaRPr>
          </a:p>
        </p:txBody>
      </p:sp>
    </p:spTree>
    <p:extLst>
      <p:ext uri="{BB962C8B-B14F-4D97-AF65-F5344CB8AC3E}">
        <p14:creationId xmlns:p14="http://schemas.microsoft.com/office/powerpoint/2010/main" val="42119856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fade">
                                      <p:cBhvr>
                                        <p:cTn id="14" dur="1000"/>
                                        <p:tgtEl>
                                          <p:spTgt spid="69"/>
                                        </p:tgtEl>
                                      </p:cBhvr>
                                    </p:animEffect>
                                    <p:anim calcmode="lin" valueType="num">
                                      <p:cBhvr>
                                        <p:cTn id="15" dur="1000" fill="hold"/>
                                        <p:tgtEl>
                                          <p:spTgt spid="69"/>
                                        </p:tgtEl>
                                        <p:attrNameLst>
                                          <p:attrName>ppt_x</p:attrName>
                                        </p:attrNameLst>
                                      </p:cBhvr>
                                      <p:tavLst>
                                        <p:tav tm="0">
                                          <p:val>
                                            <p:strVal val="#ppt_x"/>
                                          </p:val>
                                        </p:tav>
                                        <p:tav tm="100000">
                                          <p:val>
                                            <p:strVal val="#ppt_x"/>
                                          </p:val>
                                        </p:tav>
                                      </p:tavLst>
                                    </p:anim>
                                    <p:anim calcmode="lin" valueType="num">
                                      <p:cBhvr>
                                        <p:cTn id="16"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524000"/>
            <a:ext cx="10817582" cy="2153841"/>
            <a:chOff x="0" y="-192881"/>
            <a:chExt cx="21640800" cy="4307684"/>
          </a:xfrm>
        </p:grpSpPr>
        <p:grpSp>
          <p:nvGrpSpPr>
            <p:cNvPr id="6" name="Group 6"/>
            <p:cNvGrpSpPr/>
            <p:nvPr/>
          </p:nvGrpSpPr>
          <p:grpSpPr>
            <a:xfrm>
              <a:off x="0" y="-192881"/>
              <a:ext cx="21640800" cy="4307684"/>
              <a:chOff x="0" y="-38100"/>
              <a:chExt cx="4274726" cy="850900"/>
            </a:xfrm>
          </p:grpSpPr>
          <p:sp>
            <p:nvSpPr>
              <p:cNvPr id="7" name="Freeform 7"/>
              <p:cNvSpPr/>
              <p:nvPr/>
            </p:nvSpPr>
            <p:spPr>
              <a:xfrm>
                <a:off x="0" y="33697"/>
                <a:ext cx="4274726" cy="387384"/>
              </a:xfrm>
              <a:custGeom>
                <a:avLst/>
                <a:gdLst/>
                <a:ahLst/>
                <a:cxnLst/>
                <a:rect l="l" t="t" r="r" b="b"/>
                <a:pathLst>
                  <a:path w="4274726" h="504916">
                    <a:moveTo>
                      <a:pt x="0" y="0"/>
                    </a:moveTo>
                    <a:lnTo>
                      <a:pt x="4274726" y="0"/>
                    </a:lnTo>
                    <a:lnTo>
                      <a:pt x="4274726" y="504916"/>
                    </a:lnTo>
                    <a:lnTo>
                      <a:pt x="0" y="504916"/>
                    </a:lnTo>
                    <a:close/>
                  </a:path>
                </a:pathLst>
              </a:custGeom>
              <a:gradFill rotWithShape="1">
                <a:gsLst>
                  <a:gs pos="0">
                    <a:srgbClr val="FFF7AD">
                      <a:alpha val="100000"/>
                    </a:srgbClr>
                  </a:gs>
                  <a:gs pos="100000">
                    <a:srgbClr val="FFA9F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pPr>
                <a:endParaRPr>
                  <a:latin typeface="Arial" pitchFamily="34" charset="0"/>
                </a:endParaRPr>
              </a:p>
            </p:txBody>
          </p:sp>
        </p:grpSp>
        <p:sp>
          <p:nvSpPr>
            <p:cNvPr id="9" name="TextBox 9"/>
            <p:cNvSpPr txBox="1"/>
            <p:nvPr/>
          </p:nvSpPr>
          <p:spPr>
            <a:xfrm>
              <a:off x="365193" y="317025"/>
              <a:ext cx="20910412" cy="1698927"/>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Giả sử một người có nhóm máu A cần được truyền máu, người này có thể nhận những nhóm máu nào? </a:t>
              </a:r>
              <a:endParaRPr lang="en-US" sz="2300" b="1" dirty="0">
                <a:solidFill>
                  <a:srgbClr val="000000"/>
                </a:solidFill>
                <a:latin typeface="Arial" pitchFamily="34" charset="0"/>
              </a:endParaRP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grpSp>
        <p:nvGrpSpPr>
          <p:cNvPr id="16" name="Group 16"/>
          <p:cNvGrpSpPr/>
          <p:nvPr/>
        </p:nvGrpSpPr>
        <p:grpSpPr>
          <a:xfrm>
            <a:off x="685622" y="2819400"/>
            <a:ext cx="5210778" cy="4053193"/>
            <a:chOff x="0" y="-308583"/>
            <a:chExt cx="10424271" cy="8106386"/>
          </a:xfrm>
        </p:grpSpPr>
        <p:grpSp>
          <p:nvGrpSpPr>
            <p:cNvPr id="17" name="Group 17"/>
            <p:cNvGrpSpPr/>
            <p:nvPr/>
          </p:nvGrpSpPr>
          <p:grpSpPr>
            <a:xfrm>
              <a:off x="0" y="-308583"/>
              <a:ext cx="10424271" cy="4899022"/>
              <a:chOff x="0" y="-84429"/>
              <a:chExt cx="2852102" cy="1340383"/>
            </a:xfrm>
          </p:grpSpPr>
          <p:sp>
            <p:nvSpPr>
              <p:cNvPr id="18" name="Freeform 18"/>
              <p:cNvSpPr/>
              <p:nvPr/>
            </p:nvSpPr>
            <p:spPr>
              <a:xfrm>
                <a:off x="0" y="-84429"/>
                <a:ext cx="2852102" cy="1340383"/>
              </a:xfrm>
              <a:custGeom>
                <a:avLst/>
                <a:gdLst/>
                <a:ahLst/>
                <a:cxnLst/>
                <a:rect l="l" t="t" r="r" b="b"/>
                <a:pathLst>
                  <a:path w="2852102" h="1338358">
                    <a:moveTo>
                      <a:pt x="2727642" y="59690"/>
                    </a:moveTo>
                    <a:cubicBezTo>
                      <a:pt x="2763202" y="59690"/>
                      <a:pt x="2792412" y="88900"/>
                      <a:pt x="2792412" y="124460"/>
                    </a:cubicBezTo>
                    <a:lnTo>
                      <a:pt x="2792412" y="1213898"/>
                    </a:lnTo>
                    <a:cubicBezTo>
                      <a:pt x="2792412" y="1249458"/>
                      <a:pt x="2763202" y="1278668"/>
                      <a:pt x="2727642" y="1278668"/>
                    </a:cubicBezTo>
                    <a:lnTo>
                      <a:pt x="124460" y="1278668"/>
                    </a:lnTo>
                    <a:cubicBezTo>
                      <a:pt x="88900" y="1278668"/>
                      <a:pt x="59690" y="1249458"/>
                      <a:pt x="59690" y="1213898"/>
                    </a:cubicBezTo>
                    <a:lnTo>
                      <a:pt x="59690" y="124460"/>
                    </a:lnTo>
                    <a:cubicBezTo>
                      <a:pt x="59690" y="88900"/>
                      <a:pt x="88900" y="59690"/>
                      <a:pt x="124460" y="59690"/>
                    </a:cubicBezTo>
                    <a:lnTo>
                      <a:pt x="2727642" y="59690"/>
                    </a:lnTo>
                    <a:moveTo>
                      <a:pt x="2727642" y="0"/>
                    </a:moveTo>
                    <a:lnTo>
                      <a:pt x="124460" y="0"/>
                    </a:lnTo>
                    <a:cubicBezTo>
                      <a:pt x="55880" y="0"/>
                      <a:pt x="0" y="55880"/>
                      <a:pt x="0" y="124460"/>
                    </a:cubicBezTo>
                    <a:lnTo>
                      <a:pt x="0" y="1213898"/>
                    </a:lnTo>
                    <a:cubicBezTo>
                      <a:pt x="0" y="1282478"/>
                      <a:pt x="55880" y="1338358"/>
                      <a:pt x="124460" y="1338358"/>
                    </a:cubicBezTo>
                    <a:lnTo>
                      <a:pt x="2727642" y="1338358"/>
                    </a:lnTo>
                    <a:cubicBezTo>
                      <a:pt x="2796222" y="1338358"/>
                      <a:pt x="2852102" y="1282478"/>
                      <a:pt x="2852102" y="1213898"/>
                    </a:cubicBezTo>
                    <a:lnTo>
                      <a:pt x="2852102" y="124460"/>
                    </a:lnTo>
                    <a:cubicBezTo>
                      <a:pt x="2852102" y="55880"/>
                      <a:pt x="2796222" y="0"/>
                      <a:pt x="2727642" y="0"/>
                    </a:cubicBezTo>
                    <a:close/>
                  </a:path>
                </a:pathLst>
              </a:custGeom>
              <a:solidFill>
                <a:srgbClr val="B52320"/>
              </a:solidFill>
            </p:spPr>
          </p:sp>
        </p:grpSp>
        <p:sp>
          <p:nvSpPr>
            <p:cNvPr id="19" name="TextBox 19"/>
            <p:cNvSpPr txBox="1"/>
            <p:nvPr/>
          </p:nvSpPr>
          <p:spPr>
            <a:xfrm>
              <a:off x="464153" y="365125"/>
              <a:ext cx="9495965" cy="3319756"/>
            </a:xfrm>
            <a:prstGeom prst="rect">
              <a:avLst/>
            </a:prstGeom>
          </p:spPr>
          <p:txBody>
            <a:bodyPr lIns="0" tIns="0" rIns="0" bIns="0" rtlCol="0" anchor="t">
              <a:spAutoFit/>
            </a:bodyPr>
            <a:lstStyle/>
            <a:p>
              <a:pPr>
                <a:lnSpc>
                  <a:spcPct val="120000"/>
                </a:lnSpc>
                <a:spcBef>
                  <a:spcPct val="0"/>
                </a:spcBef>
              </a:pPr>
              <a:r>
                <a:rPr lang="vi-VN" sz="2300" b="1" dirty="0" smtClean="0">
                  <a:solidFill>
                    <a:srgbClr val="000000"/>
                  </a:solidFill>
                  <a:latin typeface="Arial" pitchFamily="34" charset="0"/>
                </a:rPr>
                <a:t>Nếu </a:t>
              </a:r>
              <a:r>
                <a:rPr lang="vi-VN" sz="2300" b="1" dirty="0">
                  <a:solidFill>
                    <a:srgbClr val="000000"/>
                  </a:solidFill>
                  <a:latin typeface="Arial" pitchFamily="34" charset="0"/>
                </a:rPr>
                <a:t>một người có nhóm máu A cần được truyền máu, người này có thể nhận nhóm máu A và nhóm máu O</a:t>
              </a:r>
              <a:r>
                <a:rPr lang="vi-VN" sz="2300" b="1" dirty="0" smtClean="0">
                  <a:solidFill>
                    <a:srgbClr val="000000"/>
                  </a:solidFill>
                  <a:latin typeface="Arial" pitchFamily="34" charset="0"/>
                </a:rPr>
                <a:t>.</a:t>
              </a:r>
              <a:endParaRPr lang="vi-VN" sz="2300" b="1" dirty="0">
                <a:solidFill>
                  <a:srgbClr val="000000"/>
                </a:solidFill>
                <a:latin typeface="Arial" pitchFamily="34" charset="0"/>
              </a:endParaRPr>
            </a:p>
          </p:txBody>
        </p:sp>
        <p:sp>
          <p:nvSpPr>
            <p:cNvPr id="20" name="Freeform 20"/>
            <p:cNvSpPr/>
            <p:nvPr/>
          </p:nvSpPr>
          <p:spPr>
            <a:xfrm>
              <a:off x="365193" y="4590439"/>
              <a:ext cx="9594925" cy="3207364"/>
            </a:xfrm>
            <a:custGeom>
              <a:avLst/>
              <a:gdLst/>
              <a:ahLst/>
              <a:cxnLst/>
              <a:rect l="l" t="t" r="r" b="b"/>
              <a:pathLst>
                <a:path w="9603165" h="4412189">
                  <a:moveTo>
                    <a:pt x="0" y="0"/>
                  </a:moveTo>
                  <a:lnTo>
                    <a:pt x="9603164" y="0"/>
                  </a:lnTo>
                  <a:lnTo>
                    <a:pt x="9603164" y="4412190"/>
                  </a:lnTo>
                  <a:lnTo>
                    <a:pt x="0" y="4412190"/>
                  </a:lnTo>
                  <a:lnTo>
                    <a:pt x="0" y="0"/>
                  </a:lnTo>
                  <a:close/>
                </a:path>
              </a:pathLst>
            </a:custGeom>
            <a:blipFill>
              <a:blip r:embed="rId5"/>
              <a:stretch>
                <a:fillRect l="-3802" t="-62970" r="-1854" b="-62970"/>
              </a:stretch>
            </a:blipFill>
          </p:spPr>
        </p:sp>
      </p:grpSp>
      <p:sp>
        <p:nvSpPr>
          <p:cNvPr id="21" name="TextBox 21"/>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2" name="TextBox 22"/>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
        <p:nvSpPr>
          <p:cNvPr id="23" name="Freeform 16"/>
          <p:cNvSpPr/>
          <p:nvPr/>
        </p:nvSpPr>
        <p:spPr>
          <a:xfrm>
            <a:off x="6763711" y="2848429"/>
            <a:ext cx="1314118" cy="2276121"/>
          </a:xfrm>
          <a:custGeom>
            <a:avLst/>
            <a:gdLst/>
            <a:ahLst/>
            <a:cxnLst/>
            <a:rect l="l" t="t" r="r" b="b"/>
            <a:pathLst>
              <a:path w="1971690" h="3414182">
                <a:moveTo>
                  <a:pt x="0" y="0"/>
                </a:moveTo>
                <a:lnTo>
                  <a:pt x="1971690" y="0"/>
                </a:lnTo>
                <a:lnTo>
                  <a:pt x="1971690" y="3414182"/>
                </a:lnTo>
                <a:lnTo>
                  <a:pt x="0" y="3414182"/>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24" name="Freeform 17"/>
          <p:cNvSpPr/>
          <p:nvPr/>
        </p:nvSpPr>
        <p:spPr>
          <a:xfrm>
            <a:off x="9532659" y="3161737"/>
            <a:ext cx="1317784" cy="2282471"/>
          </a:xfrm>
          <a:custGeom>
            <a:avLst/>
            <a:gdLst/>
            <a:ahLst/>
            <a:cxnLst/>
            <a:rect l="l" t="t" r="r" b="b"/>
            <a:pathLst>
              <a:path w="1977191" h="3423707">
                <a:moveTo>
                  <a:pt x="0" y="0"/>
                </a:moveTo>
                <a:lnTo>
                  <a:pt x="1977191" y="0"/>
                </a:lnTo>
                <a:lnTo>
                  <a:pt x="1977191" y="3423707"/>
                </a:lnTo>
                <a:lnTo>
                  <a:pt x="0" y="342370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18"/>
          <p:cNvSpPr/>
          <p:nvPr/>
        </p:nvSpPr>
        <p:spPr>
          <a:xfrm>
            <a:off x="8077829" y="4484238"/>
            <a:ext cx="1108007" cy="2345598"/>
          </a:xfrm>
          <a:custGeom>
            <a:avLst/>
            <a:gdLst/>
            <a:ahLst/>
            <a:cxnLst/>
            <a:rect l="l" t="t" r="r" b="b"/>
            <a:pathLst>
              <a:path w="1662443" h="3518397">
                <a:moveTo>
                  <a:pt x="0" y="0"/>
                </a:moveTo>
                <a:lnTo>
                  <a:pt x="1662443" y="0"/>
                </a:lnTo>
                <a:lnTo>
                  <a:pt x="1662443" y="3518397"/>
                </a:lnTo>
                <a:lnTo>
                  <a:pt x="0" y="35183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8" name="TextBox 17"/>
          <p:cNvSpPr txBox="1"/>
          <p:nvPr/>
        </p:nvSpPr>
        <p:spPr>
          <a:xfrm>
            <a:off x="1150129" y="1219200"/>
            <a:ext cx="5497899" cy="423193"/>
          </a:xfrm>
          <a:prstGeom prst="rect">
            <a:avLst/>
          </a:prstGeom>
        </p:spPr>
        <p:txBody>
          <a:bodyPr lIns="0" tIns="0" rIns="0" bIns="0" rtlCol="0" anchor="t">
            <a:spAutoFit/>
          </a:bodyPr>
          <a:lstStyle/>
          <a:p>
            <a:pPr>
              <a:lnSpc>
                <a:spcPts val="3266"/>
              </a:lnSpc>
            </a:pPr>
            <a:r>
              <a:rPr lang="en-US" sz="2300" b="1" dirty="0" smtClean="0">
                <a:latin typeface="Arial" pitchFamily="34" charset="0"/>
              </a:rPr>
              <a:t>b. </a:t>
            </a:r>
            <a:r>
              <a:rPr lang="en-US" sz="2300" b="1" dirty="0" err="1" smtClean="0">
                <a:latin typeface="Arial" pitchFamily="34" charset="0"/>
              </a:rPr>
              <a:t>Truyền</a:t>
            </a:r>
            <a:r>
              <a:rPr lang="en-US" sz="2300" b="1" dirty="0" smtClean="0">
                <a:latin typeface="Arial" pitchFamily="34" charset="0"/>
              </a:rPr>
              <a:t> </a:t>
            </a:r>
            <a:r>
              <a:rPr lang="en-US" sz="2300" b="1" dirty="0" err="1" smtClean="0">
                <a:latin typeface="Arial" pitchFamily="34" charset="0"/>
              </a:rPr>
              <a:t>máu</a:t>
            </a:r>
            <a:endParaRPr lang="en-US" sz="2300" b="1" dirty="0">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676400"/>
            <a:ext cx="10817582" cy="798866"/>
            <a:chOff x="0" y="0"/>
            <a:chExt cx="21640800" cy="2556139"/>
          </a:xfrm>
        </p:grpSpPr>
        <p:grpSp>
          <p:nvGrpSpPr>
            <p:cNvPr id="6" name="Group 6"/>
            <p:cNvGrpSpPr/>
            <p:nvPr/>
          </p:nvGrpSpPr>
          <p:grpSpPr>
            <a:xfrm>
              <a:off x="0" y="0"/>
              <a:ext cx="21640800" cy="2556139"/>
              <a:chOff x="0" y="0"/>
              <a:chExt cx="4274726" cy="504916"/>
            </a:xfrm>
          </p:grpSpPr>
          <p:sp>
            <p:nvSpPr>
              <p:cNvPr id="7" name="Freeform 7"/>
              <p:cNvSpPr/>
              <p:nvPr/>
            </p:nvSpPr>
            <p:spPr>
              <a:xfrm>
                <a:off x="0" y="0"/>
                <a:ext cx="4274726" cy="504916"/>
              </a:xfrm>
              <a:custGeom>
                <a:avLst/>
                <a:gdLst/>
                <a:ahLst/>
                <a:cxnLst/>
                <a:rect l="l" t="t" r="r" b="b"/>
                <a:pathLst>
                  <a:path w="4274726" h="504916">
                    <a:moveTo>
                      <a:pt x="0" y="0"/>
                    </a:moveTo>
                    <a:lnTo>
                      <a:pt x="4274726" y="0"/>
                    </a:lnTo>
                    <a:lnTo>
                      <a:pt x="4274726" y="504916"/>
                    </a:lnTo>
                    <a:lnTo>
                      <a:pt x="0" y="504916"/>
                    </a:lnTo>
                    <a:close/>
                  </a:path>
                </a:pathLst>
              </a:custGeom>
              <a:gradFill rotWithShape="1">
                <a:gsLst>
                  <a:gs pos="0">
                    <a:srgbClr val="CDFFD8">
                      <a:alpha val="100000"/>
                    </a:srgbClr>
                  </a:gs>
                  <a:gs pos="100000">
                    <a:srgbClr val="94B9FF">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398312" y="753981"/>
              <a:ext cx="20910412" cy="771366"/>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rPr>
                <a:t>Nếu truyền nhóm máu không phù hợp sẽ dẫn đến hậu quả gì?</a:t>
              </a:r>
              <a:endParaRPr lang="en-US" sz="2300" b="1" dirty="0">
                <a:solidFill>
                  <a:srgbClr val="000000"/>
                </a:solidFill>
                <a:latin typeface="Arial" pitchFamily="34" charset="0"/>
              </a:endParaRP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5" name="Freeform 15"/>
          <p:cNvSpPr/>
          <p:nvPr/>
        </p:nvSpPr>
        <p:spPr>
          <a:xfrm>
            <a:off x="608012" y="2500961"/>
            <a:ext cx="6539475" cy="4207373"/>
          </a:xfrm>
          <a:custGeom>
            <a:avLst/>
            <a:gdLst/>
            <a:ahLst/>
            <a:cxnLst/>
            <a:rect l="l" t="t" r="r" b="b"/>
            <a:pathLst>
              <a:path w="9695323" h="5988800">
                <a:moveTo>
                  <a:pt x="0" y="0"/>
                </a:moveTo>
                <a:lnTo>
                  <a:pt x="9695323" y="0"/>
                </a:lnTo>
                <a:lnTo>
                  <a:pt x="9695323" y="5988800"/>
                </a:lnTo>
                <a:lnTo>
                  <a:pt x="0" y="5988800"/>
                </a:lnTo>
                <a:lnTo>
                  <a:pt x="0" y="0"/>
                </a:lnTo>
                <a:close/>
              </a:path>
            </a:pathLst>
          </a:custGeom>
          <a:blipFill>
            <a:blip r:embed="rId5"/>
            <a:stretch>
              <a:fillRect/>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grpSp>
        <p:nvGrpSpPr>
          <p:cNvPr id="18" name="Group 18"/>
          <p:cNvGrpSpPr/>
          <p:nvPr/>
        </p:nvGrpSpPr>
        <p:grpSpPr>
          <a:xfrm>
            <a:off x="7005971" y="2527300"/>
            <a:ext cx="4513664" cy="4201423"/>
            <a:chOff x="0" y="0"/>
            <a:chExt cx="9029679" cy="8193621"/>
          </a:xfrm>
        </p:grpSpPr>
        <p:grpSp>
          <p:nvGrpSpPr>
            <p:cNvPr id="19" name="Group 19"/>
            <p:cNvGrpSpPr/>
            <p:nvPr/>
          </p:nvGrpSpPr>
          <p:grpSpPr>
            <a:xfrm>
              <a:off x="0" y="0"/>
              <a:ext cx="9029679" cy="8193621"/>
              <a:chOff x="0" y="0"/>
              <a:chExt cx="2470538" cy="2241791"/>
            </a:xfrm>
          </p:grpSpPr>
          <p:sp>
            <p:nvSpPr>
              <p:cNvPr id="20" name="Freeform 20"/>
              <p:cNvSpPr/>
              <p:nvPr/>
            </p:nvSpPr>
            <p:spPr>
              <a:xfrm>
                <a:off x="0" y="0"/>
                <a:ext cx="2470539" cy="2241791"/>
              </a:xfrm>
              <a:custGeom>
                <a:avLst/>
                <a:gdLst/>
                <a:ahLst/>
                <a:cxnLst/>
                <a:rect l="l" t="t" r="r" b="b"/>
                <a:pathLst>
                  <a:path w="2470539" h="2241791">
                    <a:moveTo>
                      <a:pt x="2346078" y="59690"/>
                    </a:moveTo>
                    <a:cubicBezTo>
                      <a:pt x="2381638" y="59690"/>
                      <a:pt x="2410848" y="88900"/>
                      <a:pt x="2410848" y="124460"/>
                    </a:cubicBezTo>
                    <a:lnTo>
                      <a:pt x="2410848" y="2117331"/>
                    </a:lnTo>
                    <a:cubicBezTo>
                      <a:pt x="2410848" y="2152891"/>
                      <a:pt x="2381638" y="2182101"/>
                      <a:pt x="2346078" y="2182101"/>
                    </a:cubicBezTo>
                    <a:lnTo>
                      <a:pt x="124460" y="2182101"/>
                    </a:lnTo>
                    <a:cubicBezTo>
                      <a:pt x="88900" y="2182101"/>
                      <a:pt x="59690" y="2152891"/>
                      <a:pt x="59690" y="2117331"/>
                    </a:cubicBezTo>
                    <a:lnTo>
                      <a:pt x="59690" y="124460"/>
                    </a:lnTo>
                    <a:cubicBezTo>
                      <a:pt x="59690" y="88900"/>
                      <a:pt x="88900" y="59690"/>
                      <a:pt x="124460" y="59690"/>
                    </a:cubicBezTo>
                    <a:lnTo>
                      <a:pt x="2346078" y="59690"/>
                    </a:lnTo>
                    <a:moveTo>
                      <a:pt x="2346078" y="0"/>
                    </a:moveTo>
                    <a:lnTo>
                      <a:pt x="124460" y="0"/>
                    </a:lnTo>
                    <a:cubicBezTo>
                      <a:pt x="55880" y="0"/>
                      <a:pt x="0" y="55880"/>
                      <a:pt x="0" y="124460"/>
                    </a:cubicBezTo>
                    <a:lnTo>
                      <a:pt x="0" y="2117331"/>
                    </a:lnTo>
                    <a:cubicBezTo>
                      <a:pt x="0" y="2185912"/>
                      <a:pt x="55880" y="2241791"/>
                      <a:pt x="124460" y="2241791"/>
                    </a:cubicBezTo>
                    <a:lnTo>
                      <a:pt x="2346079" y="2241791"/>
                    </a:lnTo>
                    <a:cubicBezTo>
                      <a:pt x="2414659" y="2241791"/>
                      <a:pt x="2470539" y="2185912"/>
                      <a:pt x="2470539" y="2117331"/>
                    </a:cubicBezTo>
                    <a:lnTo>
                      <a:pt x="2470539" y="124460"/>
                    </a:lnTo>
                    <a:cubicBezTo>
                      <a:pt x="2470538" y="55880"/>
                      <a:pt x="2414658" y="0"/>
                      <a:pt x="2346078" y="0"/>
                    </a:cubicBezTo>
                    <a:close/>
                  </a:path>
                </a:pathLst>
              </a:custGeom>
              <a:solidFill>
                <a:srgbClr val="1D476E"/>
              </a:solidFill>
            </p:spPr>
          </p:sp>
        </p:grpSp>
        <p:sp>
          <p:nvSpPr>
            <p:cNvPr id="21" name="TextBox 21"/>
            <p:cNvSpPr txBox="1"/>
            <p:nvPr/>
          </p:nvSpPr>
          <p:spPr>
            <a:xfrm>
              <a:off x="377466" y="257850"/>
              <a:ext cx="8406247" cy="7896009"/>
            </a:xfrm>
            <a:prstGeom prst="rect">
              <a:avLst/>
            </a:prstGeom>
          </p:spPr>
          <p:txBody>
            <a:bodyPr wrap="square" lIns="0" tIns="0" rIns="0" bIns="0" rtlCol="0" anchor="t">
              <a:spAutoFit/>
            </a:bodyPr>
            <a:lstStyle/>
            <a:p>
              <a:pPr>
                <a:lnSpc>
                  <a:spcPct val="120000"/>
                </a:lnSpc>
                <a:spcBef>
                  <a:spcPct val="0"/>
                </a:spcBef>
              </a:pPr>
              <a:r>
                <a:rPr lang="vi-VN" sz="2400" b="1" dirty="0" smtClean="0">
                  <a:solidFill>
                    <a:srgbClr val="000000"/>
                  </a:solidFill>
                </a:rPr>
                <a:t>Nếu </a:t>
              </a:r>
              <a:r>
                <a:rPr lang="vi-VN" sz="2400" b="1" dirty="0">
                  <a:solidFill>
                    <a:srgbClr val="000000"/>
                  </a:solidFill>
                </a:rPr>
                <a:t>truyền nhóm máu không phù hợp sẽ xảy ra hiện tượng kết dính làm phá hủy hồng cầu của máu truyền ngay trong lòng mạch máu, đồng thời, có thể gây ra hiện tượng sốc và nguy hiểm đến tính mạng người nhận máu.</a:t>
              </a:r>
            </a:p>
          </p:txBody>
        </p:sp>
      </p:grpSp>
      <p:sp>
        <p:nvSpPr>
          <p:cNvPr id="22" name="TextBox 17"/>
          <p:cNvSpPr txBox="1"/>
          <p:nvPr/>
        </p:nvSpPr>
        <p:spPr>
          <a:xfrm>
            <a:off x="1150129" y="1219200"/>
            <a:ext cx="5497899" cy="423193"/>
          </a:xfrm>
          <a:prstGeom prst="rect">
            <a:avLst/>
          </a:prstGeom>
        </p:spPr>
        <p:txBody>
          <a:bodyPr lIns="0" tIns="0" rIns="0" bIns="0" rtlCol="0" anchor="t">
            <a:spAutoFit/>
          </a:bodyPr>
          <a:lstStyle/>
          <a:p>
            <a:pPr>
              <a:lnSpc>
                <a:spcPts val="3266"/>
              </a:lnSpc>
            </a:pPr>
            <a:r>
              <a:rPr lang="en-US" sz="2300" b="1" dirty="0" smtClean="0">
                <a:latin typeface="Arial" pitchFamily="34" charset="0"/>
              </a:rPr>
              <a:t>b. </a:t>
            </a:r>
            <a:r>
              <a:rPr lang="en-US" sz="2300" b="1" dirty="0" err="1" smtClean="0">
                <a:latin typeface="Arial" pitchFamily="34" charset="0"/>
              </a:rPr>
              <a:t>Truyền</a:t>
            </a:r>
            <a:r>
              <a:rPr lang="en-US" sz="2300" b="1" dirty="0" smtClean="0">
                <a:latin typeface="Arial" pitchFamily="34" charset="0"/>
              </a:rPr>
              <a:t> </a:t>
            </a:r>
            <a:r>
              <a:rPr lang="en-US" sz="2300" b="1" dirty="0" err="1" smtClean="0">
                <a:latin typeface="Arial" pitchFamily="34" charset="0"/>
              </a:rPr>
              <a:t>máu</a:t>
            </a:r>
            <a:endParaRPr lang="en-US" sz="2300" b="1" dirty="0">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11" name="!!o1c">
            <a:extLst>
              <a:ext uri="{FF2B5EF4-FFF2-40B4-BE49-F238E27FC236}">
                <a16:creationId xmlns="" xmlns:a16="http://schemas.microsoft.com/office/drawing/2014/main" id="{0221DB76-7F2C-42A3-A927-475C39E693E0}"/>
              </a:ext>
            </a:extLst>
          </p:cNvPr>
          <p:cNvSpPr/>
          <p:nvPr/>
        </p:nvSpPr>
        <p:spPr>
          <a:xfrm>
            <a:off x="2741612" y="568241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32" name="!!1c">
            <a:extLst>
              <a:ext uri="{FF2B5EF4-FFF2-40B4-BE49-F238E27FC236}">
                <a16:creationId xmlns="" xmlns:a16="http://schemas.microsoft.com/office/drawing/2014/main" id="{B63E422B-70F3-44E6-9626-6465118873E0}"/>
              </a:ext>
            </a:extLst>
          </p:cNvPr>
          <p:cNvSpPr txBox="1"/>
          <p:nvPr/>
        </p:nvSpPr>
        <p:spPr>
          <a:xfrm>
            <a:off x="2958715" y="5715151"/>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9" name="Rectangle: Rounded Corners 28">
            <a:extLst>
              <a:ext uri="{FF2B5EF4-FFF2-40B4-BE49-F238E27FC236}">
                <a16:creationId xmlns="" xmlns:a16="http://schemas.microsoft.com/office/drawing/2014/main" id="{79081DE3-25B1-4AC5-88E2-CA1A582D540E}"/>
              </a:ext>
            </a:extLst>
          </p:cNvPr>
          <p:cNvSpPr/>
          <p:nvPr/>
        </p:nvSpPr>
        <p:spPr>
          <a:xfrm>
            <a:off x="1051778" y="1166200"/>
            <a:ext cx="10080613" cy="305238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99" dirty="0">
              <a:solidFill>
                <a:srgbClr val="EE4036"/>
              </a:solidFill>
              <a:latin typeface="Times New Roman" panose="02020603050405020304" pitchFamily="18" charset="0"/>
            </a:endParaRPr>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201698" y="4503451"/>
            <a:ext cx="3396000" cy="880242"/>
            <a:chOff x="4037538" y="4547895"/>
            <a:chExt cx="3396884"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36513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 xmlns:a16="http://schemas.microsoft.com/office/drawing/2014/main" id="{C4425022-16BA-4BDD-9D76-C5A7629E652F}"/>
                </a:ext>
              </a:extLst>
            </p:cNvPr>
            <p:cNvSpPr txBox="1"/>
            <p:nvPr/>
          </p:nvSpPr>
          <p:spPr>
            <a:xfrm>
              <a:off x="4667616" y="4720226"/>
              <a:ext cx="2735321"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54" name="!!o1a">
            <a:extLst>
              <a:ext uri="{FF2B5EF4-FFF2-40B4-BE49-F238E27FC236}">
                <a16:creationId xmlns="" xmlns:a16="http://schemas.microsoft.com/office/drawing/2014/main" id="{55FE51F7-7B24-4A4A-8D9C-8AEE53BF7AB9}"/>
              </a:ext>
            </a:extLst>
          </p:cNvPr>
          <p:cNvSpPr/>
          <p:nvPr/>
        </p:nvSpPr>
        <p:spPr>
          <a:xfrm>
            <a:off x="3763498" y="568241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5" name="!!o1b">
            <a:extLst>
              <a:ext uri="{FF2B5EF4-FFF2-40B4-BE49-F238E27FC236}">
                <a16:creationId xmlns="" xmlns:a16="http://schemas.microsoft.com/office/drawing/2014/main" id="{F94139EE-3B91-45F5-9EAB-4B3DEDD4EAD1}"/>
              </a:ext>
            </a:extLst>
          </p:cNvPr>
          <p:cNvSpPr/>
          <p:nvPr/>
        </p:nvSpPr>
        <p:spPr>
          <a:xfrm>
            <a:off x="4772006" y="568241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7" name="!!1a">
            <a:extLst>
              <a:ext uri="{FF2B5EF4-FFF2-40B4-BE49-F238E27FC236}">
                <a16:creationId xmlns="" xmlns:a16="http://schemas.microsoft.com/office/drawing/2014/main" id="{79DC2306-18A4-4D25-89F9-322ED89913A6}"/>
              </a:ext>
            </a:extLst>
          </p:cNvPr>
          <p:cNvSpPr txBox="1"/>
          <p:nvPr/>
        </p:nvSpPr>
        <p:spPr>
          <a:xfrm>
            <a:off x="3980601" y="5715151"/>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ú</a:t>
            </a:r>
          </a:p>
        </p:txBody>
      </p:sp>
      <p:sp>
        <p:nvSpPr>
          <p:cNvPr id="58" name="!!1b">
            <a:extLst>
              <a:ext uri="{FF2B5EF4-FFF2-40B4-BE49-F238E27FC236}">
                <a16:creationId xmlns="" xmlns:a16="http://schemas.microsoft.com/office/drawing/2014/main" id="{43A3519C-897D-4399-B468-322CC4AD5493}"/>
              </a:ext>
            </a:extLst>
          </p:cNvPr>
          <p:cNvSpPr txBox="1"/>
          <p:nvPr/>
        </p:nvSpPr>
        <p:spPr>
          <a:xfrm>
            <a:off x="4989109" y="5715151"/>
            <a:ext cx="462050" cy="830781"/>
          </a:xfrm>
          <a:prstGeom prst="rect">
            <a:avLst/>
          </a:prstGeom>
          <a:noFill/>
        </p:spPr>
        <p:txBody>
          <a:bodyPr wrap="square" rtlCol="0">
            <a:spAutoFit/>
          </a:bodyPr>
          <a:lstStyle/>
          <a:p>
            <a:pPr algn="ctr"/>
            <a:r>
              <a:rPr lang="en-US" sz="47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65" name="!!o1c">
            <a:extLst>
              <a:ext uri="{FF2B5EF4-FFF2-40B4-BE49-F238E27FC236}">
                <a16:creationId xmlns="" xmlns:a16="http://schemas.microsoft.com/office/drawing/2014/main" id="{0221DB76-7F2C-42A3-A927-475C39E693E0}"/>
              </a:ext>
            </a:extLst>
          </p:cNvPr>
          <p:cNvSpPr/>
          <p:nvPr/>
        </p:nvSpPr>
        <p:spPr>
          <a:xfrm>
            <a:off x="5798045" y="569626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6" name="!!1c">
            <a:extLst>
              <a:ext uri="{FF2B5EF4-FFF2-40B4-BE49-F238E27FC236}">
                <a16:creationId xmlns="" xmlns:a16="http://schemas.microsoft.com/office/drawing/2014/main" id="{B63E422B-70F3-44E6-9626-6465118873E0}"/>
              </a:ext>
            </a:extLst>
          </p:cNvPr>
          <p:cNvSpPr txBox="1"/>
          <p:nvPr/>
        </p:nvSpPr>
        <p:spPr>
          <a:xfrm>
            <a:off x="6015148" y="5715151"/>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2" name="!!o1c">
            <a:extLst>
              <a:ext uri="{FF2B5EF4-FFF2-40B4-BE49-F238E27FC236}">
                <a16:creationId xmlns="" xmlns:a16="http://schemas.microsoft.com/office/drawing/2014/main" id="{09E6C109-BF60-34B7-0250-74FEBE973D07}"/>
              </a:ext>
            </a:extLst>
          </p:cNvPr>
          <p:cNvSpPr/>
          <p:nvPr/>
        </p:nvSpPr>
        <p:spPr>
          <a:xfrm>
            <a:off x="6808856" y="5693151"/>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3" name="!!1c">
            <a:extLst>
              <a:ext uri="{FF2B5EF4-FFF2-40B4-BE49-F238E27FC236}">
                <a16:creationId xmlns="" xmlns:a16="http://schemas.microsoft.com/office/drawing/2014/main" id="{EC3EB415-766F-2A5F-E966-95BC443B862E}"/>
              </a:ext>
            </a:extLst>
          </p:cNvPr>
          <p:cNvSpPr txBox="1"/>
          <p:nvPr/>
        </p:nvSpPr>
        <p:spPr>
          <a:xfrm>
            <a:off x="7025959" y="5712039"/>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ậ</a:t>
            </a:r>
          </a:p>
        </p:txBody>
      </p:sp>
      <p:sp>
        <p:nvSpPr>
          <p:cNvPr id="4" name="!!o1c">
            <a:extLst>
              <a:ext uri="{FF2B5EF4-FFF2-40B4-BE49-F238E27FC236}">
                <a16:creationId xmlns="" xmlns:a16="http://schemas.microsoft.com/office/drawing/2014/main" id="{FFF44E70-AE69-1C7F-32DB-EA7F3265769D}"/>
              </a:ext>
            </a:extLst>
          </p:cNvPr>
          <p:cNvSpPr/>
          <p:nvPr/>
        </p:nvSpPr>
        <p:spPr>
          <a:xfrm>
            <a:off x="7819666" y="5695258"/>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 name="!!1c">
            <a:extLst>
              <a:ext uri="{FF2B5EF4-FFF2-40B4-BE49-F238E27FC236}">
                <a16:creationId xmlns="" xmlns:a16="http://schemas.microsoft.com/office/drawing/2014/main" id="{8C9F324C-319B-0FC5-AD01-A50529CDC6FB}"/>
              </a:ext>
            </a:extLst>
          </p:cNvPr>
          <p:cNvSpPr txBox="1"/>
          <p:nvPr/>
        </p:nvSpPr>
        <p:spPr>
          <a:xfrm>
            <a:off x="8036769" y="5744777"/>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pic>
        <p:nvPicPr>
          <p:cNvPr id="60" name="Picture 59">
            <a:extLst>
              <a:ext uri="{FF2B5EF4-FFF2-40B4-BE49-F238E27FC236}">
                <a16:creationId xmlns="" xmlns:a16="http://schemas.microsoft.com/office/drawing/2014/main" id="{A622DB69-83C4-42B9-BF1A-09C8614ACEE6}"/>
              </a:ext>
            </a:extLst>
          </p:cNvPr>
          <p:cNvPicPr>
            <a:picLocks noChangeAspect="1"/>
          </p:cNvPicPr>
          <p:nvPr/>
        </p:nvPicPr>
        <p:blipFill>
          <a:blip r:embed="rId10"/>
          <a:stretch>
            <a:fillRect/>
          </a:stretch>
        </p:blipFill>
        <p:spPr>
          <a:xfrm>
            <a:off x="4296465" y="-631090"/>
            <a:ext cx="359906" cy="214559"/>
          </a:xfrm>
          <a:prstGeom prst="rect">
            <a:avLst/>
          </a:prstGeom>
        </p:spPr>
      </p:pic>
      <p:pic>
        <p:nvPicPr>
          <p:cNvPr id="62" name="Picture 61">
            <a:extLst>
              <a:ext uri="{FF2B5EF4-FFF2-40B4-BE49-F238E27FC236}">
                <a16:creationId xmlns="" xmlns:a16="http://schemas.microsoft.com/office/drawing/2014/main" id="{5BF8BEEB-A48C-43E1-9B90-E647CFBF4F9B}"/>
              </a:ext>
            </a:extLst>
          </p:cNvPr>
          <p:cNvPicPr>
            <a:picLocks noChangeAspect="1"/>
          </p:cNvPicPr>
          <p:nvPr/>
        </p:nvPicPr>
        <p:blipFill>
          <a:blip r:embed="rId11"/>
          <a:stretch>
            <a:fillRect/>
          </a:stretch>
        </p:blipFill>
        <p:spPr>
          <a:xfrm>
            <a:off x="2022362" y="-680213"/>
            <a:ext cx="359906" cy="214559"/>
          </a:xfrm>
          <a:prstGeom prst="rect">
            <a:avLst/>
          </a:prstGeom>
        </p:spPr>
      </p:pic>
      <p:pic>
        <p:nvPicPr>
          <p:cNvPr id="67" name="Picture 66">
            <a:extLst>
              <a:ext uri="{FF2B5EF4-FFF2-40B4-BE49-F238E27FC236}">
                <a16:creationId xmlns="" xmlns:a16="http://schemas.microsoft.com/office/drawing/2014/main" id="{D8306303-3CA0-4A15-A5D2-00B46E91203A}"/>
              </a:ext>
            </a:extLst>
          </p:cNvPr>
          <p:cNvPicPr>
            <a:picLocks noChangeAspect="1"/>
          </p:cNvPicPr>
          <p:nvPr/>
        </p:nvPicPr>
        <p:blipFill>
          <a:blip r:embed="rId12"/>
          <a:stretch>
            <a:fillRect/>
          </a:stretch>
        </p:blipFill>
        <p:spPr>
          <a:xfrm>
            <a:off x="3561476" y="-1010630"/>
            <a:ext cx="359906" cy="218018"/>
          </a:xfrm>
          <a:prstGeom prst="rect">
            <a:avLst/>
          </a:prstGeom>
        </p:spPr>
      </p:pic>
      <p:pic>
        <p:nvPicPr>
          <p:cNvPr id="76" name="Picture 75">
            <a:extLst>
              <a:ext uri="{FF2B5EF4-FFF2-40B4-BE49-F238E27FC236}">
                <a16:creationId xmlns="" xmlns:a16="http://schemas.microsoft.com/office/drawing/2014/main" id="{81E161F3-E538-4677-B51A-922707270534}"/>
              </a:ext>
            </a:extLst>
          </p:cNvPr>
          <p:cNvPicPr>
            <a:picLocks noChangeAspect="1"/>
          </p:cNvPicPr>
          <p:nvPr/>
        </p:nvPicPr>
        <p:blipFill>
          <a:blip r:embed="rId13"/>
          <a:stretch>
            <a:fillRect/>
          </a:stretch>
        </p:blipFill>
        <p:spPr>
          <a:xfrm>
            <a:off x="11789119" y="-416082"/>
            <a:ext cx="359906" cy="218018"/>
          </a:xfrm>
          <a:prstGeom prst="rect">
            <a:avLst/>
          </a:prstGeom>
        </p:spPr>
      </p:pic>
      <p:pic>
        <p:nvPicPr>
          <p:cNvPr id="77" name="Picture 76">
            <a:extLst>
              <a:ext uri="{FF2B5EF4-FFF2-40B4-BE49-F238E27FC236}">
                <a16:creationId xmlns="" xmlns:a16="http://schemas.microsoft.com/office/drawing/2014/main" id="{6D55CD44-ED35-4210-9941-1F51C694E62B}"/>
              </a:ext>
            </a:extLst>
          </p:cNvPr>
          <p:cNvPicPr>
            <a:picLocks noChangeAspect="1"/>
          </p:cNvPicPr>
          <p:nvPr/>
        </p:nvPicPr>
        <p:blipFill>
          <a:blip r:embed="rId14"/>
          <a:stretch>
            <a:fillRect/>
          </a:stretch>
        </p:blipFill>
        <p:spPr>
          <a:xfrm>
            <a:off x="10148971" y="-649354"/>
            <a:ext cx="359906" cy="214559"/>
          </a:xfrm>
          <a:prstGeom prst="rect">
            <a:avLst/>
          </a:prstGeom>
        </p:spPr>
      </p:pic>
      <p:pic>
        <p:nvPicPr>
          <p:cNvPr id="78" name="Picture 77">
            <a:extLst>
              <a:ext uri="{FF2B5EF4-FFF2-40B4-BE49-F238E27FC236}">
                <a16:creationId xmlns="" xmlns:a16="http://schemas.microsoft.com/office/drawing/2014/main" id="{803FEA7D-2513-4EEA-811C-84B5F78E6A20}"/>
              </a:ext>
            </a:extLst>
          </p:cNvPr>
          <p:cNvPicPr>
            <a:picLocks noChangeAspect="1"/>
          </p:cNvPicPr>
          <p:nvPr/>
        </p:nvPicPr>
        <p:blipFill>
          <a:blip r:embed="rId15"/>
          <a:stretch>
            <a:fillRect/>
          </a:stretch>
        </p:blipFill>
        <p:spPr>
          <a:xfrm>
            <a:off x="7476920" y="-1101053"/>
            <a:ext cx="359906" cy="218018"/>
          </a:xfrm>
          <a:prstGeom prst="rect">
            <a:avLst/>
          </a:prstGeom>
        </p:spPr>
      </p:pic>
      <p:pic>
        <p:nvPicPr>
          <p:cNvPr id="79" name="Picture 78">
            <a:extLst>
              <a:ext uri="{FF2B5EF4-FFF2-40B4-BE49-F238E27FC236}">
                <a16:creationId xmlns="" xmlns:a16="http://schemas.microsoft.com/office/drawing/2014/main" id="{447AD84C-8CF9-4056-A4E3-B74CB05DF278}"/>
              </a:ext>
            </a:extLst>
          </p:cNvPr>
          <p:cNvPicPr>
            <a:picLocks noChangeAspect="1"/>
          </p:cNvPicPr>
          <p:nvPr/>
        </p:nvPicPr>
        <p:blipFill>
          <a:blip r:embed="rId16"/>
          <a:stretch>
            <a:fillRect/>
          </a:stretch>
        </p:blipFill>
        <p:spPr>
          <a:xfrm>
            <a:off x="8381505" y="-592875"/>
            <a:ext cx="359906" cy="214559"/>
          </a:xfrm>
          <a:prstGeom prst="rect">
            <a:avLst/>
          </a:prstGeom>
        </p:spPr>
      </p:pic>
      <p:pic>
        <p:nvPicPr>
          <p:cNvPr id="80" name="Picture 79">
            <a:extLst>
              <a:ext uri="{FF2B5EF4-FFF2-40B4-BE49-F238E27FC236}">
                <a16:creationId xmlns="" xmlns:a16="http://schemas.microsoft.com/office/drawing/2014/main" id="{C7CB4E12-983D-46E2-A8A3-DBC4BCD99F70}"/>
              </a:ext>
            </a:extLst>
          </p:cNvPr>
          <p:cNvPicPr>
            <a:picLocks noChangeAspect="1"/>
          </p:cNvPicPr>
          <p:nvPr/>
        </p:nvPicPr>
        <p:blipFill>
          <a:blip r:embed="rId17"/>
          <a:stretch>
            <a:fillRect/>
          </a:stretch>
        </p:blipFill>
        <p:spPr>
          <a:xfrm>
            <a:off x="9156703" y="-634549"/>
            <a:ext cx="359906" cy="218018"/>
          </a:xfrm>
          <a:prstGeom prst="rect">
            <a:avLst/>
          </a:prstGeom>
        </p:spPr>
      </p:pic>
      <p:pic>
        <p:nvPicPr>
          <p:cNvPr id="81" name="Picture 80">
            <a:extLst>
              <a:ext uri="{FF2B5EF4-FFF2-40B4-BE49-F238E27FC236}">
                <a16:creationId xmlns="" xmlns:a16="http://schemas.microsoft.com/office/drawing/2014/main" id="{074C1201-0AA7-42CC-9513-433A8C9E6614}"/>
              </a:ext>
            </a:extLst>
          </p:cNvPr>
          <p:cNvPicPr>
            <a:picLocks noChangeAspect="1"/>
          </p:cNvPicPr>
          <p:nvPr/>
        </p:nvPicPr>
        <p:blipFill>
          <a:blip r:embed="rId18"/>
          <a:stretch>
            <a:fillRect/>
          </a:stretch>
        </p:blipFill>
        <p:spPr>
          <a:xfrm>
            <a:off x="6912564" y="-556051"/>
            <a:ext cx="359906" cy="218018"/>
          </a:xfrm>
          <a:prstGeom prst="rect">
            <a:avLst/>
          </a:prstGeom>
        </p:spPr>
      </p:pic>
      <p:pic>
        <p:nvPicPr>
          <p:cNvPr id="82" name="Picture 81">
            <a:extLst>
              <a:ext uri="{FF2B5EF4-FFF2-40B4-BE49-F238E27FC236}">
                <a16:creationId xmlns="" xmlns:a16="http://schemas.microsoft.com/office/drawing/2014/main" id="{6A00323E-38CF-4CCA-A2E6-343E499AEBFB}"/>
              </a:ext>
            </a:extLst>
          </p:cNvPr>
          <p:cNvPicPr>
            <a:picLocks noChangeAspect="1"/>
          </p:cNvPicPr>
          <p:nvPr/>
        </p:nvPicPr>
        <p:blipFill>
          <a:blip r:embed="rId19"/>
          <a:stretch>
            <a:fillRect/>
          </a:stretch>
        </p:blipFill>
        <p:spPr>
          <a:xfrm>
            <a:off x="2749158" y="-705460"/>
            <a:ext cx="359906" cy="218018"/>
          </a:xfrm>
          <a:prstGeom prst="rect">
            <a:avLst/>
          </a:prstGeom>
        </p:spPr>
      </p:pic>
      <p:pic>
        <p:nvPicPr>
          <p:cNvPr id="83" name="Picture 82">
            <a:extLst>
              <a:ext uri="{FF2B5EF4-FFF2-40B4-BE49-F238E27FC236}">
                <a16:creationId xmlns="" xmlns:a16="http://schemas.microsoft.com/office/drawing/2014/main" id="{0B46CDDD-69A9-4645-94A4-567D04EB420D}"/>
              </a:ext>
            </a:extLst>
          </p:cNvPr>
          <p:cNvPicPr>
            <a:picLocks noChangeAspect="1"/>
          </p:cNvPicPr>
          <p:nvPr/>
        </p:nvPicPr>
        <p:blipFill>
          <a:blip r:embed="rId11"/>
          <a:stretch>
            <a:fillRect/>
          </a:stretch>
        </p:blipFill>
        <p:spPr>
          <a:xfrm>
            <a:off x="6870902" y="-853256"/>
            <a:ext cx="359906" cy="214559"/>
          </a:xfrm>
          <a:prstGeom prst="rect">
            <a:avLst/>
          </a:prstGeom>
        </p:spPr>
      </p:pic>
      <p:pic>
        <p:nvPicPr>
          <p:cNvPr id="84" name="Picture 83">
            <a:extLst>
              <a:ext uri="{FF2B5EF4-FFF2-40B4-BE49-F238E27FC236}">
                <a16:creationId xmlns="" xmlns:a16="http://schemas.microsoft.com/office/drawing/2014/main" id="{DA36CFA9-0C47-47D7-9FD5-57E438988A26}"/>
              </a:ext>
            </a:extLst>
          </p:cNvPr>
          <p:cNvPicPr>
            <a:picLocks noChangeAspect="1"/>
          </p:cNvPicPr>
          <p:nvPr/>
        </p:nvPicPr>
        <p:blipFill>
          <a:blip r:embed="rId12"/>
          <a:stretch>
            <a:fillRect/>
          </a:stretch>
        </p:blipFill>
        <p:spPr>
          <a:xfrm>
            <a:off x="8410016" y="-1183672"/>
            <a:ext cx="359906" cy="218018"/>
          </a:xfrm>
          <a:prstGeom prst="rect">
            <a:avLst/>
          </a:prstGeom>
        </p:spPr>
      </p:pic>
      <p:pic>
        <p:nvPicPr>
          <p:cNvPr id="85" name="Picture 84">
            <a:extLst>
              <a:ext uri="{FF2B5EF4-FFF2-40B4-BE49-F238E27FC236}">
                <a16:creationId xmlns="" xmlns:a16="http://schemas.microsoft.com/office/drawing/2014/main" id="{96BBE5BE-2B84-4213-AAB1-15810189E3B4}"/>
              </a:ext>
            </a:extLst>
          </p:cNvPr>
          <p:cNvPicPr>
            <a:picLocks noChangeAspect="1"/>
          </p:cNvPicPr>
          <p:nvPr/>
        </p:nvPicPr>
        <p:blipFill>
          <a:blip r:embed="rId19"/>
          <a:stretch>
            <a:fillRect/>
          </a:stretch>
        </p:blipFill>
        <p:spPr>
          <a:xfrm>
            <a:off x="7597698" y="-878503"/>
            <a:ext cx="359906" cy="218018"/>
          </a:xfrm>
          <a:prstGeom prst="rect">
            <a:avLst/>
          </a:prstGeom>
        </p:spPr>
      </p:pic>
      <p:pic>
        <p:nvPicPr>
          <p:cNvPr id="86" name="Picture 85">
            <a:extLst>
              <a:ext uri="{FF2B5EF4-FFF2-40B4-BE49-F238E27FC236}">
                <a16:creationId xmlns="" xmlns:a16="http://schemas.microsoft.com/office/drawing/2014/main" id="{3B1EBC2A-07B3-4489-BB55-F9E223A786D6}"/>
              </a:ext>
            </a:extLst>
          </p:cNvPr>
          <p:cNvPicPr>
            <a:picLocks noChangeAspect="1"/>
          </p:cNvPicPr>
          <p:nvPr/>
        </p:nvPicPr>
        <p:blipFill>
          <a:blip r:embed="rId13"/>
          <a:stretch>
            <a:fillRect/>
          </a:stretch>
        </p:blipFill>
        <p:spPr>
          <a:xfrm>
            <a:off x="700152" y="-564631"/>
            <a:ext cx="359906" cy="218018"/>
          </a:xfrm>
          <a:prstGeom prst="rect">
            <a:avLst/>
          </a:prstGeom>
        </p:spPr>
      </p:pic>
      <p:pic>
        <p:nvPicPr>
          <p:cNvPr id="87" name="Picture 86">
            <a:extLst>
              <a:ext uri="{FF2B5EF4-FFF2-40B4-BE49-F238E27FC236}">
                <a16:creationId xmlns="" xmlns:a16="http://schemas.microsoft.com/office/drawing/2014/main" id="{67B84497-920B-4E47-BED9-F2CB48D342D3}"/>
              </a:ext>
            </a:extLst>
          </p:cNvPr>
          <p:cNvPicPr>
            <a:picLocks noChangeAspect="1"/>
          </p:cNvPicPr>
          <p:nvPr/>
        </p:nvPicPr>
        <p:blipFill>
          <a:blip r:embed="rId14"/>
          <a:stretch>
            <a:fillRect/>
          </a:stretch>
        </p:blipFill>
        <p:spPr>
          <a:xfrm>
            <a:off x="1630835" y="-979817"/>
            <a:ext cx="359906" cy="214559"/>
          </a:xfrm>
          <a:prstGeom prst="rect">
            <a:avLst/>
          </a:prstGeom>
        </p:spPr>
      </p:pic>
      <p:pic>
        <p:nvPicPr>
          <p:cNvPr id="88" name="Picture 87">
            <a:extLst>
              <a:ext uri="{FF2B5EF4-FFF2-40B4-BE49-F238E27FC236}">
                <a16:creationId xmlns="" xmlns:a16="http://schemas.microsoft.com/office/drawing/2014/main" id="{C52600BB-4B52-467E-825D-99BFF7CBBD89}"/>
              </a:ext>
            </a:extLst>
          </p:cNvPr>
          <p:cNvPicPr>
            <a:picLocks noChangeAspect="1"/>
          </p:cNvPicPr>
          <p:nvPr/>
        </p:nvPicPr>
        <p:blipFill>
          <a:blip r:embed="rId15"/>
          <a:stretch>
            <a:fillRect/>
          </a:stretch>
        </p:blipFill>
        <p:spPr>
          <a:xfrm>
            <a:off x="2848765" y="-946625"/>
            <a:ext cx="359906" cy="218018"/>
          </a:xfrm>
          <a:prstGeom prst="rect">
            <a:avLst/>
          </a:prstGeom>
        </p:spPr>
      </p:pic>
      <p:pic>
        <p:nvPicPr>
          <p:cNvPr id="89" name="Picture 88">
            <a:extLst>
              <a:ext uri="{FF2B5EF4-FFF2-40B4-BE49-F238E27FC236}">
                <a16:creationId xmlns="" xmlns:a16="http://schemas.microsoft.com/office/drawing/2014/main" id="{18EE2317-3213-4F96-865F-314FF8EDA669}"/>
              </a:ext>
            </a:extLst>
          </p:cNvPr>
          <p:cNvPicPr>
            <a:picLocks noChangeAspect="1"/>
          </p:cNvPicPr>
          <p:nvPr/>
        </p:nvPicPr>
        <p:blipFill>
          <a:blip r:embed="rId11"/>
          <a:stretch>
            <a:fillRect/>
          </a:stretch>
        </p:blipFill>
        <p:spPr>
          <a:xfrm>
            <a:off x="1731587" y="-1475219"/>
            <a:ext cx="359906" cy="214559"/>
          </a:xfrm>
          <a:prstGeom prst="rect">
            <a:avLst/>
          </a:prstGeom>
        </p:spPr>
      </p:pic>
      <p:pic>
        <p:nvPicPr>
          <p:cNvPr id="90" name="Picture 89">
            <a:extLst>
              <a:ext uri="{FF2B5EF4-FFF2-40B4-BE49-F238E27FC236}">
                <a16:creationId xmlns="" xmlns:a16="http://schemas.microsoft.com/office/drawing/2014/main" id="{2D5A3EEA-595D-41A6-882E-2C950A342B76}"/>
              </a:ext>
            </a:extLst>
          </p:cNvPr>
          <p:cNvPicPr>
            <a:picLocks noChangeAspect="1"/>
          </p:cNvPicPr>
          <p:nvPr/>
        </p:nvPicPr>
        <p:blipFill>
          <a:blip r:embed="rId12"/>
          <a:stretch>
            <a:fillRect/>
          </a:stretch>
        </p:blipFill>
        <p:spPr>
          <a:xfrm>
            <a:off x="10617957" y="-1319071"/>
            <a:ext cx="359906" cy="218018"/>
          </a:xfrm>
          <a:prstGeom prst="rect">
            <a:avLst/>
          </a:prstGeom>
        </p:spPr>
      </p:pic>
      <p:pic>
        <p:nvPicPr>
          <p:cNvPr id="91" name="Picture 90">
            <a:extLst>
              <a:ext uri="{FF2B5EF4-FFF2-40B4-BE49-F238E27FC236}">
                <a16:creationId xmlns="" xmlns:a16="http://schemas.microsoft.com/office/drawing/2014/main" id="{43AB6967-D67C-4566-82B1-C051B5D2323C}"/>
              </a:ext>
            </a:extLst>
          </p:cNvPr>
          <p:cNvPicPr>
            <a:picLocks noChangeAspect="1"/>
          </p:cNvPicPr>
          <p:nvPr/>
        </p:nvPicPr>
        <p:blipFill>
          <a:blip r:embed="rId19"/>
          <a:stretch>
            <a:fillRect/>
          </a:stretch>
        </p:blipFill>
        <p:spPr>
          <a:xfrm>
            <a:off x="6732611" y="-1638891"/>
            <a:ext cx="359906" cy="218018"/>
          </a:xfrm>
          <a:prstGeom prst="rect">
            <a:avLst/>
          </a:prstGeom>
        </p:spPr>
      </p:pic>
      <p:pic>
        <p:nvPicPr>
          <p:cNvPr id="92" name="Picture 91">
            <a:extLst>
              <a:ext uri="{FF2B5EF4-FFF2-40B4-BE49-F238E27FC236}">
                <a16:creationId xmlns="" xmlns:a16="http://schemas.microsoft.com/office/drawing/2014/main" id="{E6F59F5D-5110-4FA2-8DF5-EED47CE2946E}"/>
              </a:ext>
            </a:extLst>
          </p:cNvPr>
          <p:cNvPicPr>
            <a:picLocks noChangeAspect="1"/>
          </p:cNvPicPr>
          <p:nvPr/>
        </p:nvPicPr>
        <p:blipFill>
          <a:blip r:embed="rId12"/>
          <a:stretch>
            <a:fillRect/>
          </a:stretch>
        </p:blipFill>
        <p:spPr>
          <a:xfrm>
            <a:off x="5979548" y="-1009014"/>
            <a:ext cx="359906" cy="218018"/>
          </a:xfrm>
          <a:prstGeom prst="rect">
            <a:avLst/>
          </a:prstGeom>
        </p:spPr>
      </p:pic>
      <p:pic>
        <p:nvPicPr>
          <p:cNvPr id="93" name="Picture 92">
            <a:extLst>
              <a:ext uri="{FF2B5EF4-FFF2-40B4-BE49-F238E27FC236}">
                <a16:creationId xmlns="" xmlns:a16="http://schemas.microsoft.com/office/drawing/2014/main" id="{F2DECD46-F2CD-4D72-A1C1-97C80B70E8C1}"/>
              </a:ext>
            </a:extLst>
          </p:cNvPr>
          <p:cNvPicPr>
            <a:picLocks noChangeAspect="1"/>
          </p:cNvPicPr>
          <p:nvPr/>
        </p:nvPicPr>
        <p:blipFill>
          <a:blip r:embed="rId14"/>
          <a:stretch>
            <a:fillRect/>
          </a:stretch>
        </p:blipFill>
        <p:spPr>
          <a:xfrm>
            <a:off x="8507082" y="-1817162"/>
            <a:ext cx="359906" cy="214559"/>
          </a:xfrm>
          <a:prstGeom prst="rect">
            <a:avLst/>
          </a:prstGeom>
        </p:spPr>
      </p:pic>
      <p:pic>
        <p:nvPicPr>
          <p:cNvPr id="94" name="Picture 93">
            <a:extLst>
              <a:ext uri="{FF2B5EF4-FFF2-40B4-BE49-F238E27FC236}">
                <a16:creationId xmlns="" xmlns:a16="http://schemas.microsoft.com/office/drawing/2014/main" id="{53097E2F-0CEB-4AD1-A885-C217F1BE53EC}"/>
              </a:ext>
            </a:extLst>
          </p:cNvPr>
          <p:cNvPicPr>
            <a:picLocks noChangeAspect="1"/>
          </p:cNvPicPr>
          <p:nvPr/>
        </p:nvPicPr>
        <p:blipFill>
          <a:blip r:embed="rId15"/>
          <a:stretch>
            <a:fillRect/>
          </a:stretch>
        </p:blipFill>
        <p:spPr>
          <a:xfrm>
            <a:off x="11609166" y="-1424761"/>
            <a:ext cx="359906" cy="218018"/>
          </a:xfrm>
          <a:prstGeom prst="rect">
            <a:avLst/>
          </a:prstGeom>
        </p:spPr>
      </p:pic>
      <p:pic>
        <p:nvPicPr>
          <p:cNvPr id="95" name="Picture 94">
            <a:extLst>
              <a:ext uri="{FF2B5EF4-FFF2-40B4-BE49-F238E27FC236}">
                <a16:creationId xmlns="" xmlns:a16="http://schemas.microsoft.com/office/drawing/2014/main" id="{439C4804-B1FC-46A1-AB14-4A65343C55A3}"/>
              </a:ext>
            </a:extLst>
          </p:cNvPr>
          <p:cNvPicPr>
            <a:picLocks noChangeAspect="1"/>
          </p:cNvPicPr>
          <p:nvPr/>
        </p:nvPicPr>
        <p:blipFill>
          <a:blip r:embed="rId12"/>
          <a:stretch>
            <a:fillRect/>
          </a:stretch>
        </p:blipFill>
        <p:spPr>
          <a:xfrm>
            <a:off x="11269201" y="-733740"/>
            <a:ext cx="359906" cy="218018"/>
          </a:xfrm>
          <a:prstGeom prst="rect">
            <a:avLst/>
          </a:prstGeom>
        </p:spPr>
      </p:pic>
      <p:pic>
        <p:nvPicPr>
          <p:cNvPr id="96" name="Picture 95">
            <a:extLst>
              <a:ext uri="{FF2B5EF4-FFF2-40B4-BE49-F238E27FC236}">
                <a16:creationId xmlns="" xmlns:a16="http://schemas.microsoft.com/office/drawing/2014/main" id="{AA0FCB71-EBCE-4D07-B1CC-FDC97F460F27}"/>
              </a:ext>
            </a:extLst>
          </p:cNvPr>
          <p:cNvPicPr>
            <a:picLocks noChangeAspect="1"/>
          </p:cNvPicPr>
          <p:nvPr/>
        </p:nvPicPr>
        <p:blipFill>
          <a:blip r:embed="rId15"/>
          <a:stretch>
            <a:fillRect/>
          </a:stretch>
        </p:blipFill>
        <p:spPr>
          <a:xfrm>
            <a:off x="9504908" y="-1338738"/>
            <a:ext cx="359906" cy="218018"/>
          </a:xfrm>
          <a:prstGeom prst="rect">
            <a:avLst/>
          </a:prstGeom>
        </p:spPr>
      </p:pic>
      <p:pic>
        <p:nvPicPr>
          <p:cNvPr id="97" name="Picture 96">
            <a:extLst>
              <a:ext uri="{FF2B5EF4-FFF2-40B4-BE49-F238E27FC236}">
                <a16:creationId xmlns="" xmlns:a16="http://schemas.microsoft.com/office/drawing/2014/main" id="{6734A123-4F32-42E9-A337-CBF64C21052C}"/>
              </a:ext>
            </a:extLst>
          </p:cNvPr>
          <p:cNvPicPr>
            <a:picLocks noChangeAspect="1"/>
          </p:cNvPicPr>
          <p:nvPr/>
        </p:nvPicPr>
        <p:blipFill>
          <a:blip r:embed="rId11"/>
          <a:stretch>
            <a:fillRect/>
          </a:stretch>
        </p:blipFill>
        <p:spPr>
          <a:xfrm>
            <a:off x="4552971" y="-329583"/>
            <a:ext cx="359906" cy="214559"/>
          </a:xfrm>
          <a:prstGeom prst="rect">
            <a:avLst/>
          </a:prstGeom>
        </p:spPr>
      </p:pic>
      <p:pic>
        <p:nvPicPr>
          <p:cNvPr id="98" name="Picture 97">
            <a:extLst>
              <a:ext uri="{FF2B5EF4-FFF2-40B4-BE49-F238E27FC236}">
                <a16:creationId xmlns="" xmlns:a16="http://schemas.microsoft.com/office/drawing/2014/main" id="{4F5F9C32-2E71-4152-A738-7CC4AECC50CE}"/>
              </a:ext>
            </a:extLst>
          </p:cNvPr>
          <p:cNvPicPr>
            <a:picLocks noChangeAspect="1"/>
          </p:cNvPicPr>
          <p:nvPr/>
        </p:nvPicPr>
        <p:blipFill>
          <a:blip r:embed="rId12"/>
          <a:stretch>
            <a:fillRect/>
          </a:stretch>
        </p:blipFill>
        <p:spPr>
          <a:xfrm>
            <a:off x="4644057" y="-1432249"/>
            <a:ext cx="359906" cy="218018"/>
          </a:xfrm>
          <a:prstGeom prst="rect">
            <a:avLst/>
          </a:prstGeom>
        </p:spPr>
      </p:pic>
      <p:pic>
        <p:nvPicPr>
          <p:cNvPr id="99" name="Picture 98">
            <a:extLst>
              <a:ext uri="{FF2B5EF4-FFF2-40B4-BE49-F238E27FC236}">
                <a16:creationId xmlns="" xmlns:a16="http://schemas.microsoft.com/office/drawing/2014/main" id="{C1012CB1-D862-4BAD-A05D-2A2C76D59774}"/>
              </a:ext>
            </a:extLst>
          </p:cNvPr>
          <p:cNvPicPr>
            <a:picLocks noChangeAspect="1"/>
          </p:cNvPicPr>
          <p:nvPr/>
        </p:nvPicPr>
        <p:blipFill>
          <a:blip r:embed="rId19"/>
          <a:stretch>
            <a:fillRect/>
          </a:stretch>
        </p:blipFill>
        <p:spPr>
          <a:xfrm>
            <a:off x="5279766" y="-354830"/>
            <a:ext cx="359906" cy="218018"/>
          </a:xfrm>
          <a:prstGeom prst="rect">
            <a:avLst/>
          </a:prstGeom>
        </p:spPr>
      </p:pic>
      <p:pic>
        <p:nvPicPr>
          <p:cNvPr id="100" name="Picture 99">
            <a:extLst>
              <a:ext uri="{FF2B5EF4-FFF2-40B4-BE49-F238E27FC236}">
                <a16:creationId xmlns="" xmlns:a16="http://schemas.microsoft.com/office/drawing/2014/main" id="{21E93066-09E5-413A-8070-237C2CD7732E}"/>
              </a:ext>
            </a:extLst>
          </p:cNvPr>
          <p:cNvPicPr>
            <a:picLocks noChangeAspect="1"/>
          </p:cNvPicPr>
          <p:nvPr/>
        </p:nvPicPr>
        <p:blipFill>
          <a:blip r:embed="rId12"/>
          <a:stretch>
            <a:fillRect/>
          </a:stretch>
        </p:blipFill>
        <p:spPr>
          <a:xfrm>
            <a:off x="3661617" y="-485341"/>
            <a:ext cx="359906" cy="218018"/>
          </a:xfrm>
          <a:prstGeom prst="rect">
            <a:avLst/>
          </a:prstGeom>
        </p:spPr>
      </p:pic>
      <p:pic>
        <p:nvPicPr>
          <p:cNvPr id="101" name="Picture 100">
            <a:extLst>
              <a:ext uri="{FF2B5EF4-FFF2-40B4-BE49-F238E27FC236}">
                <a16:creationId xmlns="" xmlns:a16="http://schemas.microsoft.com/office/drawing/2014/main" id="{5196AEB6-7919-4831-BB5B-79C09EDB2CB3}"/>
              </a:ext>
            </a:extLst>
          </p:cNvPr>
          <p:cNvPicPr>
            <a:picLocks noChangeAspect="1"/>
          </p:cNvPicPr>
          <p:nvPr/>
        </p:nvPicPr>
        <p:blipFill>
          <a:blip r:embed="rId12"/>
          <a:stretch>
            <a:fillRect/>
          </a:stretch>
        </p:blipFill>
        <p:spPr>
          <a:xfrm>
            <a:off x="156851" y="-1401690"/>
            <a:ext cx="359906" cy="218018"/>
          </a:xfrm>
          <a:prstGeom prst="rect">
            <a:avLst/>
          </a:prstGeom>
        </p:spPr>
      </p:pic>
      <p:sp>
        <p:nvSpPr>
          <p:cNvPr id="6" name="TextBox 5"/>
          <p:cNvSpPr txBox="1"/>
          <p:nvPr/>
        </p:nvSpPr>
        <p:spPr>
          <a:xfrm>
            <a:off x="838839" y="1985974"/>
            <a:ext cx="6129450" cy="1938992"/>
          </a:xfrm>
          <a:prstGeom prst="rect">
            <a:avLst/>
          </a:prstGeom>
          <a:noFill/>
        </p:spPr>
        <p:txBody>
          <a:bodyPr wrap="square" rtlCol="0">
            <a:spAutoFit/>
          </a:bodyPr>
          <a:lstStyle/>
          <a:p>
            <a:pPr algn="ctr"/>
            <a:r>
              <a:rPr lang="en-US" sz="4000" b="1" dirty="0" err="1">
                <a:solidFill>
                  <a:srgbClr val="EE4036"/>
                </a:solidFill>
                <a:latin typeface="Times New Roman" panose="02020603050405020304" pitchFamily="18" charset="0"/>
              </a:rPr>
              <a:t>Dự</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trữ</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dịch</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mật</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là</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chức</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năng</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của</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bộ</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phận</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nào</a:t>
            </a:r>
            <a:r>
              <a:rPr lang="en-US" sz="4000" b="1" dirty="0">
                <a:solidFill>
                  <a:srgbClr val="EE4036"/>
                </a:solidFill>
                <a:latin typeface="Times New Roman" panose="02020603050405020304" pitchFamily="18" charset="0"/>
              </a:rPr>
              <a:t>?</a:t>
            </a:r>
          </a:p>
          <a:p>
            <a:pPr algn="ctr"/>
            <a:endParaRPr lang="en-US" sz="4000" dirty="0"/>
          </a:p>
        </p:txBody>
      </p:sp>
      <p:pic>
        <p:nvPicPr>
          <p:cNvPr id="1026" name="Picture 2" descr="https://i.pinimg.com/564x/c8/b4/34/c8b43404548616950faebdc762a7be02.jpg"/>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5959" y="852328"/>
            <a:ext cx="3955503" cy="395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97147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2"/>
                                        </p:tgtEl>
                                      </p:cBhvr>
                                    </p:animEffect>
                                    <p:animScale>
                                      <p:cBhvr>
                                        <p:cTn id="12"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5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7"/>
                                        </p:tgtEl>
                                      </p:cBhvr>
                                    </p:animEffect>
                                    <p:animScale>
                                      <p:cBhvr>
                                        <p:cTn id="23"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8"/>
                                        </p:tgtEl>
                                      </p:cBhvr>
                                    </p:animEffect>
                                    <p:animScale>
                                      <p:cBhvr>
                                        <p:cTn id="34"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6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3"/>
                                        </p:tgtEl>
                                      </p:cBhvr>
                                    </p:animEffect>
                                    <p:animScale>
                                      <p:cBhvr>
                                        <p:cTn id="56"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500" fill="hold"/>
                                        <p:tgtEl>
                                          <p:spTgt spid="5"/>
                                        </p:tgtEl>
                                        <p:attrNameLst>
                                          <p:attrName>ppt_w</p:attrName>
                                        </p:attrNameLst>
                                      </p:cBhvr>
                                      <p:tavLst>
                                        <p:tav tm="0">
                                          <p:val>
                                            <p:fltVal val="0"/>
                                          </p:val>
                                        </p:tav>
                                        <p:tav tm="100000">
                                          <p:val>
                                            <p:strVal val="#ppt_w"/>
                                          </p:val>
                                        </p:tav>
                                      </p:tavLst>
                                    </p:anim>
                                    <p:anim calcmode="lin" valueType="num">
                                      <p:cBhvr>
                                        <p:cTn id="63" dur="500" fill="hold"/>
                                        <p:tgtEl>
                                          <p:spTgt spid="5"/>
                                        </p:tgtEl>
                                        <p:attrNameLst>
                                          <p:attrName>ppt_h</p:attrName>
                                        </p:attrNameLst>
                                      </p:cBhvr>
                                      <p:tavLst>
                                        <p:tav tm="0">
                                          <p:val>
                                            <p:fltVal val="0"/>
                                          </p:val>
                                        </p:tav>
                                        <p:tav tm="100000">
                                          <p:val>
                                            <p:strVal val="#ppt_h"/>
                                          </p:val>
                                        </p:tav>
                                      </p:tavLst>
                                    </p:anim>
                                    <p:animEffect transition="in" filter="fade">
                                      <p:cBhvr>
                                        <p:cTn id="64" dur="50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5"/>
                                        </p:tgtEl>
                                      </p:cBhvr>
                                    </p:animEffect>
                                    <p:animScale>
                                      <p:cBhvr>
                                        <p:cTn id="67" dur="250" autoRev="1" fill="hold"/>
                                        <p:tgtEl>
                                          <p:spTgt spid="5"/>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62"/>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8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67"/>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60"/>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76"/>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77"/>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81"/>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78"/>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79"/>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80"/>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83"/>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85"/>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84"/>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86"/>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8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88"/>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89"/>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91"/>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90"/>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92"/>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93"/>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94"/>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6 0.00834 L -0.0086 0.00857 C -0.00964 0.04051 -0.01172 0.07269 -0.0086 0.1051 C -0.0069 0.1213 -0.00365 0.13704 -0.00052 0.15301 C 0.00794 0.19699 0.01588 0.23473 0.03776 0.26644 C 0.0694 0.31227 0.11002 0.3125 0.14778 0.32593 C 0.23437 0.35672 0.17721 0.3426 0.2483 0.35718 C 0.26224 0.35533 0.27617 0.35533 0.28984 0.35139 C 0.29336 0.35047 0.297 0.34769 0.29948 0.34306 C 0.30169 0.33843 0.30156 0.33172 0.3026 0.32593 C 0.29674 0.31736 0.29232 0.30417 0.28502 0.30047 C 0.23502 0.27385 0.20338 0.29074 0.15104 0.30047 C 0.14817 0.30232 0.08711 0.33172 0.08398 0.36574 C 0.07747 0.4375 0.09466 0.47292 0.13034 0.49051 C 0.19726 0.52361 0.23528 0.52778 0.29622 0.53866 C 0.33138 0.53403 0.36666 0.53264 0.40156 0.52454 C 0.4039 0.52408 0.40547 0.51713 0.40468 0.5132 C 0.40299 0.50348 0.40065 0.49028 0.39518 0.48774 C 0.37409 0.47732 0.35156 0.4801 0.32968 0.47639 C 0.27226 0.48797 0.22409 0.48681 0.17174 0.5301 C 0.15156 0.54699 0.1237 0.59375 0.10638 0.62107 C 0.10156 0.63611 0.09479 0.64977 0.09192 0.66644 C 0.08802 0.68982 0.0901 0.74908 0.0983 0.76852 C 0.10729 0.78959 0.12031 0.80486 0.13346 0.81667 C 0.18672 0.86412 0.22304 0.85903 0.28346 0.87061 C 0.34192 0.86783 0.40065 0.86899 0.45898 0.86204 C 0.49492 0.85787 0.46237 0.80024 0.44466 0.78843 C 0.42122 0.77246 0.39466 0.78079 0.36966 0.77709 C 0.34778 0.79213 0.32278 0.79699 0.30416 0.82246 C 0.29544 0.83449 0.29479 0.85949 0.29466 0.87917 C 0.29427 0.93704 0.29896 0.99468 0.3026 1.05209 C 0.30429 1.07894 0.30989 1.10463 0.31054 1.13172 C 0.31263 1.21667 0.31054 1.30186 0.31054 1.38704 " pathEditMode="relative" rAng="0" ptsTypes="AAAAAAAAAAAAAAAAAAAAAAAAAAAAAAAAA">
                                      <p:cBhvr>
                                        <p:cTn id="113" dur="2000" fill="hold"/>
                                        <p:tgtEl>
                                          <p:spTgt spid="95"/>
                                        </p:tgtEl>
                                        <p:attrNameLst>
                                          <p:attrName>ppt_x</p:attrName>
                                          <p:attrName>ppt_y</p:attrName>
                                        </p:attrNameLst>
                                      </p:cBhvr>
                                      <p:rCtr x="24102" y="68935"/>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96"/>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97"/>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99"/>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98"/>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100"/>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101"/>
                                        </p:tgtEl>
                                        <p:attrNameLst>
                                          <p:attrName>ppt_x</p:attrName>
                                          <p:attrName>ppt_y</p:attrName>
                                        </p:attrNameLst>
                                      </p:cBhvr>
                                    </p:animMotion>
                                  </p:childTnLst>
                                </p:cTn>
                              </p:par>
                            </p:childTnLst>
                          </p:cTn>
                        </p:par>
                      </p:childTnLst>
                    </p:cTn>
                  </p:par>
                </p:childTnLst>
              </p:cTn>
              <p:nextCondLst>
                <p:cond evt="onClick" delay="0">
                  <p:tgtEl>
                    <p:spTgt spid="4"/>
                  </p:tgtEl>
                </p:cond>
              </p:nextCondLst>
            </p:seq>
          </p:childTnLst>
        </p:cTn>
      </p:par>
    </p:tnLst>
    <p:bldLst>
      <p:bldP spid="32" grpId="0"/>
      <p:bldP spid="32" grpId="1"/>
      <p:bldP spid="57" grpId="0"/>
      <p:bldP spid="57" grpId="1"/>
      <p:bldP spid="58" grpId="0"/>
      <p:bldP spid="58" grpId="1"/>
      <p:bldP spid="66" grpId="0"/>
      <p:bldP spid="66" grpId="1"/>
      <p:bldP spid="3" grpId="0"/>
      <p:bldP spid="3" grpId="1"/>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74128" y="-68032"/>
            <a:ext cx="12188825" cy="6856214"/>
          </a:xfrm>
          <a:prstGeom prst="rect">
            <a:avLst/>
          </a:prstGeom>
        </p:spPr>
      </p:pic>
      <p:sp>
        <p:nvSpPr>
          <p:cNvPr id="4" name="TextBox 4"/>
          <p:cNvSpPr txBox="1"/>
          <p:nvPr/>
        </p:nvSpPr>
        <p:spPr>
          <a:xfrm>
            <a:off x="1052877" y="307686"/>
            <a:ext cx="10083070" cy="846386"/>
          </a:xfrm>
          <a:prstGeom prst="rect">
            <a:avLst/>
          </a:prstGeom>
        </p:spPr>
        <p:txBody>
          <a:bodyPr lIns="0" tIns="0" rIns="0" bIns="0" rtlCol="0" anchor="t">
            <a:spAutoFit/>
          </a:bodyPr>
          <a:lstStyle/>
          <a:p>
            <a:pPr algn="ctr">
              <a:lnSpc>
                <a:spcPts val="6598"/>
              </a:lnSpc>
            </a:pPr>
            <a:r>
              <a:rPr lang="en-US" sz="6665" spc="217" dirty="0">
                <a:solidFill>
                  <a:srgbClr val="9BBB59">
                    <a:lumMod val="50000"/>
                  </a:srgbClr>
                </a:solidFill>
                <a:latin typeface="Candara" panose="020E0502030303020204" pitchFamily="34" charset="0"/>
              </a:rPr>
              <a:t>KẾT LUẬN</a:t>
            </a:r>
          </a:p>
        </p:txBody>
      </p:sp>
      <p:sp>
        <p:nvSpPr>
          <p:cNvPr id="9" name="Freeform 9"/>
          <p:cNvSpPr/>
          <p:nvPr/>
        </p:nvSpPr>
        <p:spPr>
          <a:xfrm>
            <a:off x="9408765" y="4391067"/>
            <a:ext cx="2141017" cy="2074840"/>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710035">
            <a:off x="419627" y="277429"/>
            <a:ext cx="1266517" cy="1418705"/>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8920136" y="362822"/>
            <a:ext cx="747731" cy="747731"/>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Rectangle 11"/>
          <p:cNvSpPr/>
          <p:nvPr/>
        </p:nvSpPr>
        <p:spPr>
          <a:xfrm>
            <a:off x="406300" y="1238899"/>
            <a:ext cx="11274662" cy="1981488"/>
          </a:xfrm>
          <a:prstGeom prst="rect">
            <a:avLst/>
          </a:prstGeom>
        </p:spPr>
        <p:txBody>
          <a:bodyPr wrap="square" lIns="60944" tIns="30472" rIns="60944" bIns="30472">
            <a:spAutoFit/>
          </a:bodyPr>
          <a:lstStyle/>
          <a:p>
            <a:pPr indent="609448" algn="just">
              <a:lnSpc>
                <a:spcPct val="130000"/>
              </a:lnSpc>
            </a:pPr>
            <a:r>
              <a:rPr lang="nl-NL" sz="3199" dirty="0">
                <a:solidFill>
                  <a:prstClr val="black"/>
                </a:solidFill>
                <a:latin typeface="Arial" pitchFamily="34" charset="0"/>
                <a:ea typeface="Segoe UI"/>
                <a:cs typeface="Arial" pitchFamily="34" charset="0"/>
              </a:rPr>
              <a:t>- </a:t>
            </a:r>
            <a:r>
              <a:rPr lang="en-US" sz="3199" dirty="0">
                <a:latin typeface="Arial" pitchFamily="34" charset="0"/>
                <a:ea typeface="Segoe UI"/>
                <a:cs typeface="Arial" pitchFamily="34" charset="0"/>
              </a:rPr>
              <a:t>Dựa vào kháng nguyên trên hồng cầu và kháng thể trong huyết tương người ta có thể phân biệt thành nhiều nhóm máu nhưng phổ biến nhất là các nhóm máu A, B, AB, O.</a:t>
            </a:r>
          </a:p>
        </p:txBody>
      </p:sp>
      <p:sp>
        <p:nvSpPr>
          <p:cNvPr id="5" name="Notched Right Arrow 4"/>
          <p:cNvSpPr/>
          <p:nvPr/>
        </p:nvSpPr>
        <p:spPr>
          <a:xfrm>
            <a:off x="3250353" y="580487"/>
            <a:ext cx="711028" cy="406294"/>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0944" tIns="30472" rIns="60944" bIns="30472" rtlCol="0" anchor="ctr"/>
          <a:lstStyle/>
          <a:p>
            <a:pPr algn="ctr"/>
            <a:endParaRPr lang="en-US">
              <a:solidFill>
                <a:prstClr val="white"/>
              </a:solidFill>
            </a:endParaRPr>
          </a:p>
        </p:txBody>
      </p:sp>
      <p:sp>
        <p:nvSpPr>
          <p:cNvPr id="16" name="Rectangle 15"/>
          <p:cNvSpPr/>
          <p:nvPr/>
        </p:nvSpPr>
        <p:spPr>
          <a:xfrm>
            <a:off x="406294" y="3654332"/>
            <a:ext cx="11855084" cy="1600021"/>
          </a:xfrm>
          <a:prstGeom prst="rect">
            <a:avLst/>
          </a:prstGeom>
        </p:spPr>
        <p:txBody>
          <a:bodyPr wrap="square" lIns="121888" tIns="60944" rIns="121888" bIns="60944">
            <a:spAutoFit/>
          </a:bodyPr>
          <a:lstStyle/>
          <a:p>
            <a:r>
              <a:rPr lang="en-US" sz="3199" dirty="0">
                <a:latin typeface="Arial" pitchFamily="34" charset="0"/>
                <a:cs typeface="Arial" pitchFamily="34" charset="0"/>
              </a:rPr>
              <a:t>      - Khi truyền máu cần tuân thủ các nguyên tắc khi truyền mấu: phải xét nghiệm máu trước khi truyền để đảm bảo truyền đúng nhóm máu và tránh lây truyền các bệnh qua đường máu.</a:t>
            </a:r>
          </a:p>
        </p:txBody>
      </p:sp>
    </p:spTree>
    <p:extLst>
      <p:ext uri="{BB962C8B-B14F-4D97-AF65-F5344CB8AC3E}">
        <p14:creationId xmlns:p14="http://schemas.microsoft.com/office/powerpoint/2010/main" val="1951792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5"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7" name="Group 7"/>
          <p:cNvGrpSpPr/>
          <p:nvPr/>
        </p:nvGrpSpPr>
        <p:grpSpPr>
          <a:xfrm>
            <a:off x="654217" y="1138606"/>
            <a:ext cx="5821196" cy="2356652"/>
            <a:chOff x="-62826" y="-241102"/>
            <a:chExt cx="11645425" cy="4713304"/>
          </a:xfrm>
        </p:grpSpPr>
        <p:grpSp>
          <p:nvGrpSpPr>
            <p:cNvPr id="8" name="Group 8"/>
            <p:cNvGrpSpPr/>
            <p:nvPr/>
          </p:nvGrpSpPr>
          <p:grpSpPr>
            <a:xfrm>
              <a:off x="-62826" y="-241102"/>
              <a:ext cx="11645425" cy="4355901"/>
              <a:chOff x="-12410" y="-47625"/>
              <a:chExt cx="2300331" cy="860425"/>
            </a:xfrm>
          </p:grpSpPr>
          <p:sp>
            <p:nvSpPr>
              <p:cNvPr id="9" name="Freeform 9"/>
              <p:cNvSpPr/>
              <p:nvPr/>
            </p:nvSpPr>
            <p:spPr>
              <a:xfrm>
                <a:off x="-12410" y="0"/>
                <a:ext cx="2300331" cy="812066"/>
              </a:xfrm>
              <a:custGeom>
                <a:avLst/>
                <a:gdLst/>
                <a:ahLst/>
                <a:cxnLst/>
                <a:rect l="l" t="t" r="r" b="b"/>
                <a:pathLst>
                  <a:path w="2300331" h="1237273">
                    <a:moveTo>
                      <a:pt x="45207" y="0"/>
                    </a:moveTo>
                    <a:lnTo>
                      <a:pt x="2255124" y="0"/>
                    </a:lnTo>
                    <a:cubicBezTo>
                      <a:pt x="2267114" y="0"/>
                      <a:pt x="2278612" y="4763"/>
                      <a:pt x="2287090" y="13241"/>
                    </a:cubicBezTo>
                    <a:cubicBezTo>
                      <a:pt x="2295568" y="21719"/>
                      <a:pt x="2300331" y="33217"/>
                      <a:pt x="2300331" y="45207"/>
                    </a:cubicBezTo>
                    <a:lnTo>
                      <a:pt x="2300331" y="1192066"/>
                    </a:lnTo>
                    <a:cubicBezTo>
                      <a:pt x="2300331" y="1204056"/>
                      <a:pt x="2295568" y="1215554"/>
                      <a:pt x="2287090" y="1224032"/>
                    </a:cubicBezTo>
                    <a:cubicBezTo>
                      <a:pt x="2278612" y="1232510"/>
                      <a:pt x="2267114" y="1237273"/>
                      <a:pt x="2255124" y="1237273"/>
                    </a:cubicBezTo>
                    <a:lnTo>
                      <a:pt x="45207" y="1237273"/>
                    </a:lnTo>
                    <a:cubicBezTo>
                      <a:pt x="33217" y="1237273"/>
                      <a:pt x="21719" y="1232510"/>
                      <a:pt x="13241" y="1224032"/>
                    </a:cubicBezTo>
                    <a:cubicBezTo>
                      <a:pt x="4763" y="1215554"/>
                      <a:pt x="0" y="1204056"/>
                      <a:pt x="0" y="1192066"/>
                    </a:cubicBezTo>
                    <a:lnTo>
                      <a:pt x="0" y="45207"/>
                    </a:lnTo>
                    <a:cubicBezTo>
                      <a:pt x="0" y="33217"/>
                      <a:pt x="4763" y="21719"/>
                      <a:pt x="13241" y="13241"/>
                    </a:cubicBezTo>
                    <a:cubicBezTo>
                      <a:pt x="21719" y="4763"/>
                      <a:pt x="33217" y="0"/>
                      <a:pt x="45207" y="0"/>
                    </a:cubicBezTo>
                    <a:close/>
                  </a:path>
                </a:pathLst>
              </a:custGeom>
              <a:solidFill>
                <a:srgbClr val="FFDE59"/>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328020" y="224886"/>
              <a:ext cx="10863733" cy="4247316"/>
            </a:xfrm>
            <a:prstGeom prst="rect">
              <a:avLst/>
            </a:prstGeom>
          </p:spPr>
          <p:txBody>
            <a:bodyPr wrap="square" lIns="0" tIns="0" rIns="0" bIns="0" rtlCol="0" anchor="t">
              <a:spAutoFit/>
            </a:bodyPr>
            <a:lstStyle/>
            <a:p>
              <a:pPr algn="just">
                <a:lnSpc>
                  <a:spcPct val="120000"/>
                </a:lnSpc>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a:t>
              </a:r>
            </a:p>
            <a:p>
              <a:pPr algn="just">
                <a:lnSpc>
                  <a:spcPct val="120000"/>
                </a:lnSpc>
              </a:pPr>
              <a:r>
                <a:rPr lang="en-US" sz="2300" b="1" dirty="0" err="1" smtClean="0">
                  <a:solidFill>
                    <a:srgbClr val="000000"/>
                  </a:solidFill>
                  <a:latin typeface="Arial" pitchFamily="34" charset="0"/>
                </a:rPr>
                <a:t>Nêu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cấu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tạo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hoàn</a:t>
              </a:r>
              <a:r>
                <a:rPr lang="en-US" sz="2300" b="1" dirty="0" smtClean="0">
                  <a:solidFill>
                    <a:srgbClr val="000000"/>
                  </a:solidFill>
                  <a:latin typeface="Arial" pitchFamily="34" charset="0"/>
                </a:rPr>
                <a:t>.</a:t>
              </a:r>
            </a:p>
            <a:p>
              <a:pPr algn="just">
                <a:lnSpc>
                  <a:spcPct val="120000"/>
                </a:lnSpc>
              </a:pPr>
              <a:r>
                <a:rPr lang="en-US" sz="2300" b="1" dirty="0" err="1" smtClean="0">
                  <a:solidFill>
                    <a:srgbClr val="000000"/>
                  </a:solidFill>
                  <a:latin typeface="Arial" pitchFamily="34" charset="0"/>
                </a:rPr>
                <a:t>Trình</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bày</a:t>
              </a:r>
              <a:r>
                <a:rPr lang="en-US" sz="2300" b="1" dirty="0">
                  <a:solidFill>
                    <a:srgbClr val="000000"/>
                  </a:solidFill>
                  <a:latin typeface="Arial" pitchFamily="34" charset="0"/>
                </a:rPr>
                <a:t> </a:t>
              </a:r>
              <a:r>
                <a:rPr lang="en-US" sz="2300" b="1" dirty="0" err="1">
                  <a:solidFill>
                    <a:srgbClr val="000000"/>
                  </a:solidFill>
                  <a:latin typeface="Arial" pitchFamily="34" charset="0"/>
                </a:rPr>
                <a:t>sự</a:t>
              </a:r>
              <a:r>
                <a:rPr lang="en-US" sz="2300" b="1" dirty="0">
                  <a:solidFill>
                    <a:srgbClr val="000000"/>
                  </a:solidFill>
                  <a:latin typeface="Arial" pitchFamily="34" charset="0"/>
                </a:rPr>
                <a:t> </a:t>
              </a:r>
              <a:r>
                <a:rPr lang="en-US" sz="2300" b="1" dirty="0" err="1">
                  <a:solidFill>
                    <a:srgbClr val="000000"/>
                  </a:solidFill>
                  <a:latin typeface="Arial" pitchFamily="34" charset="0"/>
                </a:rPr>
                <a:t>phối</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hoàn</a:t>
              </a:r>
              <a:r>
                <a:rPr lang="en-US" sz="2300" b="1" dirty="0" smtClean="0">
                  <a:solidFill>
                    <a:srgbClr val="000000"/>
                  </a:solidFill>
                  <a:latin typeface="Arial" pitchFamily="34" charset="0"/>
                </a:rPr>
                <a:t>. </a:t>
              </a:r>
              <a:endParaRPr lang="en-US" sz="2300" b="1" dirty="0">
                <a:solidFill>
                  <a:srgbClr val="000000"/>
                </a:solidFill>
                <a:latin typeface="Arial" pitchFamily="34" charset="0"/>
              </a:endParaRPr>
            </a:p>
            <a:p>
              <a:pPr marL="457200" indent="-457200" algn="just">
                <a:lnSpc>
                  <a:spcPct val="120000"/>
                </a:lnSpc>
                <a:buAutoNum type="alphaLcParenR"/>
              </a:pPr>
              <a:endParaRPr lang="en-US" sz="2300" b="1" dirty="0">
                <a:solidFill>
                  <a:srgbClr val="000000"/>
                </a:solidFill>
                <a:latin typeface="Arial" pitchFamily="34" charset="0"/>
              </a:endParaRPr>
            </a:p>
          </p:txBody>
        </p:sp>
      </p:grpSp>
      <p:sp>
        <p:nvSpPr>
          <p:cNvPr id="12" name="Freeform 12"/>
          <p:cNvSpPr/>
          <p:nvPr/>
        </p:nvSpPr>
        <p:spPr>
          <a:xfrm>
            <a:off x="6863221" y="1259157"/>
            <a:ext cx="4793791" cy="5536997"/>
          </a:xfrm>
          <a:custGeom>
            <a:avLst/>
            <a:gdLst/>
            <a:ahLst/>
            <a:cxnLst/>
            <a:rect l="l" t="t" r="r" b="b"/>
            <a:pathLst>
              <a:path w="7192560" h="8305496">
                <a:moveTo>
                  <a:pt x="0" y="0"/>
                </a:moveTo>
                <a:lnTo>
                  <a:pt x="7192560" y="0"/>
                </a:lnTo>
                <a:lnTo>
                  <a:pt x="7192560" y="8305497"/>
                </a:lnTo>
                <a:lnTo>
                  <a:pt x="0" y="8305497"/>
                </a:lnTo>
                <a:lnTo>
                  <a:pt x="0" y="0"/>
                </a:lnTo>
                <a:close/>
              </a:path>
            </a:pathLst>
          </a:custGeom>
          <a:blipFill>
            <a:blip r:embed="rId7"/>
            <a:stretch>
              <a:fillRect/>
            </a:stretch>
          </a:blipFill>
        </p:spPr>
      </p:sp>
      <p:sp>
        <p:nvSpPr>
          <p:cNvPr id="13" name="TextBox 13"/>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HỆ TUẦN HOÀN</a:t>
            </a:r>
          </a:p>
        </p:txBody>
      </p:sp>
      <p:sp>
        <p:nvSpPr>
          <p:cNvPr id="14" name="TextBox 14"/>
          <p:cNvSpPr txBox="1"/>
          <p:nvPr/>
        </p:nvSpPr>
        <p:spPr>
          <a:xfrm>
            <a:off x="654217" y="3657600"/>
            <a:ext cx="256421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6863221" y="1259157"/>
            <a:ext cx="4793791" cy="5536997"/>
          </a:xfrm>
          <a:custGeom>
            <a:avLst/>
            <a:gdLst/>
            <a:ahLst/>
            <a:cxnLst/>
            <a:rect l="l" t="t" r="r" b="b"/>
            <a:pathLst>
              <a:path w="7192560" h="8305496">
                <a:moveTo>
                  <a:pt x="0" y="0"/>
                </a:moveTo>
                <a:lnTo>
                  <a:pt x="7192560" y="0"/>
                </a:lnTo>
                <a:lnTo>
                  <a:pt x="7192560" y="8305497"/>
                </a:lnTo>
                <a:lnTo>
                  <a:pt x="0" y="8305497"/>
                </a:lnTo>
                <a:lnTo>
                  <a:pt x="0" y="0"/>
                </a:lnTo>
                <a:close/>
              </a:path>
            </a:pathLst>
          </a:custGeom>
          <a:blipFill>
            <a:blip r:embed="rId6"/>
            <a:stretch>
              <a:fillRect/>
            </a:stretch>
          </a:blipFill>
        </p:spPr>
      </p:sp>
      <p:grpSp>
        <p:nvGrpSpPr>
          <p:cNvPr id="8" name="Group 8"/>
          <p:cNvGrpSpPr/>
          <p:nvPr/>
        </p:nvGrpSpPr>
        <p:grpSpPr>
          <a:xfrm>
            <a:off x="685621" y="1259157"/>
            <a:ext cx="6023791" cy="2184929"/>
            <a:chOff x="0" y="0"/>
            <a:chExt cx="12050720" cy="4207139"/>
          </a:xfrm>
        </p:grpSpPr>
        <p:grpSp>
          <p:nvGrpSpPr>
            <p:cNvPr id="9" name="Group 9"/>
            <p:cNvGrpSpPr/>
            <p:nvPr/>
          </p:nvGrpSpPr>
          <p:grpSpPr>
            <a:xfrm>
              <a:off x="0" y="0"/>
              <a:ext cx="12050720" cy="4207139"/>
              <a:chOff x="0" y="0"/>
              <a:chExt cx="2380389" cy="831040"/>
            </a:xfrm>
          </p:grpSpPr>
          <p:sp>
            <p:nvSpPr>
              <p:cNvPr id="10" name="Freeform 10"/>
              <p:cNvSpPr/>
              <p:nvPr/>
            </p:nvSpPr>
            <p:spPr>
              <a:xfrm>
                <a:off x="0" y="0"/>
                <a:ext cx="2380389" cy="831040"/>
              </a:xfrm>
              <a:custGeom>
                <a:avLst/>
                <a:gdLst/>
                <a:ahLst/>
                <a:cxnLst/>
                <a:rect l="l" t="t" r="r" b="b"/>
                <a:pathLst>
                  <a:path w="2380389" h="831040">
                    <a:moveTo>
                      <a:pt x="0" y="0"/>
                    </a:moveTo>
                    <a:lnTo>
                      <a:pt x="2380389" y="0"/>
                    </a:lnTo>
                    <a:lnTo>
                      <a:pt x="2380389" y="831040"/>
                    </a:lnTo>
                    <a:lnTo>
                      <a:pt x="0" y="831040"/>
                    </a:lnTo>
                    <a:close/>
                  </a:path>
                </a:pathLst>
              </a:custGeom>
              <a:gradFill rotWithShape="1">
                <a:gsLst>
                  <a:gs pos="0">
                    <a:srgbClr val="CDFFD8">
                      <a:alpha val="100000"/>
                    </a:srgbClr>
                  </a:gs>
                  <a:gs pos="100000">
                    <a:srgbClr val="94B9FF">
                      <a:alpha val="100000"/>
                    </a:srgbClr>
                  </a:gs>
                </a:gsLst>
                <a:lin ang="0"/>
              </a:gra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203359" y="15734"/>
              <a:ext cx="11644002" cy="4169221"/>
            </a:xfrm>
            <a:prstGeom prst="rect">
              <a:avLst/>
            </a:prstGeom>
          </p:spPr>
          <p:txBody>
            <a:bodyPr lIns="0" tIns="0" rIns="0" bIns="0" rtlCol="0" anchor="t">
              <a:spAutoFit/>
            </a:bodyPr>
            <a:lstStyle/>
            <a:p>
              <a:pPr>
                <a:lnSpc>
                  <a:spcPct val="120000"/>
                </a:lnSpc>
                <a:spcBef>
                  <a:spcPct val="0"/>
                </a:spcBef>
              </a:pPr>
              <a:r>
                <a:rPr lang="en-US" sz="2300" b="1" dirty="0" err="1" smtClean="0">
                  <a:solidFill>
                    <a:srgbClr val="000000"/>
                  </a:solidFill>
                  <a:latin typeface="Arial" pitchFamily="34" charset="0"/>
                </a:rPr>
                <a:t>Cấu</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tuần</a:t>
              </a:r>
              <a:r>
                <a:rPr lang="en-US" sz="2300" b="1" dirty="0">
                  <a:solidFill>
                    <a:srgbClr val="000000"/>
                  </a:solidFill>
                  <a:latin typeface="Arial" pitchFamily="34" charset="0"/>
                </a:rPr>
                <a:t> </a:t>
              </a:r>
              <a:r>
                <a:rPr lang="en-US" sz="2300" b="1" dirty="0" err="1">
                  <a:solidFill>
                    <a:srgbClr val="000000"/>
                  </a:solidFill>
                  <a:latin typeface="Arial" pitchFamily="34" charset="0"/>
                </a:rPr>
                <a:t>hoàn</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tim</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mạch</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đó</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mạch</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mạch</a:t>
              </a:r>
              <a:r>
                <a:rPr lang="en-US" sz="2300" b="1" dirty="0">
                  <a:solidFill>
                    <a:srgbClr val="000000"/>
                  </a:solidFill>
                  <a:latin typeface="Arial" pitchFamily="34" charset="0"/>
                </a:rPr>
                <a:t>, </a:t>
              </a:r>
              <a:r>
                <a:rPr lang="en-US" sz="2300" b="1" dirty="0" err="1">
                  <a:solidFill>
                    <a:srgbClr val="000000"/>
                  </a:solidFill>
                  <a:latin typeface="Arial" pitchFamily="34" charset="0"/>
                </a:rPr>
                <a:t>mao</a:t>
              </a:r>
              <a:r>
                <a:rPr lang="en-US" sz="2300" b="1" dirty="0">
                  <a:solidFill>
                    <a:srgbClr val="000000"/>
                  </a:solidFill>
                  <a:latin typeface="Arial" pitchFamily="34" charset="0"/>
                </a:rPr>
                <a:t> </a:t>
              </a:r>
              <a:r>
                <a:rPr lang="en-US" sz="2300" b="1" dirty="0" err="1">
                  <a:solidFill>
                    <a:srgbClr val="000000"/>
                  </a:solidFill>
                  <a:latin typeface="Arial" pitchFamily="34" charset="0"/>
                </a:rPr>
                <a:t>mạch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tĩnh</a:t>
              </a:r>
              <a:r>
                <a:rPr lang="en-US" sz="2300" b="1" dirty="0">
                  <a:solidFill>
                    <a:srgbClr val="000000"/>
                  </a:solidFill>
                  <a:latin typeface="Arial" pitchFamily="34" charset="0"/>
                </a:rPr>
                <a:t> </a:t>
              </a:r>
              <a:r>
                <a:rPr lang="en-US" sz="2300" b="1" dirty="0" err="1">
                  <a:solidFill>
                    <a:srgbClr val="000000"/>
                  </a:solidFill>
                  <a:latin typeface="Arial" pitchFamily="34" charset="0"/>
                </a:rPr>
                <a:t>mạch</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mạch</a:t>
              </a:r>
              <a:r>
                <a:rPr lang="en-US" sz="2300" b="1" dirty="0">
                  <a:solidFill>
                    <a:srgbClr val="000000"/>
                  </a:solidFill>
                  <a:latin typeface="Arial" pitchFamily="34" charset="0"/>
                </a:rPr>
                <a:t> </a:t>
              </a:r>
              <a:r>
                <a:rPr lang="en-US" sz="2300" b="1" dirty="0" err="1">
                  <a:solidFill>
                    <a:srgbClr val="000000"/>
                  </a:solidFill>
                  <a:latin typeface="Arial" pitchFamily="34" charset="0"/>
                </a:rPr>
                <a:t>máu</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dạng</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thống</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kín</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13" name="TextBox 13"/>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HỆ TUẦN HOÀN</a:t>
            </a:r>
          </a:p>
        </p:txBody>
      </p:sp>
      <p:grpSp>
        <p:nvGrpSpPr>
          <p:cNvPr id="14" name="Group 14"/>
          <p:cNvGrpSpPr/>
          <p:nvPr/>
        </p:nvGrpSpPr>
        <p:grpSpPr>
          <a:xfrm>
            <a:off x="111548" y="3373676"/>
            <a:ext cx="6597864" cy="3400023"/>
            <a:chOff x="-792318" y="-61250"/>
            <a:chExt cx="12843038" cy="6800045"/>
          </a:xfrm>
        </p:grpSpPr>
        <p:grpSp>
          <p:nvGrpSpPr>
            <p:cNvPr id="15" name="Group 15"/>
            <p:cNvGrpSpPr/>
            <p:nvPr/>
          </p:nvGrpSpPr>
          <p:grpSpPr>
            <a:xfrm>
              <a:off x="1670781" y="625956"/>
              <a:ext cx="10379939" cy="6112839"/>
              <a:chOff x="0" y="-47768"/>
              <a:chExt cx="2050358" cy="1207474"/>
            </a:xfrm>
          </p:grpSpPr>
          <p:sp>
            <p:nvSpPr>
              <p:cNvPr id="16" name="Freeform 16"/>
              <p:cNvSpPr/>
              <p:nvPr/>
            </p:nvSpPr>
            <p:spPr>
              <a:xfrm>
                <a:off x="0" y="-47768"/>
                <a:ext cx="2050358" cy="1207474"/>
              </a:xfrm>
              <a:custGeom>
                <a:avLst/>
                <a:gdLst/>
                <a:ahLst/>
                <a:cxnLst/>
                <a:rect l="l" t="t" r="r" b="b"/>
                <a:pathLst>
                  <a:path w="2050358" h="849773">
                    <a:moveTo>
                      <a:pt x="50718" y="0"/>
                    </a:moveTo>
                    <a:lnTo>
                      <a:pt x="1999640" y="0"/>
                    </a:lnTo>
                    <a:cubicBezTo>
                      <a:pt x="2013092" y="0"/>
                      <a:pt x="2025992" y="5343"/>
                      <a:pt x="2035503" y="14855"/>
                    </a:cubicBezTo>
                    <a:cubicBezTo>
                      <a:pt x="2045015" y="24366"/>
                      <a:pt x="2050358" y="37267"/>
                      <a:pt x="2050358" y="50718"/>
                    </a:cubicBezTo>
                    <a:lnTo>
                      <a:pt x="2050358" y="799055"/>
                    </a:lnTo>
                    <a:cubicBezTo>
                      <a:pt x="2050358" y="812507"/>
                      <a:pt x="2045015" y="825407"/>
                      <a:pt x="2035503" y="834918"/>
                    </a:cubicBezTo>
                    <a:cubicBezTo>
                      <a:pt x="2025992" y="844430"/>
                      <a:pt x="2013092" y="849773"/>
                      <a:pt x="1999640" y="849773"/>
                    </a:cubicBezTo>
                    <a:lnTo>
                      <a:pt x="50718" y="849773"/>
                    </a:lnTo>
                    <a:cubicBezTo>
                      <a:pt x="37267" y="849773"/>
                      <a:pt x="24366" y="844430"/>
                      <a:pt x="14855" y="834918"/>
                    </a:cubicBezTo>
                    <a:cubicBezTo>
                      <a:pt x="5343" y="825407"/>
                      <a:pt x="0" y="812507"/>
                      <a:pt x="0" y="799055"/>
                    </a:cubicBezTo>
                    <a:lnTo>
                      <a:pt x="0" y="50718"/>
                    </a:lnTo>
                    <a:cubicBezTo>
                      <a:pt x="0" y="37267"/>
                      <a:pt x="5343" y="24366"/>
                      <a:pt x="14855" y="14855"/>
                    </a:cubicBezTo>
                    <a:cubicBezTo>
                      <a:pt x="24366" y="5343"/>
                      <a:pt x="37267" y="0"/>
                      <a:pt x="50718" y="0"/>
                    </a:cubicBezTo>
                    <a:close/>
                  </a:path>
                </a:pathLst>
              </a:custGeom>
              <a:solidFill>
                <a:srgbClr val="FFDE59"/>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Freeform 18"/>
            <p:cNvSpPr/>
            <p:nvPr/>
          </p:nvSpPr>
          <p:spPr>
            <a:xfrm>
              <a:off x="-792318" y="-61250"/>
              <a:ext cx="4451224" cy="6800044"/>
            </a:xfrm>
            <a:custGeom>
              <a:avLst/>
              <a:gdLst/>
              <a:ahLst/>
              <a:cxnLst/>
              <a:rect l="l" t="t" r="r" b="b"/>
              <a:pathLst>
                <a:path w="3728181" h="6037539">
                  <a:moveTo>
                    <a:pt x="0" y="0"/>
                  </a:moveTo>
                  <a:lnTo>
                    <a:pt x="3728181" y="0"/>
                  </a:lnTo>
                  <a:lnTo>
                    <a:pt x="3728181" y="6037539"/>
                  </a:lnTo>
                  <a:lnTo>
                    <a:pt x="0" y="6037539"/>
                  </a:lnTo>
                  <a:lnTo>
                    <a:pt x="0" y="0"/>
                  </a:lnTo>
                  <a:close/>
                </a:path>
              </a:pathLst>
            </a:custGeom>
            <a:blipFill>
              <a:blip r:embed="rId7"/>
              <a:stretch>
                <a:fillRect/>
              </a:stretch>
            </a:blipFill>
          </p:spPr>
        </p:sp>
        <p:sp>
          <p:nvSpPr>
            <p:cNvPr id="19" name="TextBox 19"/>
            <p:cNvSpPr txBox="1"/>
            <p:nvPr/>
          </p:nvSpPr>
          <p:spPr>
            <a:xfrm>
              <a:off x="3680536" y="796844"/>
              <a:ext cx="7898059" cy="2148154"/>
            </a:xfrm>
            <a:prstGeom prst="rect">
              <a:avLst/>
            </a:prstGeom>
          </p:spPr>
          <p:txBody>
            <a:bodyPr wrap="square" lIns="0" tIns="0" rIns="0" bIns="0" rtlCol="0" anchor="t">
              <a:spAutoFit/>
            </a:bodyPr>
            <a:lstStyle/>
            <a:p>
              <a:pPr>
                <a:lnSpc>
                  <a:spcPct val="120000"/>
                </a:lnSpc>
                <a:spcBef>
                  <a:spcPct val="0"/>
                </a:spcBef>
              </a:pPr>
              <a:r>
                <a:rPr lang="vi-VN" sz="2000" b="1" dirty="0">
                  <a:solidFill>
                    <a:srgbClr val="000000"/>
                  </a:solidFill>
                  <a:latin typeface="Arial" pitchFamily="34" charset="0"/>
                </a:rPr>
                <a:t>Tim hoạt động như một chiếc bơm, vừa hút, vừa đẩy máu lưu thông trong hệ tuần hoàn.</a:t>
              </a:r>
              <a:endParaRPr lang="en-US" sz="2000" b="1" dirty="0">
                <a:solidFill>
                  <a:srgbClr val="000000"/>
                </a:solidFill>
                <a:latin typeface="Arial" pitchFamily="34" charset="0"/>
              </a:endParaRPr>
            </a:p>
          </p:txBody>
        </p:sp>
        <p:sp>
          <p:nvSpPr>
            <p:cNvPr id="20" name="TextBox 19"/>
            <p:cNvSpPr txBox="1"/>
            <p:nvPr/>
          </p:nvSpPr>
          <p:spPr>
            <a:xfrm>
              <a:off x="3717667" y="2909280"/>
              <a:ext cx="8322542" cy="3693317"/>
            </a:xfrm>
            <a:prstGeom prst="rect">
              <a:avLst/>
            </a:prstGeom>
          </p:spPr>
          <p:txBody>
            <a:bodyPr wrap="square" lIns="0" tIns="0" rIns="0" bIns="0" rtlCol="0" anchor="t">
              <a:spAutoFit/>
            </a:bodyPr>
            <a:lstStyle/>
            <a:p>
              <a:pPr>
                <a:lnSpc>
                  <a:spcPct val="120000"/>
                </a:lnSpc>
                <a:spcBef>
                  <a:spcPct val="0"/>
                </a:spcBef>
              </a:pPr>
              <a:r>
                <a:rPr lang="vi-VN" sz="2000" b="1" dirty="0">
                  <a:solidFill>
                    <a:srgbClr val="000000"/>
                  </a:solidFill>
                  <a:latin typeface="Arial" pitchFamily="34" charset="0"/>
                </a:rPr>
                <a:t>Động mạch vận chuyển máu từ tim đến mao mạch để trao đổi nước, chất khí, các chất giữa máu và các tế bào; máu trao đổi tại mao mạch theo tĩnh mạch trở về tim</a:t>
              </a:r>
              <a:endParaRPr lang="en-US" sz="20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ệ tuần hoàn trong cơ thể người.mp4">
            <a:hlinkClick r:id="" action="ppaction://media"/>
          </p:cNvPr>
          <p:cNvPicPr>
            <a:picLocks noChangeAspect="1"/>
          </p:cNvPicPr>
          <p:nvPr>
            <a:videoFile r:link="rId1"/>
            <p:extLst>
              <p:ext uri="{DAA4B4D4-6D71-4841-9C94-3DE7FCFB9230}">
                <p14:media xmlns:p14="http://schemas.microsoft.com/office/powerpoint/2010/main" r:embed="rId2">
                  <p14:trim st="4419" end="28106"/>
                </p14:media>
              </p:ext>
            </p:extLst>
          </p:nvPr>
        </p:nvPicPr>
        <p:blipFill>
          <a:blip r:embed="rId4"/>
          <a:stretch>
            <a:fillRect/>
          </a:stretch>
        </p:blipFill>
        <p:spPr>
          <a:xfrm>
            <a:off x="-1" y="-1"/>
            <a:ext cx="12188825" cy="6856215"/>
          </a:xfrm>
          <a:prstGeom prst="rect">
            <a:avLst/>
          </a:prstGeom>
        </p:spPr>
      </p:pic>
    </p:spTree>
    <p:extLst>
      <p:ext uri="{BB962C8B-B14F-4D97-AF65-F5344CB8AC3E}">
        <p14:creationId xmlns:p14="http://schemas.microsoft.com/office/powerpoint/2010/main" val="31980043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74129" y="-227652"/>
            <a:ext cx="12595126" cy="7084759"/>
          </a:xfrm>
          <a:prstGeom prst="rect">
            <a:avLst/>
          </a:prstGeom>
        </p:spPr>
      </p:pic>
      <p:sp>
        <p:nvSpPr>
          <p:cNvPr id="4" name="TextBox 4"/>
          <p:cNvSpPr txBox="1"/>
          <p:nvPr/>
        </p:nvSpPr>
        <p:spPr>
          <a:xfrm>
            <a:off x="1052877" y="133556"/>
            <a:ext cx="10083070" cy="846386"/>
          </a:xfrm>
          <a:prstGeom prst="rect">
            <a:avLst/>
          </a:prstGeom>
        </p:spPr>
        <p:txBody>
          <a:bodyPr lIns="0" tIns="0" rIns="0" bIns="0" rtlCol="0" anchor="t">
            <a:spAutoFit/>
          </a:bodyPr>
          <a:lstStyle/>
          <a:p>
            <a:pPr algn="ctr">
              <a:lnSpc>
                <a:spcPts val="6598"/>
              </a:lnSpc>
            </a:pPr>
            <a:r>
              <a:rPr lang="en-US" sz="6665" spc="217" dirty="0">
                <a:solidFill>
                  <a:srgbClr val="9BBB59">
                    <a:lumMod val="50000"/>
                  </a:srgbClr>
                </a:solidFill>
                <a:latin typeface="Candara" panose="020E0502030303020204" pitchFamily="34" charset="0"/>
              </a:rPr>
              <a:t>KẾT LUẬN</a:t>
            </a:r>
          </a:p>
        </p:txBody>
      </p:sp>
      <p:sp>
        <p:nvSpPr>
          <p:cNvPr id="10" name="Freeform 10"/>
          <p:cNvSpPr/>
          <p:nvPr/>
        </p:nvSpPr>
        <p:spPr>
          <a:xfrm rot="710035">
            <a:off x="419627" y="277429"/>
            <a:ext cx="1266517" cy="1418705"/>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Rectangle 11"/>
          <p:cNvSpPr/>
          <p:nvPr/>
        </p:nvSpPr>
        <p:spPr>
          <a:xfrm>
            <a:off x="406300" y="876126"/>
            <a:ext cx="11274662" cy="1046168"/>
          </a:xfrm>
          <a:prstGeom prst="rect">
            <a:avLst/>
          </a:prstGeom>
        </p:spPr>
        <p:txBody>
          <a:bodyPr wrap="square" lIns="60944" tIns="30472" rIns="60944" bIns="30472">
            <a:spAutoFit/>
          </a:bodyPr>
          <a:lstStyle/>
          <a:p>
            <a:pPr indent="609448" algn="just"/>
            <a:r>
              <a:rPr lang="nl-NL" sz="3199" dirty="0">
                <a:solidFill>
                  <a:srgbClr val="000000"/>
                </a:solidFill>
                <a:latin typeface="Times New Roman"/>
                <a:ea typeface="Courier New"/>
              </a:rPr>
              <a:t>- Hệ tuần hoàn gồm tim và hệ mạch giúp vận chuyển máu đi khắp cơ thể.</a:t>
            </a:r>
            <a:endParaRPr lang="en-US" sz="2666" dirty="0">
              <a:solidFill>
                <a:srgbClr val="000000"/>
              </a:solidFill>
              <a:latin typeface="Courier New"/>
              <a:ea typeface="Courier New"/>
            </a:endParaRPr>
          </a:p>
        </p:txBody>
      </p:sp>
      <p:sp>
        <p:nvSpPr>
          <p:cNvPr id="13" name="Rectangle 12"/>
          <p:cNvSpPr/>
          <p:nvPr/>
        </p:nvSpPr>
        <p:spPr>
          <a:xfrm>
            <a:off x="432717" y="1876641"/>
            <a:ext cx="11248238" cy="1538482"/>
          </a:xfrm>
          <a:prstGeom prst="rect">
            <a:avLst/>
          </a:prstGeom>
        </p:spPr>
        <p:txBody>
          <a:bodyPr wrap="square" lIns="60944" tIns="30472" rIns="60944" bIns="30472">
            <a:spAutoFit/>
          </a:bodyPr>
          <a:lstStyle/>
          <a:p>
            <a:pPr indent="609448" algn="just"/>
            <a:r>
              <a:rPr lang="nl-NL" sz="3199" dirty="0">
                <a:solidFill>
                  <a:srgbClr val="000000"/>
                </a:solidFill>
                <a:latin typeface="Times New Roman"/>
                <a:ea typeface="Courier New"/>
              </a:rPr>
              <a:t>- Tim đẩy </a:t>
            </a:r>
            <a:r>
              <a:rPr lang="nl-NL" sz="3199" dirty="0" smtClean="0">
                <a:solidFill>
                  <a:srgbClr val="000000"/>
                </a:solidFill>
                <a:latin typeface="Times New Roman"/>
                <a:ea typeface="Courier New"/>
              </a:rPr>
              <a:t>máu ra </a:t>
            </a:r>
            <a:r>
              <a:rPr lang="nl-NL" sz="3199" dirty="0">
                <a:solidFill>
                  <a:srgbClr val="000000"/>
                </a:solidFill>
                <a:latin typeface="Times New Roman"/>
                <a:ea typeface="Courier New"/>
              </a:rPr>
              <a:t>động mạch, hút máu từ tĩnh mạch về. Mao mạch là nơi thực hiện trao đổi chất, trao đổi khí giữa máu và tế bào của cơ thể.</a:t>
            </a:r>
            <a:endParaRPr lang="en-US" sz="2666" dirty="0">
              <a:solidFill>
                <a:srgbClr val="000000"/>
              </a:solidFill>
              <a:latin typeface="Courier New"/>
              <a:ea typeface="Courier New"/>
            </a:endParaRPr>
          </a:p>
        </p:txBody>
      </p:sp>
      <p:sp>
        <p:nvSpPr>
          <p:cNvPr id="5" name="Notched Right Arrow 4"/>
          <p:cNvSpPr/>
          <p:nvPr/>
        </p:nvSpPr>
        <p:spPr>
          <a:xfrm>
            <a:off x="3250353" y="246737"/>
            <a:ext cx="711028" cy="406294"/>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0944" tIns="30472" rIns="60944" bIns="30472" rtlCol="0" anchor="ctr"/>
          <a:lstStyle/>
          <a:p>
            <a:pPr algn="ctr"/>
            <a:endParaRPr lang="en-US">
              <a:solidFill>
                <a:prstClr val="white"/>
              </a:solidFill>
            </a:endParaRPr>
          </a:p>
        </p:txBody>
      </p:sp>
      <p:sp>
        <p:nvSpPr>
          <p:cNvPr id="16" name="Rectangle 15"/>
          <p:cNvSpPr/>
          <p:nvPr/>
        </p:nvSpPr>
        <p:spPr>
          <a:xfrm>
            <a:off x="-36269" y="3119487"/>
            <a:ext cx="10911900" cy="2043027"/>
          </a:xfrm>
          <a:prstGeom prst="rect">
            <a:avLst/>
          </a:prstGeom>
        </p:spPr>
        <p:txBody>
          <a:bodyPr wrap="square" lIns="121888" tIns="60944" rIns="121888" bIns="60944">
            <a:spAutoFit/>
          </a:bodyPr>
          <a:lstStyle/>
          <a:p>
            <a:pPr indent="609448" algn="just">
              <a:lnSpc>
                <a:spcPct val="130000"/>
              </a:lnSpc>
            </a:pPr>
            <a:r>
              <a:rPr lang="nl-NL" sz="3199" dirty="0">
                <a:latin typeface="Times New Roman"/>
                <a:ea typeface="Segoe UI"/>
              </a:rPr>
              <a:t>- Ở người có 2 vòng tuần hoàn: Vòng tuần hoàn nhỏ(phổi):  Máu bắt đầu từ tâm thất phải qua động mạch phổi, qua mao mạch phổi, theo tĩnh mạch phổi về tâm nhĩ trái.</a:t>
            </a:r>
            <a:endParaRPr lang="en-US" sz="3199" dirty="0">
              <a:latin typeface="Segoe UI"/>
              <a:ea typeface="Segoe UI"/>
            </a:endParaRPr>
          </a:p>
        </p:txBody>
      </p:sp>
      <p:sp>
        <p:nvSpPr>
          <p:cNvPr id="17" name="Rectangle 16"/>
          <p:cNvSpPr/>
          <p:nvPr/>
        </p:nvSpPr>
        <p:spPr>
          <a:xfrm>
            <a:off x="2" y="4938532"/>
            <a:ext cx="12072743" cy="2043027"/>
          </a:xfrm>
          <a:prstGeom prst="rect">
            <a:avLst/>
          </a:prstGeom>
        </p:spPr>
        <p:txBody>
          <a:bodyPr wrap="square" lIns="121888" tIns="60944" rIns="121888" bIns="60944">
            <a:spAutoFit/>
          </a:bodyPr>
          <a:lstStyle/>
          <a:p>
            <a:pPr indent="609448" algn="just">
              <a:lnSpc>
                <a:spcPct val="130000"/>
              </a:lnSpc>
            </a:pPr>
            <a:r>
              <a:rPr lang="nl-NL" sz="3199" dirty="0">
                <a:latin typeface="Times New Roman"/>
                <a:ea typeface="Segoe UI"/>
              </a:rPr>
              <a:t>- Vòng tuần hoàn lớn(Cơ thể):  Máu từ tâm thất trái theo động mạch chủ đếm mao mạch phần trên và phần dưới cơ thể qua tĩnh mạch chủ trên và chủ dưới trở về tâm nhĩ phải.</a:t>
            </a:r>
            <a:endParaRPr lang="en-US" sz="3199" dirty="0">
              <a:latin typeface="Segoe UI"/>
              <a:ea typeface="Segoe UI"/>
            </a:endParaRPr>
          </a:p>
        </p:txBody>
      </p:sp>
    </p:spTree>
    <p:extLst>
      <p:ext uri="{BB962C8B-B14F-4D97-AF65-F5344CB8AC3E}">
        <p14:creationId xmlns:p14="http://schemas.microsoft.com/office/powerpoint/2010/main" val="41749407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1150130" y="464609"/>
            <a:ext cx="6163165" cy="423193"/>
          </a:xfrm>
          <a:prstGeom prst="rect">
            <a:avLst/>
          </a:prstGeom>
        </p:spPr>
        <p:txBody>
          <a:bodyPr wrap="square" lIns="0" tIns="0" rIns="0" bIns="0" rtlCol="0" anchor="t">
            <a:spAutoFit/>
          </a:bodyPr>
          <a:lstStyle/>
          <a:p>
            <a:pPr>
              <a:lnSpc>
                <a:spcPts val="3266"/>
              </a:lnSpc>
            </a:pPr>
            <a:r>
              <a:rPr lang="en-US" sz="2300" b="1" dirty="0" smtClean="0">
                <a:solidFill>
                  <a:srgbClr val="FFFFFF"/>
                </a:solidFill>
                <a:latin typeface="Arial" pitchFamily="34" charset="0"/>
              </a:rPr>
              <a:t>III. MỘT SỐ BỆNH VỀ MÁU VÀ TIM MẠCH</a:t>
            </a:r>
            <a:endParaRPr lang="en-US" sz="2300" b="1" dirty="0">
              <a:solidFill>
                <a:srgbClr val="FFFFFF"/>
              </a:solidFill>
              <a:latin typeface="Arial" pitchFamily="34" charset="0"/>
            </a:endParaRPr>
          </a:p>
        </p:txBody>
      </p:sp>
      <p:grpSp>
        <p:nvGrpSpPr>
          <p:cNvPr id="8" name="Group 8"/>
          <p:cNvGrpSpPr/>
          <p:nvPr/>
        </p:nvGrpSpPr>
        <p:grpSpPr>
          <a:xfrm>
            <a:off x="685622" y="1259157"/>
            <a:ext cx="10817582" cy="655347"/>
            <a:chOff x="0" y="0"/>
            <a:chExt cx="21640800" cy="1310694"/>
          </a:xfrm>
        </p:grpSpPr>
        <p:grpSp>
          <p:nvGrpSpPr>
            <p:cNvPr id="9" name="Group 9"/>
            <p:cNvGrpSpPr/>
            <p:nvPr/>
          </p:nvGrpSpPr>
          <p:grpSpPr>
            <a:xfrm>
              <a:off x="0" y="0"/>
              <a:ext cx="21640800" cy="1310694"/>
              <a:chOff x="0" y="0"/>
              <a:chExt cx="4274726" cy="258903"/>
            </a:xfrm>
          </p:grpSpPr>
          <p:sp>
            <p:nvSpPr>
              <p:cNvPr id="10" name="Freeform 10"/>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639355" y="235190"/>
              <a:ext cx="20362091"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Nêu tên, nguyên nhân của một số bệnh về máu và hệ tuần hoàn</a:t>
              </a:r>
            </a:p>
          </p:txBody>
        </p:sp>
      </p:grpSp>
      <p:graphicFrame>
        <p:nvGraphicFramePr>
          <p:cNvPr id="14" name="Table 13"/>
          <p:cNvGraphicFramePr>
            <a:graphicFrameLocks noGrp="1"/>
          </p:cNvGraphicFramePr>
          <p:nvPr>
            <p:extLst>
              <p:ext uri="{D42A27DB-BD31-4B8C-83A1-F6EECF244321}">
                <p14:modId xmlns:p14="http://schemas.microsoft.com/office/powerpoint/2010/main" val="840679531"/>
              </p:ext>
            </p:extLst>
          </p:nvPr>
        </p:nvGraphicFramePr>
        <p:xfrm>
          <a:off x="682625" y="2090338"/>
          <a:ext cx="10818991" cy="4564271"/>
        </p:xfrm>
        <a:graphic>
          <a:graphicData uri="http://schemas.openxmlformats.org/drawingml/2006/table">
            <a:tbl>
              <a:tblPr firstRow="1" firstCol="1" bandRow="1">
                <a:tableStyleId>{5C22544A-7EE6-4342-B048-85BDC9FD1C3A}</a:tableStyleId>
              </a:tblPr>
              <a:tblGrid>
                <a:gridCol w="989191">
                  <a:extLst>
                    <a:ext uri="{9D8B030D-6E8A-4147-A177-3AD203B41FA5}">
                      <a16:colId xmlns="" xmlns:a16="http://schemas.microsoft.com/office/drawing/2014/main" val="20000"/>
                    </a:ext>
                  </a:extLst>
                </a:gridCol>
                <a:gridCol w="5334000">
                  <a:extLst>
                    <a:ext uri="{9D8B030D-6E8A-4147-A177-3AD203B41FA5}">
                      <a16:colId xmlns="" xmlns:a16="http://schemas.microsoft.com/office/drawing/2014/main" val="20001"/>
                    </a:ext>
                  </a:extLst>
                </a:gridCol>
                <a:gridCol w="2133600">
                  <a:extLst>
                    <a:ext uri="{9D8B030D-6E8A-4147-A177-3AD203B41FA5}">
                      <a16:colId xmlns="" xmlns:a16="http://schemas.microsoft.com/office/drawing/2014/main" val="4030236817"/>
                    </a:ext>
                  </a:extLst>
                </a:gridCol>
                <a:gridCol w="2362200">
                  <a:extLst>
                    <a:ext uri="{9D8B030D-6E8A-4147-A177-3AD203B41FA5}">
                      <a16:colId xmlns="" xmlns:a16="http://schemas.microsoft.com/office/drawing/2014/main" val="2257640479"/>
                    </a:ext>
                  </a:extLst>
                </a:gridCol>
              </a:tblGrid>
              <a:tr h="330101">
                <a:tc>
                  <a:txBody>
                    <a:bodyPr/>
                    <a:lstStyle/>
                    <a:p>
                      <a:pPr marL="0" marR="0" algn="ctr">
                        <a:lnSpc>
                          <a:spcPct val="120000"/>
                        </a:lnSpc>
                        <a:spcBef>
                          <a:spcPts val="0"/>
                        </a:spcBef>
                        <a:spcAft>
                          <a:spcPts val="0"/>
                        </a:spcAft>
                        <a:tabLst>
                          <a:tab pos="180340" algn="l"/>
                          <a:tab pos="1440180" algn="l"/>
                          <a:tab pos="2970530" algn="l"/>
                          <a:tab pos="4500880" algn="l"/>
                        </a:tabLst>
                      </a:pPr>
                      <a:r>
                        <a:rPr lang="en-US" sz="1500" dirty="0" err="1">
                          <a:effectLst/>
                          <a:latin typeface="Arial" pitchFamily="34" charset="0"/>
                          <a:cs typeface="Arial" pitchFamily="34" charset="0"/>
                        </a:rPr>
                        <a:t>Tên</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bệnh</a:t>
                      </a:r>
                      <a:endParaRPr lang="en-US" sz="1500" dirty="0">
                        <a:effectLst/>
                        <a:latin typeface="Arial" pitchFamily="34" charset="0"/>
                        <a:ea typeface="Calibri"/>
                        <a:cs typeface="Arial" pitchFamily="34" charset="0"/>
                      </a:endParaRPr>
                    </a:p>
                  </a:txBody>
                  <a:tcPr marL="44643" marR="44643" marT="0" marB="0"/>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500" dirty="0" err="1">
                          <a:effectLst/>
                          <a:latin typeface="Arial" pitchFamily="34" charset="0"/>
                          <a:cs typeface="Arial" pitchFamily="34" charset="0"/>
                        </a:rPr>
                        <a:t>Nguyên</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nhân</a:t>
                      </a:r>
                      <a:endParaRPr lang="en-US" sz="1500" dirty="0">
                        <a:effectLst/>
                        <a:latin typeface="Arial" pitchFamily="34" charset="0"/>
                        <a:ea typeface="Calibri"/>
                        <a:cs typeface="Arial" pitchFamily="34" charset="0"/>
                      </a:endParaRPr>
                    </a:p>
                  </a:txBody>
                  <a:tcPr marL="44643" marR="44643" marT="0" marB="0"/>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500" dirty="0" err="1" smtClean="0">
                          <a:effectLst/>
                          <a:latin typeface="Arial" pitchFamily="34" charset="0"/>
                          <a:ea typeface="Calibri"/>
                          <a:cs typeface="Arial" pitchFamily="34" charset="0"/>
                        </a:rPr>
                        <a:t>Triệu</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chứng</a:t>
                      </a:r>
                      <a:endParaRPr lang="en-US" sz="1500" dirty="0">
                        <a:effectLst/>
                        <a:latin typeface="Arial" pitchFamily="34" charset="0"/>
                        <a:ea typeface="Calibri"/>
                        <a:cs typeface="Arial" pitchFamily="34" charset="0"/>
                      </a:endParaRPr>
                    </a:p>
                  </a:txBody>
                  <a:tcPr marL="44643" marR="44643" marT="0" marB="0"/>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500" dirty="0" err="1" smtClean="0">
                          <a:effectLst/>
                          <a:latin typeface="Arial" pitchFamily="34" charset="0"/>
                          <a:ea typeface="Calibri"/>
                          <a:cs typeface="Arial" pitchFamily="34" charset="0"/>
                        </a:rPr>
                        <a:t>Hậu</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quả</a:t>
                      </a:r>
                      <a:endParaRPr lang="en-US" sz="1500" dirty="0">
                        <a:effectLst/>
                        <a:latin typeface="Arial" pitchFamily="34" charset="0"/>
                        <a:ea typeface="Calibri"/>
                        <a:cs typeface="Arial" pitchFamily="34" charset="0"/>
                      </a:endParaRPr>
                    </a:p>
                  </a:txBody>
                  <a:tcPr marL="44643" marR="44643" marT="0" marB="0"/>
                </a:tc>
                <a:extLst>
                  <a:ext uri="{0D108BD9-81ED-4DB2-BD59-A6C34878D82A}">
                    <a16:rowId xmlns="" xmlns:a16="http://schemas.microsoft.com/office/drawing/2014/main" val="10000"/>
                  </a:ext>
                </a:extLst>
              </a:tr>
              <a:tr h="1160961">
                <a:tc>
                  <a:txBody>
                    <a:bodyPr/>
                    <a:lstStyle/>
                    <a:p>
                      <a:pPr marL="0" marR="0" algn="ctr">
                        <a:lnSpc>
                          <a:spcPct val="120000"/>
                        </a:lnSpc>
                        <a:spcBef>
                          <a:spcPts val="0"/>
                        </a:spcBef>
                        <a:spcAft>
                          <a:spcPts val="0"/>
                        </a:spcAft>
                        <a:tabLst>
                          <a:tab pos="180340" algn="l"/>
                          <a:tab pos="1440180" algn="l"/>
                          <a:tab pos="2970530" algn="l"/>
                          <a:tab pos="4500880" algn="l"/>
                        </a:tabLst>
                      </a:pPr>
                      <a:r>
                        <a:rPr lang="en-US" sz="1500" dirty="0" err="1">
                          <a:effectLst/>
                          <a:latin typeface="Arial" pitchFamily="34" charset="0"/>
                          <a:cs typeface="Arial" pitchFamily="34" charset="0"/>
                        </a:rPr>
                        <a:t>Thiếu</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máu</a:t>
                      </a:r>
                      <a:endParaRPr lang="en-US" sz="1500" dirty="0">
                        <a:effectLst/>
                        <a:latin typeface="Arial" pitchFamily="34" charset="0"/>
                        <a:ea typeface="Calibri"/>
                        <a:cs typeface="Arial" pitchFamily="34" charset="0"/>
                      </a:endParaRPr>
                    </a:p>
                  </a:txBody>
                  <a:tcPr marL="44643" marR="44643" marT="0" marB="0" anchor="ctr"/>
                </a:tc>
                <a:tc>
                  <a:txBody>
                    <a:bodyPr/>
                    <a:lstStyle/>
                    <a:p>
                      <a:pPr marL="0" marR="0" algn="l">
                        <a:lnSpc>
                          <a:spcPct val="120000"/>
                        </a:lnSpc>
                        <a:spcBef>
                          <a:spcPts val="0"/>
                        </a:spcBef>
                        <a:spcAft>
                          <a:spcPts val="0"/>
                        </a:spcAft>
                        <a:tabLst>
                          <a:tab pos="180340" algn="l"/>
                          <a:tab pos="1440180" algn="l"/>
                          <a:tab pos="2970530" algn="l"/>
                          <a:tab pos="4500880" algn="l"/>
                        </a:tabLst>
                      </a:pPr>
                      <a:r>
                        <a:rPr lang="en-US" sz="1500" dirty="0">
                          <a:effectLst/>
                          <a:latin typeface="Arial" pitchFamily="34" charset="0"/>
                          <a:cs typeface="Arial" pitchFamily="34" charset="0"/>
                        </a:rPr>
                        <a:t>- Do </a:t>
                      </a:r>
                      <a:r>
                        <a:rPr lang="en-US" sz="1500" dirty="0" err="1">
                          <a:effectLst/>
                          <a:latin typeface="Arial" pitchFamily="34" charset="0"/>
                          <a:cs typeface="Arial" pitchFamily="34" charset="0"/>
                        </a:rPr>
                        <a:t>thiếu</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sắt</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thiếu</a:t>
                      </a:r>
                      <a:r>
                        <a:rPr lang="en-US" sz="1500" dirty="0">
                          <a:effectLst/>
                          <a:latin typeface="Arial" pitchFamily="34" charset="0"/>
                          <a:cs typeface="Arial" pitchFamily="34" charset="0"/>
                        </a:rPr>
                        <a:t> acid folic, vitamin B</a:t>
                      </a:r>
                      <a:r>
                        <a:rPr lang="en-US" sz="1500" baseline="-25000" dirty="0">
                          <a:effectLst/>
                          <a:latin typeface="Arial" pitchFamily="34" charset="0"/>
                          <a:cs typeface="Arial" pitchFamily="34" charset="0"/>
                        </a:rPr>
                        <a:t>12</a:t>
                      </a:r>
                      <a:r>
                        <a:rPr lang="en-US" sz="1500" dirty="0">
                          <a:effectLst/>
                          <a:latin typeface="Arial" pitchFamily="34" charset="0"/>
                          <a:cs typeface="Arial" pitchFamily="34" charset="0"/>
                        </a:rPr>
                        <a:t>.</a:t>
                      </a:r>
                    </a:p>
                    <a:p>
                      <a:pPr marL="0" marR="0" algn="l">
                        <a:lnSpc>
                          <a:spcPct val="120000"/>
                        </a:lnSpc>
                        <a:spcBef>
                          <a:spcPts val="0"/>
                        </a:spcBef>
                        <a:spcAft>
                          <a:spcPts val="0"/>
                        </a:spcAft>
                        <a:tabLst>
                          <a:tab pos="180340" algn="l"/>
                          <a:tab pos="1440180" algn="l"/>
                          <a:tab pos="2970530" algn="l"/>
                          <a:tab pos="4500880" algn="l"/>
                        </a:tabLst>
                      </a:pPr>
                      <a:r>
                        <a:rPr lang="en-US" sz="1500" dirty="0">
                          <a:effectLst/>
                          <a:latin typeface="Arial" pitchFamily="34" charset="0"/>
                          <a:cs typeface="Arial" pitchFamily="34" charset="0"/>
                        </a:rPr>
                        <a:t>- Do </a:t>
                      </a:r>
                      <a:r>
                        <a:rPr lang="en-US" sz="1500" dirty="0" err="1">
                          <a:effectLst/>
                          <a:latin typeface="Arial" pitchFamily="34" charset="0"/>
                          <a:cs typeface="Arial" pitchFamily="34" charset="0"/>
                        </a:rPr>
                        <a:t>suy</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tủy</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xương</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suy</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thận</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mạn</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tán</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huyết</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miễn</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dịch</a:t>
                      </a:r>
                      <a:r>
                        <a:rPr lang="en-US" sz="1500" dirty="0">
                          <a:effectLst/>
                          <a:latin typeface="Arial" pitchFamily="34" charset="0"/>
                          <a:cs typeface="Arial" pitchFamily="34" charset="0"/>
                        </a:rPr>
                        <a:t>,…</a:t>
                      </a:r>
                    </a:p>
                    <a:p>
                      <a:pPr marL="0" marR="0" algn="l">
                        <a:lnSpc>
                          <a:spcPct val="120000"/>
                        </a:lnSpc>
                        <a:spcBef>
                          <a:spcPts val="0"/>
                        </a:spcBef>
                        <a:spcAft>
                          <a:spcPts val="0"/>
                        </a:spcAft>
                        <a:tabLst>
                          <a:tab pos="180340" algn="l"/>
                          <a:tab pos="1440180" algn="l"/>
                          <a:tab pos="2970530" algn="l"/>
                          <a:tab pos="4500880" algn="l"/>
                        </a:tabLst>
                      </a:pPr>
                      <a:r>
                        <a:rPr lang="en-US" sz="1500" dirty="0">
                          <a:effectLst/>
                          <a:latin typeface="Arial" pitchFamily="34" charset="0"/>
                          <a:cs typeface="Arial" pitchFamily="34" charset="0"/>
                        </a:rPr>
                        <a:t>- Do </a:t>
                      </a:r>
                      <a:r>
                        <a:rPr lang="en-US" sz="1500" dirty="0" err="1">
                          <a:effectLst/>
                          <a:latin typeface="Arial" pitchFamily="34" charset="0"/>
                          <a:cs typeface="Arial" pitchFamily="34" charset="0"/>
                        </a:rPr>
                        <a:t>mất</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quá</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nhiều</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máu</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khi</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bị</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thương</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khi</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đến</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kì</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kinh</a:t>
                      </a:r>
                      <a:r>
                        <a:rPr lang="en-US" sz="1500" dirty="0">
                          <a:effectLst/>
                          <a:latin typeface="Arial" pitchFamily="34" charset="0"/>
                          <a:cs typeface="Arial" pitchFamily="34" charset="0"/>
                        </a:rPr>
                        <a:t> </a:t>
                      </a:r>
                      <a:r>
                        <a:rPr lang="en-US" sz="1500" dirty="0" err="1" smtClean="0">
                          <a:effectLst/>
                          <a:latin typeface="Arial" pitchFamily="34" charset="0"/>
                          <a:cs typeface="Arial" pitchFamily="34" charset="0"/>
                        </a:rPr>
                        <a:t>nguyệt</a:t>
                      </a:r>
                      <a:r>
                        <a:rPr lang="en-US" sz="1500" dirty="0" smtClean="0">
                          <a:effectLst/>
                          <a:latin typeface="Arial" pitchFamily="34" charset="0"/>
                          <a:cs typeface="Arial" pitchFamily="34" charset="0"/>
                        </a:rPr>
                        <a:t>,…</a:t>
                      </a:r>
                      <a:endParaRPr lang="en-US" sz="1500" dirty="0">
                        <a:effectLst/>
                        <a:latin typeface="Arial" pitchFamily="34" charset="0"/>
                        <a:ea typeface="Calibri"/>
                        <a:cs typeface="Arial" pitchFamily="34" charset="0"/>
                      </a:endParaRPr>
                    </a:p>
                  </a:txBody>
                  <a:tcPr marL="44643" marR="44643" marT="0" marB="0"/>
                </a:tc>
                <a:tc>
                  <a:txBody>
                    <a:bodyPr/>
                    <a:lstStyle/>
                    <a:p>
                      <a:pPr marL="0" marR="0" algn="l">
                        <a:lnSpc>
                          <a:spcPct val="120000"/>
                        </a:lnSpc>
                        <a:spcBef>
                          <a:spcPts val="0"/>
                        </a:spcBef>
                        <a:spcAft>
                          <a:spcPts val="0"/>
                        </a:spcAft>
                        <a:tabLst>
                          <a:tab pos="180340" algn="l"/>
                          <a:tab pos="1440180" algn="l"/>
                          <a:tab pos="2970530" algn="l"/>
                          <a:tab pos="4500880" algn="l"/>
                        </a:tabLst>
                      </a:pPr>
                      <a:r>
                        <a:rPr lang="en-US" sz="1500" dirty="0" err="1" smtClean="0">
                          <a:effectLst/>
                          <a:latin typeface="Arial" pitchFamily="34" charset="0"/>
                          <a:ea typeface="Calibri"/>
                          <a:cs typeface="Arial" pitchFamily="34" charset="0"/>
                        </a:rPr>
                        <a:t>Mệt</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mỏi</a:t>
                      </a:r>
                      <a:r>
                        <a:rPr lang="en-US" sz="1500" baseline="0" dirty="0" smtClean="0">
                          <a:effectLst/>
                          <a:latin typeface="Arial" pitchFamily="34" charset="0"/>
                          <a:ea typeface="Calibri"/>
                          <a:cs typeface="Arial" pitchFamily="34" charset="0"/>
                        </a:rPr>
                        <a:t>, da </a:t>
                      </a:r>
                      <a:r>
                        <a:rPr lang="en-US" sz="1500" baseline="0" dirty="0" err="1" smtClean="0">
                          <a:effectLst/>
                          <a:latin typeface="Arial" pitchFamily="34" charset="0"/>
                          <a:ea typeface="Calibri"/>
                          <a:cs typeface="Arial" pitchFamily="34" charset="0"/>
                        </a:rPr>
                        <a:t>xanh</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xao</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tim</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đập</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nhanh</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đau</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thắt</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ngực</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ngất</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và</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khó</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thở</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khi</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gắng</a:t>
                      </a:r>
                      <a:r>
                        <a:rPr lang="en-US" sz="1500" baseline="0" dirty="0" smtClean="0">
                          <a:effectLst/>
                          <a:latin typeface="Arial" pitchFamily="34" charset="0"/>
                          <a:ea typeface="Calibri"/>
                          <a:cs typeface="Arial" pitchFamily="34" charset="0"/>
                        </a:rPr>
                        <a:t> </a:t>
                      </a:r>
                      <a:r>
                        <a:rPr lang="en-US" sz="1500" baseline="0" dirty="0" err="1" smtClean="0">
                          <a:effectLst/>
                          <a:latin typeface="Arial" pitchFamily="34" charset="0"/>
                          <a:ea typeface="Calibri"/>
                          <a:cs typeface="Arial" pitchFamily="34" charset="0"/>
                        </a:rPr>
                        <a:t>sức</a:t>
                      </a:r>
                      <a:r>
                        <a:rPr lang="en-US" sz="1500" baseline="0" dirty="0" smtClean="0">
                          <a:effectLst/>
                          <a:latin typeface="Arial" pitchFamily="34" charset="0"/>
                          <a:ea typeface="Calibri"/>
                          <a:cs typeface="Arial" pitchFamily="34" charset="0"/>
                        </a:rPr>
                        <a:t>,…</a:t>
                      </a:r>
                      <a:endParaRPr lang="en-US" sz="1500" dirty="0">
                        <a:effectLst/>
                        <a:latin typeface="Arial" pitchFamily="34" charset="0"/>
                        <a:ea typeface="Calibri"/>
                        <a:cs typeface="Arial" pitchFamily="34" charset="0"/>
                      </a:endParaRPr>
                    </a:p>
                  </a:txBody>
                  <a:tcPr marL="44643" marR="44643" marT="0" marB="0"/>
                </a:tc>
                <a:tc>
                  <a:txBody>
                    <a:bodyPr/>
                    <a:lstStyle/>
                    <a:p>
                      <a:pPr marL="0" marR="0" algn="l">
                        <a:lnSpc>
                          <a:spcPct val="120000"/>
                        </a:lnSpc>
                        <a:spcBef>
                          <a:spcPts val="0"/>
                        </a:spcBef>
                        <a:spcAft>
                          <a:spcPts val="0"/>
                        </a:spcAft>
                        <a:tabLst>
                          <a:tab pos="180340" algn="l"/>
                          <a:tab pos="1440180" algn="l"/>
                          <a:tab pos="2970530" algn="l"/>
                          <a:tab pos="4500880" algn="l"/>
                        </a:tabLst>
                      </a:pPr>
                      <a:r>
                        <a:rPr lang="en-US" sz="1500" kern="1200" baseline="0" dirty="0" err="1" smtClean="0">
                          <a:solidFill>
                            <a:schemeClr val="dk1"/>
                          </a:solidFill>
                          <a:effectLst/>
                          <a:latin typeface="Arial" pitchFamily="34" charset="0"/>
                          <a:ea typeface="Calibri"/>
                          <a:cs typeface="Arial" pitchFamily="34" charset="0"/>
                        </a:rPr>
                        <a:t>Rối</a:t>
                      </a:r>
                      <a:r>
                        <a:rPr lang="en-US" sz="1500" kern="1200" baseline="0" dirty="0" smtClean="0">
                          <a:solidFill>
                            <a:schemeClr val="dk1"/>
                          </a:solidFill>
                          <a:effectLst/>
                          <a:latin typeface="Arial" pitchFamily="34" charset="0"/>
                          <a:ea typeface="Calibri"/>
                          <a:cs typeface="Arial" pitchFamily="34" charset="0"/>
                        </a:rPr>
                        <a:t> </a:t>
                      </a:r>
                      <a:r>
                        <a:rPr lang="vi-VN" sz="1500" kern="1200" baseline="0" dirty="0" smtClean="0">
                          <a:solidFill>
                            <a:schemeClr val="dk1"/>
                          </a:solidFill>
                          <a:effectLst/>
                          <a:latin typeface="Arial" pitchFamily="34" charset="0"/>
                          <a:ea typeface="Calibri"/>
                          <a:cs typeface="Arial" pitchFamily="34" charset="0"/>
                        </a:rPr>
                        <a:t>loạn nhịp tim kéo dài, ngất xỉu đột ngột, mẹ bầu có thể sinh non, thậm chí tử vong.</a:t>
                      </a:r>
                      <a:endParaRPr lang="en-US" sz="1500" kern="1200" baseline="0" dirty="0">
                        <a:solidFill>
                          <a:schemeClr val="dk1"/>
                        </a:solidFill>
                        <a:effectLst/>
                        <a:latin typeface="Arial" pitchFamily="34" charset="0"/>
                        <a:ea typeface="Calibri"/>
                        <a:cs typeface="Arial" pitchFamily="34" charset="0"/>
                      </a:endParaRPr>
                    </a:p>
                  </a:txBody>
                  <a:tcPr marL="44643" marR="44643" marT="0" marB="0"/>
                </a:tc>
                <a:extLst>
                  <a:ext uri="{0D108BD9-81ED-4DB2-BD59-A6C34878D82A}">
                    <a16:rowId xmlns="" xmlns:a16="http://schemas.microsoft.com/office/drawing/2014/main" val="10001"/>
                  </a:ext>
                </a:extLst>
              </a:tr>
              <a:tr h="1116864">
                <a:tc>
                  <a:txBody>
                    <a:bodyPr/>
                    <a:lstStyle/>
                    <a:p>
                      <a:pPr marL="0" marR="0" algn="ctr">
                        <a:lnSpc>
                          <a:spcPct val="120000"/>
                        </a:lnSpc>
                        <a:spcBef>
                          <a:spcPts val="0"/>
                        </a:spcBef>
                        <a:spcAft>
                          <a:spcPts val="0"/>
                        </a:spcAft>
                        <a:tabLst>
                          <a:tab pos="180340" algn="l"/>
                          <a:tab pos="1440180" algn="l"/>
                          <a:tab pos="2970530" algn="l"/>
                          <a:tab pos="4500880" algn="l"/>
                        </a:tabLst>
                      </a:pPr>
                      <a:r>
                        <a:rPr lang="en-US" sz="1500">
                          <a:effectLst/>
                          <a:latin typeface="Arial" pitchFamily="34" charset="0"/>
                          <a:cs typeface="Arial" pitchFamily="34" charset="0"/>
                        </a:rPr>
                        <a:t>Huyết áp cao</a:t>
                      </a:r>
                      <a:endParaRPr lang="en-US" sz="1500">
                        <a:effectLst/>
                        <a:latin typeface="Arial" pitchFamily="34" charset="0"/>
                        <a:ea typeface="Calibri"/>
                        <a:cs typeface="Arial" pitchFamily="34" charset="0"/>
                      </a:endParaRPr>
                    </a:p>
                  </a:txBody>
                  <a:tcPr marL="44643" marR="44643" marT="0" marB="0" anchor="ctr"/>
                </a:tc>
                <a:tc>
                  <a:txBody>
                    <a:bodyPr/>
                    <a:lstStyle/>
                    <a:p>
                      <a:pPr marL="0" marR="0" algn="l">
                        <a:lnSpc>
                          <a:spcPct val="120000"/>
                        </a:lnSpc>
                        <a:spcBef>
                          <a:spcPts val="0"/>
                        </a:spcBef>
                        <a:spcAft>
                          <a:spcPts val="0"/>
                        </a:spcAft>
                        <a:tabLst>
                          <a:tab pos="180340" algn="l"/>
                          <a:tab pos="1440180" algn="l"/>
                          <a:tab pos="2970530" algn="l"/>
                          <a:tab pos="4500880" algn="l"/>
                        </a:tabLst>
                      </a:pPr>
                      <a:r>
                        <a:rPr lang="en-US" sz="1500" kern="1200" baseline="0" dirty="0">
                          <a:solidFill>
                            <a:schemeClr val="dk1"/>
                          </a:solidFill>
                          <a:effectLst/>
                          <a:latin typeface="Arial" pitchFamily="34" charset="0"/>
                          <a:ea typeface="Calibri"/>
                          <a:cs typeface="Arial" pitchFamily="34" charset="0"/>
                        </a:rPr>
                        <a:t>- Do </a:t>
                      </a:r>
                      <a:r>
                        <a:rPr lang="en-US" sz="1500" kern="1200" baseline="0" dirty="0" err="1">
                          <a:solidFill>
                            <a:schemeClr val="dk1"/>
                          </a:solidFill>
                          <a:effectLst/>
                          <a:latin typeface="Arial" pitchFamily="34" charset="0"/>
                          <a:ea typeface="Calibri"/>
                          <a:cs typeface="Arial" pitchFamily="34" charset="0"/>
                        </a:rPr>
                        <a:t>chế</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độ</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ăn</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nhiều</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đường</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và</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muối</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thức</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ăn</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chứa</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nhiều</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chất</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béo</a:t>
                      </a:r>
                      <a:r>
                        <a:rPr lang="en-US" sz="1500" kern="1200" baseline="0" dirty="0">
                          <a:solidFill>
                            <a:schemeClr val="dk1"/>
                          </a:solidFill>
                          <a:effectLst/>
                          <a:latin typeface="Arial" pitchFamily="34" charset="0"/>
                          <a:ea typeface="Calibri"/>
                          <a:cs typeface="Arial" pitchFamily="34" charset="0"/>
                        </a:rPr>
                        <a:t>,…</a:t>
                      </a:r>
                    </a:p>
                    <a:p>
                      <a:pPr marL="0" marR="0" algn="l">
                        <a:lnSpc>
                          <a:spcPct val="120000"/>
                        </a:lnSpc>
                        <a:spcBef>
                          <a:spcPts val="0"/>
                        </a:spcBef>
                        <a:spcAft>
                          <a:spcPts val="0"/>
                        </a:spcAft>
                        <a:tabLst>
                          <a:tab pos="180340" algn="l"/>
                          <a:tab pos="1440180" algn="l"/>
                          <a:tab pos="2970530" algn="l"/>
                          <a:tab pos="4500880" algn="l"/>
                        </a:tabLst>
                      </a:pPr>
                      <a:r>
                        <a:rPr lang="en-US" sz="1500" kern="1200" baseline="0" dirty="0">
                          <a:solidFill>
                            <a:schemeClr val="dk1"/>
                          </a:solidFill>
                          <a:effectLst/>
                          <a:latin typeface="Arial" pitchFamily="34" charset="0"/>
                          <a:ea typeface="Calibri"/>
                          <a:cs typeface="Arial" pitchFamily="34" charset="0"/>
                        </a:rPr>
                        <a:t>- Do </a:t>
                      </a:r>
                      <a:r>
                        <a:rPr lang="en-US" sz="1500" kern="1200" baseline="0" dirty="0" err="1">
                          <a:solidFill>
                            <a:schemeClr val="dk1"/>
                          </a:solidFill>
                          <a:effectLst/>
                          <a:latin typeface="Arial" pitchFamily="34" charset="0"/>
                          <a:ea typeface="Calibri"/>
                          <a:cs typeface="Arial" pitchFamily="34" charset="0"/>
                        </a:rPr>
                        <a:t>hê</a:t>
                      </a:r>
                      <a:r>
                        <a:rPr lang="en-US" sz="1500" kern="1200" baseline="0" dirty="0">
                          <a:solidFill>
                            <a:schemeClr val="dk1"/>
                          </a:solidFill>
                          <a:effectLst/>
                          <a:latin typeface="Arial" pitchFamily="34" charset="0"/>
                          <a:ea typeface="Calibri"/>
                          <a:cs typeface="Arial" pitchFamily="34" charset="0"/>
                        </a:rPr>
                        <a:t>̣ quả </a:t>
                      </a:r>
                      <a:r>
                        <a:rPr lang="en-US" sz="1500" kern="1200" baseline="0" dirty="0" err="1">
                          <a:solidFill>
                            <a:schemeClr val="dk1"/>
                          </a:solidFill>
                          <a:effectLst/>
                          <a:latin typeface="Arial" pitchFamily="34" charset="0"/>
                          <a:ea typeface="Calibri"/>
                          <a:cs typeface="Arial" pitchFamily="34" charset="0"/>
                        </a:rPr>
                        <a:t>của</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một</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sô</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bệnh</a:t>
                      </a:r>
                      <a:r>
                        <a:rPr lang="en-US" sz="1500" kern="1200" baseline="0" dirty="0">
                          <a:solidFill>
                            <a:schemeClr val="dk1"/>
                          </a:solidFill>
                          <a:effectLst/>
                          <a:latin typeface="Arial" pitchFamily="34" charset="0"/>
                          <a:ea typeface="Calibri"/>
                          <a:cs typeface="Arial" pitchFamily="34" charset="0"/>
                        </a:rPr>
                        <a:t> lí </a:t>
                      </a:r>
                      <a:r>
                        <a:rPr lang="en-US" sz="1500" kern="1200" baseline="0" dirty="0" err="1">
                          <a:solidFill>
                            <a:schemeClr val="dk1"/>
                          </a:solidFill>
                          <a:effectLst/>
                          <a:latin typeface="Arial" pitchFamily="34" charset="0"/>
                          <a:ea typeface="Calibri"/>
                          <a:cs typeface="Arial" pitchFamily="34" charset="0"/>
                        </a:rPr>
                        <a:t>như</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bệnh</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thận</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bệnh</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tuyến</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giáp</a:t>
                      </a:r>
                      <a:r>
                        <a:rPr lang="en-US" sz="1500" kern="1200" baseline="0" dirty="0">
                          <a:solidFill>
                            <a:schemeClr val="dk1"/>
                          </a:solidFill>
                          <a:effectLst/>
                          <a:latin typeface="Arial" pitchFamily="34" charset="0"/>
                          <a:ea typeface="Calibri"/>
                          <a:cs typeface="Arial" pitchFamily="34" charset="0"/>
                        </a:rPr>
                        <a:t>, u </a:t>
                      </a:r>
                      <a:r>
                        <a:rPr lang="en-US" sz="1500" kern="1200" baseline="0" dirty="0" err="1">
                          <a:solidFill>
                            <a:schemeClr val="dk1"/>
                          </a:solidFill>
                          <a:effectLst/>
                          <a:latin typeface="Arial" pitchFamily="34" charset="0"/>
                          <a:ea typeface="Calibri"/>
                          <a:cs typeface="Arial" pitchFamily="34" charset="0"/>
                        </a:rPr>
                        <a:t>tuyến</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thượng</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thận</a:t>
                      </a:r>
                      <a:r>
                        <a:rPr lang="en-US" sz="1500" kern="1200" baseline="0" dirty="0">
                          <a:solidFill>
                            <a:schemeClr val="dk1"/>
                          </a:solidFill>
                          <a:effectLst/>
                          <a:latin typeface="Arial" pitchFamily="34" charset="0"/>
                          <a:ea typeface="Calibri"/>
                          <a:cs typeface="Arial" pitchFamily="34" charset="0"/>
                        </a:rPr>
                        <a:t>,…</a:t>
                      </a:r>
                    </a:p>
                    <a:p>
                      <a:pPr marL="0" marR="0" algn="l">
                        <a:lnSpc>
                          <a:spcPct val="120000"/>
                        </a:lnSpc>
                        <a:spcBef>
                          <a:spcPts val="0"/>
                        </a:spcBef>
                        <a:spcAft>
                          <a:spcPts val="0"/>
                        </a:spcAft>
                        <a:tabLst>
                          <a:tab pos="180340" algn="l"/>
                          <a:tab pos="1440180" algn="l"/>
                          <a:tab pos="2970530" algn="l"/>
                          <a:tab pos="4500880" algn="l"/>
                        </a:tabLst>
                      </a:pPr>
                      <a:r>
                        <a:rPr lang="en-US" sz="1500" kern="1200" baseline="0" dirty="0">
                          <a:solidFill>
                            <a:schemeClr val="dk1"/>
                          </a:solidFill>
                          <a:effectLst/>
                          <a:latin typeface="Arial" pitchFamily="34" charset="0"/>
                          <a:ea typeface="Calibri"/>
                          <a:cs typeface="Arial" pitchFamily="34" charset="0"/>
                        </a:rPr>
                        <a:t>- Do </a:t>
                      </a:r>
                      <a:r>
                        <a:rPr lang="en-US" sz="1500" kern="1200" baseline="0" dirty="0" err="1">
                          <a:solidFill>
                            <a:schemeClr val="dk1"/>
                          </a:solidFill>
                          <a:effectLst/>
                          <a:latin typeface="Arial" pitchFamily="34" charset="0"/>
                          <a:ea typeface="Calibri"/>
                          <a:cs typeface="Arial" pitchFamily="34" charset="0"/>
                        </a:rPr>
                        <a:t>tuổi</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già</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a:solidFill>
                            <a:schemeClr val="dk1"/>
                          </a:solidFill>
                          <a:effectLst/>
                          <a:latin typeface="Arial" pitchFamily="34" charset="0"/>
                          <a:ea typeface="Calibri"/>
                          <a:cs typeface="Arial" pitchFamily="34" charset="0"/>
                        </a:rPr>
                        <a:t>(</a:t>
                      </a:r>
                      <a:r>
                        <a:rPr lang="en-US" sz="1500" kern="1200" baseline="0" dirty="0" err="1">
                          <a:solidFill>
                            <a:schemeClr val="dk1"/>
                          </a:solidFill>
                          <a:effectLst/>
                          <a:latin typeface="Arial" pitchFamily="34" charset="0"/>
                          <a:ea typeface="Calibri"/>
                          <a:cs typeface="Arial" pitchFamily="34" charset="0"/>
                        </a:rPr>
                        <a:t>mạch</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máu</a:t>
                      </a:r>
                      <a:r>
                        <a:rPr lang="en-US" sz="1500" kern="1200" baseline="0" dirty="0">
                          <a:solidFill>
                            <a:schemeClr val="dk1"/>
                          </a:solidFill>
                          <a:effectLst/>
                          <a:latin typeface="Arial" pitchFamily="34" charset="0"/>
                          <a:ea typeface="Calibri"/>
                          <a:cs typeface="Arial" pitchFamily="34" charset="0"/>
                        </a:rPr>
                        <a:t> bị </a:t>
                      </a:r>
                      <a:r>
                        <a:rPr lang="en-US" sz="1500" kern="1200" baseline="0" dirty="0" err="1">
                          <a:solidFill>
                            <a:schemeClr val="dk1"/>
                          </a:solidFill>
                          <a:effectLst/>
                          <a:latin typeface="Arial" pitchFamily="34" charset="0"/>
                          <a:ea typeface="Calibri"/>
                          <a:cs typeface="Arial" pitchFamily="34" charset="0"/>
                        </a:rPr>
                        <a:t>mất</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dần</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đô</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đàn</a:t>
                      </a:r>
                      <a:r>
                        <a:rPr lang="en-US" sz="1500" kern="1200" baseline="0" dirty="0">
                          <a:solidFill>
                            <a:schemeClr val="dk1"/>
                          </a:solidFill>
                          <a:effectLst/>
                          <a:latin typeface="Arial" pitchFamily="34" charset="0"/>
                          <a:ea typeface="Calibri"/>
                          <a:cs typeface="Arial" pitchFamily="34" charset="0"/>
                        </a:rPr>
                        <a:t> </a:t>
                      </a:r>
                      <a:r>
                        <a:rPr lang="en-US" sz="1500" kern="1200" baseline="0" dirty="0" err="1">
                          <a:solidFill>
                            <a:schemeClr val="dk1"/>
                          </a:solidFill>
                          <a:effectLst/>
                          <a:latin typeface="Arial" pitchFamily="34" charset="0"/>
                          <a:ea typeface="Calibri"/>
                          <a:cs typeface="Arial" pitchFamily="34" charset="0"/>
                        </a:rPr>
                        <a:t>hồi</a:t>
                      </a:r>
                      <a:r>
                        <a:rPr lang="en-US" sz="1500" kern="1200" baseline="0" dirty="0">
                          <a:solidFill>
                            <a:schemeClr val="dk1"/>
                          </a:solidFill>
                          <a:effectLst/>
                          <a:latin typeface="Arial" pitchFamily="34" charset="0"/>
                          <a:ea typeface="Calibri"/>
                          <a:cs typeface="Arial" pitchFamily="34" charset="0"/>
                        </a:rPr>
                        <a:t>).</a:t>
                      </a:r>
                    </a:p>
                    <a:p>
                      <a:pPr marL="0" marR="0" algn="l">
                        <a:lnSpc>
                          <a:spcPct val="120000"/>
                        </a:lnSpc>
                        <a:spcBef>
                          <a:spcPts val="0"/>
                        </a:spcBef>
                        <a:spcAft>
                          <a:spcPts val="0"/>
                        </a:spcAft>
                        <a:tabLst>
                          <a:tab pos="180340" algn="l"/>
                          <a:tab pos="1440180" algn="l"/>
                          <a:tab pos="2970530" algn="l"/>
                          <a:tab pos="4500880" algn="l"/>
                        </a:tabLst>
                      </a:pPr>
                      <a:r>
                        <a:rPr lang="en-US" sz="1500" kern="1200" baseline="0" dirty="0">
                          <a:solidFill>
                            <a:schemeClr val="dk1"/>
                          </a:solidFill>
                          <a:effectLst/>
                          <a:latin typeface="Arial" pitchFamily="34" charset="0"/>
                          <a:ea typeface="Calibri"/>
                          <a:cs typeface="Arial" pitchFamily="34" charset="0"/>
                        </a:rPr>
                        <a:t>- Do di </a:t>
                      </a:r>
                      <a:r>
                        <a:rPr lang="en-US" sz="1500" kern="1200" baseline="0" dirty="0" err="1">
                          <a:solidFill>
                            <a:schemeClr val="dk1"/>
                          </a:solidFill>
                          <a:effectLst/>
                          <a:latin typeface="Arial" pitchFamily="34" charset="0"/>
                          <a:ea typeface="Calibri"/>
                          <a:cs typeface="Arial" pitchFamily="34" charset="0"/>
                        </a:rPr>
                        <a:t>truyền</a:t>
                      </a:r>
                      <a:r>
                        <a:rPr lang="en-US" sz="1500" kern="1200" baseline="0" dirty="0">
                          <a:solidFill>
                            <a:schemeClr val="dk1"/>
                          </a:solidFill>
                          <a:effectLst/>
                          <a:latin typeface="Arial" pitchFamily="34" charset="0"/>
                          <a:ea typeface="Calibri"/>
                          <a:cs typeface="Arial" pitchFamily="34" charset="0"/>
                        </a:rPr>
                        <a:t>.</a:t>
                      </a:r>
                    </a:p>
                  </a:txBody>
                  <a:tcPr marL="44643" marR="44643" marT="0" marB="0"/>
                </a:tc>
                <a:tc>
                  <a:txBody>
                    <a:bodyPr/>
                    <a:lstStyle/>
                    <a:p>
                      <a:pPr marL="0" marR="0" algn="l">
                        <a:lnSpc>
                          <a:spcPct val="120000"/>
                        </a:lnSpc>
                        <a:spcBef>
                          <a:spcPts val="0"/>
                        </a:spcBef>
                        <a:spcAft>
                          <a:spcPts val="0"/>
                        </a:spcAft>
                        <a:tabLst>
                          <a:tab pos="180340" algn="l"/>
                          <a:tab pos="1440180" algn="l"/>
                          <a:tab pos="2970530" algn="l"/>
                          <a:tab pos="4500880" algn="l"/>
                        </a:tabLst>
                      </a:pPr>
                      <a:r>
                        <a:rPr lang="en-US" sz="1500" kern="1200" baseline="0" dirty="0" err="1" smtClean="0">
                          <a:solidFill>
                            <a:schemeClr val="dk1"/>
                          </a:solidFill>
                          <a:effectLst/>
                          <a:latin typeface="Arial" pitchFamily="34" charset="0"/>
                          <a:ea typeface="Calibri"/>
                          <a:cs typeface="Arial" pitchFamily="34" charset="0"/>
                        </a:rPr>
                        <a:t>Nhức</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đầu</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tê</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hoặc</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ngứa</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râm</a:t>
                      </a:r>
                      <a:r>
                        <a:rPr lang="en-US" sz="1500" kern="1200" baseline="0" dirty="0" smtClean="0">
                          <a:solidFill>
                            <a:schemeClr val="dk1"/>
                          </a:solidFill>
                          <a:effectLst/>
                          <a:latin typeface="Arial" pitchFamily="34" charset="0"/>
                          <a:ea typeface="Calibri"/>
                          <a:cs typeface="Arial" pitchFamily="34" charset="0"/>
                        </a:rPr>
                        <a:t> ran ở </a:t>
                      </a:r>
                      <a:r>
                        <a:rPr lang="en-US" sz="1500" kern="1200" baseline="0" dirty="0" err="1" smtClean="0">
                          <a:solidFill>
                            <a:schemeClr val="dk1"/>
                          </a:solidFill>
                          <a:effectLst/>
                          <a:latin typeface="Arial" pitchFamily="34" charset="0"/>
                          <a:ea typeface="Calibri"/>
                          <a:cs typeface="Arial" pitchFamily="34" charset="0"/>
                        </a:rPr>
                        <a:t>các</a:t>
                      </a:r>
                      <a:r>
                        <a:rPr lang="en-US" sz="1500" kern="1200" baseline="0" dirty="0" smtClean="0">
                          <a:solidFill>
                            <a:schemeClr val="dk1"/>
                          </a:solidFill>
                          <a:effectLst/>
                          <a:latin typeface="Arial" pitchFamily="34" charset="0"/>
                          <a:ea typeface="Calibri"/>
                          <a:cs typeface="Arial" pitchFamily="34" charset="0"/>
                        </a:rPr>
                        <a:t> chi, </a:t>
                      </a:r>
                      <a:r>
                        <a:rPr lang="en-US" sz="1500" kern="1200" baseline="0" dirty="0" err="1" smtClean="0">
                          <a:solidFill>
                            <a:schemeClr val="dk1"/>
                          </a:solidFill>
                          <a:effectLst/>
                          <a:latin typeface="Arial" pitchFamily="34" charset="0"/>
                          <a:ea typeface="Calibri"/>
                          <a:cs typeface="Arial" pitchFamily="34" charset="0"/>
                        </a:rPr>
                        <a:t>chóng</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mặt</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hoa</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mắt</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buồn</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nôn</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chảy</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máu</a:t>
                      </a:r>
                      <a:r>
                        <a:rPr lang="en-US" sz="1500" kern="1200" baseline="0" dirty="0" smtClean="0">
                          <a:solidFill>
                            <a:schemeClr val="dk1"/>
                          </a:solidFill>
                          <a:effectLst/>
                          <a:latin typeface="Arial" pitchFamily="34" charset="0"/>
                          <a:ea typeface="Calibri"/>
                          <a:cs typeface="Arial" pitchFamily="34" charset="0"/>
                        </a:rPr>
                        <a:t> cam,…</a:t>
                      </a:r>
                      <a:endParaRPr lang="en-US" sz="1500" kern="1200" baseline="0" dirty="0">
                        <a:solidFill>
                          <a:schemeClr val="dk1"/>
                        </a:solidFill>
                        <a:effectLst/>
                        <a:latin typeface="Arial" pitchFamily="34" charset="0"/>
                        <a:ea typeface="Calibri"/>
                        <a:cs typeface="Arial" pitchFamily="34" charset="0"/>
                      </a:endParaRPr>
                    </a:p>
                  </a:txBody>
                  <a:tcPr marL="44643" marR="44643" marT="0" marB="0" anchor="ctr"/>
                </a:tc>
                <a:tc>
                  <a:txBody>
                    <a:bodyPr/>
                    <a:lstStyle/>
                    <a:p>
                      <a:pPr marL="0" marR="0" algn="l">
                        <a:lnSpc>
                          <a:spcPct val="120000"/>
                        </a:lnSpc>
                        <a:spcBef>
                          <a:spcPts val="0"/>
                        </a:spcBef>
                        <a:spcAft>
                          <a:spcPts val="0"/>
                        </a:spcAft>
                        <a:tabLst>
                          <a:tab pos="180340" algn="l"/>
                          <a:tab pos="1440180" algn="l"/>
                          <a:tab pos="2970530" algn="l"/>
                          <a:tab pos="4500880" algn="l"/>
                        </a:tabLst>
                      </a:pPr>
                      <a:r>
                        <a:rPr lang="vi-VN" sz="1500" kern="1200" baseline="0" dirty="0" smtClean="0">
                          <a:solidFill>
                            <a:schemeClr val="dk1"/>
                          </a:solidFill>
                          <a:effectLst/>
                          <a:latin typeface="Arial" pitchFamily="34" charset="0"/>
                          <a:ea typeface="Calibri"/>
                          <a:cs typeface="Arial" pitchFamily="34" charset="0"/>
                        </a:rPr>
                        <a:t>Có thể gây ra nhiều biến chứng như nguy hiểm về sau như: nhồi máu cơ tim, đột quỵ, suy thận,…</a:t>
                      </a:r>
                      <a:endParaRPr lang="en-US" sz="1500" kern="1200" baseline="0" dirty="0">
                        <a:solidFill>
                          <a:schemeClr val="dk1"/>
                        </a:solidFill>
                        <a:effectLst/>
                        <a:latin typeface="Arial" pitchFamily="34" charset="0"/>
                        <a:ea typeface="Calibri"/>
                        <a:cs typeface="Arial" pitchFamily="34" charset="0"/>
                      </a:endParaRPr>
                    </a:p>
                  </a:txBody>
                  <a:tcPr marL="44643" marR="44643" marT="0" marB="0" anchor="ctr"/>
                </a:tc>
                <a:extLst>
                  <a:ext uri="{0D108BD9-81ED-4DB2-BD59-A6C34878D82A}">
                    <a16:rowId xmlns="" xmlns:a16="http://schemas.microsoft.com/office/drawing/2014/main" val="10002"/>
                  </a:ext>
                </a:extLst>
              </a:tr>
              <a:tr h="1427289">
                <a:tc>
                  <a:txBody>
                    <a:bodyPr/>
                    <a:lstStyle/>
                    <a:p>
                      <a:pPr marL="0" marR="0" algn="ctr">
                        <a:lnSpc>
                          <a:spcPct val="120000"/>
                        </a:lnSpc>
                        <a:spcBef>
                          <a:spcPts val="0"/>
                        </a:spcBef>
                        <a:spcAft>
                          <a:spcPts val="0"/>
                        </a:spcAft>
                        <a:tabLst>
                          <a:tab pos="180340" algn="l"/>
                          <a:tab pos="1440180" algn="l"/>
                          <a:tab pos="2970530" algn="l"/>
                          <a:tab pos="4500880" algn="l"/>
                        </a:tabLst>
                      </a:pPr>
                      <a:r>
                        <a:rPr lang="en-US" sz="1500" dirty="0" err="1">
                          <a:effectLst/>
                          <a:latin typeface="Arial" pitchFamily="34" charset="0"/>
                          <a:cs typeface="Arial" pitchFamily="34" charset="0"/>
                        </a:rPr>
                        <a:t>Xơ</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vữa</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động</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mạch</a:t>
                      </a:r>
                      <a:endParaRPr lang="en-US" sz="1500" dirty="0">
                        <a:effectLst/>
                        <a:latin typeface="Arial" pitchFamily="34" charset="0"/>
                        <a:ea typeface="Calibri"/>
                        <a:cs typeface="Arial" pitchFamily="34" charset="0"/>
                      </a:endParaRPr>
                    </a:p>
                  </a:txBody>
                  <a:tcPr marL="44643" marR="44643" marT="0" marB="0" anchor="ctr"/>
                </a:tc>
                <a:tc>
                  <a:txBody>
                    <a:bodyPr/>
                    <a:lstStyle/>
                    <a:p>
                      <a:pPr marL="0" marR="0" algn="l">
                        <a:lnSpc>
                          <a:spcPct val="120000"/>
                        </a:lnSpc>
                        <a:spcBef>
                          <a:spcPts val="0"/>
                        </a:spcBef>
                        <a:spcAft>
                          <a:spcPts val="0"/>
                        </a:spcAft>
                        <a:tabLst>
                          <a:tab pos="180340" algn="l"/>
                          <a:tab pos="1440180" algn="l"/>
                          <a:tab pos="2970530" algn="l"/>
                          <a:tab pos="4500880" algn="l"/>
                        </a:tabLst>
                      </a:pPr>
                      <a:r>
                        <a:rPr lang="en-US" sz="1500" dirty="0">
                          <a:effectLst/>
                          <a:latin typeface="Arial" pitchFamily="34" charset="0"/>
                          <a:cs typeface="Arial" pitchFamily="34" charset="0"/>
                        </a:rPr>
                        <a:t>- Do </a:t>
                      </a:r>
                      <a:r>
                        <a:rPr lang="en-US" sz="1500" dirty="0" err="1">
                          <a:effectLst/>
                          <a:latin typeface="Arial" pitchFamily="34" charset="0"/>
                          <a:cs typeface="Arial" pitchFamily="34" charset="0"/>
                        </a:rPr>
                        <a:t>chế</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độ</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ăn</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chưa</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hợp</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lí</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ăn</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nhiều</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thức</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ăn</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dầu</a:t>
                      </a:r>
                      <a:r>
                        <a:rPr lang="en-US" sz="1500" dirty="0">
                          <a:effectLst/>
                          <a:latin typeface="Arial" pitchFamily="34" charset="0"/>
                          <a:cs typeface="Arial" pitchFamily="34" charset="0"/>
                        </a:rPr>
                        <a:t> </a:t>
                      </a:r>
                      <a:r>
                        <a:rPr lang="en-US" sz="1500" dirty="0" err="1" smtClean="0">
                          <a:effectLst/>
                          <a:latin typeface="Arial" pitchFamily="34" charset="0"/>
                          <a:cs typeface="Arial" pitchFamily="34" charset="0"/>
                        </a:rPr>
                        <a:t>mỡ</a:t>
                      </a:r>
                      <a:r>
                        <a:rPr lang="en-US" sz="1500" dirty="0" smtClean="0">
                          <a:effectLst/>
                          <a:latin typeface="Arial" pitchFamily="34" charset="0"/>
                          <a:cs typeface="Arial" pitchFamily="34" charset="0"/>
                        </a:rPr>
                        <a:t>, </a:t>
                      </a:r>
                      <a:r>
                        <a:rPr lang="en-US" sz="1500" dirty="0" err="1">
                          <a:effectLst/>
                          <a:latin typeface="Arial" pitchFamily="34" charset="0"/>
                          <a:cs typeface="Arial" pitchFamily="34" charset="0"/>
                        </a:rPr>
                        <a:t>nội</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tạng</a:t>
                      </a:r>
                      <a:r>
                        <a:rPr lang="en-US" sz="1500" dirty="0">
                          <a:effectLst/>
                          <a:latin typeface="Arial" pitchFamily="34" charset="0"/>
                          <a:cs typeface="Arial" pitchFamily="34" charset="0"/>
                        </a:rPr>
                        <a:t>, da, </a:t>
                      </a:r>
                      <a:r>
                        <a:rPr lang="en-US" sz="1500" dirty="0" err="1" smtClean="0">
                          <a:effectLst/>
                          <a:latin typeface="Arial" pitchFamily="34" charset="0"/>
                          <a:cs typeface="Arial" pitchFamily="34" charset="0"/>
                        </a:rPr>
                        <a:t>mỡ</a:t>
                      </a:r>
                      <a:r>
                        <a:rPr lang="en-US" sz="1500" dirty="0" smtClean="0">
                          <a:effectLst/>
                          <a:latin typeface="Arial" pitchFamily="34" charset="0"/>
                          <a:cs typeface="Arial" pitchFamily="34" charset="0"/>
                        </a:rPr>
                        <a:t> </a:t>
                      </a:r>
                      <a:r>
                        <a:rPr lang="en-US" sz="1500" dirty="0" err="1">
                          <a:effectLst/>
                          <a:latin typeface="Arial" pitchFamily="34" charset="0"/>
                          <a:cs typeface="Arial" pitchFamily="34" charset="0"/>
                        </a:rPr>
                        <a:t>động</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vật</a:t>
                      </a:r>
                      <a:r>
                        <a:rPr lang="en-US" sz="1500" dirty="0" smtClean="0">
                          <a:effectLst/>
                          <a:latin typeface="Arial" pitchFamily="34" charset="0"/>
                          <a:cs typeface="Arial" pitchFamily="34" charset="0"/>
                        </a:rPr>
                        <a:t>,..), </a:t>
                      </a:r>
                      <a:r>
                        <a:rPr lang="en-US" sz="1500" dirty="0" err="1">
                          <a:effectLst/>
                          <a:latin typeface="Arial" pitchFamily="34" charset="0"/>
                          <a:cs typeface="Arial" pitchFamily="34" charset="0"/>
                        </a:rPr>
                        <a:t>hút</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thuốc</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lá</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ít</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vận</a:t>
                      </a:r>
                      <a:r>
                        <a:rPr lang="en-US" sz="1500" dirty="0">
                          <a:effectLst/>
                          <a:latin typeface="Arial" pitchFamily="34" charset="0"/>
                          <a:cs typeface="Arial" pitchFamily="34" charset="0"/>
                        </a:rPr>
                        <a:t> </a:t>
                      </a:r>
                      <a:r>
                        <a:rPr lang="en-US" sz="1500" dirty="0" err="1" smtClean="0">
                          <a:effectLst/>
                          <a:latin typeface="Arial" pitchFamily="34" charset="0"/>
                          <a:cs typeface="Arial" pitchFamily="34" charset="0"/>
                        </a:rPr>
                        <a:t>động</a:t>
                      </a:r>
                      <a:r>
                        <a:rPr lang="en-US" sz="1500" dirty="0" smtClean="0">
                          <a:effectLst/>
                          <a:latin typeface="Arial" pitchFamily="34" charset="0"/>
                          <a:cs typeface="Arial" pitchFamily="34" charset="0"/>
                        </a:rPr>
                        <a:t>,.. </a:t>
                      </a:r>
                      <a:r>
                        <a:rPr lang="en-US" sz="1500" dirty="0" err="1">
                          <a:effectLst/>
                          <a:latin typeface="Arial" pitchFamily="34" charset="0"/>
                          <a:cs typeface="Arial" pitchFamily="34" charset="0"/>
                        </a:rPr>
                        <a:t>dẫn</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đến</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hàm</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lượng</a:t>
                      </a:r>
                      <a:r>
                        <a:rPr lang="en-US" sz="1500" dirty="0">
                          <a:effectLst/>
                          <a:latin typeface="Arial" pitchFamily="34" charset="0"/>
                          <a:cs typeface="Arial" pitchFamily="34" charset="0"/>
                        </a:rPr>
                        <a:t> cholesterol </a:t>
                      </a:r>
                      <a:r>
                        <a:rPr lang="en-US" sz="1500" dirty="0" err="1">
                          <a:effectLst/>
                          <a:latin typeface="Arial" pitchFamily="34" charset="0"/>
                          <a:cs typeface="Arial" pitchFamily="34" charset="0"/>
                        </a:rPr>
                        <a:t>trong</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máu</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tăng</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cao</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sẽ</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kết</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hợp</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với</a:t>
                      </a:r>
                      <a:r>
                        <a:rPr lang="en-US" sz="1500" dirty="0">
                          <a:effectLst/>
                          <a:latin typeface="Arial" pitchFamily="34" charset="0"/>
                          <a:cs typeface="Arial" pitchFamily="34" charset="0"/>
                        </a:rPr>
                        <a:t> Ca</a:t>
                      </a:r>
                      <a:r>
                        <a:rPr lang="en-US" sz="1500" baseline="30000" dirty="0">
                          <a:effectLst/>
                          <a:latin typeface="Arial" pitchFamily="34" charset="0"/>
                          <a:cs typeface="Arial" pitchFamily="34" charset="0"/>
                        </a:rPr>
                        <a:t>2+</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ngấm</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vào</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thành</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mạch</a:t>
                      </a:r>
                      <a:r>
                        <a:rPr lang="en-US" sz="1500" dirty="0">
                          <a:effectLst/>
                          <a:latin typeface="Arial" pitchFamily="34" charset="0"/>
                          <a:cs typeface="Arial" pitchFamily="34" charset="0"/>
                        </a:rPr>
                        <a:t>.</a:t>
                      </a:r>
                    </a:p>
                    <a:p>
                      <a:pPr marL="0" marR="0" algn="l">
                        <a:lnSpc>
                          <a:spcPct val="120000"/>
                        </a:lnSpc>
                        <a:spcBef>
                          <a:spcPts val="0"/>
                        </a:spcBef>
                        <a:spcAft>
                          <a:spcPts val="0"/>
                        </a:spcAft>
                        <a:tabLst>
                          <a:tab pos="180340" algn="l"/>
                          <a:tab pos="1440180" algn="l"/>
                          <a:tab pos="2970530" algn="l"/>
                          <a:tab pos="4500880" algn="l"/>
                        </a:tabLst>
                      </a:pPr>
                      <a:r>
                        <a:rPr lang="en-US" sz="1500" dirty="0">
                          <a:effectLst/>
                          <a:latin typeface="Arial" pitchFamily="34" charset="0"/>
                          <a:cs typeface="Arial" pitchFamily="34" charset="0"/>
                        </a:rPr>
                        <a:t>- Do </a:t>
                      </a:r>
                      <a:r>
                        <a:rPr lang="en-US" sz="1500" dirty="0" err="1">
                          <a:effectLst/>
                          <a:latin typeface="Arial" pitchFamily="34" charset="0"/>
                          <a:cs typeface="Arial" pitchFamily="34" charset="0"/>
                        </a:rPr>
                        <a:t>tuổi</a:t>
                      </a:r>
                      <a:r>
                        <a:rPr lang="en-US" sz="1500" dirty="0">
                          <a:effectLst/>
                          <a:latin typeface="Arial" pitchFamily="34" charset="0"/>
                          <a:cs typeface="Arial" pitchFamily="34" charset="0"/>
                        </a:rPr>
                        <a:t> </a:t>
                      </a:r>
                      <a:r>
                        <a:rPr lang="en-US" sz="1500" dirty="0" err="1" smtClean="0">
                          <a:effectLst/>
                          <a:latin typeface="Arial" pitchFamily="34" charset="0"/>
                          <a:cs typeface="Arial" pitchFamily="34" charset="0"/>
                        </a:rPr>
                        <a:t>già</a:t>
                      </a:r>
                      <a:r>
                        <a:rPr lang="en-US" sz="1500" dirty="0" smtClean="0">
                          <a:effectLst/>
                          <a:latin typeface="Arial" pitchFamily="34" charset="0"/>
                          <a:cs typeface="Arial" pitchFamily="34" charset="0"/>
                        </a:rPr>
                        <a:t> </a:t>
                      </a:r>
                      <a:r>
                        <a:rPr lang="en-US" sz="1500" dirty="0">
                          <a:effectLst/>
                          <a:latin typeface="Arial" pitchFamily="34" charset="0"/>
                          <a:cs typeface="Arial" pitchFamily="34" charset="0"/>
                        </a:rPr>
                        <a:t>(</a:t>
                      </a:r>
                      <a:r>
                        <a:rPr lang="en-US" sz="1500" dirty="0" err="1">
                          <a:effectLst/>
                          <a:latin typeface="Arial" pitchFamily="34" charset="0"/>
                          <a:cs typeface="Arial" pitchFamily="34" charset="0"/>
                        </a:rPr>
                        <a:t>thành</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mạch</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giảm</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đàn</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hồi</a:t>
                      </a:r>
                      <a:r>
                        <a:rPr lang="en-US" sz="1500" dirty="0">
                          <a:effectLst/>
                          <a:latin typeface="Arial" pitchFamily="34" charset="0"/>
                          <a:cs typeface="Arial" pitchFamily="34" charset="0"/>
                        </a:rPr>
                        <a:t>, </a:t>
                      </a:r>
                      <a:r>
                        <a:rPr lang="en-US" sz="1500" dirty="0" err="1" smtClean="0">
                          <a:effectLst/>
                          <a:latin typeface="Arial" pitchFamily="34" charset="0"/>
                          <a:cs typeface="Arial" pitchFamily="34" charset="0"/>
                        </a:rPr>
                        <a:t>trở</a:t>
                      </a:r>
                      <a:r>
                        <a:rPr lang="en-US" sz="1500" dirty="0" smtClean="0">
                          <a:effectLst/>
                          <a:latin typeface="Arial" pitchFamily="34" charset="0"/>
                          <a:cs typeface="Arial" pitchFamily="34" charset="0"/>
                        </a:rPr>
                        <a:t> </a:t>
                      </a:r>
                      <a:r>
                        <a:rPr lang="en-US" sz="1500" dirty="0" err="1">
                          <a:effectLst/>
                          <a:latin typeface="Arial" pitchFamily="34" charset="0"/>
                          <a:cs typeface="Arial" pitchFamily="34" charset="0"/>
                        </a:rPr>
                        <a:t>nên</a:t>
                      </a:r>
                      <a:r>
                        <a:rPr lang="en-US" sz="1500" dirty="0">
                          <a:effectLst/>
                          <a:latin typeface="Arial" pitchFamily="34" charset="0"/>
                          <a:cs typeface="Arial" pitchFamily="34" charset="0"/>
                        </a:rPr>
                        <a:t> </a:t>
                      </a:r>
                      <a:r>
                        <a:rPr lang="en-US" sz="1500" dirty="0" err="1">
                          <a:effectLst/>
                          <a:latin typeface="Arial" pitchFamily="34" charset="0"/>
                          <a:cs typeface="Arial" pitchFamily="34" charset="0"/>
                        </a:rPr>
                        <a:t>xơ</a:t>
                      </a:r>
                      <a:r>
                        <a:rPr lang="en-US" sz="1500" dirty="0">
                          <a:effectLst/>
                          <a:latin typeface="Arial" pitchFamily="34" charset="0"/>
                          <a:cs typeface="Arial" pitchFamily="34" charset="0"/>
                        </a:rPr>
                        <a:t> </a:t>
                      </a:r>
                      <a:r>
                        <a:rPr lang="en-US" sz="1500" dirty="0" err="1" smtClean="0">
                          <a:effectLst/>
                          <a:latin typeface="Arial" pitchFamily="34" charset="0"/>
                          <a:cs typeface="Arial" pitchFamily="34" charset="0"/>
                        </a:rPr>
                        <a:t>cứng</a:t>
                      </a:r>
                      <a:r>
                        <a:rPr lang="en-US" sz="1500" dirty="0" smtClean="0">
                          <a:effectLst/>
                          <a:latin typeface="Arial" pitchFamily="34" charset="0"/>
                          <a:cs typeface="Arial" pitchFamily="34" charset="0"/>
                        </a:rPr>
                        <a:t>).</a:t>
                      </a:r>
                      <a:endParaRPr lang="en-US" sz="1500" dirty="0">
                        <a:effectLst/>
                        <a:latin typeface="Arial" pitchFamily="34" charset="0"/>
                        <a:ea typeface="Calibri"/>
                        <a:cs typeface="Arial" pitchFamily="34" charset="0"/>
                      </a:endParaRPr>
                    </a:p>
                  </a:txBody>
                  <a:tcPr marL="44643" marR="44643" marT="0" marB="0"/>
                </a:tc>
                <a:tc>
                  <a:txBody>
                    <a:bodyPr/>
                    <a:lstStyle/>
                    <a:p>
                      <a:pPr marL="0" marR="0" algn="l">
                        <a:lnSpc>
                          <a:spcPct val="120000"/>
                        </a:lnSpc>
                        <a:spcBef>
                          <a:spcPts val="0"/>
                        </a:spcBef>
                        <a:spcAft>
                          <a:spcPts val="0"/>
                        </a:spcAft>
                        <a:tabLst>
                          <a:tab pos="180340" algn="l"/>
                          <a:tab pos="1440180" algn="l"/>
                          <a:tab pos="2970530" algn="l"/>
                          <a:tab pos="4500880" algn="l"/>
                        </a:tabLst>
                      </a:pPr>
                      <a:r>
                        <a:rPr lang="vi-VN" sz="1500" kern="1200" baseline="0" dirty="0" smtClean="0">
                          <a:solidFill>
                            <a:schemeClr val="dk1"/>
                          </a:solidFill>
                          <a:effectLst/>
                          <a:latin typeface="Arial" pitchFamily="34" charset="0"/>
                          <a:ea typeface="Calibri"/>
                          <a:cs typeface="Arial" pitchFamily="34" charset="0"/>
                        </a:rPr>
                        <a:t>Đau thắt ngực, tê bì tay chân hoặc cảm giác yếu ớt vô lực, khó nói hoặc nói lắp, mất thị lực tạm thời</a:t>
                      </a:r>
                      <a:endParaRPr lang="en-US" sz="1500" kern="1200" baseline="0" dirty="0">
                        <a:solidFill>
                          <a:schemeClr val="dk1"/>
                        </a:solidFill>
                        <a:effectLst/>
                        <a:latin typeface="Arial" pitchFamily="34" charset="0"/>
                        <a:ea typeface="Calibri"/>
                        <a:cs typeface="Arial" pitchFamily="34" charset="0"/>
                      </a:endParaRPr>
                    </a:p>
                  </a:txBody>
                  <a:tcPr marL="44643" marR="44643" marT="0" marB="0"/>
                </a:tc>
                <a:tc>
                  <a:txBody>
                    <a:bodyPr/>
                    <a:lstStyle/>
                    <a:p>
                      <a:pPr marL="0" marR="0" algn="l">
                        <a:lnSpc>
                          <a:spcPct val="120000"/>
                        </a:lnSpc>
                        <a:spcBef>
                          <a:spcPts val="0"/>
                        </a:spcBef>
                        <a:spcAft>
                          <a:spcPts val="0"/>
                        </a:spcAft>
                        <a:tabLst>
                          <a:tab pos="180340" algn="l"/>
                          <a:tab pos="1440180" algn="l"/>
                          <a:tab pos="2970530" algn="l"/>
                          <a:tab pos="4500880" algn="l"/>
                        </a:tabLst>
                      </a:pPr>
                      <a:r>
                        <a:rPr lang="en-US" sz="1500" kern="1200" baseline="0" dirty="0" err="1" smtClean="0">
                          <a:solidFill>
                            <a:schemeClr val="dk1"/>
                          </a:solidFill>
                          <a:effectLst/>
                          <a:latin typeface="Arial" pitchFamily="34" charset="0"/>
                          <a:ea typeface="Calibri"/>
                          <a:cs typeface="Arial" pitchFamily="34" charset="0"/>
                        </a:rPr>
                        <a:t>Tăng</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huyết</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áp</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giảm</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dòng</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máu</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tạo</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thành</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các</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cục</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máu</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đông</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dẫn</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đến</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tắc</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mạch</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thậm</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chí</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đột</a:t>
                      </a:r>
                      <a:r>
                        <a:rPr lang="en-US" sz="1500" kern="1200" baseline="0" dirty="0" smtClean="0">
                          <a:solidFill>
                            <a:schemeClr val="dk1"/>
                          </a:solidFill>
                          <a:effectLst/>
                          <a:latin typeface="Arial" pitchFamily="34" charset="0"/>
                          <a:ea typeface="Calibri"/>
                          <a:cs typeface="Arial" pitchFamily="34" charset="0"/>
                        </a:rPr>
                        <a:t> </a:t>
                      </a:r>
                      <a:r>
                        <a:rPr lang="en-US" sz="1500" kern="1200" baseline="0" dirty="0" err="1" smtClean="0">
                          <a:solidFill>
                            <a:schemeClr val="dk1"/>
                          </a:solidFill>
                          <a:effectLst/>
                          <a:latin typeface="Arial" pitchFamily="34" charset="0"/>
                          <a:ea typeface="Calibri"/>
                          <a:cs typeface="Arial" pitchFamily="34" charset="0"/>
                        </a:rPr>
                        <a:t>quỵ</a:t>
                      </a:r>
                      <a:endParaRPr lang="en-US" sz="1500" kern="1200" baseline="0" dirty="0">
                        <a:solidFill>
                          <a:schemeClr val="dk1"/>
                        </a:solidFill>
                        <a:effectLst/>
                        <a:latin typeface="Arial" pitchFamily="34" charset="0"/>
                        <a:ea typeface="Calibri"/>
                        <a:cs typeface="Arial" pitchFamily="34" charset="0"/>
                      </a:endParaRPr>
                    </a:p>
                  </a:txBody>
                  <a:tcPr marL="44643" marR="44643" marT="0" marB="0" anchor="ctr"/>
                </a:tc>
                <a:extLst>
                  <a:ext uri="{0D108BD9-81ED-4DB2-BD59-A6C34878D82A}">
                    <a16:rowId xmlns="" xmlns:a16="http://schemas.microsoft.com/office/drawing/2014/main" val="10003"/>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1150130" y="464609"/>
            <a:ext cx="6163165" cy="423193"/>
          </a:xfrm>
          <a:prstGeom prst="rect">
            <a:avLst/>
          </a:prstGeom>
        </p:spPr>
        <p:txBody>
          <a:bodyPr wrap="square" lIns="0" tIns="0" rIns="0" bIns="0" rtlCol="0" anchor="t">
            <a:spAutoFit/>
          </a:bodyPr>
          <a:lstStyle/>
          <a:p>
            <a:pPr>
              <a:lnSpc>
                <a:spcPts val="3266"/>
              </a:lnSpc>
            </a:pPr>
            <a:r>
              <a:rPr lang="en-US" sz="2300" b="1" dirty="0" smtClean="0">
                <a:solidFill>
                  <a:srgbClr val="FFFFFF"/>
                </a:solidFill>
                <a:latin typeface="Arial" pitchFamily="34" charset="0"/>
              </a:rPr>
              <a:t>III. MỘT SỐ BỆNH VỀ MÁU VÀ TIM MẠCH</a:t>
            </a:r>
            <a:endParaRPr lang="en-US" sz="2300" b="1" dirty="0">
              <a:solidFill>
                <a:srgbClr val="FFFFFF"/>
              </a:solidFill>
              <a:latin typeface="Arial" pitchFamily="34" charset="0"/>
            </a:endParaRPr>
          </a:p>
        </p:txBody>
      </p:sp>
      <p:pic>
        <p:nvPicPr>
          <p:cNvPr id="18"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7984509" y="3733800"/>
            <a:ext cx="2994477" cy="1190614"/>
          </a:xfrm>
          <a:prstGeom prst="rect">
            <a:avLst/>
          </a:prstGeom>
        </p:spPr>
      </p:pic>
      <p:pic>
        <p:nvPicPr>
          <p:cNvPr id="19"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998797" y="4954001"/>
            <a:ext cx="3153426" cy="948349"/>
          </a:xfrm>
          <a:prstGeom prst="rect">
            <a:avLst/>
          </a:prstGeom>
        </p:spPr>
      </p:pic>
      <p:sp>
        <p:nvSpPr>
          <p:cNvPr id="20" name="TextBox 9"/>
          <p:cNvSpPr txBox="1"/>
          <p:nvPr/>
        </p:nvSpPr>
        <p:spPr>
          <a:xfrm>
            <a:off x="7604686" y="5182601"/>
            <a:ext cx="3845788" cy="385683"/>
          </a:xfrm>
          <a:prstGeom prst="rect">
            <a:avLst/>
          </a:prstGeom>
        </p:spPr>
        <p:txBody>
          <a:bodyPr wrap="square" lIns="0" tIns="0" rIns="0" bIns="0" rtlCol="0" anchor="t">
            <a:spAutoFit/>
          </a:bodyPr>
          <a:lstStyle/>
          <a:p>
            <a:pPr algn="ctr">
              <a:lnSpc>
                <a:spcPct val="120000"/>
              </a:lnSpc>
              <a:spcBef>
                <a:spcPct val="0"/>
              </a:spcBef>
            </a:pPr>
            <a:r>
              <a:rPr lang="en-US" sz="2300" b="1" dirty="0" err="1" smtClean="0">
                <a:solidFill>
                  <a:srgbClr val="FFFFFF"/>
                </a:solidFill>
                <a:latin typeface="Arial" pitchFamily="34" charset="0"/>
              </a:rPr>
              <a:t>Thiếu</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máu</a:t>
            </a:r>
            <a:endParaRPr lang="en-US" sz="2000" b="1" dirty="0">
              <a:solidFill>
                <a:srgbClr val="FFFFFF"/>
              </a:solidFill>
              <a:latin typeface="Arial" pitchFamily="34" charset="0"/>
            </a:endParaRPr>
          </a:p>
        </p:txBody>
      </p:sp>
      <p:grpSp>
        <p:nvGrpSpPr>
          <p:cNvPr id="8" name="Group 7"/>
          <p:cNvGrpSpPr/>
          <p:nvPr/>
        </p:nvGrpSpPr>
        <p:grpSpPr>
          <a:xfrm>
            <a:off x="830619" y="1547932"/>
            <a:ext cx="10445393" cy="4548067"/>
            <a:chOff x="830619" y="1440210"/>
            <a:chExt cx="10715559" cy="4655789"/>
          </a:xfrm>
        </p:grpSpPr>
        <p:pic>
          <p:nvPicPr>
            <p:cNvPr id="15364" name="Picture 4" descr="Egepol Sağlık Grubu"/>
            <p:cNvPicPr>
              <a:picLocks noChangeAspect="1" noChangeArrowheads="1"/>
            </p:cNvPicPr>
            <p:nvPr/>
          </p:nvPicPr>
          <p:blipFill rotWithShape="1">
            <a:blip r:embed="rId11">
              <a:extLst>
                <a:ext uri="{28A0092B-C50C-407E-A947-70E740481C1C}">
                  <a14:useLocalDpi xmlns:a14="http://schemas.microsoft.com/office/drawing/2010/main" val="0"/>
                </a:ext>
              </a:extLst>
            </a:blip>
            <a:srcRect t="25783" b="21178"/>
            <a:stretch/>
          </p:blipFill>
          <p:spPr bwMode="auto">
            <a:xfrm>
              <a:off x="7604841" y="1573968"/>
              <a:ext cx="3941337" cy="216210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Preventive measures and a complete overview of Anemia - Agilus Diagnostics  Dr Phadke Labs Blogs | Agilus Diagnostics Dr Phadke Labs Blogs"/>
            <p:cNvPicPr>
              <a:picLocks noChangeAspect="1" noChangeArrowheads="1"/>
            </p:cNvPicPr>
            <p:nvPr/>
          </p:nvPicPr>
          <p:blipFill rotWithShape="1">
            <a:blip r:embed="rId12">
              <a:extLst>
                <a:ext uri="{28A0092B-C50C-407E-A947-70E740481C1C}">
                  <a14:useLocalDpi xmlns:a14="http://schemas.microsoft.com/office/drawing/2010/main" val="0"/>
                </a:ext>
              </a:extLst>
            </a:blip>
            <a:srcRect l="9929" t="5396" r="11346" b="7105"/>
            <a:stretch/>
          </p:blipFill>
          <p:spPr bwMode="auto">
            <a:xfrm>
              <a:off x="830619" y="1440210"/>
              <a:ext cx="6711593" cy="46557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32756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p:cNvPicPr>
          <p:nvPr/>
        </p:nvPicPr>
        <p:blipFill>
          <a:blip r:embed="rId2"/>
          <a:srcRect/>
          <a:stretch>
            <a:fillRect/>
          </a:stretch>
        </p:blipFill>
        <p:spPr>
          <a:xfrm>
            <a:off x="11202461" y="1072896"/>
            <a:ext cx="822751" cy="7156217"/>
          </a:xfrm>
          <a:prstGeom prst="rect">
            <a:avLst/>
          </a:prstGeom>
        </p:spPr>
      </p:pic>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1150130" y="464609"/>
            <a:ext cx="6163165" cy="423193"/>
          </a:xfrm>
          <a:prstGeom prst="rect">
            <a:avLst/>
          </a:prstGeom>
        </p:spPr>
        <p:txBody>
          <a:bodyPr wrap="square" lIns="0" tIns="0" rIns="0" bIns="0" rtlCol="0" anchor="t">
            <a:spAutoFit/>
          </a:bodyPr>
          <a:lstStyle/>
          <a:p>
            <a:pPr>
              <a:lnSpc>
                <a:spcPts val="3266"/>
              </a:lnSpc>
            </a:pPr>
            <a:r>
              <a:rPr lang="en-US" sz="2300" b="1" dirty="0" smtClean="0">
                <a:solidFill>
                  <a:srgbClr val="FFFFFF"/>
                </a:solidFill>
                <a:latin typeface="Arial" pitchFamily="34" charset="0"/>
              </a:rPr>
              <a:t>III. MỘT SỐ BỆNH VỀ MÁU VÀ TIM MẠCH</a:t>
            </a:r>
            <a:endParaRPr lang="en-US" sz="2300" b="1" dirty="0">
              <a:solidFill>
                <a:srgbClr val="FFFFFF"/>
              </a:solidFill>
              <a:latin typeface="Arial" pitchFamily="34" charset="0"/>
            </a:endParaRPr>
          </a:p>
        </p:txBody>
      </p:sp>
      <p:grpSp>
        <p:nvGrpSpPr>
          <p:cNvPr id="13" name="Group 12"/>
          <p:cNvGrpSpPr/>
          <p:nvPr/>
        </p:nvGrpSpPr>
        <p:grpSpPr>
          <a:xfrm>
            <a:off x="836612" y="1607970"/>
            <a:ext cx="8914450" cy="4531151"/>
            <a:chOff x="789672" y="1367458"/>
            <a:chExt cx="10675853" cy="5078760"/>
          </a:xfrm>
        </p:grpSpPr>
        <p:pic>
          <p:nvPicPr>
            <p:cNvPr id="13316" name="Picture 4" descr="High Blood Pressure: Symptoms &amp; Causes"/>
            <p:cNvPicPr>
              <a:picLocks noChangeAspect="1" noChangeArrowheads="1"/>
            </p:cNvPicPr>
            <p:nvPr/>
          </p:nvPicPr>
          <p:blipFill rotWithShape="1">
            <a:blip r:embed="rId7">
              <a:extLst>
                <a:ext uri="{28A0092B-C50C-407E-A947-70E740481C1C}">
                  <a14:useLocalDpi xmlns:a14="http://schemas.microsoft.com/office/drawing/2010/main" val="0"/>
                </a:ext>
              </a:extLst>
            </a:blip>
            <a:srcRect b="3585"/>
            <a:stretch/>
          </p:blipFill>
          <p:spPr bwMode="auto">
            <a:xfrm>
              <a:off x="5808772" y="1367458"/>
              <a:ext cx="5656753" cy="5041879"/>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igh Blood Pressure (Hypertension) Guide: Causes, Symptoms and Treatment  Options"/>
            <p:cNvPicPr>
              <a:picLocks noChangeAspect="1" noChangeArrowheads="1"/>
            </p:cNvPicPr>
            <p:nvPr/>
          </p:nvPicPr>
          <p:blipFill rotWithShape="1">
            <a:blip r:embed="rId8">
              <a:extLst>
                <a:ext uri="{28A0092B-C50C-407E-A947-70E740481C1C}">
                  <a14:useLocalDpi xmlns:a14="http://schemas.microsoft.com/office/drawing/2010/main" val="0"/>
                </a:ext>
              </a:extLst>
            </a:blip>
            <a:srcRect b="764"/>
            <a:stretch/>
          </p:blipFill>
          <p:spPr bwMode="auto">
            <a:xfrm>
              <a:off x="789672" y="1367458"/>
              <a:ext cx="4809856" cy="5078760"/>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510135" y="5410200"/>
            <a:ext cx="3153426" cy="948349"/>
          </a:xfrm>
          <a:prstGeom prst="rect">
            <a:avLst/>
          </a:prstGeom>
        </p:spPr>
      </p:pic>
      <p:sp>
        <p:nvSpPr>
          <p:cNvPr id="20" name="TextBox 9"/>
          <p:cNvSpPr txBox="1"/>
          <p:nvPr/>
        </p:nvSpPr>
        <p:spPr>
          <a:xfrm>
            <a:off x="8116024" y="5638800"/>
            <a:ext cx="3845788" cy="385683"/>
          </a:xfrm>
          <a:prstGeom prst="rect">
            <a:avLst/>
          </a:prstGeom>
        </p:spPr>
        <p:txBody>
          <a:bodyPr wrap="square" lIns="0" tIns="0" rIns="0" bIns="0" rtlCol="0" anchor="t">
            <a:spAutoFit/>
          </a:bodyPr>
          <a:lstStyle/>
          <a:p>
            <a:pPr algn="ctr">
              <a:lnSpc>
                <a:spcPct val="120000"/>
              </a:lnSpc>
              <a:spcBef>
                <a:spcPct val="0"/>
              </a:spcBef>
            </a:pPr>
            <a:r>
              <a:rPr lang="en-US" sz="2300" b="1" dirty="0" err="1" smtClean="0">
                <a:solidFill>
                  <a:srgbClr val="FFFFFF"/>
                </a:solidFill>
                <a:latin typeface="Arial" pitchFamily="34" charset="0"/>
              </a:rPr>
              <a:t>Huyết</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áp</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cao</a:t>
            </a:r>
            <a:endParaRPr lang="en-US" sz="2000" b="1" dirty="0">
              <a:solidFill>
                <a:srgbClr val="FFFFFF"/>
              </a:solidFill>
              <a:latin typeface="Arial" pitchFamily="34" charset="0"/>
            </a:endParaRPr>
          </a:p>
        </p:txBody>
      </p:sp>
    </p:spTree>
    <p:extLst>
      <p:ext uri="{BB962C8B-B14F-4D97-AF65-F5344CB8AC3E}">
        <p14:creationId xmlns:p14="http://schemas.microsoft.com/office/powerpoint/2010/main" val="979088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1150130" y="464609"/>
            <a:ext cx="6163165" cy="423193"/>
          </a:xfrm>
          <a:prstGeom prst="rect">
            <a:avLst/>
          </a:prstGeom>
        </p:spPr>
        <p:txBody>
          <a:bodyPr wrap="square" lIns="0" tIns="0" rIns="0" bIns="0" rtlCol="0" anchor="t">
            <a:spAutoFit/>
          </a:bodyPr>
          <a:lstStyle/>
          <a:p>
            <a:pPr>
              <a:lnSpc>
                <a:spcPts val="3266"/>
              </a:lnSpc>
            </a:pPr>
            <a:r>
              <a:rPr lang="en-US" sz="2300" b="1" dirty="0" smtClean="0">
                <a:solidFill>
                  <a:srgbClr val="FFFFFF"/>
                </a:solidFill>
                <a:latin typeface="Arial" pitchFamily="34" charset="0"/>
              </a:rPr>
              <a:t>III. MỘT SỐ BỆNH VỀ MÁU VÀ TIM MẠCH</a:t>
            </a:r>
            <a:endParaRPr lang="en-US" sz="2300" b="1" dirty="0">
              <a:solidFill>
                <a:srgbClr val="FFFFFF"/>
              </a:solidFill>
              <a:latin typeface="Arial" pitchFamily="34" charset="0"/>
            </a:endParaRPr>
          </a:p>
        </p:txBody>
      </p:sp>
      <p:grpSp>
        <p:nvGrpSpPr>
          <p:cNvPr id="8" name="Group 7"/>
          <p:cNvGrpSpPr/>
          <p:nvPr/>
        </p:nvGrpSpPr>
        <p:grpSpPr>
          <a:xfrm>
            <a:off x="715151" y="5054705"/>
            <a:ext cx="4350561" cy="1367242"/>
            <a:chOff x="715151" y="5054705"/>
            <a:chExt cx="4350561" cy="1367242"/>
          </a:xfrm>
        </p:grpSpPr>
        <p:pic>
          <p:nvPicPr>
            <p:cNvPr id="16" name="Picture 6"/>
            <p:cNvPicPr>
              <a:picLocks noChangeAspect="1"/>
            </p:cNvPicPr>
            <p:nvPr/>
          </p:nvPicPr>
          <p:blipFill>
            <a:blip r:embed="rId7"/>
            <a:srcRect/>
            <a:stretch>
              <a:fillRect/>
            </a:stretch>
          </p:blipFill>
          <p:spPr>
            <a:xfrm>
              <a:off x="715151" y="5054705"/>
              <a:ext cx="4350561" cy="1367242"/>
            </a:xfrm>
            <a:prstGeom prst="rect">
              <a:avLst/>
            </a:prstGeom>
          </p:spPr>
        </p:pic>
        <p:sp>
          <p:nvSpPr>
            <p:cNvPr id="20" name="TextBox 9"/>
            <p:cNvSpPr txBox="1"/>
            <p:nvPr/>
          </p:nvSpPr>
          <p:spPr>
            <a:xfrm>
              <a:off x="715151" y="5569756"/>
              <a:ext cx="3845788" cy="385683"/>
            </a:xfrm>
            <a:prstGeom prst="rect">
              <a:avLst/>
            </a:prstGeom>
          </p:spPr>
          <p:txBody>
            <a:bodyPr wrap="square" lIns="0" tIns="0" rIns="0" bIns="0" rtlCol="0" anchor="t">
              <a:spAutoFit/>
            </a:bodyPr>
            <a:lstStyle/>
            <a:p>
              <a:pPr algn="ctr">
                <a:lnSpc>
                  <a:spcPct val="120000"/>
                </a:lnSpc>
                <a:spcBef>
                  <a:spcPct val="0"/>
                </a:spcBef>
              </a:pPr>
              <a:r>
                <a:rPr lang="en-US" sz="2300" b="1" dirty="0" err="1" smtClean="0">
                  <a:solidFill>
                    <a:srgbClr val="FFFFFF"/>
                  </a:solidFill>
                  <a:latin typeface="Arial" pitchFamily="34" charset="0"/>
                </a:rPr>
                <a:t>Xơ</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vữa</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động</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mạch</a:t>
              </a:r>
              <a:endParaRPr lang="en-US" sz="2000" b="1" dirty="0">
                <a:solidFill>
                  <a:srgbClr val="FFFFFF"/>
                </a:solidFill>
                <a:latin typeface="Arial" pitchFamily="34" charset="0"/>
              </a:endParaRPr>
            </a:p>
          </p:txBody>
        </p:sp>
      </p:grpSp>
      <p:grpSp>
        <p:nvGrpSpPr>
          <p:cNvPr id="9" name="Group 8"/>
          <p:cNvGrpSpPr/>
          <p:nvPr/>
        </p:nvGrpSpPr>
        <p:grpSpPr>
          <a:xfrm>
            <a:off x="375178" y="1418577"/>
            <a:ext cx="10879652" cy="5326754"/>
            <a:chOff x="531812" y="1435263"/>
            <a:chExt cx="10879652" cy="5326754"/>
          </a:xfrm>
        </p:grpSpPr>
        <p:pic>
          <p:nvPicPr>
            <p:cNvPr id="16386" name="Picture 2" descr="Xơ vữa động mạch cảnh – Hướng dẫn cách trị để phòng ngừa đột quỵ – Hội Thần  Kinh Học Việt N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812" y="1435263"/>
              <a:ext cx="7214873" cy="397539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Xơ vữa mạch máu não – Nguyên nhân hàng đầu gây đột quỵ não – Hội Thần Kinh  Học Việt Nam"/>
            <p:cNvPicPr>
              <a:picLocks noChangeAspect="1" noChangeArrowheads="1"/>
            </p:cNvPicPr>
            <p:nvPr/>
          </p:nvPicPr>
          <p:blipFill rotWithShape="1">
            <a:blip r:embed="rId9">
              <a:extLst>
                <a:ext uri="{28A0092B-C50C-407E-A947-70E740481C1C}">
                  <a14:useLocalDpi xmlns:a14="http://schemas.microsoft.com/office/drawing/2010/main" val="0"/>
                </a:ext>
              </a:extLst>
            </a:blip>
            <a:srcRect t="5712" r="2281" b="3452"/>
            <a:stretch/>
          </p:blipFill>
          <p:spPr bwMode="auto">
            <a:xfrm>
              <a:off x="7313295" y="3866417"/>
              <a:ext cx="409816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Nhận biết ngay mạch máu nào dễ bị xơ vữa động mạch nhấ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8291" y="1435263"/>
              <a:ext cx="3816666" cy="243115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7"/>
          <p:cNvPicPr>
            <a:picLocks noChangeAspect="1"/>
          </p:cNvPicPr>
          <p:nvPr/>
        </p:nvPicPr>
        <p:blipFill>
          <a:blip r:embed="rId11"/>
          <a:srcRect/>
          <a:stretch>
            <a:fillRect/>
          </a:stretch>
        </p:blipFill>
        <p:spPr>
          <a:xfrm>
            <a:off x="11069834" y="1072896"/>
            <a:ext cx="1303987" cy="5813557"/>
          </a:xfrm>
          <a:prstGeom prst="rect">
            <a:avLst/>
          </a:prstGeom>
        </p:spPr>
      </p:pic>
    </p:spTree>
    <p:extLst>
      <p:ext uri="{BB962C8B-B14F-4D97-AF65-F5344CB8AC3E}">
        <p14:creationId xmlns:p14="http://schemas.microsoft.com/office/powerpoint/2010/main" val="24501587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6146702" y="1276340"/>
            <a:ext cx="5510309" cy="5429260"/>
          </a:xfrm>
          <a:custGeom>
            <a:avLst/>
            <a:gdLst/>
            <a:ahLst/>
            <a:cxnLst/>
            <a:rect l="l" t="t" r="r" b="b"/>
            <a:pathLst>
              <a:path w="8021930" h="7995373">
                <a:moveTo>
                  <a:pt x="0" y="0"/>
                </a:moveTo>
                <a:lnTo>
                  <a:pt x="8021930" y="0"/>
                </a:lnTo>
                <a:lnTo>
                  <a:pt x="8021930" y="7995373"/>
                </a:lnTo>
                <a:lnTo>
                  <a:pt x="0" y="7995373"/>
                </a:lnTo>
                <a:lnTo>
                  <a:pt x="0" y="0"/>
                </a:lnTo>
                <a:close/>
              </a:path>
            </a:pathLst>
          </a:custGeom>
          <a:blipFill>
            <a:blip r:embed="rId4"/>
            <a:stretch>
              <a:fillRect l="-16445" r="-16445"/>
            </a:stretch>
          </a:blipFill>
        </p:spPr>
      </p:sp>
      <p:sp>
        <p:nvSpPr>
          <p:cNvPr id="7" name="Freeform 7"/>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7411" name="Picture 3" descr="Điểm danh ngay 3 nhóm vitamin tốt cho mắt và cách bổ su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026" y="4155417"/>
            <a:ext cx="5166598" cy="255018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850026" y="1276340"/>
            <a:ext cx="5166598" cy="2743200"/>
            <a:chOff x="850026" y="1302809"/>
            <a:chExt cx="5166598" cy="2743200"/>
          </a:xfrm>
        </p:grpSpPr>
        <p:sp>
          <p:nvSpPr>
            <p:cNvPr id="11" name="TextBox 11"/>
            <p:cNvSpPr txBox="1"/>
            <p:nvPr/>
          </p:nvSpPr>
          <p:spPr>
            <a:xfrm>
              <a:off x="981693" y="1402908"/>
              <a:ext cx="4903263" cy="2585323"/>
            </a:xfrm>
            <a:prstGeom prst="rect">
              <a:avLst/>
            </a:prstGeom>
          </p:spPr>
          <p:txBody>
            <a:bodyPr wrap="square" lIns="0" tIns="0" rIns="0" bIns="0" rtlCol="0" anchor="t">
              <a:spAutoFit/>
            </a:bodyPr>
            <a:lstStyle/>
            <a:p>
              <a:pPr algn="just">
                <a:lnSpc>
                  <a:spcPct val="120000"/>
                </a:lnSpc>
                <a:spcBef>
                  <a:spcPct val="0"/>
                </a:spcBef>
              </a:pPr>
              <a:r>
                <a:rPr lang="vi-VN" sz="2000" b="1" dirty="0">
                  <a:solidFill>
                    <a:srgbClr val="000000"/>
                  </a:solidFill>
                  <a:latin typeface="Arial" pitchFamily="34" charset="0"/>
                </a:rPr>
                <a:t>Có chế độ dinh dưỡng hợp lí, đủ chất; hạn chế thức ăn chế biến sẵn chứa nhiều muối, đường hoặc dầu mỡ.</a:t>
              </a:r>
              <a:r>
                <a:rPr lang="en-US" sz="2000" b="1" dirty="0">
                  <a:solidFill>
                    <a:srgbClr val="000000"/>
                  </a:solidFill>
                  <a:latin typeface="Arial" pitchFamily="34" charset="0"/>
                </a:rPr>
                <a:t> </a:t>
              </a:r>
              <a:r>
                <a:rPr lang="en-US" sz="2000" b="1" dirty="0" err="1">
                  <a:solidFill>
                    <a:srgbClr val="000000"/>
                  </a:solidFill>
                  <a:latin typeface="Arial" pitchFamily="34" charset="0"/>
                </a:rPr>
                <a:t>Bổ</a:t>
              </a:r>
              <a:r>
                <a:rPr lang="en-US" sz="2000" b="1" dirty="0">
                  <a:solidFill>
                    <a:srgbClr val="000000"/>
                  </a:solidFill>
                  <a:latin typeface="Arial" pitchFamily="34" charset="0"/>
                </a:rPr>
                <a:t> sung </a:t>
              </a:r>
              <a:r>
                <a:rPr lang="en-US" sz="2000" b="1" dirty="0" err="1">
                  <a:solidFill>
                    <a:srgbClr val="000000"/>
                  </a:solidFill>
                  <a:latin typeface="Arial" pitchFamily="34" charset="0"/>
                </a:rPr>
                <a:t>sắt</a:t>
              </a:r>
              <a:r>
                <a:rPr lang="en-US" sz="2000" b="1" dirty="0">
                  <a:solidFill>
                    <a:srgbClr val="000000"/>
                  </a:solidFill>
                  <a:latin typeface="Arial" pitchFamily="34" charset="0"/>
                </a:rPr>
                <a:t> </a:t>
              </a:r>
              <a:r>
                <a:rPr lang="en-US" sz="2000" b="1" dirty="0" err="1">
                  <a:solidFill>
                    <a:srgbClr val="000000"/>
                  </a:solidFill>
                  <a:latin typeface="Arial" pitchFamily="34" charset="0"/>
                </a:rPr>
                <a:t>và</a:t>
              </a:r>
              <a:r>
                <a:rPr lang="en-US" sz="2000" b="1" dirty="0">
                  <a:solidFill>
                    <a:srgbClr val="000000"/>
                  </a:solidFill>
                  <a:latin typeface="Arial" pitchFamily="34" charset="0"/>
                </a:rPr>
                <a:t> </a:t>
              </a:r>
              <a:r>
                <a:rPr lang="vi-VN" sz="2000" b="1" dirty="0">
                  <a:solidFill>
                    <a:srgbClr val="000000"/>
                  </a:solidFill>
                  <a:latin typeface="Arial" pitchFamily="34" charset="0"/>
                </a:rPr>
                <a:t>các chất cần thiết tốt cho hệ tuần hoàn. Hạn chế các tác nhân gây hại cho hệ tuần hoàn như tăng huyết áp, xơ vữa động mạch,…</a:t>
              </a:r>
              <a:endParaRPr lang="en-US" sz="2000" b="1" dirty="0">
                <a:solidFill>
                  <a:srgbClr val="000000"/>
                </a:solidFill>
                <a:latin typeface="Arial" pitchFamily="34" charset="0"/>
              </a:endParaRPr>
            </a:p>
          </p:txBody>
        </p:sp>
        <p:sp>
          <p:nvSpPr>
            <p:cNvPr id="16" name="Rounded Rectangle 15"/>
            <p:cNvSpPr/>
            <p:nvPr/>
          </p:nvSpPr>
          <p:spPr>
            <a:xfrm>
              <a:off x="850026" y="1302809"/>
              <a:ext cx="5166598" cy="27432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7"/>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a:t>
            </a:r>
            <a:r>
              <a:rPr lang="en-US" sz="2300" b="1" dirty="0" smtClean="0">
                <a:solidFill>
                  <a:srgbClr val="FFFFFF"/>
                </a:solidFill>
                <a:latin typeface="Arial" pitchFamily="34" charset="0"/>
              </a:rPr>
              <a:t>MỘT SỐ BỆNH </a:t>
            </a:r>
            <a:r>
              <a:rPr lang="en-US" sz="2300" b="1" dirty="0">
                <a:solidFill>
                  <a:srgbClr val="FFFFFF"/>
                </a:solidFill>
                <a:latin typeface="Arial" pitchFamily="34" charset="0"/>
              </a:rPr>
              <a:t>VỀ MÁU VÀ </a:t>
            </a:r>
            <a:r>
              <a:rPr lang="en-US" sz="2300" b="1" dirty="0" smtClean="0">
                <a:solidFill>
                  <a:srgbClr val="FFFFFF"/>
                </a:solidFill>
                <a:latin typeface="Arial" pitchFamily="34" charset="0"/>
              </a:rPr>
              <a:t>TIM MẠCH</a:t>
            </a:r>
            <a:endParaRPr lang="en-US" sz="2300" b="1" dirty="0">
              <a:solidFill>
                <a:srgbClr val="FFFFFF"/>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411"/>
                                        </p:tgtEl>
                                        <p:attrNameLst>
                                          <p:attrName>style.visibility</p:attrName>
                                        </p:attrNameLst>
                                      </p:cBhvr>
                                      <p:to>
                                        <p:strVal val="visible"/>
                                      </p:to>
                                    </p:set>
                                    <p:animEffect transition="in" filter="fade">
                                      <p:cBhvr>
                                        <p:cTn id="19" dur="1000"/>
                                        <p:tgtEl>
                                          <p:spTgt spid="17411"/>
                                        </p:tgtEl>
                                      </p:cBhvr>
                                    </p:animEffect>
                                    <p:anim calcmode="lin" valueType="num">
                                      <p:cBhvr>
                                        <p:cTn id="20" dur="1000" fill="hold"/>
                                        <p:tgtEl>
                                          <p:spTgt spid="17411"/>
                                        </p:tgtEl>
                                        <p:attrNameLst>
                                          <p:attrName>ppt_x</p:attrName>
                                        </p:attrNameLst>
                                      </p:cBhvr>
                                      <p:tavLst>
                                        <p:tav tm="0">
                                          <p:val>
                                            <p:strVal val="#ppt_x"/>
                                          </p:val>
                                        </p:tav>
                                        <p:tav tm="100000">
                                          <p:val>
                                            <p:strVal val="#ppt_x"/>
                                          </p:val>
                                        </p:tav>
                                      </p:tavLst>
                                    </p:anim>
                                    <p:anim calcmode="lin" valueType="num">
                                      <p:cBhvr>
                                        <p:cTn id="21" dur="1000" fill="hold"/>
                                        <p:tgtEl>
                                          <p:spTgt spid="174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1630835" y="1037464"/>
            <a:ext cx="9195710" cy="286015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 xmlns:a16="http://schemas.microsoft.com/office/drawing/2014/main" id="{63858ED7-2267-4CC5-88D9-750AC4B510B7}"/>
              </a:ext>
            </a:extLst>
          </p:cNvPr>
          <p:cNvGrpSpPr/>
          <p:nvPr/>
        </p:nvGrpSpPr>
        <p:grpSpPr>
          <a:xfrm>
            <a:off x="4264194" y="4191000"/>
            <a:ext cx="3288080" cy="880242"/>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2048705" y="1065523"/>
            <a:ext cx="8174562" cy="769313"/>
          </a:xfrm>
          <a:prstGeom prst="rect">
            <a:avLst/>
          </a:prstGeom>
          <a:noFill/>
          <a:ln>
            <a:noFill/>
          </a:ln>
        </p:spPr>
        <p:txBody>
          <a:bodyPr wrap="square">
            <a:spAutoFit/>
          </a:bodyPr>
          <a:lstStyle/>
          <a:p>
            <a:pPr algn="ctr"/>
            <a:r>
              <a:rPr lang="en-US" sz="4399" b="1" dirty="0" err="1">
                <a:solidFill>
                  <a:srgbClr val="EE4036"/>
                </a:solidFill>
                <a:latin typeface="Times New Roman" panose="02020603050405020304" pitchFamily="18" charset="0"/>
              </a:rPr>
              <a:t>Hậu</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môn</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có</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chức</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năng</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là</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gì</a:t>
            </a:r>
            <a:r>
              <a:rPr lang="en-US" sz="4399" b="1" dirty="0">
                <a:solidFill>
                  <a:srgbClr val="EE4036"/>
                </a:solidFill>
                <a:latin typeface="Times New Roman" panose="02020603050405020304" pitchFamily="18" charset="0"/>
              </a:rPr>
              <a:t>?</a:t>
            </a:r>
          </a:p>
        </p:txBody>
      </p:sp>
      <p:sp>
        <p:nvSpPr>
          <p:cNvPr id="39" name="!!o6a">
            <a:extLst>
              <a:ext uri="{FF2B5EF4-FFF2-40B4-BE49-F238E27FC236}">
                <a16:creationId xmlns="" xmlns:a16="http://schemas.microsoft.com/office/drawing/2014/main" id="{A69446C8-8AE1-4684-80C5-705063A5E993}"/>
              </a:ext>
            </a:extLst>
          </p:cNvPr>
          <p:cNvSpPr/>
          <p:nvPr/>
        </p:nvSpPr>
        <p:spPr>
          <a:xfrm>
            <a:off x="2859358" y="5315808"/>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48" name="!!6a">
            <a:extLst>
              <a:ext uri="{FF2B5EF4-FFF2-40B4-BE49-F238E27FC236}">
                <a16:creationId xmlns="" xmlns:a16="http://schemas.microsoft.com/office/drawing/2014/main" id="{1A2132AA-48E4-495E-A5D0-6D2BBB8C76E1}"/>
              </a:ext>
            </a:extLst>
          </p:cNvPr>
          <p:cNvSpPr txBox="1"/>
          <p:nvPr/>
        </p:nvSpPr>
        <p:spPr>
          <a:xfrm>
            <a:off x="3028718" y="5412971"/>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2" name="!!o6a">
            <a:extLst>
              <a:ext uri="{FF2B5EF4-FFF2-40B4-BE49-F238E27FC236}">
                <a16:creationId xmlns="" xmlns:a16="http://schemas.microsoft.com/office/drawing/2014/main" id="{A69446C8-8AE1-4684-80C5-705063A5E993}"/>
              </a:ext>
            </a:extLst>
          </p:cNvPr>
          <p:cNvSpPr/>
          <p:nvPr/>
        </p:nvSpPr>
        <p:spPr>
          <a:xfrm>
            <a:off x="1762004" y="531502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4" name="!!6a">
            <a:extLst>
              <a:ext uri="{FF2B5EF4-FFF2-40B4-BE49-F238E27FC236}">
                <a16:creationId xmlns="" xmlns:a16="http://schemas.microsoft.com/office/drawing/2014/main" id="{1A2132AA-48E4-495E-A5D0-6D2BBB8C76E1}"/>
              </a:ext>
            </a:extLst>
          </p:cNvPr>
          <p:cNvSpPr txBox="1"/>
          <p:nvPr/>
        </p:nvSpPr>
        <p:spPr>
          <a:xfrm>
            <a:off x="1911129" y="5359317"/>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95" name="!!o6a">
            <a:extLst>
              <a:ext uri="{FF2B5EF4-FFF2-40B4-BE49-F238E27FC236}">
                <a16:creationId xmlns="" xmlns:a16="http://schemas.microsoft.com/office/drawing/2014/main" id="{A69446C8-8AE1-4684-80C5-705063A5E993}"/>
              </a:ext>
            </a:extLst>
          </p:cNvPr>
          <p:cNvSpPr/>
          <p:nvPr/>
        </p:nvSpPr>
        <p:spPr>
          <a:xfrm>
            <a:off x="3978034" y="5319932"/>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6" name="!!6a">
            <a:extLst>
              <a:ext uri="{FF2B5EF4-FFF2-40B4-BE49-F238E27FC236}">
                <a16:creationId xmlns="" xmlns:a16="http://schemas.microsoft.com/office/drawing/2014/main" id="{1A2132AA-48E4-495E-A5D0-6D2BBB8C76E1}"/>
              </a:ext>
            </a:extLst>
          </p:cNvPr>
          <p:cNvSpPr txBox="1"/>
          <p:nvPr/>
        </p:nvSpPr>
        <p:spPr>
          <a:xfrm>
            <a:off x="4127158" y="5366396"/>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ả</a:t>
            </a:r>
          </a:p>
        </p:txBody>
      </p:sp>
      <p:sp>
        <p:nvSpPr>
          <p:cNvPr id="2" name="!!o6a">
            <a:extLst>
              <a:ext uri="{FF2B5EF4-FFF2-40B4-BE49-F238E27FC236}">
                <a16:creationId xmlns="" xmlns:a16="http://schemas.microsoft.com/office/drawing/2014/main" id="{C240A5A5-05C7-A3BD-8A87-87882832A746}"/>
              </a:ext>
            </a:extLst>
          </p:cNvPr>
          <p:cNvSpPr/>
          <p:nvPr/>
        </p:nvSpPr>
        <p:spPr>
          <a:xfrm>
            <a:off x="5078623" y="5327054"/>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3" name="!!6a">
            <a:extLst>
              <a:ext uri="{FF2B5EF4-FFF2-40B4-BE49-F238E27FC236}">
                <a16:creationId xmlns="" xmlns:a16="http://schemas.microsoft.com/office/drawing/2014/main" id="{5AE7740A-D9B7-4E32-E86A-FDA20DC45E76}"/>
              </a:ext>
            </a:extLst>
          </p:cNvPr>
          <p:cNvSpPr txBox="1"/>
          <p:nvPr/>
        </p:nvSpPr>
        <p:spPr>
          <a:xfrm>
            <a:off x="5227748" y="537351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4" name="!!o6a">
            <a:extLst>
              <a:ext uri="{FF2B5EF4-FFF2-40B4-BE49-F238E27FC236}">
                <a16:creationId xmlns="" xmlns:a16="http://schemas.microsoft.com/office/drawing/2014/main" id="{6595A3AF-5CF6-EB82-FDA0-F9DB8BBB0BC3}"/>
              </a:ext>
            </a:extLst>
          </p:cNvPr>
          <p:cNvSpPr/>
          <p:nvPr/>
        </p:nvSpPr>
        <p:spPr>
          <a:xfrm>
            <a:off x="6179212" y="5334176"/>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5" name="!!6a">
            <a:extLst>
              <a:ext uri="{FF2B5EF4-FFF2-40B4-BE49-F238E27FC236}">
                <a16:creationId xmlns="" xmlns:a16="http://schemas.microsoft.com/office/drawing/2014/main" id="{7A1F0D60-449C-98F0-208C-335C4CCC1F58}"/>
              </a:ext>
            </a:extLst>
          </p:cNvPr>
          <p:cNvSpPr txBox="1"/>
          <p:nvPr/>
        </p:nvSpPr>
        <p:spPr>
          <a:xfrm>
            <a:off x="6328337" y="5380641"/>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6" name="!!o6a">
            <a:extLst>
              <a:ext uri="{FF2B5EF4-FFF2-40B4-BE49-F238E27FC236}">
                <a16:creationId xmlns="" xmlns:a16="http://schemas.microsoft.com/office/drawing/2014/main" id="{B88F7DBA-FFA5-4366-6E6E-3D8642E8B10F}"/>
              </a:ext>
            </a:extLst>
          </p:cNvPr>
          <p:cNvSpPr/>
          <p:nvPr/>
        </p:nvSpPr>
        <p:spPr>
          <a:xfrm>
            <a:off x="7279802" y="5341298"/>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 name="!!6a">
            <a:extLst>
              <a:ext uri="{FF2B5EF4-FFF2-40B4-BE49-F238E27FC236}">
                <a16:creationId xmlns="" xmlns:a16="http://schemas.microsoft.com/office/drawing/2014/main" id="{25C3F80E-D6A0-4405-3BB8-A0EF40DFB846}"/>
              </a:ext>
            </a:extLst>
          </p:cNvPr>
          <p:cNvSpPr txBox="1"/>
          <p:nvPr/>
        </p:nvSpPr>
        <p:spPr>
          <a:xfrm>
            <a:off x="7428926" y="5387763"/>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0" name="!!o6a">
            <a:extLst>
              <a:ext uri="{FF2B5EF4-FFF2-40B4-BE49-F238E27FC236}">
                <a16:creationId xmlns="" xmlns:a16="http://schemas.microsoft.com/office/drawing/2014/main" id="{29D755D6-7722-C4D8-81F8-5437A1A991A2}"/>
              </a:ext>
            </a:extLst>
          </p:cNvPr>
          <p:cNvSpPr/>
          <p:nvPr/>
        </p:nvSpPr>
        <p:spPr>
          <a:xfrm>
            <a:off x="9516610" y="535513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 name="!!6a">
            <a:extLst>
              <a:ext uri="{FF2B5EF4-FFF2-40B4-BE49-F238E27FC236}">
                <a16:creationId xmlns="" xmlns:a16="http://schemas.microsoft.com/office/drawing/2014/main" id="{2253AC27-47D0-A836-DA4D-14E9F3829B45}"/>
              </a:ext>
            </a:extLst>
          </p:cNvPr>
          <p:cNvSpPr txBox="1"/>
          <p:nvPr/>
        </p:nvSpPr>
        <p:spPr>
          <a:xfrm>
            <a:off x="9676397" y="534129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2" name="!!o6a">
            <a:extLst>
              <a:ext uri="{FF2B5EF4-FFF2-40B4-BE49-F238E27FC236}">
                <a16:creationId xmlns="" xmlns:a16="http://schemas.microsoft.com/office/drawing/2014/main" id="{5EDA4948-7156-6A51-290A-9AD639E6870D}"/>
              </a:ext>
            </a:extLst>
          </p:cNvPr>
          <p:cNvSpPr/>
          <p:nvPr/>
        </p:nvSpPr>
        <p:spPr>
          <a:xfrm>
            <a:off x="8419256" y="5354358"/>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3" name="!!6a">
            <a:extLst>
              <a:ext uri="{FF2B5EF4-FFF2-40B4-BE49-F238E27FC236}">
                <a16:creationId xmlns="" xmlns:a16="http://schemas.microsoft.com/office/drawing/2014/main" id="{5DB630A6-2EBD-CF35-609D-BB9C1EA1DC8C}"/>
              </a:ext>
            </a:extLst>
          </p:cNvPr>
          <p:cNvSpPr txBox="1"/>
          <p:nvPr/>
        </p:nvSpPr>
        <p:spPr>
          <a:xfrm>
            <a:off x="8568380" y="536871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â</a:t>
            </a:r>
          </a:p>
        </p:txBody>
      </p:sp>
      <p:pic>
        <p:nvPicPr>
          <p:cNvPr id="1026" name="Picture 2" descr="Rò hậu môn: Các dấu hiệu nhận biết và cách điều trị | Medlatec">
            <a:extLst>
              <a:ext uri="{FF2B5EF4-FFF2-40B4-BE49-F238E27FC236}">
                <a16:creationId xmlns="" xmlns:a16="http://schemas.microsoft.com/office/drawing/2014/main" id="{9401F9DB-5E99-E982-3E4C-00AFCC2B3F1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1523" y="1542521"/>
            <a:ext cx="3358069" cy="259410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 xmlns:a16="http://schemas.microsoft.com/office/drawing/2014/main" id="{A622DB69-83C4-42B9-BF1A-09C8614ACEE6}"/>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93" name="Picture 92">
            <a:extLst>
              <a:ext uri="{FF2B5EF4-FFF2-40B4-BE49-F238E27FC236}">
                <a16:creationId xmlns=""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97" name="Picture 96">
            <a:extLst>
              <a:ext uri="{FF2B5EF4-FFF2-40B4-BE49-F238E27FC236}">
                <a16:creationId xmlns="" xmlns:a16="http://schemas.microsoft.com/office/drawing/2014/main" id="{D8306303-3CA0-4A15-A5D2-00B46E91203A}"/>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98" name="Picture 97">
            <a:extLst>
              <a:ext uri="{FF2B5EF4-FFF2-40B4-BE49-F238E27FC236}">
                <a16:creationId xmlns="" xmlns:a16="http://schemas.microsoft.com/office/drawing/2014/main" id="{81E161F3-E538-4677-B51A-922707270534}"/>
              </a:ext>
            </a:extLst>
          </p:cNvPr>
          <p:cNvPicPr>
            <a:picLocks noChangeAspect="1"/>
          </p:cNvPicPr>
          <p:nvPr/>
        </p:nvPicPr>
        <p:blipFill>
          <a:blip r:embed="rId9"/>
          <a:stretch>
            <a:fillRect/>
          </a:stretch>
        </p:blipFill>
        <p:spPr>
          <a:xfrm>
            <a:off x="11764429" y="-1319071"/>
            <a:ext cx="359906" cy="218018"/>
          </a:xfrm>
          <a:prstGeom prst="rect">
            <a:avLst/>
          </a:prstGeom>
        </p:spPr>
      </p:pic>
      <p:pic>
        <p:nvPicPr>
          <p:cNvPr id="99" name="Picture 98">
            <a:extLst>
              <a:ext uri="{FF2B5EF4-FFF2-40B4-BE49-F238E27FC236}">
                <a16:creationId xmlns="" xmlns:a16="http://schemas.microsoft.com/office/drawing/2014/main" id="{6D55CD44-ED35-4210-9941-1F51C694E62B}"/>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100" name="Picture 99">
            <a:extLst>
              <a:ext uri="{FF2B5EF4-FFF2-40B4-BE49-F238E27FC236}">
                <a16:creationId xmlns="" xmlns:a16="http://schemas.microsoft.com/office/drawing/2014/main" id="{803FEA7D-2513-4EEA-811C-84B5F78E6A20}"/>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101" name="Picture 100">
            <a:extLst>
              <a:ext uri="{FF2B5EF4-FFF2-40B4-BE49-F238E27FC236}">
                <a16:creationId xmlns="" xmlns:a16="http://schemas.microsoft.com/office/drawing/2014/main" id="{447AD84C-8CF9-4056-A4E3-B74CB05DF278}"/>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102" name="Picture 101">
            <a:extLst>
              <a:ext uri="{FF2B5EF4-FFF2-40B4-BE49-F238E27FC236}">
                <a16:creationId xmlns="" xmlns:a16="http://schemas.microsoft.com/office/drawing/2014/main" id="{C7CB4E12-983D-46E2-A8A3-DBC4BCD99F70}"/>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103" name="Picture 102">
            <a:extLst>
              <a:ext uri="{FF2B5EF4-FFF2-40B4-BE49-F238E27FC236}">
                <a16:creationId xmlns="" xmlns:a16="http://schemas.microsoft.com/office/drawing/2014/main" id="{074C1201-0AA7-42CC-9513-433A8C9E661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104" name="Picture 103">
            <a:extLst>
              <a:ext uri="{FF2B5EF4-FFF2-40B4-BE49-F238E27FC236}">
                <a16:creationId xmlns="" xmlns:a16="http://schemas.microsoft.com/office/drawing/2014/main" id="{6A00323E-38CF-4CCA-A2E6-343E499AEBFB}"/>
              </a:ext>
            </a:extLst>
          </p:cNvPr>
          <p:cNvPicPr>
            <a:picLocks noChangeAspect="1"/>
          </p:cNvPicPr>
          <p:nvPr/>
        </p:nvPicPr>
        <p:blipFill>
          <a:blip r:embed="rId15"/>
          <a:stretch>
            <a:fillRect/>
          </a:stretch>
        </p:blipFill>
        <p:spPr>
          <a:xfrm>
            <a:off x="1084162" y="-1319071"/>
            <a:ext cx="359906" cy="218018"/>
          </a:xfrm>
          <a:prstGeom prst="rect">
            <a:avLst/>
          </a:prstGeom>
        </p:spPr>
      </p:pic>
      <p:pic>
        <p:nvPicPr>
          <p:cNvPr id="105" name="Picture 104">
            <a:extLst>
              <a:ext uri="{FF2B5EF4-FFF2-40B4-BE49-F238E27FC236}">
                <a16:creationId xmlns="" xmlns:a16="http://schemas.microsoft.com/office/drawing/2014/main" id="{0B46CDDD-69A9-4645-94A4-567D04EB420D}"/>
              </a:ext>
            </a:extLst>
          </p:cNvPr>
          <p:cNvPicPr>
            <a:picLocks noChangeAspect="1"/>
          </p:cNvPicPr>
          <p:nvPr/>
        </p:nvPicPr>
        <p:blipFill>
          <a:blip r:embed="rId7"/>
          <a:stretch>
            <a:fillRect/>
          </a:stretch>
        </p:blipFill>
        <p:spPr>
          <a:xfrm>
            <a:off x="7656873" y="-1787479"/>
            <a:ext cx="359906" cy="214559"/>
          </a:xfrm>
          <a:prstGeom prst="rect">
            <a:avLst/>
          </a:prstGeom>
        </p:spPr>
      </p:pic>
      <p:pic>
        <p:nvPicPr>
          <p:cNvPr id="106" name="Picture 105">
            <a:extLst>
              <a:ext uri="{FF2B5EF4-FFF2-40B4-BE49-F238E27FC236}">
                <a16:creationId xmlns="" xmlns:a16="http://schemas.microsoft.com/office/drawing/2014/main" id="{DA36CFA9-0C47-47D7-9FD5-57E438988A26}"/>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07" name="Picture 106">
            <a:extLst>
              <a:ext uri="{FF2B5EF4-FFF2-40B4-BE49-F238E27FC236}">
                <a16:creationId xmlns="" xmlns:a16="http://schemas.microsoft.com/office/drawing/2014/main" id="{96BBE5BE-2B84-4213-AAB1-15810189E3B4}"/>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08" name="Picture 107">
            <a:extLst>
              <a:ext uri="{FF2B5EF4-FFF2-40B4-BE49-F238E27FC236}">
                <a16:creationId xmlns="" xmlns:a16="http://schemas.microsoft.com/office/drawing/2014/main" id="{3B1EBC2A-07B3-4489-BB55-F9E223A786D6}"/>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09" name="Picture 108">
            <a:extLst>
              <a:ext uri="{FF2B5EF4-FFF2-40B4-BE49-F238E27FC236}">
                <a16:creationId xmlns="" xmlns:a16="http://schemas.microsoft.com/office/drawing/2014/main" id="{67B84497-920B-4E47-BED9-F2CB48D342D3}"/>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10" name="Picture 109">
            <a:extLst>
              <a:ext uri="{FF2B5EF4-FFF2-40B4-BE49-F238E27FC236}">
                <a16:creationId xmlns="" xmlns:a16="http://schemas.microsoft.com/office/drawing/2014/main" id="{C52600BB-4B52-467E-825D-99BFF7CBBD89}"/>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11" name="Picture 110">
            <a:extLst>
              <a:ext uri="{FF2B5EF4-FFF2-40B4-BE49-F238E27FC236}">
                <a16:creationId xmlns="" xmlns:a16="http://schemas.microsoft.com/office/drawing/2014/main" id="{18EE2317-3213-4F96-865F-314FF8EDA669}"/>
              </a:ext>
            </a:extLst>
          </p:cNvPr>
          <p:cNvPicPr>
            <a:picLocks noChangeAspect="1"/>
          </p:cNvPicPr>
          <p:nvPr/>
        </p:nvPicPr>
        <p:blipFill>
          <a:blip r:embed="rId7"/>
          <a:stretch>
            <a:fillRect/>
          </a:stretch>
        </p:blipFill>
        <p:spPr>
          <a:xfrm>
            <a:off x="-174015" y="-1099324"/>
            <a:ext cx="359906" cy="214559"/>
          </a:xfrm>
          <a:prstGeom prst="rect">
            <a:avLst/>
          </a:prstGeom>
        </p:spPr>
      </p:pic>
      <p:pic>
        <p:nvPicPr>
          <p:cNvPr id="112" name="Picture 111">
            <a:extLst>
              <a:ext uri="{FF2B5EF4-FFF2-40B4-BE49-F238E27FC236}">
                <a16:creationId xmlns="" xmlns:a16="http://schemas.microsoft.com/office/drawing/2014/main" id="{2D5A3EEA-595D-41A6-882E-2C950A342B76}"/>
              </a:ext>
            </a:extLst>
          </p:cNvPr>
          <p:cNvPicPr>
            <a:picLocks noChangeAspect="1"/>
          </p:cNvPicPr>
          <p:nvPr/>
        </p:nvPicPr>
        <p:blipFill>
          <a:blip r:embed="rId8"/>
          <a:stretch>
            <a:fillRect/>
          </a:stretch>
        </p:blipFill>
        <p:spPr>
          <a:xfrm>
            <a:off x="156851" y="-1752600"/>
            <a:ext cx="359906" cy="218018"/>
          </a:xfrm>
          <a:prstGeom prst="rect">
            <a:avLst/>
          </a:prstGeom>
        </p:spPr>
      </p:pic>
      <p:pic>
        <p:nvPicPr>
          <p:cNvPr id="113" name="Picture 112">
            <a:extLst>
              <a:ext uri="{FF2B5EF4-FFF2-40B4-BE49-F238E27FC236}">
                <a16:creationId xmlns="" xmlns:a16="http://schemas.microsoft.com/office/drawing/2014/main" id="{43AB6967-D67C-4566-82B1-C051B5D2323C}"/>
              </a:ext>
            </a:extLst>
          </p:cNvPr>
          <p:cNvPicPr>
            <a:picLocks noChangeAspect="1"/>
          </p:cNvPicPr>
          <p:nvPr/>
        </p:nvPicPr>
        <p:blipFill>
          <a:blip r:embed="rId15"/>
          <a:stretch>
            <a:fillRect/>
          </a:stretch>
        </p:blipFill>
        <p:spPr>
          <a:xfrm>
            <a:off x="10223267" y="-1628204"/>
            <a:ext cx="359906" cy="218018"/>
          </a:xfrm>
          <a:prstGeom prst="rect">
            <a:avLst/>
          </a:prstGeom>
        </p:spPr>
      </p:pic>
      <p:pic>
        <p:nvPicPr>
          <p:cNvPr id="114" name="Picture 113">
            <a:extLst>
              <a:ext uri="{FF2B5EF4-FFF2-40B4-BE49-F238E27FC236}">
                <a16:creationId xmlns="" xmlns:a16="http://schemas.microsoft.com/office/drawing/2014/main" id="{E6F59F5D-5110-4FA2-8DF5-EED47CE2946E}"/>
              </a:ext>
            </a:extLst>
          </p:cNvPr>
          <p:cNvPicPr>
            <a:picLocks noChangeAspect="1"/>
          </p:cNvPicPr>
          <p:nvPr/>
        </p:nvPicPr>
        <p:blipFill>
          <a:blip r:embed="rId8"/>
          <a:stretch>
            <a:fillRect/>
          </a:stretch>
        </p:blipFill>
        <p:spPr>
          <a:xfrm>
            <a:off x="5222268" y="-1450881"/>
            <a:ext cx="359906" cy="218018"/>
          </a:xfrm>
          <a:prstGeom prst="rect">
            <a:avLst/>
          </a:prstGeom>
        </p:spPr>
      </p:pic>
      <p:pic>
        <p:nvPicPr>
          <p:cNvPr id="115" name="Picture 114">
            <a:extLst>
              <a:ext uri="{FF2B5EF4-FFF2-40B4-BE49-F238E27FC236}">
                <a16:creationId xmlns="" xmlns:a16="http://schemas.microsoft.com/office/drawing/2014/main" id="{F2DECD46-F2CD-4D72-A1C1-97C80B70E8C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16" name="Picture 115">
            <a:extLst>
              <a:ext uri="{FF2B5EF4-FFF2-40B4-BE49-F238E27FC236}">
                <a16:creationId xmlns="" xmlns:a16="http://schemas.microsoft.com/office/drawing/2014/main" id="{53097E2F-0CEB-4AD1-A885-C217F1BE53EC}"/>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17" name="Picture 116">
            <a:extLst>
              <a:ext uri="{FF2B5EF4-FFF2-40B4-BE49-F238E27FC236}">
                <a16:creationId xmlns="" xmlns:a16="http://schemas.microsoft.com/office/drawing/2014/main" id="{439C4804-B1FC-46A1-AB14-4A65343C55A3}"/>
              </a:ext>
            </a:extLst>
          </p:cNvPr>
          <p:cNvPicPr>
            <a:picLocks noChangeAspect="1"/>
          </p:cNvPicPr>
          <p:nvPr/>
        </p:nvPicPr>
        <p:blipFill>
          <a:blip r:embed="rId8"/>
          <a:stretch>
            <a:fillRect/>
          </a:stretch>
        </p:blipFill>
        <p:spPr>
          <a:xfrm>
            <a:off x="11760625" y="-536200"/>
            <a:ext cx="359906" cy="218018"/>
          </a:xfrm>
          <a:prstGeom prst="rect">
            <a:avLst/>
          </a:prstGeom>
        </p:spPr>
      </p:pic>
      <p:pic>
        <p:nvPicPr>
          <p:cNvPr id="118" name="Picture 117">
            <a:extLst>
              <a:ext uri="{FF2B5EF4-FFF2-40B4-BE49-F238E27FC236}">
                <a16:creationId xmlns="" xmlns:a16="http://schemas.microsoft.com/office/drawing/2014/main" id="{AA0FCB71-EBCE-4D07-B1CC-FDC97F460F27}"/>
              </a:ext>
            </a:extLst>
          </p:cNvPr>
          <p:cNvPicPr>
            <a:picLocks noChangeAspect="1"/>
          </p:cNvPicPr>
          <p:nvPr/>
        </p:nvPicPr>
        <p:blipFill>
          <a:blip r:embed="rId11"/>
          <a:stretch>
            <a:fillRect/>
          </a:stretch>
        </p:blipFill>
        <p:spPr>
          <a:xfrm>
            <a:off x="10713086" y="-920236"/>
            <a:ext cx="359906" cy="218018"/>
          </a:xfrm>
          <a:prstGeom prst="rect">
            <a:avLst/>
          </a:prstGeom>
        </p:spPr>
      </p:pic>
      <p:pic>
        <p:nvPicPr>
          <p:cNvPr id="119" name="Picture 118">
            <a:extLst>
              <a:ext uri="{FF2B5EF4-FFF2-40B4-BE49-F238E27FC236}">
                <a16:creationId xmlns=""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20" name="Picture 119">
            <a:extLst>
              <a:ext uri="{FF2B5EF4-FFF2-40B4-BE49-F238E27FC236}">
                <a16:creationId xmlns="" xmlns:a16="http://schemas.microsoft.com/office/drawing/2014/main" id="{4F5F9C32-2E71-4152-A738-7CC4AECC50CE}"/>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21" name="Picture 120">
            <a:extLst>
              <a:ext uri="{FF2B5EF4-FFF2-40B4-BE49-F238E27FC236}">
                <a16:creationId xmlns="" xmlns:a16="http://schemas.microsoft.com/office/drawing/2014/main" id="{C1012CB1-D862-4BAD-A05D-2A2C76D59774}"/>
              </a:ext>
            </a:extLst>
          </p:cNvPr>
          <p:cNvPicPr>
            <a:picLocks noChangeAspect="1"/>
          </p:cNvPicPr>
          <p:nvPr/>
        </p:nvPicPr>
        <p:blipFill>
          <a:blip r:embed="rId15"/>
          <a:stretch>
            <a:fillRect/>
          </a:stretch>
        </p:blipFill>
        <p:spPr>
          <a:xfrm>
            <a:off x="9282992" y="-1649324"/>
            <a:ext cx="359906" cy="218018"/>
          </a:xfrm>
          <a:prstGeom prst="rect">
            <a:avLst/>
          </a:prstGeom>
        </p:spPr>
      </p:pic>
      <p:pic>
        <p:nvPicPr>
          <p:cNvPr id="122" name="Picture 121">
            <a:extLst>
              <a:ext uri="{FF2B5EF4-FFF2-40B4-BE49-F238E27FC236}">
                <a16:creationId xmlns="" xmlns:a16="http://schemas.microsoft.com/office/drawing/2014/main" id="{21E93066-09E5-413A-8070-237C2CD7732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23" name="Picture 122">
            <a:extLst>
              <a:ext uri="{FF2B5EF4-FFF2-40B4-BE49-F238E27FC236}">
                <a16:creationId xmlns="" xmlns:a16="http://schemas.microsoft.com/office/drawing/2014/main" id="{5196AEB6-7919-4831-BB5B-79C09EDB2CB3}"/>
              </a:ext>
            </a:extLst>
          </p:cNvPr>
          <p:cNvPicPr>
            <a:picLocks noChangeAspect="1"/>
          </p:cNvPicPr>
          <p:nvPr/>
        </p:nvPicPr>
        <p:blipFill>
          <a:blip r:embed="rId8"/>
          <a:stretch>
            <a:fillRect/>
          </a:stretch>
        </p:blipFill>
        <p:spPr>
          <a:xfrm>
            <a:off x="2623665" y="-1643591"/>
            <a:ext cx="359906" cy="218018"/>
          </a:xfrm>
          <a:prstGeom prst="rect">
            <a:avLst/>
          </a:prstGeom>
        </p:spPr>
      </p:pic>
      <p:grpSp>
        <p:nvGrpSpPr>
          <p:cNvPr id="66" name="Group 65">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7" name="!!MatThu1">
              <a:hlinkClick r:id="rId1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Graphic 62">
              <a:hlinkClick r:id="rId17"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7575152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8"/>
                                        </p:tgtEl>
                                      </p:cBhvr>
                                    </p:animEffect>
                                    <p:animScale>
                                      <p:cBhvr>
                                        <p:cTn id="12"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92"/>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animEffect transition="in" filter="fade">
                                      <p:cBhvr>
                                        <p:cTn id="20" dur="500"/>
                                        <p:tgtEl>
                                          <p:spTgt spid="94"/>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4"/>
                                        </p:tgtEl>
                                      </p:cBhvr>
                                    </p:animEffect>
                                    <p:animScale>
                                      <p:cBhvr>
                                        <p:cTn id="23" dur="250" autoRev="1" fill="hold"/>
                                        <p:tgtEl>
                                          <p:spTgt spid="94"/>
                                        </p:tgtEl>
                                      </p:cBhvr>
                                      <p:by x="105000" y="105000"/>
                                    </p:animScale>
                                  </p:childTnLst>
                                </p:cTn>
                              </p:par>
                            </p:childTnLst>
                          </p:cTn>
                        </p:par>
                      </p:childTnLst>
                    </p:cTn>
                  </p:par>
                </p:childTnLst>
              </p:cTn>
              <p:nextCondLst>
                <p:cond evt="onClick" delay="0">
                  <p:tgtEl>
                    <p:spTgt spid="92"/>
                  </p:tgtEl>
                </p:cond>
              </p:nextCondLst>
            </p:seq>
            <p:seq concurrent="1" nextAc="seek">
              <p:cTn id="24" restart="whenNotActive" fill="hold" evtFilter="cancelBubble" nodeType="interactiveSeq">
                <p:stCondLst>
                  <p:cond evt="onClick" delay="0">
                    <p:tgtEl>
                      <p:spTgt spid="9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p:cTn id="29" dur="500" fill="hold"/>
                                        <p:tgtEl>
                                          <p:spTgt spid="96"/>
                                        </p:tgtEl>
                                        <p:attrNameLst>
                                          <p:attrName>ppt_w</p:attrName>
                                        </p:attrNameLst>
                                      </p:cBhvr>
                                      <p:tavLst>
                                        <p:tav tm="0">
                                          <p:val>
                                            <p:fltVal val="0"/>
                                          </p:val>
                                        </p:tav>
                                        <p:tav tm="100000">
                                          <p:val>
                                            <p:strVal val="#ppt_w"/>
                                          </p:val>
                                        </p:tav>
                                      </p:tavLst>
                                    </p:anim>
                                    <p:anim calcmode="lin" valueType="num">
                                      <p:cBhvr>
                                        <p:cTn id="30" dur="500" fill="hold"/>
                                        <p:tgtEl>
                                          <p:spTgt spid="96"/>
                                        </p:tgtEl>
                                        <p:attrNameLst>
                                          <p:attrName>ppt_h</p:attrName>
                                        </p:attrNameLst>
                                      </p:cBhvr>
                                      <p:tavLst>
                                        <p:tav tm="0">
                                          <p:val>
                                            <p:fltVal val="0"/>
                                          </p:val>
                                        </p:tav>
                                        <p:tav tm="100000">
                                          <p:val>
                                            <p:strVal val="#ppt_h"/>
                                          </p:val>
                                        </p:tav>
                                      </p:tavLst>
                                    </p:anim>
                                    <p:animEffect transition="in" filter="fade">
                                      <p:cBhvr>
                                        <p:cTn id="31" dur="500"/>
                                        <p:tgtEl>
                                          <p:spTgt spid="9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6"/>
                                        </p:tgtEl>
                                      </p:cBhvr>
                                    </p:animEffect>
                                    <p:animScale>
                                      <p:cBhvr>
                                        <p:cTn id="34"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3"/>
                                        </p:tgtEl>
                                      </p:cBhvr>
                                    </p:animEffect>
                                    <p:animScale>
                                      <p:cBhvr>
                                        <p:cTn id="45"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5"/>
                                        </p:tgtEl>
                                      </p:cBhvr>
                                    </p:animEffect>
                                    <p:animScale>
                                      <p:cBhvr>
                                        <p:cTn id="56"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Effect transition="in" filter="fade">
                                      <p:cBhvr>
                                        <p:cTn id="64"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
                                        </p:tgtEl>
                                      </p:cBhvr>
                                    </p:animEffect>
                                    <p:animScale>
                                      <p:cBhvr>
                                        <p:cTn id="67"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500" fill="hold"/>
                                        <p:tgtEl>
                                          <p:spTgt spid="11"/>
                                        </p:tgtEl>
                                        <p:attrNameLst>
                                          <p:attrName>ppt_w</p:attrName>
                                        </p:attrNameLst>
                                      </p:cBhvr>
                                      <p:tavLst>
                                        <p:tav tm="0">
                                          <p:val>
                                            <p:fltVal val="0"/>
                                          </p:val>
                                        </p:tav>
                                        <p:tav tm="100000">
                                          <p:val>
                                            <p:strVal val="#ppt_w"/>
                                          </p:val>
                                        </p:tav>
                                      </p:tavLst>
                                    </p:anim>
                                    <p:anim calcmode="lin" valueType="num">
                                      <p:cBhvr>
                                        <p:cTn id="74" dur="500" fill="hold"/>
                                        <p:tgtEl>
                                          <p:spTgt spid="11"/>
                                        </p:tgtEl>
                                        <p:attrNameLst>
                                          <p:attrName>ppt_h</p:attrName>
                                        </p:attrNameLst>
                                      </p:cBhvr>
                                      <p:tavLst>
                                        <p:tav tm="0">
                                          <p:val>
                                            <p:fltVal val="0"/>
                                          </p:val>
                                        </p:tav>
                                        <p:tav tm="100000">
                                          <p:val>
                                            <p:strVal val="#ppt_h"/>
                                          </p:val>
                                        </p:tav>
                                      </p:tavLst>
                                    </p:anim>
                                    <p:animEffect transition="in" filter="fade">
                                      <p:cBhvr>
                                        <p:cTn id="75" dur="500"/>
                                        <p:tgtEl>
                                          <p:spTgt spid="11"/>
                                        </p:tgtEl>
                                      </p:cBhvr>
                                    </p:animEffect>
                                  </p:childTnLst>
                                  <p:subTnLst>
                                    <p:audio>
                                      <p:cMediaNode>
                                        <p:cTn display="0" masterRel="sameClick">
                                          <p:stCondLst>
                                            <p:cond evt="begin" delay="0">
                                              <p:tn val="71"/>
                                            </p:cond>
                                          </p:stCondLst>
                                          <p:endCondLst>
                                            <p:cond evt="onStopAudio" delay="0">
                                              <p:tgtEl>
                                                <p:sldTgt/>
                                              </p:tgtEl>
                                            </p:cond>
                                          </p:endCondLst>
                                        </p:cTn>
                                        <p:tgtEl>
                                          <p:sndTgt r:embed="rId2"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1"/>
                                        </p:tgtEl>
                                      </p:cBhvr>
                                    </p:animEffect>
                                    <p:animScale>
                                      <p:cBhvr>
                                        <p:cTn id="78" dur="250" autoRev="1" fill="hold"/>
                                        <p:tgtEl>
                                          <p:spTgt spid="11"/>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9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104"/>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97"/>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91"/>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98"/>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99"/>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103"/>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100"/>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101"/>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102"/>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105"/>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2000" fill="hold"/>
                                        <p:tgtEl>
                                          <p:spTgt spid="107"/>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106"/>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108"/>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109"/>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110"/>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111"/>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113"/>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6" dur="2000" fill="hold"/>
                                        <p:tgtEl>
                                          <p:spTgt spid="112"/>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114"/>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115"/>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116"/>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117"/>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118"/>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119"/>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121"/>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120"/>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122"/>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123"/>
                                        </p:tgtEl>
                                        <p:attrNameLst>
                                          <p:attrName>ppt_x</p:attrName>
                                          <p:attrName>ppt_y</p:attrName>
                                        </p:attrNameLst>
                                      </p:cBhvr>
                                    </p:animMotion>
                                  </p:childTnLst>
                                </p:cTn>
                              </p:par>
                            </p:childTnLst>
                          </p:cTn>
                        </p:par>
                      </p:childTnLst>
                    </p:cTn>
                  </p:par>
                </p:childTnLst>
              </p:cTn>
              <p:nextCondLst>
                <p:cond evt="onClick" delay="0">
                  <p:tgtEl>
                    <p:spTgt spid="10"/>
                  </p:tgtEl>
                </p:cond>
              </p:nextCondLst>
            </p:seq>
            <p:seq concurrent="1" nextAc="seek">
              <p:cTn id="137" restart="whenNotActive" fill="hold" evtFilter="cancelBubble" nodeType="interactiveSeq">
                <p:stCondLst>
                  <p:cond evt="onClick" delay="0">
                    <p:tgtEl>
                      <p:spTgt spid="12"/>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3"/>
                                        </p:tgtEl>
                                        <p:attrNameLst>
                                          <p:attrName>style.visibility</p:attrName>
                                        </p:attrNameLst>
                                      </p:cBhvr>
                                      <p:to>
                                        <p:strVal val="visible"/>
                                      </p:to>
                                    </p:set>
                                    <p:anim calcmode="lin" valueType="num">
                                      <p:cBhvr>
                                        <p:cTn id="142" dur="500" fill="hold"/>
                                        <p:tgtEl>
                                          <p:spTgt spid="13"/>
                                        </p:tgtEl>
                                        <p:attrNameLst>
                                          <p:attrName>ppt_w</p:attrName>
                                        </p:attrNameLst>
                                      </p:cBhvr>
                                      <p:tavLst>
                                        <p:tav tm="0">
                                          <p:val>
                                            <p:fltVal val="0"/>
                                          </p:val>
                                        </p:tav>
                                        <p:tav tm="100000">
                                          <p:val>
                                            <p:strVal val="#ppt_w"/>
                                          </p:val>
                                        </p:tav>
                                      </p:tavLst>
                                    </p:anim>
                                    <p:anim calcmode="lin" valueType="num">
                                      <p:cBhvr>
                                        <p:cTn id="143" dur="500" fill="hold"/>
                                        <p:tgtEl>
                                          <p:spTgt spid="13"/>
                                        </p:tgtEl>
                                        <p:attrNameLst>
                                          <p:attrName>ppt_h</p:attrName>
                                        </p:attrNameLst>
                                      </p:cBhvr>
                                      <p:tavLst>
                                        <p:tav tm="0">
                                          <p:val>
                                            <p:fltVal val="0"/>
                                          </p:val>
                                        </p:tav>
                                        <p:tav tm="100000">
                                          <p:val>
                                            <p:strVal val="#ppt_h"/>
                                          </p:val>
                                        </p:tav>
                                      </p:tavLst>
                                    </p:anim>
                                    <p:animEffect transition="in" filter="fade">
                                      <p:cBhvr>
                                        <p:cTn id="144" dur="500"/>
                                        <p:tgtEl>
                                          <p:spTgt spid="13"/>
                                        </p:tgtEl>
                                      </p:cBhvr>
                                    </p:animEffect>
                                  </p:childTnLst>
                                  <p:subTnLst>
                                    <p:audio>
                                      <p:cMediaNode>
                                        <p:cTn display="0" masterRel="sameClick">
                                          <p:stCondLst>
                                            <p:cond evt="begin" delay="0">
                                              <p:tn val="140"/>
                                            </p:cond>
                                          </p:stCondLst>
                                          <p:endCondLst>
                                            <p:cond evt="onStopAudio" delay="0">
                                              <p:tgtEl>
                                                <p:sldTgt/>
                                              </p:tgtEl>
                                            </p:cond>
                                          </p:endCondLst>
                                        </p:cTn>
                                        <p:tgtEl>
                                          <p:sndTgt r:embed="rId2"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3"/>
                                        </p:tgtEl>
                                      </p:cBhvr>
                                    </p:animEffect>
                                    <p:animScale>
                                      <p:cBhvr>
                                        <p:cTn id="147" dur="250" autoRev="1" fill="hold"/>
                                        <p:tgtEl>
                                          <p:spTgt spid="13"/>
                                        </p:tgtEl>
                                      </p:cBhvr>
                                      <p:by x="105000" y="105000"/>
                                    </p:animScale>
                                  </p:childTnLst>
                                </p:cTn>
                              </p:par>
                            </p:childTnLst>
                          </p:cTn>
                        </p:par>
                      </p:childTnLst>
                    </p:cTn>
                  </p:par>
                </p:childTnLst>
              </p:cTn>
              <p:nextCondLst>
                <p:cond evt="onClick" delay="0">
                  <p:tgtEl>
                    <p:spTgt spid="12"/>
                  </p:tgtEl>
                </p:cond>
              </p:nextCondLst>
            </p:seq>
          </p:childTnLst>
        </p:cTn>
      </p:par>
    </p:tnLst>
    <p:bldLst>
      <p:bldP spid="48" grpId="0"/>
      <p:bldP spid="48" grpId="1"/>
      <p:bldP spid="94" grpId="0"/>
      <p:bldP spid="94" grpId="1"/>
      <p:bldP spid="96" grpId="0"/>
      <p:bldP spid="96" grpId="1"/>
      <p:bldP spid="3" grpId="0"/>
      <p:bldP spid="3" grpId="1"/>
      <p:bldP spid="5" grpId="0"/>
      <p:bldP spid="5" grpId="1"/>
      <p:bldP spid="9" grpId="0"/>
      <p:bldP spid="9" grpId="1"/>
      <p:bldP spid="11" grpId="0"/>
      <p:bldP spid="11" grpId="1"/>
      <p:bldP spid="13" grpId="0"/>
      <p:bldP spid="13"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s://i.pinimg.com/564x/4b/be/1c/4bbe1ce0d2276596c9ce03b50b075f7c.jpg"/>
          <p:cNvPicPr>
            <a:picLocks noChangeAspect="1" noChangeArrowheads="1"/>
          </p:cNvPicPr>
          <p:nvPr/>
        </p:nvPicPr>
        <p:blipFill rotWithShape="1">
          <a:blip r:embed="rId2">
            <a:extLst>
              <a:ext uri="{28A0092B-C50C-407E-A947-70E740481C1C}">
                <a14:useLocalDpi xmlns:a14="http://schemas.microsoft.com/office/drawing/2010/main" val="0"/>
              </a:ext>
            </a:extLst>
          </a:blip>
          <a:srcRect b="7046"/>
          <a:stretch/>
        </p:blipFill>
        <p:spPr bwMode="auto">
          <a:xfrm>
            <a:off x="6102349" y="1230808"/>
            <a:ext cx="5464701" cy="544963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7" name="Group 7"/>
          <p:cNvGrpSpPr/>
          <p:nvPr/>
        </p:nvGrpSpPr>
        <p:grpSpPr>
          <a:xfrm>
            <a:off x="685621" y="1230808"/>
            <a:ext cx="5408791" cy="2033061"/>
            <a:chOff x="0" y="0"/>
            <a:chExt cx="10820400" cy="4066121"/>
          </a:xfrm>
        </p:grpSpPr>
        <p:grpSp>
          <p:nvGrpSpPr>
            <p:cNvPr id="8" name="Group 8"/>
            <p:cNvGrpSpPr/>
            <p:nvPr/>
          </p:nvGrpSpPr>
          <p:grpSpPr>
            <a:xfrm>
              <a:off x="0" y="0"/>
              <a:ext cx="10820400" cy="4066121"/>
              <a:chOff x="0" y="0"/>
              <a:chExt cx="2960483" cy="1112499"/>
            </a:xfrm>
          </p:grpSpPr>
          <p:sp>
            <p:nvSpPr>
              <p:cNvPr id="9" name="Freeform 9"/>
              <p:cNvSpPr/>
              <p:nvPr/>
            </p:nvSpPr>
            <p:spPr>
              <a:xfrm>
                <a:off x="0" y="0"/>
                <a:ext cx="2960483" cy="1112499"/>
              </a:xfrm>
              <a:custGeom>
                <a:avLst/>
                <a:gdLst/>
                <a:ahLst/>
                <a:cxnLst/>
                <a:rect l="l" t="t" r="r" b="b"/>
                <a:pathLst>
                  <a:path w="2960483" h="1112499">
                    <a:moveTo>
                      <a:pt x="2836023" y="59690"/>
                    </a:moveTo>
                    <a:cubicBezTo>
                      <a:pt x="2871583" y="59690"/>
                      <a:pt x="2900793" y="88900"/>
                      <a:pt x="2900793" y="124460"/>
                    </a:cubicBezTo>
                    <a:lnTo>
                      <a:pt x="2900793" y="988039"/>
                    </a:lnTo>
                    <a:cubicBezTo>
                      <a:pt x="2900793" y="1023599"/>
                      <a:pt x="2871583" y="1052809"/>
                      <a:pt x="2836023" y="1052809"/>
                    </a:cubicBezTo>
                    <a:lnTo>
                      <a:pt x="124460" y="1052809"/>
                    </a:lnTo>
                    <a:cubicBezTo>
                      <a:pt x="88900" y="1052809"/>
                      <a:pt x="59690" y="1023599"/>
                      <a:pt x="59690" y="988039"/>
                    </a:cubicBezTo>
                    <a:lnTo>
                      <a:pt x="59690" y="124460"/>
                    </a:lnTo>
                    <a:cubicBezTo>
                      <a:pt x="59690" y="88900"/>
                      <a:pt x="88900" y="59690"/>
                      <a:pt x="124460" y="59690"/>
                    </a:cubicBezTo>
                    <a:lnTo>
                      <a:pt x="2836023" y="59690"/>
                    </a:lnTo>
                    <a:moveTo>
                      <a:pt x="2836023" y="0"/>
                    </a:moveTo>
                    <a:lnTo>
                      <a:pt x="124460" y="0"/>
                    </a:lnTo>
                    <a:cubicBezTo>
                      <a:pt x="55880" y="0"/>
                      <a:pt x="0" y="55880"/>
                      <a:pt x="0" y="124460"/>
                    </a:cubicBezTo>
                    <a:lnTo>
                      <a:pt x="0" y="988039"/>
                    </a:lnTo>
                    <a:cubicBezTo>
                      <a:pt x="0" y="1056619"/>
                      <a:pt x="55880" y="1112499"/>
                      <a:pt x="124460" y="1112499"/>
                    </a:cubicBezTo>
                    <a:lnTo>
                      <a:pt x="2836024" y="1112499"/>
                    </a:lnTo>
                    <a:cubicBezTo>
                      <a:pt x="2904604" y="1112499"/>
                      <a:pt x="2960483" y="1056619"/>
                      <a:pt x="2960483" y="988039"/>
                    </a:cubicBezTo>
                    <a:lnTo>
                      <a:pt x="2960483" y="124460"/>
                    </a:lnTo>
                    <a:cubicBezTo>
                      <a:pt x="2960483" y="55880"/>
                      <a:pt x="2904604" y="0"/>
                      <a:pt x="2836023" y="0"/>
                    </a:cubicBezTo>
                    <a:close/>
                  </a:path>
                </a:pathLst>
              </a:custGeom>
              <a:solidFill>
                <a:srgbClr val="B52320"/>
              </a:solidFill>
            </p:spPr>
          </p:sp>
        </p:grpSp>
        <p:sp>
          <p:nvSpPr>
            <p:cNvPr id="10" name="TextBox 10"/>
            <p:cNvSpPr txBox="1"/>
            <p:nvPr/>
          </p:nvSpPr>
          <p:spPr>
            <a:xfrm>
              <a:off x="481791" y="247354"/>
              <a:ext cx="9856817" cy="3539429"/>
            </a:xfrm>
            <a:prstGeom prst="rect">
              <a:avLst/>
            </a:prstGeom>
          </p:spPr>
          <p:txBody>
            <a:bodyPr lIns="0" tIns="0" rIns="0" bIns="0" rtlCol="0" anchor="t">
              <a:spAutoFit/>
            </a:bodyPr>
            <a:lstStyle/>
            <a:p>
              <a:pPr>
                <a:spcBef>
                  <a:spcPct val="0"/>
                </a:spcBef>
              </a:pPr>
              <a:r>
                <a:rPr lang="vi-VN" sz="2300" b="1" dirty="0">
                  <a:solidFill>
                    <a:srgbClr val="000000"/>
                  </a:solidFill>
                  <a:latin typeface="Arial" pitchFamily="34" charset="0"/>
                </a:rPr>
                <a:t>Hạn chế sử dụng các chất kích thích như rượu, bia, thuốc lá,…</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a:solidFill>
                    <a:srgbClr val="000000"/>
                  </a:solidFill>
                  <a:latin typeface="Arial" pitchFamily="34" charset="0"/>
                </a:rPr>
                <a:t>h</a:t>
              </a:r>
              <a:r>
                <a:rPr lang="vi-VN" sz="2300" b="1" dirty="0" smtClean="0">
                  <a:solidFill>
                    <a:srgbClr val="000000"/>
                  </a:solidFill>
                  <a:latin typeface="Arial" pitchFamily="34" charset="0"/>
                </a:rPr>
                <a:t>ạn </a:t>
              </a:r>
              <a:r>
                <a:rPr lang="vi-VN" sz="2300" b="1" dirty="0">
                  <a:solidFill>
                    <a:srgbClr val="000000"/>
                  </a:solidFill>
                  <a:latin typeface="Arial" pitchFamily="34" charset="0"/>
                </a:rPr>
                <a:t>chế tình trạng chất kích thích làm tăng huyết áp và làm tăng trọng lượng cơ thể.</a:t>
              </a:r>
              <a:endParaRPr lang="en-US" sz="2300" b="1" dirty="0">
                <a:solidFill>
                  <a:srgbClr val="000000"/>
                </a:solidFill>
                <a:latin typeface="Arial" pitchFamily="34" charset="0"/>
              </a:endParaRPr>
            </a:p>
          </p:txBody>
        </p:sp>
      </p:grpSp>
      <p:pic>
        <p:nvPicPr>
          <p:cNvPr id="18434" name="Picture 2" descr="Smoking and cardiovascular diseases | Vinmec"/>
          <p:cNvPicPr>
            <a:picLocks noChangeAspect="1" noChangeArrowheads="1"/>
          </p:cNvPicPr>
          <p:nvPr/>
        </p:nvPicPr>
        <p:blipFill rotWithShape="1">
          <a:blip r:embed="rId7">
            <a:extLst>
              <a:ext uri="{28A0092B-C50C-407E-A947-70E740481C1C}">
                <a14:useLocalDpi xmlns:a14="http://schemas.microsoft.com/office/drawing/2010/main" val="0"/>
              </a:ext>
            </a:extLst>
          </a:blip>
          <a:srcRect t="16107"/>
          <a:stretch/>
        </p:blipFill>
        <p:spPr bwMode="auto">
          <a:xfrm>
            <a:off x="685621" y="3663833"/>
            <a:ext cx="5408791" cy="31941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7"/>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a:t>
            </a:r>
            <a:r>
              <a:rPr lang="en-US" sz="2300" b="1" dirty="0" smtClean="0">
                <a:solidFill>
                  <a:srgbClr val="FFFFFF"/>
                </a:solidFill>
                <a:latin typeface="Arial" pitchFamily="34" charset="0"/>
              </a:rPr>
              <a:t>MỘT SỐ BỆNH </a:t>
            </a:r>
            <a:r>
              <a:rPr lang="en-US" sz="2300" b="1" dirty="0">
                <a:solidFill>
                  <a:srgbClr val="FFFFFF"/>
                </a:solidFill>
                <a:latin typeface="Arial" pitchFamily="34" charset="0"/>
              </a:rPr>
              <a:t>VỀ MÁU VÀ </a:t>
            </a:r>
            <a:r>
              <a:rPr lang="en-US" sz="2300" b="1" dirty="0" smtClean="0">
                <a:solidFill>
                  <a:srgbClr val="FFFFFF"/>
                </a:solidFill>
                <a:latin typeface="Arial" pitchFamily="34" charset="0"/>
              </a:rPr>
              <a:t>TIM MẠCH</a:t>
            </a:r>
            <a:endParaRPr lang="en-US" sz="2300" b="1" dirty="0">
              <a:solidFill>
                <a:srgbClr val="FFFFFF"/>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434"/>
                                        </p:tgtEl>
                                        <p:attrNameLst>
                                          <p:attrName>style.visibility</p:attrName>
                                        </p:attrNameLst>
                                      </p:cBhvr>
                                      <p:to>
                                        <p:strVal val="visible"/>
                                      </p:to>
                                    </p:set>
                                    <p:animEffect transition="in" filter="fade">
                                      <p:cBhvr>
                                        <p:cTn id="14" dur="500"/>
                                        <p:tgtEl>
                                          <p:spTgt spid="18434"/>
                                        </p:tgtEl>
                                      </p:cBhvr>
                                    </p:animEffect>
                                  </p:childTnLst>
                                </p:cTn>
                              </p:par>
                              <p:par>
                                <p:cTn id="15" presetID="10" presetClass="entr" presetSubtype="0" fill="hold" nodeType="withEffect">
                                  <p:stCondLst>
                                    <p:cond delay="0"/>
                                  </p:stCondLst>
                                  <p:childTnLst>
                                    <p:set>
                                      <p:cBhvr>
                                        <p:cTn id="16" dur="1" fill="hold">
                                          <p:stCondLst>
                                            <p:cond delay="0"/>
                                          </p:stCondLst>
                                        </p:cTn>
                                        <p:tgtEl>
                                          <p:spTgt spid="18436"/>
                                        </p:tgtEl>
                                        <p:attrNameLst>
                                          <p:attrName>style.visibility</p:attrName>
                                        </p:attrNameLst>
                                      </p:cBhvr>
                                      <p:to>
                                        <p:strVal val="visible"/>
                                      </p:to>
                                    </p:set>
                                    <p:animEffect transition="in" filter="fade">
                                      <p:cBhvr>
                                        <p:cTn id="17"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6212842" y="1230808"/>
            <a:ext cx="5352323" cy="5422220"/>
          </a:xfrm>
          <a:custGeom>
            <a:avLst/>
            <a:gdLst/>
            <a:ahLst/>
            <a:cxnLst/>
            <a:rect l="l" t="t" r="r" b="b"/>
            <a:pathLst>
              <a:path w="8030576" h="8133330">
                <a:moveTo>
                  <a:pt x="0" y="0"/>
                </a:moveTo>
                <a:lnTo>
                  <a:pt x="8030576" y="0"/>
                </a:lnTo>
                <a:lnTo>
                  <a:pt x="8030576" y="8133329"/>
                </a:lnTo>
                <a:lnTo>
                  <a:pt x="0" y="8133329"/>
                </a:lnTo>
                <a:lnTo>
                  <a:pt x="0" y="0"/>
                </a:lnTo>
                <a:close/>
              </a:path>
            </a:pathLst>
          </a:custGeom>
          <a:blipFill>
            <a:blip r:embed="rId4"/>
            <a:stretch>
              <a:fillRect l="-20578" r="-20578"/>
            </a:stretch>
          </a:blipFill>
        </p:spPr>
      </p:sp>
      <p:sp>
        <p:nvSpPr>
          <p:cNvPr id="7" name="Freeform 7"/>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8" name="Group 8"/>
          <p:cNvGrpSpPr/>
          <p:nvPr/>
        </p:nvGrpSpPr>
        <p:grpSpPr>
          <a:xfrm>
            <a:off x="685621" y="1230808"/>
            <a:ext cx="5408791" cy="3271311"/>
            <a:chOff x="0" y="0"/>
            <a:chExt cx="10820400" cy="6542621"/>
          </a:xfrm>
        </p:grpSpPr>
        <p:grpSp>
          <p:nvGrpSpPr>
            <p:cNvPr id="9" name="Group 9"/>
            <p:cNvGrpSpPr/>
            <p:nvPr/>
          </p:nvGrpSpPr>
          <p:grpSpPr>
            <a:xfrm>
              <a:off x="0" y="0"/>
              <a:ext cx="10820400" cy="6542621"/>
              <a:chOff x="0" y="0"/>
              <a:chExt cx="2960483" cy="1790074"/>
            </a:xfrm>
          </p:grpSpPr>
          <p:sp>
            <p:nvSpPr>
              <p:cNvPr id="10" name="Freeform 10"/>
              <p:cNvSpPr/>
              <p:nvPr/>
            </p:nvSpPr>
            <p:spPr>
              <a:xfrm>
                <a:off x="0" y="0"/>
                <a:ext cx="2960483" cy="1790074"/>
              </a:xfrm>
              <a:custGeom>
                <a:avLst/>
                <a:gdLst/>
                <a:ahLst/>
                <a:cxnLst/>
                <a:rect l="l" t="t" r="r" b="b"/>
                <a:pathLst>
                  <a:path w="2960483" h="1790074">
                    <a:moveTo>
                      <a:pt x="2836023" y="59690"/>
                    </a:moveTo>
                    <a:cubicBezTo>
                      <a:pt x="2871583" y="59690"/>
                      <a:pt x="2900793" y="88900"/>
                      <a:pt x="2900793" y="124460"/>
                    </a:cubicBezTo>
                    <a:lnTo>
                      <a:pt x="2900793" y="1665615"/>
                    </a:lnTo>
                    <a:cubicBezTo>
                      <a:pt x="2900793" y="1701174"/>
                      <a:pt x="2871583" y="1730384"/>
                      <a:pt x="2836023" y="1730384"/>
                    </a:cubicBezTo>
                    <a:lnTo>
                      <a:pt x="124460" y="1730384"/>
                    </a:lnTo>
                    <a:cubicBezTo>
                      <a:pt x="88900" y="1730384"/>
                      <a:pt x="59690" y="1701174"/>
                      <a:pt x="59690" y="1665615"/>
                    </a:cubicBezTo>
                    <a:lnTo>
                      <a:pt x="59690" y="124460"/>
                    </a:lnTo>
                    <a:cubicBezTo>
                      <a:pt x="59690" y="88900"/>
                      <a:pt x="88900" y="59690"/>
                      <a:pt x="124460" y="59690"/>
                    </a:cubicBezTo>
                    <a:lnTo>
                      <a:pt x="2836023" y="59690"/>
                    </a:lnTo>
                    <a:moveTo>
                      <a:pt x="2836023" y="0"/>
                    </a:moveTo>
                    <a:lnTo>
                      <a:pt x="124460" y="0"/>
                    </a:lnTo>
                    <a:cubicBezTo>
                      <a:pt x="55880" y="0"/>
                      <a:pt x="0" y="55880"/>
                      <a:pt x="0" y="124460"/>
                    </a:cubicBezTo>
                    <a:lnTo>
                      <a:pt x="0" y="1665615"/>
                    </a:lnTo>
                    <a:cubicBezTo>
                      <a:pt x="0" y="1734195"/>
                      <a:pt x="55880" y="1790074"/>
                      <a:pt x="124460" y="1790074"/>
                    </a:cubicBezTo>
                    <a:lnTo>
                      <a:pt x="2836024" y="1790074"/>
                    </a:lnTo>
                    <a:cubicBezTo>
                      <a:pt x="2904604" y="1790074"/>
                      <a:pt x="2960483" y="1734195"/>
                      <a:pt x="2960483" y="1665615"/>
                    </a:cubicBezTo>
                    <a:lnTo>
                      <a:pt x="2960483" y="124460"/>
                    </a:lnTo>
                    <a:cubicBezTo>
                      <a:pt x="2960483" y="55880"/>
                      <a:pt x="2904604" y="0"/>
                      <a:pt x="2836023" y="0"/>
                    </a:cubicBezTo>
                    <a:close/>
                  </a:path>
                </a:pathLst>
              </a:custGeom>
              <a:solidFill>
                <a:srgbClr val="B52320"/>
              </a:solidFill>
            </p:spPr>
          </p:sp>
        </p:grpSp>
        <p:sp>
          <p:nvSpPr>
            <p:cNvPr id="11" name="TextBox 11"/>
            <p:cNvSpPr txBox="1"/>
            <p:nvPr/>
          </p:nvSpPr>
          <p:spPr>
            <a:xfrm>
              <a:off x="481791" y="365126"/>
              <a:ext cx="9856817" cy="5847369"/>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Những người có chế độ ăn nhiều muối, đường, chất béo; lối sống ít vận động, sử dụng nhiều chất kích thích như rượu, bia, người béo phì, người già thường có nguy cơ cao bị bệnh cao huyết áp, xơ vữa động mạch</a:t>
              </a:r>
            </a:p>
          </p:txBody>
        </p:sp>
      </p:grpSp>
      <p:sp>
        <p:nvSpPr>
          <p:cNvPr id="12" name="Freeform 12"/>
          <p:cNvSpPr/>
          <p:nvPr/>
        </p:nvSpPr>
        <p:spPr>
          <a:xfrm>
            <a:off x="685621" y="4648168"/>
            <a:ext cx="5408791" cy="2099865"/>
          </a:xfrm>
          <a:custGeom>
            <a:avLst/>
            <a:gdLst/>
            <a:ahLst/>
            <a:cxnLst/>
            <a:rect l="l" t="t" r="r" b="b"/>
            <a:pathLst>
              <a:path w="8115300" h="3149797">
                <a:moveTo>
                  <a:pt x="0" y="0"/>
                </a:moveTo>
                <a:lnTo>
                  <a:pt x="8115300" y="0"/>
                </a:lnTo>
                <a:lnTo>
                  <a:pt x="8115300" y="3149797"/>
                </a:lnTo>
                <a:lnTo>
                  <a:pt x="0" y="3149797"/>
                </a:lnTo>
                <a:lnTo>
                  <a:pt x="0" y="0"/>
                </a:lnTo>
                <a:close/>
              </a:path>
            </a:pathLst>
          </a:custGeom>
          <a:blipFill>
            <a:blip r:embed="rId7"/>
            <a:stretch>
              <a:fillRect b="-14394"/>
            </a:stretch>
          </a:blipFill>
        </p:spPr>
      </p:sp>
      <p:sp>
        <p:nvSpPr>
          <p:cNvPr id="14" name="TextBox 17"/>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a:t>
            </a:r>
            <a:r>
              <a:rPr lang="en-US" sz="2300" b="1" dirty="0" smtClean="0">
                <a:solidFill>
                  <a:srgbClr val="FFFFFF"/>
                </a:solidFill>
                <a:latin typeface="Arial" pitchFamily="34" charset="0"/>
              </a:rPr>
              <a:t>MỘT SỐ BỆNH </a:t>
            </a:r>
            <a:r>
              <a:rPr lang="en-US" sz="2300" b="1" dirty="0">
                <a:solidFill>
                  <a:srgbClr val="FFFFFF"/>
                </a:solidFill>
                <a:latin typeface="Arial" pitchFamily="34" charset="0"/>
              </a:rPr>
              <a:t>VỀ MÁU VÀ </a:t>
            </a:r>
            <a:r>
              <a:rPr lang="en-US" sz="2300" b="1" dirty="0" smtClean="0">
                <a:solidFill>
                  <a:srgbClr val="FFFFFF"/>
                </a:solidFill>
                <a:latin typeface="Arial" pitchFamily="34" charset="0"/>
              </a:rPr>
              <a:t>TIM MẠCH</a:t>
            </a:r>
            <a:endParaRPr lang="en-US" sz="2300" b="1" dirty="0">
              <a:solidFill>
                <a:srgbClr val="FFFFFF"/>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TextBox 17"/>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a:t>
            </a:r>
            <a:r>
              <a:rPr lang="en-US" sz="2300" b="1" dirty="0" smtClean="0">
                <a:solidFill>
                  <a:srgbClr val="FFFFFF"/>
                </a:solidFill>
                <a:latin typeface="Arial" pitchFamily="34" charset="0"/>
              </a:rPr>
              <a:t>MỘT SỐ BỆNH </a:t>
            </a:r>
            <a:r>
              <a:rPr lang="en-US" sz="2300" b="1" dirty="0">
                <a:solidFill>
                  <a:srgbClr val="FFFFFF"/>
                </a:solidFill>
                <a:latin typeface="Arial" pitchFamily="34" charset="0"/>
              </a:rPr>
              <a:t>VỀ MÁU VÀ </a:t>
            </a:r>
            <a:r>
              <a:rPr lang="en-US" sz="2300" b="1" dirty="0" smtClean="0">
                <a:solidFill>
                  <a:srgbClr val="FFFFFF"/>
                </a:solidFill>
                <a:latin typeface="Arial" pitchFamily="34" charset="0"/>
              </a:rPr>
              <a:t>TIM MẠCH</a:t>
            </a:r>
            <a:endParaRPr lang="en-US" sz="2300" b="1" dirty="0">
              <a:solidFill>
                <a:srgbClr val="FFFFFF"/>
              </a:solidFill>
              <a:latin typeface="Arial" pitchFamily="34" charset="0"/>
            </a:endParaRPr>
          </a:p>
        </p:txBody>
      </p:sp>
      <p:grpSp>
        <p:nvGrpSpPr>
          <p:cNvPr id="18" name="Group 17"/>
          <p:cNvGrpSpPr/>
          <p:nvPr/>
        </p:nvGrpSpPr>
        <p:grpSpPr>
          <a:xfrm>
            <a:off x="-1590" y="1162717"/>
            <a:ext cx="12188825" cy="5719995"/>
            <a:chOff x="684212" y="1162717"/>
            <a:chExt cx="10817582" cy="5719995"/>
          </a:xfrm>
        </p:grpSpPr>
        <p:grpSp>
          <p:nvGrpSpPr>
            <p:cNvPr id="7" name="Group 7"/>
            <p:cNvGrpSpPr/>
            <p:nvPr/>
          </p:nvGrpSpPr>
          <p:grpSpPr>
            <a:xfrm>
              <a:off x="684212" y="1162717"/>
              <a:ext cx="10817582" cy="5719995"/>
              <a:chOff x="-2820" y="-192881"/>
              <a:chExt cx="21640800" cy="11439990"/>
            </a:xfrm>
          </p:grpSpPr>
          <p:grpSp>
            <p:nvGrpSpPr>
              <p:cNvPr id="8" name="Group 8"/>
              <p:cNvGrpSpPr/>
              <p:nvPr/>
            </p:nvGrpSpPr>
            <p:grpSpPr>
              <a:xfrm>
                <a:off x="-2820" y="-192881"/>
                <a:ext cx="21640800" cy="11439990"/>
                <a:chOff x="-557" y="-38100"/>
                <a:chExt cx="4274726" cy="2259751"/>
              </a:xfrm>
            </p:grpSpPr>
            <p:sp>
              <p:nvSpPr>
                <p:cNvPr id="9" name="Freeform 9"/>
                <p:cNvSpPr/>
                <p:nvPr/>
              </p:nvSpPr>
              <p:spPr>
                <a:xfrm>
                  <a:off x="-557" y="133333"/>
                  <a:ext cx="4274726" cy="2088318"/>
                </a:xfrm>
                <a:custGeom>
                  <a:avLst/>
                  <a:gdLst/>
                  <a:ahLst/>
                  <a:cxnLst/>
                  <a:rect l="l" t="t" r="r" b="b"/>
                  <a:pathLst>
                    <a:path w="4274726" h="2088318">
                      <a:moveTo>
                        <a:pt x="0" y="0"/>
                      </a:moveTo>
                      <a:lnTo>
                        <a:pt x="4274726" y="0"/>
                      </a:lnTo>
                      <a:lnTo>
                        <a:pt x="4274726" y="2088318"/>
                      </a:lnTo>
                      <a:lnTo>
                        <a:pt x="0" y="2088318"/>
                      </a:lnTo>
                      <a:close/>
                    </a:path>
                  </a:pathLst>
                </a:custGeom>
                <a:gradFill rotWithShape="1">
                  <a:gsLst>
                    <a:gs pos="0">
                      <a:srgbClr val="FFF7AD">
                        <a:alpha val="100000"/>
                      </a:srgbClr>
                    </a:gs>
                    <a:gs pos="100000">
                      <a:srgbClr val="FFA9F9">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365193" y="445162"/>
                <a:ext cx="20910412" cy="1181862"/>
              </a:xfrm>
              <a:prstGeom prst="rect">
                <a:avLst/>
              </a:prstGeom>
            </p:spPr>
            <p:txBody>
              <a:bodyPr lIns="0" tIns="0" rIns="0" bIns="0" rtlCol="0" anchor="t">
                <a:spAutoFit/>
              </a:bodyPr>
              <a:lstStyle/>
              <a:p>
                <a:pPr algn="just">
                  <a:lnSpc>
                    <a:spcPct val="120000"/>
                  </a:lnSpc>
                  <a:spcBef>
                    <a:spcPct val="0"/>
                  </a:spcBef>
                </a:pPr>
                <a:r>
                  <a:rPr lang="en-US" sz="3200" b="1" dirty="0" smtClean="0">
                    <a:solidFill>
                      <a:srgbClr val="000000"/>
                    </a:solidFill>
                    <a:latin typeface="Arial" pitchFamily="34" charset="0"/>
                  </a:rPr>
                  <a:t>KL: 1 </a:t>
                </a:r>
                <a:r>
                  <a:rPr lang="en-US" sz="3200" b="1" dirty="0" err="1" smtClean="0">
                    <a:solidFill>
                      <a:srgbClr val="000000"/>
                    </a:solidFill>
                    <a:latin typeface="Arial" pitchFamily="34" charset="0"/>
                  </a:rPr>
                  <a:t>Số</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bệnh</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Huyết</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áp</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cao</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máu</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nhiễm</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mỡ</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thiếu</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máu</a:t>
                </a:r>
                <a:r>
                  <a:rPr lang="en-US" sz="3200" b="1" dirty="0" smtClean="0">
                    <a:solidFill>
                      <a:srgbClr val="000000"/>
                    </a:solidFill>
                    <a:latin typeface="Arial" pitchFamily="34" charset="0"/>
                  </a:rPr>
                  <a:t> ….</a:t>
                </a:r>
              </a:p>
            </p:txBody>
          </p:sp>
          <p:sp>
            <p:nvSpPr>
              <p:cNvPr id="12" name="Freeform 12"/>
              <p:cNvSpPr/>
              <p:nvPr/>
            </p:nvSpPr>
            <p:spPr>
              <a:xfrm>
                <a:off x="12661087" y="4713810"/>
                <a:ext cx="5019657" cy="5858300"/>
              </a:xfrm>
              <a:custGeom>
                <a:avLst/>
                <a:gdLst/>
                <a:ahLst/>
                <a:cxnLst/>
                <a:rect l="l" t="t" r="r" b="b"/>
                <a:pathLst>
                  <a:path w="4546854" h="5486400">
                    <a:moveTo>
                      <a:pt x="0" y="0"/>
                    </a:moveTo>
                    <a:lnTo>
                      <a:pt x="4546854" y="0"/>
                    </a:lnTo>
                    <a:lnTo>
                      <a:pt x="4546854" y="5486400"/>
                    </a:lnTo>
                    <a:lnTo>
                      <a:pt x="0" y="5486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3133890" y="1596486"/>
                <a:ext cx="3148580" cy="2743200"/>
              </a:xfrm>
              <a:custGeom>
                <a:avLst/>
                <a:gdLst/>
                <a:ahLst/>
                <a:cxnLst/>
                <a:rect l="l" t="t" r="r" b="b"/>
                <a:pathLst>
                  <a:path w="3148580" h="2743200">
                    <a:moveTo>
                      <a:pt x="0" y="0"/>
                    </a:moveTo>
                    <a:lnTo>
                      <a:pt x="3148580" y="0"/>
                    </a:lnTo>
                    <a:lnTo>
                      <a:pt x="3148580" y="2743200"/>
                    </a:lnTo>
                    <a:lnTo>
                      <a:pt x="0" y="27432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17820894" y="5238324"/>
                <a:ext cx="3454712" cy="4961885"/>
              </a:xfrm>
              <a:custGeom>
                <a:avLst/>
                <a:gdLst/>
                <a:ahLst/>
                <a:cxnLst/>
                <a:rect l="l" t="t" r="r" b="b"/>
                <a:pathLst>
                  <a:path w="3454712" h="4961885">
                    <a:moveTo>
                      <a:pt x="0" y="0"/>
                    </a:moveTo>
                    <a:lnTo>
                      <a:pt x="3454712" y="0"/>
                    </a:lnTo>
                    <a:lnTo>
                      <a:pt x="3454712" y="4961885"/>
                    </a:lnTo>
                    <a:lnTo>
                      <a:pt x="0" y="49618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TextBox 16"/>
              <p:cNvSpPr txBox="1"/>
              <p:nvPr/>
            </p:nvSpPr>
            <p:spPr>
              <a:xfrm>
                <a:off x="426798" y="2423857"/>
                <a:ext cx="11731829" cy="8273034"/>
              </a:xfrm>
              <a:prstGeom prst="rect">
                <a:avLst/>
              </a:prstGeom>
            </p:spPr>
            <p:txBody>
              <a:bodyPr lIns="0" tIns="0" rIns="0" bIns="0" rtlCol="0" anchor="t">
                <a:spAutoFit/>
              </a:bodyPr>
              <a:lstStyle/>
              <a:p>
                <a:pPr algn="just">
                  <a:lnSpc>
                    <a:spcPct val="120000"/>
                  </a:lnSpc>
                  <a:spcBef>
                    <a:spcPct val="0"/>
                  </a:spcBef>
                </a:pPr>
                <a:r>
                  <a:rPr lang="en-US" sz="2800" b="1" dirty="0" err="1" smtClean="0">
                    <a:solidFill>
                      <a:srgbClr val="FF0000"/>
                    </a:solidFill>
                    <a:latin typeface="Arial" pitchFamily="34" charset="0"/>
                  </a:rPr>
                  <a:t>Biện</a:t>
                </a:r>
                <a:r>
                  <a:rPr lang="en-US" sz="2800" b="1" dirty="0" smtClean="0">
                    <a:solidFill>
                      <a:srgbClr val="FF0000"/>
                    </a:solidFill>
                    <a:latin typeface="Arial" pitchFamily="34" charset="0"/>
                  </a:rPr>
                  <a:t> </a:t>
                </a:r>
                <a:r>
                  <a:rPr lang="en-US" sz="2800" b="1" dirty="0" err="1" smtClean="0">
                    <a:solidFill>
                      <a:srgbClr val="FF0000"/>
                    </a:solidFill>
                    <a:latin typeface="Arial" pitchFamily="34" charset="0"/>
                  </a:rPr>
                  <a:t>pháp</a:t>
                </a:r>
                <a:r>
                  <a:rPr lang="en-US" sz="2800" b="1" dirty="0" smtClean="0">
                    <a:solidFill>
                      <a:srgbClr val="FF0000"/>
                    </a:solidFill>
                    <a:latin typeface="Arial" pitchFamily="34" charset="0"/>
                  </a:rPr>
                  <a:t> </a:t>
                </a:r>
                <a:r>
                  <a:rPr lang="en-US" sz="2800" b="1" dirty="0" err="1" smtClean="0">
                    <a:solidFill>
                      <a:srgbClr val="FF0000"/>
                    </a:solidFill>
                    <a:latin typeface="Arial" pitchFamily="34" charset="0"/>
                  </a:rPr>
                  <a:t>phòng</a:t>
                </a:r>
                <a:r>
                  <a:rPr lang="en-US" sz="2800" b="1" dirty="0" smtClean="0">
                    <a:solidFill>
                      <a:srgbClr val="FF0000"/>
                    </a:solidFill>
                    <a:latin typeface="Arial" pitchFamily="34" charset="0"/>
                  </a:rPr>
                  <a:t> </a:t>
                </a:r>
                <a:r>
                  <a:rPr lang="en-US" sz="2800" b="1" dirty="0" err="1" smtClean="0">
                    <a:solidFill>
                      <a:srgbClr val="FF0000"/>
                    </a:solidFill>
                    <a:latin typeface="Arial" pitchFamily="34" charset="0"/>
                  </a:rPr>
                  <a:t>tránh</a:t>
                </a:r>
                <a:r>
                  <a:rPr lang="en-US" sz="2800" b="1" dirty="0" smtClean="0">
                    <a:solidFill>
                      <a:srgbClr val="FF0000"/>
                    </a:solidFill>
                    <a:latin typeface="Arial" pitchFamily="34" charset="0"/>
                  </a:rPr>
                  <a:t>:</a:t>
                </a:r>
              </a:p>
              <a:p>
                <a:pPr algn="just">
                  <a:lnSpc>
                    <a:spcPct val="120000"/>
                  </a:lnSpc>
                  <a:spcBef>
                    <a:spcPct val="0"/>
                  </a:spcBef>
                </a:pPr>
                <a:r>
                  <a:rPr lang="en-US" sz="2800" b="1" dirty="0" smtClean="0">
                    <a:solidFill>
                      <a:srgbClr val="FF0000"/>
                    </a:solidFill>
                    <a:latin typeface="Arial" pitchFamily="34" charset="0"/>
                  </a:rPr>
                  <a:t>. </a:t>
                </a:r>
                <a:r>
                  <a:rPr lang="en-US" sz="2800" b="1" dirty="0" err="1">
                    <a:solidFill>
                      <a:srgbClr val="FF0000"/>
                    </a:solidFill>
                    <a:latin typeface="Arial" pitchFamily="34" charset="0"/>
                  </a:rPr>
                  <a:t>Chế</a:t>
                </a:r>
                <a:r>
                  <a:rPr lang="en-US" sz="2800" b="1" dirty="0">
                    <a:solidFill>
                      <a:srgbClr val="FF0000"/>
                    </a:solidFill>
                    <a:latin typeface="Arial" pitchFamily="34" charset="0"/>
                  </a:rPr>
                  <a:t> </a:t>
                </a:r>
                <a:r>
                  <a:rPr lang="en-US" sz="2800" b="1" dirty="0" err="1">
                    <a:solidFill>
                      <a:srgbClr val="FF0000"/>
                    </a:solidFill>
                    <a:latin typeface="Arial" pitchFamily="34" charset="0"/>
                  </a:rPr>
                  <a:t>độ</a:t>
                </a:r>
                <a:r>
                  <a:rPr lang="en-US" sz="2800" b="1" dirty="0">
                    <a:solidFill>
                      <a:srgbClr val="FF0000"/>
                    </a:solidFill>
                    <a:latin typeface="Arial" pitchFamily="34" charset="0"/>
                  </a:rPr>
                  <a:t> </a:t>
                </a:r>
                <a:r>
                  <a:rPr lang="en-US" sz="2800" b="1" dirty="0" err="1">
                    <a:solidFill>
                      <a:srgbClr val="FF0000"/>
                    </a:solidFill>
                    <a:latin typeface="Arial" pitchFamily="34" charset="0"/>
                  </a:rPr>
                  <a:t>dinh</a:t>
                </a:r>
                <a:r>
                  <a:rPr lang="en-US" sz="2800" b="1" dirty="0">
                    <a:solidFill>
                      <a:srgbClr val="FF0000"/>
                    </a:solidFill>
                    <a:latin typeface="Arial" pitchFamily="34" charset="0"/>
                  </a:rPr>
                  <a:t> </a:t>
                </a:r>
                <a:r>
                  <a:rPr lang="en-US" sz="2800" b="1" dirty="0" err="1">
                    <a:solidFill>
                      <a:srgbClr val="FF0000"/>
                    </a:solidFill>
                    <a:latin typeface="Arial" pitchFamily="34" charset="0"/>
                  </a:rPr>
                  <a:t>dưỡng</a:t>
                </a:r>
                <a:r>
                  <a:rPr lang="en-US" sz="2800" b="1" dirty="0">
                    <a:solidFill>
                      <a:srgbClr val="FF0000"/>
                    </a:solidFill>
                    <a:latin typeface="Arial" pitchFamily="34" charset="0"/>
                  </a:rPr>
                  <a:t>, </a:t>
                </a:r>
                <a:r>
                  <a:rPr lang="en-US" sz="2800" b="1" dirty="0" err="1">
                    <a:solidFill>
                      <a:srgbClr val="FF0000"/>
                    </a:solidFill>
                    <a:latin typeface="Arial" pitchFamily="34" charset="0"/>
                  </a:rPr>
                  <a:t>lối</a:t>
                </a:r>
                <a:r>
                  <a:rPr lang="en-US" sz="2800" b="1" dirty="0">
                    <a:solidFill>
                      <a:srgbClr val="FF0000"/>
                    </a:solidFill>
                    <a:latin typeface="Arial" pitchFamily="34" charset="0"/>
                  </a:rPr>
                  <a:t> </a:t>
                </a:r>
                <a:r>
                  <a:rPr lang="en-US" sz="2800" b="1" dirty="0" err="1">
                    <a:solidFill>
                      <a:srgbClr val="FF0000"/>
                    </a:solidFill>
                    <a:latin typeface="Arial" pitchFamily="34" charset="0"/>
                  </a:rPr>
                  <a:t>sống</a:t>
                </a:r>
                <a:r>
                  <a:rPr lang="en-US" sz="2800" b="1" dirty="0">
                    <a:solidFill>
                      <a:srgbClr val="FF0000"/>
                    </a:solidFill>
                    <a:latin typeface="Arial" pitchFamily="34" charset="0"/>
                  </a:rPr>
                  <a:t> </a:t>
                </a:r>
                <a:r>
                  <a:rPr lang="en-US" sz="2800" b="1" dirty="0" err="1">
                    <a:solidFill>
                      <a:srgbClr val="FF0000"/>
                    </a:solidFill>
                    <a:latin typeface="Arial" pitchFamily="34" charset="0"/>
                  </a:rPr>
                  <a:t>lành</a:t>
                </a:r>
                <a:r>
                  <a:rPr lang="en-US" sz="2800" b="1" dirty="0">
                    <a:solidFill>
                      <a:srgbClr val="FF0000"/>
                    </a:solidFill>
                    <a:latin typeface="Arial" pitchFamily="34" charset="0"/>
                  </a:rPr>
                  <a:t> </a:t>
                </a:r>
                <a:r>
                  <a:rPr lang="en-US" sz="2800" b="1" dirty="0" err="1">
                    <a:solidFill>
                      <a:srgbClr val="FF0000"/>
                    </a:solidFill>
                    <a:latin typeface="Arial" pitchFamily="34" charset="0"/>
                  </a:rPr>
                  <a:t>mạnh</a:t>
                </a:r>
                <a:r>
                  <a:rPr lang="en-US" sz="2800" b="1" dirty="0">
                    <a:solidFill>
                      <a:srgbClr val="FF0000"/>
                    </a:solidFill>
                    <a:latin typeface="Arial" pitchFamily="34" charset="0"/>
                  </a:rPr>
                  <a:t>, </a:t>
                </a:r>
                <a:r>
                  <a:rPr lang="en-US" sz="2800" b="1" dirty="0" err="1">
                    <a:solidFill>
                      <a:srgbClr val="FF0000"/>
                    </a:solidFill>
                    <a:latin typeface="Arial" pitchFamily="34" charset="0"/>
                  </a:rPr>
                  <a:t>hạn</a:t>
                </a:r>
                <a:r>
                  <a:rPr lang="en-US" sz="2800" b="1" dirty="0">
                    <a:solidFill>
                      <a:srgbClr val="FF0000"/>
                    </a:solidFill>
                    <a:latin typeface="Arial" pitchFamily="34" charset="0"/>
                  </a:rPr>
                  <a:t> </a:t>
                </a:r>
                <a:r>
                  <a:rPr lang="en-US" sz="2800" b="1" dirty="0" err="1">
                    <a:solidFill>
                      <a:srgbClr val="FF0000"/>
                    </a:solidFill>
                    <a:latin typeface="Arial" pitchFamily="34" charset="0"/>
                  </a:rPr>
                  <a:t>chế</a:t>
                </a:r>
                <a:r>
                  <a:rPr lang="en-US" sz="2800" b="1" dirty="0">
                    <a:solidFill>
                      <a:srgbClr val="FF0000"/>
                    </a:solidFill>
                    <a:latin typeface="Arial" pitchFamily="34" charset="0"/>
                  </a:rPr>
                  <a:t> </a:t>
                </a:r>
                <a:r>
                  <a:rPr lang="en-US" sz="2800" b="1" dirty="0" err="1">
                    <a:solidFill>
                      <a:srgbClr val="FF0000"/>
                    </a:solidFill>
                    <a:latin typeface="Arial" pitchFamily="34" charset="0"/>
                  </a:rPr>
                  <a:t>ăn</a:t>
                </a:r>
                <a:r>
                  <a:rPr lang="en-US" sz="2800" b="1" dirty="0">
                    <a:solidFill>
                      <a:srgbClr val="FF0000"/>
                    </a:solidFill>
                    <a:latin typeface="Arial" pitchFamily="34" charset="0"/>
                  </a:rPr>
                  <a:t> </a:t>
                </a:r>
                <a:r>
                  <a:rPr lang="en-US" sz="2800" b="1" dirty="0" err="1">
                    <a:solidFill>
                      <a:srgbClr val="FF0000"/>
                    </a:solidFill>
                    <a:latin typeface="Arial" pitchFamily="34" charset="0"/>
                  </a:rPr>
                  <a:t>thức</a:t>
                </a:r>
                <a:r>
                  <a:rPr lang="en-US" sz="2800" b="1" dirty="0">
                    <a:solidFill>
                      <a:srgbClr val="FF0000"/>
                    </a:solidFill>
                    <a:latin typeface="Arial" pitchFamily="34" charset="0"/>
                  </a:rPr>
                  <a:t> </a:t>
                </a:r>
                <a:r>
                  <a:rPr lang="en-US" sz="2800" b="1" dirty="0" err="1">
                    <a:solidFill>
                      <a:srgbClr val="FF0000"/>
                    </a:solidFill>
                    <a:latin typeface="Arial" pitchFamily="34" charset="0"/>
                  </a:rPr>
                  <a:t>ăn</a:t>
                </a:r>
                <a:r>
                  <a:rPr lang="en-US" sz="2800" b="1" dirty="0">
                    <a:solidFill>
                      <a:srgbClr val="FF0000"/>
                    </a:solidFill>
                    <a:latin typeface="Arial" pitchFamily="34" charset="0"/>
                  </a:rPr>
                  <a:t> </a:t>
                </a:r>
                <a:r>
                  <a:rPr lang="en-US" sz="2800" b="1" dirty="0" err="1">
                    <a:solidFill>
                      <a:srgbClr val="FF0000"/>
                    </a:solidFill>
                    <a:latin typeface="Arial" pitchFamily="34" charset="0"/>
                  </a:rPr>
                  <a:t>chế</a:t>
                </a:r>
                <a:r>
                  <a:rPr lang="en-US" sz="2800" b="1" dirty="0">
                    <a:solidFill>
                      <a:srgbClr val="FF0000"/>
                    </a:solidFill>
                    <a:latin typeface="Arial" pitchFamily="34" charset="0"/>
                  </a:rPr>
                  <a:t> </a:t>
                </a:r>
                <a:r>
                  <a:rPr lang="en-US" sz="2800" b="1" dirty="0" err="1">
                    <a:solidFill>
                      <a:srgbClr val="FF0000"/>
                    </a:solidFill>
                    <a:latin typeface="Arial" pitchFamily="34" charset="0"/>
                  </a:rPr>
                  <a:t>biến</a:t>
                </a:r>
                <a:r>
                  <a:rPr lang="en-US" sz="2800" b="1" dirty="0">
                    <a:solidFill>
                      <a:srgbClr val="FF0000"/>
                    </a:solidFill>
                    <a:latin typeface="Arial" pitchFamily="34" charset="0"/>
                  </a:rPr>
                  <a:t> </a:t>
                </a:r>
                <a:r>
                  <a:rPr lang="en-US" sz="2800" b="1" dirty="0" err="1">
                    <a:solidFill>
                      <a:srgbClr val="FF0000"/>
                    </a:solidFill>
                    <a:latin typeface="Arial" pitchFamily="34" charset="0"/>
                  </a:rPr>
                  <a:t>sẵn</a:t>
                </a:r>
                <a:r>
                  <a:rPr lang="en-US" sz="2800" b="1" dirty="0">
                    <a:solidFill>
                      <a:srgbClr val="FF0000"/>
                    </a:solidFill>
                    <a:latin typeface="Arial" pitchFamily="34" charset="0"/>
                  </a:rPr>
                  <a:t> </a:t>
                </a:r>
                <a:r>
                  <a:rPr lang="en-US" sz="2800" b="1" dirty="0" err="1">
                    <a:solidFill>
                      <a:srgbClr val="FF0000"/>
                    </a:solidFill>
                    <a:latin typeface="Arial" pitchFamily="34" charset="0"/>
                  </a:rPr>
                  <a:t>chứa</a:t>
                </a:r>
                <a:r>
                  <a:rPr lang="en-US" sz="2800" b="1" dirty="0">
                    <a:solidFill>
                      <a:srgbClr val="FF0000"/>
                    </a:solidFill>
                    <a:latin typeface="Arial" pitchFamily="34" charset="0"/>
                  </a:rPr>
                  <a:t> </a:t>
                </a:r>
                <a:r>
                  <a:rPr lang="en-US" sz="2800" b="1" dirty="0" err="1">
                    <a:solidFill>
                      <a:srgbClr val="FF0000"/>
                    </a:solidFill>
                    <a:latin typeface="Arial" pitchFamily="34" charset="0"/>
                  </a:rPr>
                  <a:t>nhiều</a:t>
                </a:r>
                <a:r>
                  <a:rPr lang="en-US" sz="2800" b="1" dirty="0">
                    <a:solidFill>
                      <a:srgbClr val="FF0000"/>
                    </a:solidFill>
                    <a:latin typeface="Arial" pitchFamily="34" charset="0"/>
                  </a:rPr>
                  <a:t> </a:t>
                </a:r>
                <a:r>
                  <a:rPr lang="en-US" sz="2800" b="1" dirty="0" err="1">
                    <a:solidFill>
                      <a:srgbClr val="FF0000"/>
                    </a:solidFill>
                    <a:latin typeface="Arial" pitchFamily="34" charset="0"/>
                  </a:rPr>
                  <a:t>muối</a:t>
                </a:r>
                <a:r>
                  <a:rPr lang="en-US" sz="2800" b="1" dirty="0">
                    <a:solidFill>
                      <a:srgbClr val="FF0000"/>
                    </a:solidFill>
                    <a:latin typeface="Arial" pitchFamily="34" charset="0"/>
                  </a:rPr>
                  <a:t>, </a:t>
                </a:r>
                <a:r>
                  <a:rPr lang="en-US" sz="2800" b="1" dirty="0" err="1">
                    <a:solidFill>
                      <a:srgbClr val="FF0000"/>
                    </a:solidFill>
                    <a:latin typeface="Arial" pitchFamily="34" charset="0"/>
                  </a:rPr>
                  <a:t>đường</a:t>
                </a:r>
                <a:r>
                  <a:rPr lang="en-US" sz="2800" b="1" dirty="0">
                    <a:solidFill>
                      <a:srgbClr val="FF0000"/>
                    </a:solidFill>
                    <a:latin typeface="Arial" pitchFamily="34" charset="0"/>
                  </a:rPr>
                  <a:t> </a:t>
                </a:r>
                <a:r>
                  <a:rPr lang="en-US" sz="2800" b="1" dirty="0" err="1">
                    <a:solidFill>
                      <a:srgbClr val="FF0000"/>
                    </a:solidFill>
                    <a:latin typeface="Arial" pitchFamily="34" charset="0"/>
                  </a:rPr>
                  <a:t>hoặc</a:t>
                </a:r>
                <a:r>
                  <a:rPr lang="en-US" sz="2800" b="1" dirty="0">
                    <a:solidFill>
                      <a:srgbClr val="FF0000"/>
                    </a:solidFill>
                    <a:latin typeface="Arial" pitchFamily="34" charset="0"/>
                  </a:rPr>
                  <a:t> </a:t>
                </a:r>
                <a:r>
                  <a:rPr lang="en-US" sz="2800" b="1" dirty="0" err="1">
                    <a:solidFill>
                      <a:srgbClr val="FF0000"/>
                    </a:solidFill>
                    <a:latin typeface="Arial" pitchFamily="34" charset="0"/>
                  </a:rPr>
                  <a:t>dầu</a:t>
                </a:r>
                <a:r>
                  <a:rPr lang="en-US" sz="2800" b="1" dirty="0">
                    <a:solidFill>
                      <a:srgbClr val="FF0000"/>
                    </a:solidFill>
                    <a:latin typeface="Arial" pitchFamily="34" charset="0"/>
                  </a:rPr>
                  <a:t> </a:t>
                </a:r>
                <a:r>
                  <a:rPr lang="en-US" sz="2800" b="1" dirty="0" err="1">
                    <a:solidFill>
                      <a:srgbClr val="FF0000"/>
                    </a:solidFill>
                    <a:latin typeface="Arial" pitchFamily="34" charset="0"/>
                  </a:rPr>
                  <a:t>mỡ</a:t>
                </a:r>
                <a:endParaRPr lang="en-US" sz="2800" b="1" dirty="0">
                  <a:solidFill>
                    <a:srgbClr val="FF0000"/>
                  </a:solidFill>
                  <a:latin typeface="Arial" pitchFamily="34" charset="0"/>
                </a:endParaRPr>
              </a:p>
              <a:p>
                <a:pPr algn="just">
                  <a:lnSpc>
                    <a:spcPct val="120000"/>
                  </a:lnSpc>
                  <a:spcBef>
                    <a:spcPct val="0"/>
                  </a:spcBef>
                </a:pPr>
                <a:r>
                  <a:rPr lang="en-US" sz="2800" b="1" dirty="0">
                    <a:solidFill>
                      <a:srgbClr val="FF0000"/>
                    </a:solidFill>
                    <a:latin typeface="Arial" pitchFamily="34" charset="0"/>
                  </a:rPr>
                  <a:t>. </a:t>
                </a:r>
                <a:r>
                  <a:rPr lang="en-US" sz="2800" b="1" dirty="0" err="1">
                    <a:solidFill>
                      <a:srgbClr val="FF0000"/>
                    </a:solidFill>
                    <a:latin typeface="Arial" pitchFamily="34" charset="0"/>
                  </a:rPr>
                  <a:t>Hạn</a:t>
                </a:r>
                <a:r>
                  <a:rPr lang="en-US" sz="2800" b="1" dirty="0">
                    <a:solidFill>
                      <a:srgbClr val="FF0000"/>
                    </a:solidFill>
                    <a:latin typeface="Arial" pitchFamily="34" charset="0"/>
                  </a:rPr>
                  <a:t> </a:t>
                </a:r>
                <a:r>
                  <a:rPr lang="en-US" sz="2800" b="1" dirty="0" err="1">
                    <a:solidFill>
                      <a:srgbClr val="FF0000"/>
                    </a:solidFill>
                    <a:latin typeface="Arial" pitchFamily="34" charset="0"/>
                  </a:rPr>
                  <a:t>chế</a:t>
                </a:r>
                <a:r>
                  <a:rPr lang="en-US" sz="2800" b="1" dirty="0">
                    <a:solidFill>
                      <a:srgbClr val="FF0000"/>
                    </a:solidFill>
                    <a:latin typeface="Arial" pitchFamily="34" charset="0"/>
                  </a:rPr>
                  <a:t> </a:t>
                </a:r>
                <a:r>
                  <a:rPr lang="en-US" sz="2800" b="1" dirty="0" err="1">
                    <a:solidFill>
                      <a:srgbClr val="FF0000"/>
                    </a:solidFill>
                    <a:latin typeface="Arial" pitchFamily="34" charset="0"/>
                  </a:rPr>
                  <a:t>sử</a:t>
                </a:r>
                <a:r>
                  <a:rPr lang="en-US" sz="2800" b="1" dirty="0">
                    <a:solidFill>
                      <a:srgbClr val="FF0000"/>
                    </a:solidFill>
                    <a:latin typeface="Arial" pitchFamily="34" charset="0"/>
                  </a:rPr>
                  <a:t> </a:t>
                </a:r>
                <a:r>
                  <a:rPr lang="en-US" sz="2800" b="1" dirty="0" err="1">
                    <a:solidFill>
                      <a:srgbClr val="FF0000"/>
                    </a:solidFill>
                    <a:latin typeface="Arial" pitchFamily="34" charset="0"/>
                  </a:rPr>
                  <a:t>dụng</a:t>
                </a:r>
                <a:r>
                  <a:rPr lang="en-US" sz="2800" b="1" dirty="0">
                    <a:solidFill>
                      <a:srgbClr val="FF0000"/>
                    </a:solidFill>
                    <a:latin typeface="Arial" pitchFamily="34" charset="0"/>
                  </a:rPr>
                  <a:t> </a:t>
                </a:r>
                <a:r>
                  <a:rPr lang="en-US" sz="2800" b="1" dirty="0" err="1">
                    <a:solidFill>
                      <a:srgbClr val="FF0000"/>
                    </a:solidFill>
                    <a:latin typeface="Arial" pitchFamily="34" charset="0"/>
                  </a:rPr>
                  <a:t>chất</a:t>
                </a:r>
                <a:r>
                  <a:rPr lang="en-US" sz="2800" b="1" dirty="0">
                    <a:solidFill>
                      <a:srgbClr val="FF0000"/>
                    </a:solidFill>
                    <a:latin typeface="Arial" pitchFamily="34" charset="0"/>
                  </a:rPr>
                  <a:t> </a:t>
                </a:r>
                <a:r>
                  <a:rPr lang="en-US" sz="2800" b="1" dirty="0" err="1">
                    <a:solidFill>
                      <a:srgbClr val="FF0000"/>
                    </a:solidFill>
                    <a:latin typeface="Arial" pitchFamily="34" charset="0"/>
                  </a:rPr>
                  <a:t>kích</a:t>
                </a:r>
                <a:r>
                  <a:rPr lang="en-US" sz="2800" b="1" dirty="0">
                    <a:solidFill>
                      <a:srgbClr val="FF0000"/>
                    </a:solidFill>
                    <a:latin typeface="Arial" pitchFamily="34" charset="0"/>
                  </a:rPr>
                  <a:t> </a:t>
                </a:r>
                <a:r>
                  <a:rPr lang="en-US" sz="2800" b="1" dirty="0" err="1">
                    <a:solidFill>
                      <a:srgbClr val="FF0000"/>
                    </a:solidFill>
                    <a:latin typeface="Arial" pitchFamily="34" charset="0"/>
                  </a:rPr>
                  <a:t>thích</a:t>
                </a:r>
                <a:endParaRPr lang="en-US" sz="2800" b="1" dirty="0">
                  <a:solidFill>
                    <a:srgbClr val="FF0000"/>
                  </a:solidFill>
                  <a:latin typeface="Arial" pitchFamily="34" charset="0"/>
                </a:endParaRPr>
              </a:p>
              <a:p>
                <a:pPr algn="just">
                  <a:lnSpc>
                    <a:spcPct val="120000"/>
                  </a:lnSpc>
                  <a:spcBef>
                    <a:spcPct val="0"/>
                  </a:spcBef>
                </a:pPr>
                <a:r>
                  <a:rPr lang="en-US" sz="2800" b="1" dirty="0">
                    <a:solidFill>
                      <a:srgbClr val="FF0000"/>
                    </a:solidFill>
                    <a:latin typeface="Arial" pitchFamily="34" charset="0"/>
                  </a:rPr>
                  <a:t>. </a:t>
                </a:r>
                <a:r>
                  <a:rPr lang="en-US" sz="2800" b="1" dirty="0" err="1">
                    <a:solidFill>
                      <a:srgbClr val="FF0000"/>
                    </a:solidFill>
                    <a:latin typeface="Arial" pitchFamily="34" charset="0"/>
                  </a:rPr>
                  <a:t>Vận</a:t>
                </a:r>
                <a:r>
                  <a:rPr lang="en-US" sz="2800" b="1" dirty="0">
                    <a:solidFill>
                      <a:srgbClr val="FF0000"/>
                    </a:solidFill>
                    <a:latin typeface="Arial" pitchFamily="34" charset="0"/>
                  </a:rPr>
                  <a:t> </a:t>
                </a:r>
                <a:r>
                  <a:rPr lang="en-US" sz="2800" b="1" dirty="0" err="1">
                    <a:solidFill>
                      <a:srgbClr val="FF0000"/>
                    </a:solidFill>
                    <a:latin typeface="Arial" pitchFamily="34" charset="0"/>
                  </a:rPr>
                  <a:t>động</a:t>
                </a:r>
                <a:r>
                  <a:rPr lang="en-US" sz="2800" b="1" dirty="0">
                    <a:solidFill>
                      <a:srgbClr val="FF0000"/>
                    </a:solidFill>
                    <a:latin typeface="Arial" pitchFamily="34" charset="0"/>
                  </a:rPr>
                  <a:t> </a:t>
                </a:r>
                <a:r>
                  <a:rPr lang="en-US" sz="2800" b="1" dirty="0" err="1">
                    <a:solidFill>
                      <a:srgbClr val="FF0000"/>
                    </a:solidFill>
                    <a:latin typeface="Arial" pitchFamily="34" charset="0"/>
                  </a:rPr>
                  <a:t>thể</a:t>
                </a:r>
                <a:r>
                  <a:rPr lang="en-US" sz="2800" b="1" dirty="0">
                    <a:solidFill>
                      <a:srgbClr val="FF0000"/>
                    </a:solidFill>
                    <a:latin typeface="Arial" pitchFamily="34" charset="0"/>
                  </a:rPr>
                  <a:t> </a:t>
                </a:r>
                <a:r>
                  <a:rPr lang="en-US" sz="2800" b="1" dirty="0" err="1">
                    <a:solidFill>
                      <a:srgbClr val="FF0000"/>
                    </a:solidFill>
                    <a:latin typeface="Arial" pitchFamily="34" charset="0"/>
                  </a:rPr>
                  <a:t>lực</a:t>
                </a:r>
                <a:r>
                  <a:rPr lang="en-US" sz="2800" b="1" dirty="0">
                    <a:solidFill>
                      <a:srgbClr val="FF0000"/>
                    </a:solidFill>
                    <a:latin typeface="Arial" pitchFamily="34" charset="0"/>
                  </a:rPr>
                  <a:t> </a:t>
                </a:r>
                <a:r>
                  <a:rPr lang="en-US" sz="2800" b="1" dirty="0" err="1">
                    <a:solidFill>
                      <a:srgbClr val="FF0000"/>
                    </a:solidFill>
                    <a:latin typeface="Arial" pitchFamily="34" charset="0"/>
                  </a:rPr>
                  <a:t>phù</a:t>
                </a:r>
                <a:r>
                  <a:rPr lang="en-US" sz="2800" b="1" dirty="0">
                    <a:solidFill>
                      <a:srgbClr val="FF0000"/>
                    </a:solidFill>
                    <a:latin typeface="Arial" pitchFamily="34" charset="0"/>
                  </a:rPr>
                  <a:t> </a:t>
                </a:r>
                <a:r>
                  <a:rPr lang="en-US" sz="2800" b="1" dirty="0" err="1">
                    <a:solidFill>
                      <a:srgbClr val="FF0000"/>
                    </a:solidFill>
                    <a:latin typeface="Arial" pitchFamily="34" charset="0"/>
                  </a:rPr>
                  <a:t>hợp</a:t>
                </a:r>
                <a:endParaRPr lang="en-US" sz="2800" b="1" dirty="0">
                  <a:solidFill>
                    <a:srgbClr val="FF0000"/>
                  </a:solidFill>
                  <a:latin typeface="Arial" pitchFamily="34" charset="0"/>
                </a:endParaRPr>
              </a:p>
              <a:p>
                <a:pPr algn="just">
                  <a:lnSpc>
                    <a:spcPct val="120000"/>
                  </a:lnSpc>
                  <a:spcBef>
                    <a:spcPct val="0"/>
                  </a:spcBef>
                </a:pPr>
                <a:r>
                  <a:rPr lang="en-US" sz="2800" b="1" dirty="0">
                    <a:solidFill>
                      <a:srgbClr val="FF0000"/>
                    </a:solidFill>
                    <a:latin typeface="Arial" pitchFamily="34" charset="0"/>
                  </a:rPr>
                  <a:t>. </a:t>
                </a:r>
                <a:r>
                  <a:rPr lang="en-US" sz="2800" b="1" dirty="0" err="1">
                    <a:solidFill>
                      <a:srgbClr val="FF0000"/>
                    </a:solidFill>
                    <a:latin typeface="Arial" pitchFamily="34" charset="0"/>
                  </a:rPr>
                  <a:t>Đảm</a:t>
                </a:r>
                <a:r>
                  <a:rPr lang="en-US" sz="2800" b="1" dirty="0">
                    <a:solidFill>
                      <a:srgbClr val="FF0000"/>
                    </a:solidFill>
                    <a:latin typeface="Arial" pitchFamily="34" charset="0"/>
                  </a:rPr>
                  <a:t> </a:t>
                </a:r>
                <a:r>
                  <a:rPr lang="en-US" sz="2800" b="1" dirty="0" err="1">
                    <a:solidFill>
                      <a:srgbClr val="FF0000"/>
                    </a:solidFill>
                    <a:latin typeface="Arial" pitchFamily="34" charset="0"/>
                  </a:rPr>
                  <a:t>bảo</a:t>
                </a:r>
                <a:r>
                  <a:rPr lang="en-US" sz="2800" b="1" dirty="0">
                    <a:solidFill>
                      <a:srgbClr val="FF0000"/>
                    </a:solidFill>
                    <a:latin typeface="Arial" pitchFamily="34" charset="0"/>
                  </a:rPr>
                  <a:t> </a:t>
                </a:r>
                <a:r>
                  <a:rPr lang="en-US" sz="2800" b="1" dirty="0" err="1">
                    <a:solidFill>
                      <a:srgbClr val="FF0000"/>
                    </a:solidFill>
                    <a:latin typeface="Arial" pitchFamily="34" charset="0"/>
                  </a:rPr>
                  <a:t>môi</a:t>
                </a:r>
                <a:r>
                  <a:rPr lang="en-US" sz="2800" b="1" dirty="0">
                    <a:solidFill>
                      <a:srgbClr val="FF0000"/>
                    </a:solidFill>
                    <a:latin typeface="Arial" pitchFamily="34" charset="0"/>
                  </a:rPr>
                  <a:t> </a:t>
                </a:r>
                <a:r>
                  <a:rPr lang="en-US" sz="2800" b="1" dirty="0" err="1">
                    <a:solidFill>
                      <a:srgbClr val="FF0000"/>
                    </a:solidFill>
                    <a:latin typeface="Arial" pitchFamily="34" charset="0"/>
                  </a:rPr>
                  <a:t>trường</a:t>
                </a:r>
                <a:r>
                  <a:rPr lang="en-US" sz="2800" b="1" dirty="0">
                    <a:solidFill>
                      <a:srgbClr val="FF0000"/>
                    </a:solidFill>
                    <a:latin typeface="Arial" pitchFamily="34" charset="0"/>
                  </a:rPr>
                  <a:t> </a:t>
                </a:r>
                <a:r>
                  <a:rPr lang="en-US" sz="2800" b="1" dirty="0" err="1">
                    <a:solidFill>
                      <a:srgbClr val="FF0000"/>
                    </a:solidFill>
                    <a:latin typeface="Arial" pitchFamily="34" charset="0"/>
                  </a:rPr>
                  <a:t>sống</a:t>
                </a:r>
                <a:r>
                  <a:rPr lang="en-US" sz="2800" b="1" dirty="0">
                    <a:solidFill>
                      <a:srgbClr val="FF0000"/>
                    </a:solidFill>
                    <a:latin typeface="Arial" pitchFamily="34" charset="0"/>
                  </a:rPr>
                  <a:t> </a:t>
                </a:r>
                <a:r>
                  <a:rPr lang="en-US" sz="2800" b="1" dirty="0" err="1">
                    <a:solidFill>
                      <a:srgbClr val="FF0000"/>
                    </a:solidFill>
                    <a:latin typeface="Arial" pitchFamily="34" charset="0"/>
                  </a:rPr>
                  <a:t>sạch</a:t>
                </a:r>
                <a:r>
                  <a:rPr lang="en-US" sz="2800" b="1" dirty="0">
                    <a:solidFill>
                      <a:srgbClr val="FF0000"/>
                    </a:solidFill>
                    <a:latin typeface="Arial" pitchFamily="34" charset="0"/>
                  </a:rPr>
                  <a:t> </a:t>
                </a:r>
                <a:r>
                  <a:rPr lang="en-US" sz="2800" b="1" dirty="0" err="1" smtClean="0">
                    <a:solidFill>
                      <a:srgbClr val="FF0000"/>
                    </a:solidFill>
                    <a:latin typeface="Arial" pitchFamily="34" charset="0"/>
                  </a:rPr>
                  <a:t>sẽ</a:t>
                </a:r>
                <a:endParaRPr lang="en-US" sz="2800" b="1" dirty="0">
                  <a:solidFill>
                    <a:srgbClr val="FF0000"/>
                  </a:solidFill>
                  <a:latin typeface="Arial" pitchFamily="34" charset="0"/>
                </a:endParaRPr>
              </a:p>
            </p:txBody>
          </p:sp>
        </p:grpSp>
        <p:pic>
          <p:nvPicPr>
            <p:cNvPr id="19458" name="Picture 2" descr="https://i.pinimg.com/564x/6c/7c/46/6c7c46ac335a70f45d266989da93cc1d.jpg"/>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57025" y="1927530"/>
              <a:ext cx="1631340" cy="163134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21" y="3619500"/>
            <a:ext cx="5408791" cy="1572184"/>
            <a:chOff x="0" y="0"/>
            <a:chExt cx="2137363" cy="621110"/>
          </a:xfrm>
        </p:grpSpPr>
        <p:sp>
          <p:nvSpPr>
            <p:cNvPr id="4" name="Freeform 4"/>
            <p:cNvSpPr/>
            <p:nvPr/>
          </p:nvSpPr>
          <p:spPr>
            <a:xfrm>
              <a:off x="0" y="0"/>
              <a:ext cx="2137363" cy="621110"/>
            </a:xfrm>
            <a:custGeom>
              <a:avLst/>
              <a:gdLst/>
              <a:ahLst/>
              <a:cxnLst/>
              <a:rect l="l" t="t" r="r" b="b"/>
              <a:pathLst>
                <a:path w="2137363" h="621110">
                  <a:moveTo>
                    <a:pt x="0" y="0"/>
                  </a:moveTo>
                  <a:lnTo>
                    <a:pt x="2137363" y="0"/>
                  </a:lnTo>
                  <a:lnTo>
                    <a:pt x="2137363" y="621110"/>
                  </a:lnTo>
                  <a:lnTo>
                    <a:pt x="0" y="621110"/>
                  </a:lnTo>
                  <a:close/>
                </a:path>
              </a:pathLst>
            </a:custGeom>
            <a:gradFill rotWithShape="1">
              <a:gsLst>
                <a:gs pos="0">
                  <a:srgbClr val="FFF7AD">
                    <a:alpha val="100000"/>
                  </a:srgbClr>
                </a:gs>
                <a:gs pos="100000">
                  <a:srgbClr val="FFA9F9">
                    <a:alpha val="100000"/>
                  </a:srgbClr>
                </a:gs>
              </a:gsLst>
              <a:lin ang="0"/>
            </a:gra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964336" y="3782764"/>
            <a:ext cx="4851362" cy="1269578"/>
            <a:chOff x="0" y="-66674"/>
            <a:chExt cx="9705250" cy="2539157"/>
          </a:xfrm>
        </p:grpSpPr>
        <p:sp>
          <p:nvSpPr>
            <p:cNvPr id="7" name="Freeform 7"/>
            <p:cNvSpPr/>
            <p:nvPr/>
          </p:nvSpPr>
          <p:spPr>
            <a:xfrm>
              <a:off x="0" y="0"/>
              <a:ext cx="1488466" cy="2357967"/>
            </a:xfrm>
            <a:custGeom>
              <a:avLst/>
              <a:gdLst/>
              <a:ahLst/>
              <a:cxnLst/>
              <a:rect l="l" t="t" r="r" b="b"/>
              <a:pathLst>
                <a:path w="1488466" h="2357967">
                  <a:moveTo>
                    <a:pt x="0" y="0"/>
                  </a:moveTo>
                  <a:lnTo>
                    <a:pt x="1488466" y="0"/>
                  </a:lnTo>
                  <a:lnTo>
                    <a:pt x="1488466" y="2357967"/>
                  </a:lnTo>
                  <a:lnTo>
                    <a:pt x="0" y="2357967"/>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1770431" y="-66674"/>
              <a:ext cx="7934819" cy="2539157"/>
            </a:xfrm>
            <a:prstGeom prst="rect">
              <a:avLst/>
            </a:prstGeom>
          </p:spPr>
          <p:txBody>
            <a:bodyPr lIns="0" tIns="0" rIns="0" bIns="0" rtlCol="0" anchor="t">
              <a:spAutoFit/>
            </a:bodyPr>
            <a:lstStyle/>
            <a:p>
              <a:pPr>
                <a:lnSpc>
                  <a:spcPct val="120000"/>
                </a:lnSpc>
                <a:spcBef>
                  <a:spcPct val="0"/>
                </a:spcBef>
              </a:pPr>
              <a:r>
                <a:rPr lang="en-US" sz="2300" b="1" dirty="0">
                  <a:solidFill>
                    <a:srgbClr val="000000"/>
                  </a:solidFill>
                  <a:latin typeface="Arial" pitchFamily="34" charset="0"/>
                </a:rPr>
                <a:t>Ở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mạch</a:t>
              </a:r>
              <a:r>
                <a:rPr lang="en-US" sz="2300" b="1" dirty="0">
                  <a:solidFill>
                    <a:srgbClr val="000000"/>
                  </a:solidFill>
                  <a:latin typeface="Arial" pitchFamily="34" charset="0"/>
                </a:rPr>
                <a:t>, </a:t>
              </a:r>
              <a:r>
                <a:rPr lang="en-US" sz="2300" b="1" dirty="0" err="1">
                  <a:solidFill>
                    <a:srgbClr val="000000"/>
                  </a:solidFill>
                  <a:latin typeface="Arial" pitchFamily="34" charset="0"/>
                </a:rPr>
                <a:t>máu</a:t>
              </a:r>
              <a:r>
                <a:rPr lang="en-US" sz="2300" b="1" dirty="0">
                  <a:solidFill>
                    <a:srgbClr val="000000"/>
                  </a:solidFill>
                  <a:latin typeface="Arial" pitchFamily="34" charset="0"/>
                </a:rPr>
                <a:t> </a:t>
              </a:r>
              <a:r>
                <a:rPr lang="en-US" sz="2300" b="1" dirty="0" err="1">
                  <a:solidFill>
                    <a:srgbClr val="000000"/>
                  </a:solidFill>
                  <a:latin typeface="Arial" pitchFamily="34" charset="0"/>
                </a:rPr>
                <a:t>chảy</a:t>
              </a:r>
              <a:r>
                <a:rPr lang="en-US" sz="2300" b="1" dirty="0">
                  <a:solidFill>
                    <a:srgbClr val="000000"/>
                  </a:solidFill>
                  <a:latin typeface="Arial" pitchFamily="34" charset="0"/>
                </a:rPr>
                <a:t> </a:t>
              </a:r>
              <a:r>
                <a:rPr lang="en-US" sz="2300" b="1" dirty="0" err="1">
                  <a:solidFill>
                    <a:srgbClr val="000000"/>
                  </a:solidFill>
                  <a:latin typeface="Arial" pitchFamily="34" charset="0"/>
                </a:rPr>
                <a:t>nhiều</a:t>
              </a:r>
              <a:r>
                <a:rPr lang="en-US" sz="2300" b="1" dirty="0">
                  <a:solidFill>
                    <a:srgbClr val="000000"/>
                  </a:solidFill>
                  <a:latin typeface="Arial" pitchFamily="34" charset="0"/>
                </a:rPr>
                <a:t>, </a:t>
              </a:r>
              <a:r>
                <a:rPr lang="en-US" sz="2300" b="1" dirty="0" err="1">
                  <a:solidFill>
                    <a:srgbClr val="000000"/>
                  </a:solidFill>
                  <a:latin typeface="Arial" pitchFamily="34" charset="0"/>
                </a:rPr>
                <a:t>tốc</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nhanh</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tia</a:t>
              </a:r>
              <a:r>
                <a:rPr lang="en-US" sz="2300" b="1" dirty="0">
                  <a:solidFill>
                    <a:srgbClr val="000000"/>
                  </a:solidFill>
                  <a:latin typeface="Arial" pitchFamily="34" charset="0"/>
                </a:rPr>
                <a:t> </a:t>
              </a:r>
              <a:r>
                <a:rPr lang="en-US" sz="2300" b="1" dirty="0" err="1">
                  <a:solidFill>
                    <a:srgbClr val="000000"/>
                  </a:solidFill>
                  <a:latin typeface="Arial" pitchFamily="34" charset="0"/>
                </a:rPr>
                <a:t>máu</a:t>
              </a:r>
              <a:endParaRPr lang="en-US" sz="2300" b="1" dirty="0">
                <a:solidFill>
                  <a:srgbClr val="000000"/>
                </a:solidFill>
                <a:latin typeface="Arial" pitchFamily="34" charset="0"/>
              </a:endParaRPr>
            </a:p>
          </p:txBody>
        </p:sp>
      </p:grpSp>
      <p:grpSp>
        <p:nvGrpSpPr>
          <p:cNvPr id="9" name="Group 9"/>
          <p:cNvGrpSpPr/>
          <p:nvPr/>
        </p:nvGrpSpPr>
        <p:grpSpPr>
          <a:xfrm>
            <a:off x="6094412" y="2224239"/>
            <a:ext cx="5786465" cy="4217430"/>
            <a:chOff x="0" y="0"/>
            <a:chExt cx="11575944" cy="8434861"/>
          </a:xfrm>
        </p:grpSpPr>
        <p:sp>
          <p:nvSpPr>
            <p:cNvPr id="10" name="Freeform 10"/>
            <p:cNvSpPr/>
            <p:nvPr/>
          </p:nvSpPr>
          <p:spPr>
            <a:xfrm>
              <a:off x="715384" y="0"/>
              <a:ext cx="10145176" cy="7776850"/>
            </a:xfrm>
            <a:custGeom>
              <a:avLst/>
              <a:gdLst/>
              <a:ahLst/>
              <a:cxnLst/>
              <a:rect l="l" t="t" r="r" b="b"/>
              <a:pathLst>
                <a:path w="10145176" h="7776850">
                  <a:moveTo>
                    <a:pt x="0" y="0"/>
                  </a:moveTo>
                  <a:lnTo>
                    <a:pt x="10145176" y="0"/>
                  </a:lnTo>
                  <a:lnTo>
                    <a:pt x="10145176" y="7776850"/>
                  </a:lnTo>
                  <a:lnTo>
                    <a:pt x="0" y="7776850"/>
                  </a:lnTo>
                  <a:lnTo>
                    <a:pt x="0" y="0"/>
                  </a:lnTo>
                  <a:close/>
                </a:path>
              </a:pathLst>
            </a:custGeom>
            <a:blipFill>
              <a:blip r:embed="rId5"/>
              <a:stretch>
                <a:fillRect l="-7369" r="-10562"/>
              </a:stretch>
            </a:blipFill>
          </p:spPr>
        </p:sp>
        <p:sp>
          <p:nvSpPr>
            <p:cNvPr id="11" name="TextBox 11"/>
            <p:cNvSpPr txBox="1"/>
            <p:nvPr/>
          </p:nvSpPr>
          <p:spPr>
            <a:xfrm>
              <a:off x="753472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Động mạch</a:t>
              </a:r>
            </a:p>
          </p:txBody>
        </p:sp>
        <p:sp>
          <p:nvSpPr>
            <p:cNvPr id="12" name="TextBox 12"/>
            <p:cNvSpPr txBox="1"/>
            <p:nvPr/>
          </p:nvSpPr>
          <p:spPr>
            <a:xfrm>
              <a:off x="3771212"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Tĩnh mạch</a:t>
              </a:r>
            </a:p>
          </p:txBody>
        </p:sp>
        <p:sp>
          <p:nvSpPr>
            <p:cNvPr id="13" name="TextBox 13"/>
            <p:cNvSpPr txBox="1"/>
            <p:nvPr/>
          </p:nvSpPr>
          <p:spPr>
            <a:xfrm>
              <a:off x="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Mao mạch</a:t>
              </a:r>
            </a:p>
          </p:txBody>
        </p:sp>
      </p:grpSp>
      <p:sp>
        <p:nvSpPr>
          <p:cNvPr id="14" name="Freeform 14"/>
          <p:cNvSpPr/>
          <p:nvPr/>
        </p:nvSpPr>
        <p:spPr>
          <a:xfrm>
            <a:off x="685621" y="5382184"/>
            <a:ext cx="5408791" cy="899446"/>
          </a:xfrm>
          <a:custGeom>
            <a:avLst/>
            <a:gdLst/>
            <a:ahLst/>
            <a:cxnLst/>
            <a:rect l="l" t="t" r="r" b="b"/>
            <a:pathLst>
              <a:path w="8115300" h="1349169">
                <a:moveTo>
                  <a:pt x="0" y="0"/>
                </a:moveTo>
                <a:lnTo>
                  <a:pt x="8115300" y="0"/>
                </a:lnTo>
                <a:lnTo>
                  <a:pt x="8115300" y="1349169"/>
                </a:lnTo>
                <a:lnTo>
                  <a:pt x="0" y="13491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21" name="Group 21"/>
          <p:cNvGrpSpPr/>
          <p:nvPr/>
        </p:nvGrpSpPr>
        <p:grpSpPr>
          <a:xfrm>
            <a:off x="685621" y="2065488"/>
            <a:ext cx="5408791" cy="1554012"/>
            <a:chOff x="0" y="0"/>
            <a:chExt cx="10820400" cy="3108024"/>
          </a:xfrm>
        </p:grpSpPr>
        <p:grpSp>
          <p:nvGrpSpPr>
            <p:cNvPr id="22" name="Group 22"/>
            <p:cNvGrpSpPr/>
            <p:nvPr/>
          </p:nvGrpSpPr>
          <p:grpSpPr>
            <a:xfrm>
              <a:off x="0" y="0"/>
              <a:ext cx="10820400" cy="3108024"/>
              <a:chOff x="0" y="0"/>
              <a:chExt cx="2137363" cy="613931"/>
            </a:xfrm>
          </p:grpSpPr>
          <p:sp>
            <p:nvSpPr>
              <p:cNvPr id="23" name="Freeform 23"/>
              <p:cNvSpPr/>
              <p:nvPr/>
            </p:nvSpPr>
            <p:spPr>
              <a:xfrm>
                <a:off x="0" y="0"/>
                <a:ext cx="2137363" cy="613931"/>
              </a:xfrm>
              <a:custGeom>
                <a:avLst/>
                <a:gdLst/>
                <a:ahLst/>
                <a:cxnLst/>
                <a:rect l="l" t="t" r="r" b="b"/>
                <a:pathLst>
                  <a:path w="2137363" h="613931">
                    <a:moveTo>
                      <a:pt x="0" y="0"/>
                    </a:moveTo>
                    <a:lnTo>
                      <a:pt x="2137363" y="0"/>
                    </a:lnTo>
                    <a:lnTo>
                      <a:pt x="2137363" y="613931"/>
                    </a:lnTo>
                    <a:lnTo>
                      <a:pt x="0" y="613931"/>
                    </a:lnTo>
                    <a:close/>
                  </a:path>
                </a:pathLst>
              </a:custGeom>
              <a:solidFill>
                <a:srgbClr val="FFDE59"/>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5" name="TextBox 25"/>
            <p:cNvSpPr txBox="1"/>
            <p:nvPr/>
          </p:nvSpPr>
          <p:spPr>
            <a:xfrm>
              <a:off x="557575" y="302384"/>
              <a:ext cx="9705250"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dạng mạch máu khi bị tổn thương có đặc điểm chảy máu khác nhau:</a:t>
              </a:r>
            </a:p>
          </p:txBody>
        </p:sp>
      </p:grpSp>
      <p:sp>
        <p:nvSpPr>
          <p:cNvPr id="31"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dirty="0">
                <a:solidFill>
                  <a:schemeClr val="bg1"/>
                </a:solidFill>
                <a:latin typeface="Arial" pitchFamily="34" charset="0"/>
              </a:rPr>
              <a:t>I. SƠ CỨU CẦM MÁU</a:t>
            </a:r>
          </a:p>
        </p:txBody>
      </p:sp>
      <p:sp>
        <p:nvSpPr>
          <p:cNvPr id="32" name="TextBox 20"/>
          <p:cNvSpPr txBox="1"/>
          <p:nvPr/>
        </p:nvSpPr>
        <p:spPr>
          <a:xfrm>
            <a:off x="3551216" y="1371600"/>
            <a:ext cx="6048396" cy="423193"/>
          </a:xfrm>
          <a:prstGeom prst="rect">
            <a:avLst/>
          </a:prstGeom>
        </p:spPr>
        <p:txBody>
          <a:bodyPr wrap="square" lIns="0" tIns="0" rIns="0" bIns="0" rtlCol="0" anchor="t">
            <a:spAutoFit/>
          </a:bodyPr>
          <a:lstStyle/>
          <a:p>
            <a:pPr algn="ctr">
              <a:lnSpc>
                <a:spcPts val="3266"/>
              </a:lnSpc>
              <a:spcBef>
                <a:spcPct val="0"/>
              </a:spcBef>
            </a:pPr>
            <a:r>
              <a:rPr lang="en-US" sz="2300" b="1" dirty="0">
                <a:latin typeface="Arial" pitchFamily="34" charset="0"/>
              </a:rPr>
              <a:t>1. </a:t>
            </a:r>
            <a:r>
              <a:rPr lang="en-US" sz="2300" b="1" dirty="0" err="1">
                <a:latin typeface="Arial" pitchFamily="34" charset="0"/>
              </a:rPr>
              <a:t>Cơ</a:t>
            </a:r>
            <a:r>
              <a:rPr lang="en-US" sz="2300" b="1" dirty="0">
                <a:latin typeface="Arial" pitchFamily="34" charset="0"/>
              </a:rPr>
              <a:t> </a:t>
            </a:r>
            <a:r>
              <a:rPr lang="en-US" sz="2300" b="1" dirty="0" err="1">
                <a:latin typeface="Arial" pitchFamily="34" charset="0"/>
              </a:rPr>
              <a:t>sở</a:t>
            </a:r>
            <a:r>
              <a:rPr lang="en-US" sz="2300" b="1" dirty="0">
                <a:latin typeface="Arial" pitchFamily="34" charset="0"/>
              </a:rPr>
              <a:t> </a:t>
            </a:r>
            <a:r>
              <a:rPr lang="en-US" sz="2300" b="1" dirty="0" err="1">
                <a:latin typeface="Arial" pitchFamily="34" charset="0"/>
              </a:rPr>
              <a:t>lý</a:t>
            </a:r>
            <a:r>
              <a:rPr lang="en-US" sz="2300" b="1" dirty="0">
                <a:latin typeface="Arial" pitchFamily="34" charset="0"/>
              </a:rPr>
              <a:t> </a:t>
            </a:r>
            <a:r>
              <a:rPr lang="en-US" sz="2300" b="1" dirty="0" err="1">
                <a:latin typeface="Arial" pitchFamily="34" charset="0"/>
              </a:rPr>
              <a:t>thuyết</a:t>
            </a:r>
            <a:r>
              <a:rPr lang="en-US" sz="2300" b="1" dirty="0">
                <a:latin typeface="Arial" pitchFamily="34" charset="0"/>
              </a:rPr>
              <a:t> </a:t>
            </a:r>
            <a:r>
              <a:rPr lang="en-US" sz="2300" b="1" dirty="0" err="1">
                <a:latin typeface="Arial" pitchFamily="34" charset="0"/>
              </a:rPr>
              <a:t>về</a:t>
            </a:r>
            <a:r>
              <a:rPr lang="en-US" sz="2300" b="1" dirty="0">
                <a:latin typeface="Arial" pitchFamily="34" charset="0"/>
              </a:rPr>
              <a:t> </a:t>
            </a:r>
            <a:r>
              <a:rPr lang="en-US" sz="2300" b="1" dirty="0" err="1">
                <a:latin typeface="Arial" pitchFamily="34" charset="0"/>
              </a:rPr>
              <a:t>sơ</a:t>
            </a:r>
            <a:r>
              <a:rPr lang="en-US" sz="2300" b="1" dirty="0">
                <a:latin typeface="Arial" pitchFamily="34" charset="0"/>
              </a:rPr>
              <a:t> </a:t>
            </a:r>
            <a:r>
              <a:rPr lang="en-US" sz="2300" b="1" dirty="0" err="1">
                <a:latin typeface="Arial" pitchFamily="34" charset="0"/>
              </a:rPr>
              <a:t>cứu</a:t>
            </a:r>
            <a:r>
              <a:rPr lang="en-US" sz="2300" b="1" dirty="0">
                <a:latin typeface="Arial" pitchFamily="34" charset="0"/>
              </a:rPr>
              <a:t> </a:t>
            </a:r>
            <a:r>
              <a:rPr lang="en-US" sz="2300" b="1" dirty="0" err="1">
                <a:latin typeface="Arial" pitchFamily="34" charset="0"/>
              </a:rPr>
              <a:t>cầm</a:t>
            </a:r>
            <a:r>
              <a:rPr lang="en-US" sz="2300" b="1" dirty="0">
                <a:latin typeface="Arial" pitchFamily="34" charset="0"/>
              </a:rPr>
              <a:t> </a:t>
            </a:r>
            <a:r>
              <a:rPr lang="en-US" sz="2300" b="1" dirty="0" err="1">
                <a:latin typeface="Arial" pitchFamily="34" charset="0"/>
              </a:rPr>
              <a:t>máu</a:t>
            </a:r>
            <a:endParaRPr lang="en-US" sz="2300" b="1" dirty="0">
              <a:latin typeface="Arial" pitchFamily="34" charset="0"/>
            </a:endParaRPr>
          </a:p>
        </p:txBody>
      </p:sp>
      <p:grpSp>
        <p:nvGrpSpPr>
          <p:cNvPr id="33" name="Group 32"/>
          <p:cNvGrpSpPr/>
          <p:nvPr/>
        </p:nvGrpSpPr>
        <p:grpSpPr>
          <a:xfrm>
            <a:off x="0" y="-1211709"/>
            <a:ext cx="12188825" cy="2341330"/>
            <a:chOff x="155575" y="-991578"/>
            <a:chExt cx="12339636" cy="3114536"/>
          </a:xfrm>
        </p:grpSpPr>
        <p:pic>
          <p:nvPicPr>
            <p:cNvPr id="34" name="Picture 2" descr="Thiếu máu: Nguyên nhân, dấu hiệu và cách phòng ngừa"/>
            <p:cNvPicPr>
              <a:picLocks noChangeAspect="1" noChangeArrowheads="1"/>
            </p:cNvPicPr>
            <p:nvPr/>
          </p:nvPicPr>
          <p:blipFill rotWithShape="1">
            <a:blip r:embed="rId8">
              <a:extLst>
                <a:ext uri="{28A0092B-C50C-407E-A947-70E740481C1C}">
                  <a14:useLocalDpi xmlns:a14="http://schemas.microsoft.com/office/drawing/2010/main" val="0"/>
                </a:ext>
              </a:extLst>
            </a:blip>
            <a:srcRect t="23450"/>
            <a:stretch/>
          </p:blipFill>
          <p:spPr bwMode="auto">
            <a:xfrm>
              <a:off x="155575" y="-983170"/>
              <a:ext cx="6296436" cy="310612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hiếu máu: Nguyên nhân, dấu hiệu và cách phòng ngừa"/>
            <p:cNvPicPr>
              <a:picLocks noChangeAspect="1" noChangeArrowheads="1"/>
            </p:cNvPicPr>
            <p:nvPr/>
          </p:nvPicPr>
          <p:blipFill rotWithShape="1">
            <a:blip r:embed="rId8">
              <a:extLst>
                <a:ext uri="{28A0092B-C50C-407E-A947-70E740481C1C}">
                  <a14:useLocalDpi xmlns:a14="http://schemas.microsoft.com/office/drawing/2010/main" val="0"/>
                </a:ext>
              </a:extLst>
            </a:blip>
            <a:srcRect t="23243"/>
            <a:stretch/>
          </p:blipFill>
          <p:spPr bwMode="auto">
            <a:xfrm flipH="1">
              <a:off x="6452010" y="-991578"/>
              <a:ext cx="6043201" cy="3114536"/>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extBox 18"/>
          <p:cNvSpPr txBox="1"/>
          <p:nvPr/>
        </p:nvSpPr>
        <p:spPr>
          <a:xfrm>
            <a:off x="669440" y="134092"/>
            <a:ext cx="9218790" cy="807722"/>
          </a:xfrm>
          <a:prstGeom prst="rect">
            <a:avLst/>
          </a:prstGeom>
        </p:spPr>
        <p:txBody>
          <a:bodyPr wrap="square" lIns="0" tIns="0" rIns="0" bIns="0" rtlCol="0" anchor="t">
            <a:spAutoFit/>
          </a:bodyPr>
          <a:lstStyle/>
          <a:p>
            <a:pPr>
              <a:lnSpc>
                <a:spcPts val="3266"/>
              </a:lnSpc>
              <a:spcBef>
                <a:spcPct val="0"/>
              </a:spcBef>
            </a:pPr>
            <a:r>
              <a:rPr lang="en-US" sz="2300" b="1" dirty="0" smtClean="0">
                <a:solidFill>
                  <a:schemeClr val="bg1"/>
                </a:solidFill>
                <a:latin typeface="Arial" pitchFamily="34" charset="0"/>
              </a:rPr>
              <a:t>IV. THỰC HÀNH: THỰC HIỆN TÌNH HUỐNG GIẢ ĐỊNH CẤP CỨU NGƯỜI BỊ CHẢY MÁU, TAI BIẾN, ĐỘT QUỴ VÀ ĐO HUYẾT ÁP</a:t>
            </a:r>
            <a:endParaRPr lang="en-US" sz="2300" b="1" dirty="0">
              <a:solidFill>
                <a:schemeClr val="bg1"/>
              </a:solidFill>
              <a:latin typeface="Arial" pitchFamily="34" charset="0"/>
            </a:endParaRPr>
          </a:p>
        </p:txBody>
      </p:sp>
    </p:spTree>
    <p:extLst>
      <p:ext uri="{BB962C8B-B14F-4D97-AF65-F5344CB8AC3E}">
        <p14:creationId xmlns:p14="http://schemas.microsoft.com/office/powerpoint/2010/main" val="12951276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21" y="2065488"/>
            <a:ext cx="5408791" cy="1554012"/>
            <a:chOff x="0" y="0"/>
            <a:chExt cx="2137363" cy="613931"/>
          </a:xfrm>
        </p:grpSpPr>
        <p:sp>
          <p:nvSpPr>
            <p:cNvPr id="4" name="Freeform 4"/>
            <p:cNvSpPr/>
            <p:nvPr/>
          </p:nvSpPr>
          <p:spPr>
            <a:xfrm>
              <a:off x="0" y="0"/>
              <a:ext cx="2137363" cy="613931"/>
            </a:xfrm>
            <a:custGeom>
              <a:avLst/>
              <a:gdLst/>
              <a:ahLst/>
              <a:cxnLst/>
              <a:rect l="l" t="t" r="r" b="b"/>
              <a:pathLst>
                <a:path w="2137363" h="613931">
                  <a:moveTo>
                    <a:pt x="0" y="0"/>
                  </a:moveTo>
                  <a:lnTo>
                    <a:pt x="2137363" y="0"/>
                  </a:lnTo>
                  <a:lnTo>
                    <a:pt x="2137363" y="613931"/>
                  </a:lnTo>
                  <a:lnTo>
                    <a:pt x="0" y="613931"/>
                  </a:lnTo>
                  <a:close/>
                </a:path>
              </a:pathLst>
            </a:custGeom>
            <a:solidFill>
              <a:srgbClr val="FFDE5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685621" y="3619500"/>
            <a:ext cx="5408791" cy="1572184"/>
            <a:chOff x="0" y="0"/>
            <a:chExt cx="10820400" cy="3144368"/>
          </a:xfrm>
        </p:grpSpPr>
        <p:grpSp>
          <p:nvGrpSpPr>
            <p:cNvPr id="7" name="Group 7"/>
            <p:cNvGrpSpPr/>
            <p:nvPr/>
          </p:nvGrpSpPr>
          <p:grpSpPr>
            <a:xfrm>
              <a:off x="0" y="0"/>
              <a:ext cx="10820400" cy="3144368"/>
              <a:chOff x="0" y="0"/>
              <a:chExt cx="2137363" cy="621110"/>
            </a:xfrm>
          </p:grpSpPr>
          <p:sp>
            <p:nvSpPr>
              <p:cNvPr id="8" name="Freeform 8"/>
              <p:cNvSpPr/>
              <p:nvPr/>
            </p:nvSpPr>
            <p:spPr>
              <a:xfrm>
                <a:off x="0" y="0"/>
                <a:ext cx="2137363" cy="621110"/>
              </a:xfrm>
              <a:custGeom>
                <a:avLst/>
                <a:gdLst/>
                <a:ahLst/>
                <a:cxnLst/>
                <a:rect l="l" t="t" r="r" b="b"/>
                <a:pathLst>
                  <a:path w="2137363" h="621110">
                    <a:moveTo>
                      <a:pt x="0" y="0"/>
                    </a:moveTo>
                    <a:lnTo>
                      <a:pt x="2137363" y="0"/>
                    </a:lnTo>
                    <a:lnTo>
                      <a:pt x="2137363" y="621110"/>
                    </a:lnTo>
                    <a:lnTo>
                      <a:pt x="0" y="621110"/>
                    </a:ln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Freeform 10"/>
            <p:cNvSpPr/>
            <p:nvPr/>
          </p:nvSpPr>
          <p:spPr>
            <a:xfrm>
              <a:off x="557575" y="393201"/>
              <a:ext cx="1488466" cy="2357967"/>
            </a:xfrm>
            <a:custGeom>
              <a:avLst/>
              <a:gdLst/>
              <a:ahLst/>
              <a:cxnLst/>
              <a:rect l="l" t="t" r="r" b="b"/>
              <a:pathLst>
                <a:path w="1488466" h="2357967">
                  <a:moveTo>
                    <a:pt x="0" y="0"/>
                  </a:moveTo>
                  <a:lnTo>
                    <a:pt x="1488466" y="0"/>
                  </a:lnTo>
                  <a:lnTo>
                    <a:pt x="1488466" y="2357966"/>
                  </a:lnTo>
                  <a:lnTo>
                    <a:pt x="0" y="2357966"/>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11" name="TextBox 11"/>
            <p:cNvSpPr txBox="1"/>
            <p:nvPr/>
          </p:nvSpPr>
          <p:spPr>
            <a:xfrm>
              <a:off x="2187024" y="326526"/>
              <a:ext cx="8492396"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tĩnh mạch, máu chảy nhiều, tốc độ máu chảy chậm hơn so với tổn thương động mạch</a:t>
              </a:r>
            </a:p>
          </p:txBody>
        </p:sp>
      </p:grpSp>
      <p:grpSp>
        <p:nvGrpSpPr>
          <p:cNvPr id="12" name="Group 12"/>
          <p:cNvGrpSpPr/>
          <p:nvPr/>
        </p:nvGrpSpPr>
        <p:grpSpPr>
          <a:xfrm>
            <a:off x="6094412" y="2224239"/>
            <a:ext cx="5786465" cy="4217430"/>
            <a:chOff x="0" y="0"/>
            <a:chExt cx="11575944" cy="8434861"/>
          </a:xfrm>
        </p:grpSpPr>
        <p:sp>
          <p:nvSpPr>
            <p:cNvPr id="13" name="Freeform 13"/>
            <p:cNvSpPr/>
            <p:nvPr/>
          </p:nvSpPr>
          <p:spPr>
            <a:xfrm>
              <a:off x="715384" y="0"/>
              <a:ext cx="10145176" cy="7776850"/>
            </a:xfrm>
            <a:custGeom>
              <a:avLst/>
              <a:gdLst/>
              <a:ahLst/>
              <a:cxnLst/>
              <a:rect l="l" t="t" r="r" b="b"/>
              <a:pathLst>
                <a:path w="10145176" h="7776850">
                  <a:moveTo>
                    <a:pt x="0" y="0"/>
                  </a:moveTo>
                  <a:lnTo>
                    <a:pt x="10145176" y="0"/>
                  </a:lnTo>
                  <a:lnTo>
                    <a:pt x="10145176" y="7776850"/>
                  </a:lnTo>
                  <a:lnTo>
                    <a:pt x="0" y="7776850"/>
                  </a:lnTo>
                  <a:lnTo>
                    <a:pt x="0" y="0"/>
                  </a:lnTo>
                  <a:close/>
                </a:path>
              </a:pathLst>
            </a:custGeom>
            <a:blipFill>
              <a:blip r:embed="rId5"/>
              <a:stretch>
                <a:fillRect l="-7369" r="-10562"/>
              </a:stretch>
            </a:blipFill>
          </p:spPr>
        </p:sp>
        <p:sp>
          <p:nvSpPr>
            <p:cNvPr id="14" name="TextBox 14"/>
            <p:cNvSpPr txBox="1"/>
            <p:nvPr/>
          </p:nvSpPr>
          <p:spPr>
            <a:xfrm>
              <a:off x="753472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Động mạch</a:t>
              </a:r>
            </a:p>
          </p:txBody>
        </p:sp>
        <p:sp>
          <p:nvSpPr>
            <p:cNvPr id="15" name="TextBox 15"/>
            <p:cNvSpPr txBox="1"/>
            <p:nvPr/>
          </p:nvSpPr>
          <p:spPr>
            <a:xfrm>
              <a:off x="3771212"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Tĩnh mạch</a:t>
              </a:r>
            </a:p>
          </p:txBody>
        </p:sp>
        <p:sp>
          <p:nvSpPr>
            <p:cNvPr id="16" name="TextBox 16"/>
            <p:cNvSpPr txBox="1"/>
            <p:nvPr/>
          </p:nvSpPr>
          <p:spPr>
            <a:xfrm>
              <a:off x="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Mao mạch</a:t>
              </a:r>
            </a:p>
          </p:txBody>
        </p:sp>
      </p:grpSp>
      <p:sp>
        <p:nvSpPr>
          <p:cNvPr id="17" name="Freeform 17"/>
          <p:cNvSpPr/>
          <p:nvPr/>
        </p:nvSpPr>
        <p:spPr>
          <a:xfrm>
            <a:off x="685621" y="5382184"/>
            <a:ext cx="5408791" cy="899446"/>
          </a:xfrm>
          <a:custGeom>
            <a:avLst/>
            <a:gdLst/>
            <a:ahLst/>
            <a:cxnLst/>
            <a:rect l="l" t="t" r="r" b="b"/>
            <a:pathLst>
              <a:path w="8115300" h="1349169">
                <a:moveTo>
                  <a:pt x="0" y="0"/>
                </a:moveTo>
                <a:lnTo>
                  <a:pt x="8115300" y="0"/>
                </a:lnTo>
                <a:lnTo>
                  <a:pt x="8115300" y="1349169"/>
                </a:lnTo>
                <a:lnTo>
                  <a:pt x="0" y="13491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dirty="0">
                <a:solidFill>
                  <a:schemeClr val="bg1"/>
                </a:solidFill>
                <a:latin typeface="Arial" pitchFamily="34" charset="0"/>
              </a:rPr>
              <a:t>I. SƠ CỨU CẦM MÁU</a:t>
            </a:r>
          </a:p>
        </p:txBody>
      </p:sp>
      <p:sp>
        <p:nvSpPr>
          <p:cNvPr id="24" name="TextBox 24"/>
          <p:cNvSpPr txBox="1"/>
          <p:nvPr/>
        </p:nvSpPr>
        <p:spPr>
          <a:xfrm>
            <a:off x="964336" y="2205567"/>
            <a:ext cx="4851362"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dạng mạch máu khi bị tổn thương có đặc điểm chảy máu khác nhau:</a:t>
            </a:r>
          </a:p>
        </p:txBody>
      </p:sp>
      <p:grpSp>
        <p:nvGrpSpPr>
          <p:cNvPr id="29" name="Group 28"/>
          <p:cNvGrpSpPr/>
          <p:nvPr/>
        </p:nvGrpSpPr>
        <p:grpSpPr>
          <a:xfrm>
            <a:off x="0" y="-1211709"/>
            <a:ext cx="12188825" cy="2341330"/>
            <a:chOff x="155575" y="-991578"/>
            <a:chExt cx="12339636" cy="3114536"/>
          </a:xfrm>
        </p:grpSpPr>
        <p:pic>
          <p:nvPicPr>
            <p:cNvPr id="30" name="Picture 2" descr="Thiếu máu: Nguyên nhân, dấu hiệu và cách phòng ngừa"/>
            <p:cNvPicPr>
              <a:picLocks noChangeAspect="1" noChangeArrowheads="1"/>
            </p:cNvPicPr>
            <p:nvPr/>
          </p:nvPicPr>
          <p:blipFill rotWithShape="1">
            <a:blip r:embed="rId8">
              <a:extLst>
                <a:ext uri="{28A0092B-C50C-407E-A947-70E740481C1C}">
                  <a14:useLocalDpi xmlns:a14="http://schemas.microsoft.com/office/drawing/2010/main" val="0"/>
                </a:ext>
              </a:extLst>
            </a:blip>
            <a:srcRect t="23450"/>
            <a:stretch/>
          </p:blipFill>
          <p:spPr bwMode="auto">
            <a:xfrm>
              <a:off x="155575" y="-983170"/>
              <a:ext cx="6296436" cy="310612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hiếu máu: Nguyên nhân, dấu hiệu và cách phòng ngừa"/>
            <p:cNvPicPr>
              <a:picLocks noChangeAspect="1" noChangeArrowheads="1"/>
            </p:cNvPicPr>
            <p:nvPr/>
          </p:nvPicPr>
          <p:blipFill rotWithShape="1">
            <a:blip r:embed="rId8">
              <a:extLst>
                <a:ext uri="{28A0092B-C50C-407E-A947-70E740481C1C}">
                  <a14:useLocalDpi xmlns:a14="http://schemas.microsoft.com/office/drawing/2010/main" val="0"/>
                </a:ext>
              </a:extLst>
            </a:blip>
            <a:srcRect t="23243"/>
            <a:stretch/>
          </p:blipFill>
          <p:spPr bwMode="auto">
            <a:xfrm flipH="1">
              <a:off x="6452010" y="-991578"/>
              <a:ext cx="6043201" cy="3114536"/>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18"/>
          <p:cNvSpPr txBox="1"/>
          <p:nvPr/>
        </p:nvSpPr>
        <p:spPr>
          <a:xfrm>
            <a:off x="669440" y="134092"/>
            <a:ext cx="9218790" cy="807722"/>
          </a:xfrm>
          <a:prstGeom prst="rect">
            <a:avLst/>
          </a:prstGeom>
        </p:spPr>
        <p:txBody>
          <a:bodyPr wrap="square" lIns="0" tIns="0" rIns="0" bIns="0" rtlCol="0" anchor="t">
            <a:spAutoFit/>
          </a:bodyPr>
          <a:lstStyle/>
          <a:p>
            <a:pPr>
              <a:lnSpc>
                <a:spcPts val="3266"/>
              </a:lnSpc>
              <a:spcBef>
                <a:spcPct val="0"/>
              </a:spcBef>
            </a:pPr>
            <a:r>
              <a:rPr lang="en-US" sz="2300" b="1" dirty="0" smtClean="0">
                <a:solidFill>
                  <a:schemeClr val="bg1"/>
                </a:solidFill>
                <a:latin typeface="Arial" pitchFamily="34" charset="0"/>
              </a:rPr>
              <a:t>IV. THỰC HÀNH: THỰC HIỆN TÌNH HUỐNG GIẢ ĐỊNH CẤP CỨU NGƯỜI BỊ CHẢY MÁU, TAI BIẾN, ĐỘT QUỴ VÀ ĐO HUYẾT ÁP</a:t>
            </a:r>
            <a:endParaRPr lang="en-US" sz="2300" b="1" dirty="0">
              <a:solidFill>
                <a:schemeClr val="bg1"/>
              </a:solidFill>
              <a:latin typeface="Arial" pitchFamily="34" charset="0"/>
            </a:endParaRPr>
          </a:p>
        </p:txBody>
      </p:sp>
      <p:sp>
        <p:nvSpPr>
          <p:cNvPr id="25" name="TextBox 20"/>
          <p:cNvSpPr txBox="1"/>
          <p:nvPr/>
        </p:nvSpPr>
        <p:spPr>
          <a:xfrm>
            <a:off x="3551216" y="1371600"/>
            <a:ext cx="6048396" cy="423193"/>
          </a:xfrm>
          <a:prstGeom prst="rect">
            <a:avLst/>
          </a:prstGeom>
        </p:spPr>
        <p:txBody>
          <a:bodyPr wrap="square" lIns="0" tIns="0" rIns="0" bIns="0" rtlCol="0" anchor="t">
            <a:spAutoFit/>
          </a:bodyPr>
          <a:lstStyle/>
          <a:p>
            <a:pPr algn="ctr">
              <a:lnSpc>
                <a:spcPts val="3266"/>
              </a:lnSpc>
              <a:spcBef>
                <a:spcPct val="0"/>
              </a:spcBef>
            </a:pPr>
            <a:r>
              <a:rPr lang="en-US" sz="2300" b="1" dirty="0">
                <a:latin typeface="Arial" pitchFamily="34" charset="0"/>
              </a:rPr>
              <a:t>1. </a:t>
            </a:r>
            <a:r>
              <a:rPr lang="en-US" sz="2300" b="1" dirty="0" err="1">
                <a:latin typeface="Arial" pitchFamily="34" charset="0"/>
              </a:rPr>
              <a:t>Cơ</a:t>
            </a:r>
            <a:r>
              <a:rPr lang="en-US" sz="2300" b="1" dirty="0">
                <a:latin typeface="Arial" pitchFamily="34" charset="0"/>
              </a:rPr>
              <a:t> </a:t>
            </a:r>
            <a:r>
              <a:rPr lang="en-US" sz="2300" b="1" dirty="0" err="1">
                <a:latin typeface="Arial" pitchFamily="34" charset="0"/>
              </a:rPr>
              <a:t>sở</a:t>
            </a:r>
            <a:r>
              <a:rPr lang="en-US" sz="2300" b="1" dirty="0">
                <a:latin typeface="Arial" pitchFamily="34" charset="0"/>
              </a:rPr>
              <a:t> </a:t>
            </a:r>
            <a:r>
              <a:rPr lang="en-US" sz="2300" b="1" dirty="0" err="1">
                <a:latin typeface="Arial" pitchFamily="34" charset="0"/>
              </a:rPr>
              <a:t>lý</a:t>
            </a:r>
            <a:r>
              <a:rPr lang="en-US" sz="2300" b="1" dirty="0">
                <a:latin typeface="Arial" pitchFamily="34" charset="0"/>
              </a:rPr>
              <a:t> </a:t>
            </a:r>
            <a:r>
              <a:rPr lang="en-US" sz="2300" b="1" dirty="0" err="1">
                <a:latin typeface="Arial" pitchFamily="34" charset="0"/>
              </a:rPr>
              <a:t>thuyết</a:t>
            </a:r>
            <a:r>
              <a:rPr lang="en-US" sz="2300" b="1" dirty="0">
                <a:latin typeface="Arial" pitchFamily="34" charset="0"/>
              </a:rPr>
              <a:t> </a:t>
            </a:r>
            <a:r>
              <a:rPr lang="en-US" sz="2300" b="1" dirty="0" err="1">
                <a:latin typeface="Arial" pitchFamily="34" charset="0"/>
              </a:rPr>
              <a:t>về</a:t>
            </a:r>
            <a:r>
              <a:rPr lang="en-US" sz="2300" b="1" dirty="0">
                <a:latin typeface="Arial" pitchFamily="34" charset="0"/>
              </a:rPr>
              <a:t> </a:t>
            </a:r>
            <a:r>
              <a:rPr lang="en-US" sz="2300" b="1" dirty="0" err="1">
                <a:latin typeface="Arial" pitchFamily="34" charset="0"/>
              </a:rPr>
              <a:t>sơ</a:t>
            </a:r>
            <a:r>
              <a:rPr lang="en-US" sz="2300" b="1" dirty="0">
                <a:latin typeface="Arial" pitchFamily="34" charset="0"/>
              </a:rPr>
              <a:t> </a:t>
            </a:r>
            <a:r>
              <a:rPr lang="en-US" sz="2300" b="1" dirty="0" err="1">
                <a:latin typeface="Arial" pitchFamily="34" charset="0"/>
              </a:rPr>
              <a:t>cứu</a:t>
            </a:r>
            <a:r>
              <a:rPr lang="en-US" sz="2300" b="1" dirty="0">
                <a:latin typeface="Arial" pitchFamily="34" charset="0"/>
              </a:rPr>
              <a:t> </a:t>
            </a:r>
            <a:r>
              <a:rPr lang="en-US" sz="2300" b="1" dirty="0" err="1">
                <a:latin typeface="Arial" pitchFamily="34" charset="0"/>
              </a:rPr>
              <a:t>cầm</a:t>
            </a:r>
            <a:r>
              <a:rPr lang="en-US" sz="2300" b="1" dirty="0">
                <a:latin typeface="Arial" pitchFamily="34" charset="0"/>
              </a:rPr>
              <a:t> </a:t>
            </a:r>
            <a:r>
              <a:rPr lang="en-US" sz="2300" b="1" dirty="0" err="1">
                <a:latin typeface="Arial" pitchFamily="34" charset="0"/>
              </a:rPr>
              <a:t>máu</a:t>
            </a:r>
            <a:endParaRPr lang="en-US" sz="2300" b="1" dirty="0">
              <a:latin typeface="Arial" pitchFamily="34" charset="0"/>
            </a:endParaRPr>
          </a:p>
        </p:txBody>
      </p:sp>
    </p:spTree>
    <p:extLst>
      <p:ext uri="{BB962C8B-B14F-4D97-AF65-F5344CB8AC3E}">
        <p14:creationId xmlns:p14="http://schemas.microsoft.com/office/powerpoint/2010/main" val="18601123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21" y="2065488"/>
            <a:ext cx="5408791" cy="1554012"/>
            <a:chOff x="0" y="0"/>
            <a:chExt cx="2137363" cy="613931"/>
          </a:xfrm>
        </p:grpSpPr>
        <p:sp>
          <p:nvSpPr>
            <p:cNvPr id="4" name="Freeform 4"/>
            <p:cNvSpPr/>
            <p:nvPr/>
          </p:nvSpPr>
          <p:spPr>
            <a:xfrm>
              <a:off x="0" y="0"/>
              <a:ext cx="2137363" cy="613931"/>
            </a:xfrm>
            <a:custGeom>
              <a:avLst/>
              <a:gdLst/>
              <a:ahLst/>
              <a:cxnLst/>
              <a:rect l="l" t="t" r="r" b="b"/>
              <a:pathLst>
                <a:path w="2137363" h="613931">
                  <a:moveTo>
                    <a:pt x="0" y="0"/>
                  </a:moveTo>
                  <a:lnTo>
                    <a:pt x="2137363" y="0"/>
                  </a:lnTo>
                  <a:lnTo>
                    <a:pt x="2137363" y="613931"/>
                  </a:lnTo>
                  <a:lnTo>
                    <a:pt x="0" y="613931"/>
                  </a:lnTo>
                  <a:close/>
                </a:path>
              </a:pathLst>
            </a:custGeom>
            <a:solidFill>
              <a:srgbClr val="FFDE5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685621" y="3619500"/>
            <a:ext cx="5408791" cy="1572184"/>
            <a:chOff x="0" y="0"/>
            <a:chExt cx="10820400" cy="3144368"/>
          </a:xfrm>
        </p:grpSpPr>
        <p:grpSp>
          <p:nvGrpSpPr>
            <p:cNvPr id="7" name="Group 7"/>
            <p:cNvGrpSpPr/>
            <p:nvPr/>
          </p:nvGrpSpPr>
          <p:grpSpPr>
            <a:xfrm>
              <a:off x="0" y="0"/>
              <a:ext cx="10820400" cy="3144368"/>
              <a:chOff x="0" y="0"/>
              <a:chExt cx="2137363" cy="621110"/>
            </a:xfrm>
          </p:grpSpPr>
          <p:sp>
            <p:nvSpPr>
              <p:cNvPr id="8" name="Freeform 8"/>
              <p:cNvSpPr/>
              <p:nvPr/>
            </p:nvSpPr>
            <p:spPr>
              <a:xfrm>
                <a:off x="0" y="0"/>
                <a:ext cx="2137363" cy="621110"/>
              </a:xfrm>
              <a:custGeom>
                <a:avLst/>
                <a:gdLst/>
                <a:ahLst/>
                <a:cxnLst/>
                <a:rect l="l" t="t" r="r" b="b"/>
                <a:pathLst>
                  <a:path w="2137363" h="621110">
                    <a:moveTo>
                      <a:pt x="0" y="0"/>
                    </a:moveTo>
                    <a:lnTo>
                      <a:pt x="2137363" y="0"/>
                    </a:lnTo>
                    <a:lnTo>
                      <a:pt x="2137363" y="621110"/>
                    </a:lnTo>
                    <a:lnTo>
                      <a:pt x="0" y="621110"/>
                    </a:ln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Freeform 10"/>
            <p:cNvSpPr/>
            <p:nvPr/>
          </p:nvSpPr>
          <p:spPr>
            <a:xfrm>
              <a:off x="557575" y="393201"/>
              <a:ext cx="1488466" cy="2357967"/>
            </a:xfrm>
            <a:custGeom>
              <a:avLst/>
              <a:gdLst/>
              <a:ahLst/>
              <a:cxnLst/>
              <a:rect l="l" t="t" r="r" b="b"/>
              <a:pathLst>
                <a:path w="1488466" h="2357967">
                  <a:moveTo>
                    <a:pt x="0" y="0"/>
                  </a:moveTo>
                  <a:lnTo>
                    <a:pt x="1488466" y="0"/>
                  </a:lnTo>
                  <a:lnTo>
                    <a:pt x="1488466" y="2357966"/>
                  </a:lnTo>
                  <a:lnTo>
                    <a:pt x="0" y="2357966"/>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11" name="TextBox 11"/>
            <p:cNvSpPr txBox="1"/>
            <p:nvPr/>
          </p:nvSpPr>
          <p:spPr>
            <a:xfrm>
              <a:off x="2465810" y="739276"/>
              <a:ext cx="7934820"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mao mạch, máu thường sẽ chảy ít, chậm</a:t>
              </a:r>
            </a:p>
          </p:txBody>
        </p:sp>
      </p:grpSp>
      <p:grpSp>
        <p:nvGrpSpPr>
          <p:cNvPr id="12" name="Group 12"/>
          <p:cNvGrpSpPr/>
          <p:nvPr/>
        </p:nvGrpSpPr>
        <p:grpSpPr>
          <a:xfrm>
            <a:off x="6094412" y="2224239"/>
            <a:ext cx="5786465" cy="4217430"/>
            <a:chOff x="0" y="0"/>
            <a:chExt cx="11575944" cy="8434861"/>
          </a:xfrm>
        </p:grpSpPr>
        <p:sp>
          <p:nvSpPr>
            <p:cNvPr id="13" name="Freeform 13"/>
            <p:cNvSpPr/>
            <p:nvPr/>
          </p:nvSpPr>
          <p:spPr>
            <a:xfrm>
              <a:off x="715384" y="0"/>
              <a:ext cx="10145176" cy="7776850"/>
            </a:xfrm>
            <a:custGeom>
              <a:avLst/>
              <a:gdLst/>
              <a:ahLst/>
              <a:cxnLst/>
              <a:rect l="l" t="t" r="r" b="b"/>
              <a:pathLst>
                <a:path w="10145176" h="7776850">
                  <a:moveTo>
                    <a:pt x="0" y="0"/>
                  </a:moveTo>
                  <a:lnTo>
                    <a:pt x="10145176" y="0"/>
                  </a:lnTo>
                  <a:lnTo>
                    <a:pt x="10145176" y="7776850"/>
                  </a:lnTo>
                  <a:lnTo>
                    <a:pt x="0" y="7776850"/>
                  </a:lnTo>
                  <a:lnTo>
                    <a:pt x="0" y="0"/>
                  </a:lnTo>
                  <a:close/>
                </a:path>
              </a:pathLst>
            </a:custGeom>
            <a:blipFill>
              <a:blip r:embed="rId5"/>
              <a:stretch>
                <a:fillRect l="-7369" r="-10562"/>
              </a:stretch>
            </a:blipFill>
          </p:spPr>
        </p:sp>
        <p:sp>
          <p:nvSpPr>
            <p:cNvPr id="14" name="TextBox 14"/>
            <p:cNvSpPr txBox="1"/>
            <p:nvPr/>
          </p:nvSpPr>
          <p:spPr>
            <a:xfrm>
              <a:off x="753472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Động mạch</a:t>
              </a:r>
            </a:p>
          </p:txBody>
        </p:sp>
        <p:sp>
          <p:nvSpPr>
            <p:cNvPr id="15" name="TextBox 15"/>
            <p:cNvSpPr txBox="1"/>
            <p:nvPr/>
          </p:nvSpPr>
          <p:spPr>
            <a:xfrm>
              <a:off x="3771212"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Tĩnh mạch</a:t>
              </a:r>
            </a:p>
          </p:txBody>
        </p:sp>
        <p:sp>
          <p:nvSpPr>
            <p:cNvPr id="16" name="TextBox 16"/>
            <p:cNvSpPr txBox="1"/>
            <p:nvPr/>
          </p:nvSpPr>
          <p:spPr>
            <a:xfrm>
              <a:off x="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Mao mạch</a:t>
              </a:r>
            </a:p>
          </p:txBody>
        </p:sp>
      </p:grpSp>
      <p:sp>
        <p:nvSpPr>
          <p:cNvPr id="17" name="Freeform 17"/>
          <p:cNvSpPr/>
          <p:nvPr/>
        </p:nvSpPr>
        <p:spPr>
          <a:xfrm>
            <a:off x="685621" y="5382184"/>
            <a:ext cx="5408791" cy="899446"/>
          </a:xfrm>
          <a:custGeom>
            <a:avLst/>
            <a:gdLst/>
            <a:ahLst/>
            <a:cxnLst/>
            <a:rect l="l" t="t" r="r" b="b"/>
            <a:pathLst>
              <a:path w="8115300" h="1349169">
                <a:moveTo>
                  <a:pt x="0" y="0"/>
                </a:moveTo>
                <a:lnTo>
                  <a:pt x="8115300" y="0"/>
                </a:lnTo>
                <a:lnTo>
                  <a:pt x="8115300" y="1349169"/>
                </a:lnTo>
                <a:lnTo>
                  <a:pt x="0" y="13491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4" name="TextBox 24"/>
          <p:cNvSpPr txBox="1"/>
          <p:nvPr/>
        </p:nvSpPr>
        <p:spPr>
          <a:xfrm>
            <a:off x="964336" y="2205567"/>
            <a:ext cx="4851362"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dạng mạch máu khi bị tổn thương có đặc điểm chảy máu khác nhau:</a:t>
            </a:r>
          </a:p>
        </p:txBody>
      </p:sp>
      <p:sp>
        <p:nvSpPr>
          <p:cNvPr id="28"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dirty="0">
                <a:solidFill>
                  <a:schemeClr val="bg1"/>
                </a:solidFill>
                <a:latin typeface="Arial" pitchFamily="34" charset="0"/>
              </a:rPr>
              <a:t>I. SƠ CỨU CẦM MÁU</a:t>
            </a:r>
          </a:p>
        </p:txBody>
      </p:sp>
      <p:grpSp>
        <p:nvGrpSpPr>
          <p:cNvPr id="30" name="Group 29"/>
          <p:cNvGrpSpPr/>
          <p:nvPr/>
        </p:nvGrpSpPr>
        <p:grpSpPr>
          <a:xfrm>
            <a:off x="0" y="-1211709"/>
            <a:ext cx="12188825" cy="2341330"/>
            <a:chOff x="155575" y="-991578"/>
            <a:chExt cx="12339636" cy="3114536"/>
          </a:xfrm>
        </p:grpSpPr>
        <p:pic>
          <p:nvPicPr>
            <p:cNvPr id="31" name="Picture 2" descr="Thiếu máu: Nguyên nhân, dấu hiệu và cách phòng ngừa"/>
            <p:cNvPicPr>
              <a:picLocks noChangeAspect="1" noChangeArrowheads="1"/>
            </p:cNvPicPr>
            <p:nvPr/>
          </p:nvPicPr>
          <p:blipFill rotWithShape="1">
            <a:blip r:embed="rId8">
              <a:extLst>
                <a:ext uri="{28A0092B-C50C-407E-A947-70E740481C1C}">
                  <a14:useLocalDpi xmlns:a14="http://schemas.microsoft.com/office/drawing/2010/main" val="0"/>
                </a:ext>
              </a:extLst>
            </a:blip>
            <a:srcRect t="23450"/>
            <a:stretch/>
          </p:blipFill>
          <p:spPr bwMode="auto">
            <a:xfrm>
              <a:off x="155575" y="-983170"/>
              <a:ext cx="6296436" cy="310612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hiếu máu: Nguyên nhân, dấu hiệu và cách phòng ngừa"/>
            <p:cNvPicPr>
              <a:picLocks noChangeAspect="1" noChangeArrowheads="1"/>
            </p:cNvPicPr>
            <p:nvPr/>
          </p:nvPicPr>
          <p:blipFill rotWithShape="1">
            <a:blip r:embed="rId8">
              <a:extLst>
                <a:ext uri="{28A0092B-C50C-407E-A947-70E740481C1C}">
                  <a14:useLocalDpi xmlns:a14="http://schemas.microsoft.com/office/drawing/2010/main" val="0"/>
                </a:ext>
              </a:extLst>
            </a:blip>
            <a:srcRect t="23243"/>
            <a:stretch/>
          </p:blipFill>
          <p:spPr bwMode="auto">
            <a:xfrm flipH="1">
              <a:off x="6452010" y="-991578"/>
              <a:ext cx="6043201" cy="3114536"/>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18"/>
          <p:cNvSpPr txBox="1"/>
          <p:nvPr/>
        </p:nvSpPr>
        <p:spPr>
          <a:xfrm>
            <a:off x="669440" y="134092"/>
            <a:ext cx="9218790" cy="807722"/>
          </a:xfrm>
          <a:prstGeom prst="rect">
            <a:avLst/>
          </a:prstGeom>
        </p:spPr>
        <p:txBody>
          <a:bodyPr wrap="square" lIns="0" tIns="0" rIns="0" bIns="0" rtlCol="0" anchor="t">
            <a:spAutoFit/>
          </a:bodyPr>
          <a:lstStyle/>
          <a:p>
            <a:pPr>
              <a:lnSpc>
                <a:spcPts val="3266"/>
              </a:lnSpc>
              <a:spcBef>
                <a:spcPct val="0"/>
              </a:spcBef>
            </a:pPr>
            <a:r>
              <a:rPr lang="en-US" sz="2300" b="1" dirty="0" smtClean="0">
                <a:solidFill>
                  <a:schemeClr val="bg1"/>
                </a:solidFill>
                <a:latin typeface="Arial" pitchFamily="34" charset="0"/>
              </a:rPr>
              <a:t>IV. THỰC HÀNH: THỰC HIỆN TÌNH HUỐNG GIẢ ĐỊNH CẤP CỨU NGƯỜI BỊ CHẢY MÁU, TAI BIẾN, ĐỘT QUỴ VÀ ĐO HUYẾT ÁP</a:t>
            </a:r>
            <a:endParaRPr lang="en-US" sz="2300" b="1" dirty="0">
              <a:solidFill>
                <a:schemeClr val="bg1"/>
              </a:solidFill>
              <a:latin typeface="Arial" pitchFamily="34" charset="0"/>
            </a:endParaRPr>
          </a:p>
        </p:txBody>
      </p:sp>
      <p:sp>
        <p:nvSpPr>
          <p:cNvPr id="25" name="TextBox 20"/>
          <p:cNvSpPr txBox="1"/>
          <p:nvPr/>
        </p:nvSpPr>
        <p:spPr>
          <a:xfrm>
            <a:off x="3551216" y="1371600"/>
            <a:ext cx="6048396" cy="423193"/>
          </a:xfrm>
          <a:prstGeom prst="rect">
            <a:avLst/>
          </a:prstGeom>
        </p:spPr>
        <p:txBody>
          <a:bodyPr wrap="square" lIns="0" tIns="0" rIns="0" bIns="0" rtlCol="0" anchor="t">
            <a:spAutoFit/>
          </a:bodyPr>
          <a:lstStyle/>
          <a:p>
            <a:pPr algn="ctr">
              <a:lnSpc>
                <a:spcPts val="3266"/>
              </a:lnSpc>
              <a:spcBef>
                <a:spcPct val="0"/>
              </a:spcBef>
            </a:pPr>
            <a:r>
              <a:rPr lang="en-US" sz="2300" b="1" dirty="0">
                <a:latin typeface="Arial" pitchFamily="34" charset="0"/>
              </a:rPr>
              <a:t>1. </a:t>
            </a:r>
            <a:r>
              <a:rPr lang="en-US" sz="2300" b="1" dirty="0" err="1">
                <a:latin typeface="Arial" pitchFamily="34" charset="0"/>
              </a:rPr>
              <a:t>Cơ</a:t>
            </a:r>
            <a:r>
              <a:rPr lang="en-US" sz="2300" b="1" dirty="0">
                <a:latin typeface="Arial" pitchFamily="34" charset="0"/>
              </a:rPr>
              <a:t> </a:t>
            </a:r>
            <a:r>
              <a:rPr lang="en-US" sz="2300" b="1" dirty="0" err="1">
                <a:latin typeface="Arial" pitchFamily="34" charset="0"/>
              </a:rPr>
              <a:t>sở</a:t>
            </a:r>
            <a:r>
              <a:rPr lang="en-US" sz="2300" b="1" dirty="0">
                <a:latin typeface="Arial" pitchFamily="34" charset="0"/>
              </a:rPr>
              <a:t> </a:t>
            </a:r>
            <a:r>
              <a:rPr lang="en-US" sz="2300" b="1" dirty="0" err="1">
                <a:latin typeface="Arial" pitchFamily="34" charset="0"/>
              </a:rPr>
              <a:t>lý</a:t>
            </a:r>
            <a:r>
              <a:rPr lang="en-US" sz="2300" b="1" dirty="0">
                <a:latin typeface="Arial" pitchFamily="34" charset="0"/>
              </a:rPr>
              <a:t> </a:t>
            </a:r>
            <a:r>
              <a:rPr lang="en-US" sz="2300" b="1" dirty="0" err="1">
                <a:latin typeface="Arial" pitchFamily="34" charset="0"/>
              </a:rPr>
              <a:t>thuyết</a:t>
            </a:r>
            <a:r>
              <a:rPr lang="en-US" sz="2300" b="1" dirty="0">
                <a:latin typeface="Arial" pitchFamily="34" charset="0"/>
              </a:rPr>
              <a:t> </a:t>
            </a:r>
            <a:r>
              <a:rPr lang="en-US" sz="2300" b="1" dirty="0" err="1">
                <a:latin typeface="Arial" pitchFamily="34" charset="0"/>
              </a:rPr>
              <a:t>về</a:t>
            </a:r>
            <a:r>
              <a:rPr lang="en-US" sz="2300" b="1" dirty="0">
                <a:latin typeface="Arial" pitchFamily="34" charset="0"/>
              </a:rPr>
              <a:t> </a:t>
            </a:r>
            <a:r>
              <a:rPr lang="en-US" sz="2300" b="1" dirty="0" err="1">
                <a:latin typeface="Arial" pitchFamily="34" charset="0"/>
              </a:rPr>
              <a:t>sơ</a:t>
            </a:r>
            <a:r>
              <a:rPr lang="en-US" sz="2300" b="1" dirty="0">
                <a:latin typeface="Arial" pitchFamily="34" charset="0"/>
              </a:rPr>
              <a:t> </a:t>
            </a:r>
            <a:r>
              <a:rPr lang="en-US" sz="2300" b="1" dirty="0" err="1">
                <a:latin typeface="Arial" pitchFamily="34" charset="0"/>
              </a:rPr>
              <a:t>cứu</a:t>
            </a:r>
            <a:r>
              <a:rPr lang="en-US" sz="2300" b="1" dirty="0">
                <a:latin typeface="Arial" pitchFamily="34" charset="0"/>
              </a:rPr>
              <a:t> </a:t>
            </a:r>
            <a:r>
              <a:rPr lang="en-US" sz="2300" b="1" dirty="0" err="1">
                <a:latin typeface="Arial" pitchFamily="34" charset="0"/>
              </a:rPr>
              <a:t>cầm</a:t>
            </a:r>
            <a:r>
              <a:rPr lang="en-US" sz="2300" b="1" dirty="0">
                <a:latin typeface="Arial" pitchFamily="34" charset="0"/>
              </a:rPr>
              <a:t> </a:t>
            </a:r>
            <a:r>
              <a:rPr lang="en-US" sz="2300" b="1" dirty="0" err="1">
                <a:latin typeface="Arial" pitchFamily="34" charset="0"/>
              </a:rPr>
              <a:t>máu</a:t>
            </a:r>
            <a:endParaRPr lang="en-US" sz="2300" b="1" dirty="0">
              <a:latin typeface="Arial" pitchFamily="34" charset="0"/>
            </a:endParaRPr>
          </a:p>
        </p:txBody>
      </p:sp>
    </p:spTree>
    <p:extLst>
      <p:ext uri="{BB962C8B-B14F-4D97-AF65-F5344CB8AC3E}">
        <p14:creationId xmlns:p14="http://schemas.microsoft.com/office/powerpoint/2010/main" val="38472099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dirty="0" err="1">
                  <a:solidFill>
                    <a:srgbClr val="FFFFFF"/>
                  </a:solidFill>
                  <a:latin typeface="Arial" pitchFamily="34" charset="0"/>
                </a:rPr>
                <a:t>Chuẩn</a:t>
              </a:r>
              <a:r>
                <a:rPr lang="en-US" sz="2300" b="1" dirty="0">
                  <a:solidFill>
                    <a:srgbClr val="FFFFFF"/>
                  </a:solidFill>
                  <a:latin typeface="Arial" pitchFamily="34" charset="0"/>
                </a:rPr>
                <a:t> </a:t>
              </a:r>
              <a:r>
                <a:rPr lang="en-US" sz="2300" b="1" dirty="0" err="1">
                  <a:solidFill>
                    <a:srgbClr val="FFFFFF"/>
                  </a:solidFill>
                  <a:latin typeface="Arial" pitchFamily="34" charset="0"/>
                </a:rPr>
                <a:t>bị</a:t>
              </a:r>
              <a:endParaRPr lang="en-US" sz="2300" b="1" dirty="0">
                <a:solidFill>
                  <a:srgbClr val="FFFFFF"/>
                </a:solidFill>
                <a:latin typeface="Arial" pitchFamily="34" charset="0"/>
              </a:endParaRPr>
            </a:p>
          </p:txBody>
        </p:sp>
      </p:grpSp>
      <p:sp>
        <p:nvSpPr>
          <p:cNvPr id="13" name="Freeform 13"/>
          <p:cNvSpPr/>
          <p:nvPr/>
        </p:nvSpPr>
        <p:spPr>
          <a:xfrm>
            <a:off x="547715" y="2932860"/>
            <a:ext cx="2361585" cy="1266113"/>
          </a:xfrm>
          <a:custGeom>
            <a:avLst/>
            <a:gdLst/>
            <a:ahLst/>
            <a:cxnLst/>
            <a:rect l="l" t="t" r="r" b="b"/>
            <a:pathLst>
              <a:path w="3543300" h="1899169">
                <a:moveTo>
                  <a:pt x="0" y="0"/>
                </a:moveTo>
                <a:lnTo>
                  <a:pt x="3543300" y="0"/>
                </a:lnTo>
                <a:lnTo>
                  <a:pt x="3543300" y="1899169"/>
                </a:lnTo>
                <a:lnTo>
                  <a:pt x="0" y="1899169"/>
                </a:lnTo>
                <a:lnTo>
                  <a:pt x="0" y="0"/>
                </a:lnTo>
                <a:close/>
              </a:path>
            </a:pathLst>
          </a:custGeom>
          <a:blipFill>
            <a:blip r:embed="rId2"/>
            <a:stretch>
              <a:fillRect t="-43399" b="-43171"/>
            </a:stretch>
          </a:blipFill>
        </p:spPr>
      </p:sp>
      <p:sp>
        <p:nvSpPr>
          <p:cNvPr id="14" name="Freeform 14"/>
          <p:cNvSpPr/>
          <p:nvPr/>
        </p:nvSpPr>
        <p:spPr>
          <a:xfrm>
            <a:off x="3299127" y="3009690"/>
            <a:ext cx="2353476" cy="2354089"/>
          </a:xfrm>
          <a:custGeom>
            <a:avLst/>
            <a:gdLst/>
            <a:ahLst/>
            <a:cxnLst/>
            <a:rect l="l" t="t" r="r" b="b"/>
            <a:pathLst>
              <a:path w="3531134" h="3531134">
                <a:moveTo>
                  <a:pt x="0" y="0"/>
                </a:moveTo>
                <a:lnTo>
                  <a:pt x="3531133" y="0"/>
                </a:lnTo>
                <a:lnTo>
                  <a:pt x="3531133" y="3531134"/>
                </a:lnTo>
                <a:lnTo>
                  <a:pt x="0" y="3531134"/>
                </a:lnTo>
                <a:lnTo>
                  <a:pt x="0" y="0"/>
                </a:lnTo>
                <a:close/>
              </a:path>
            </a:pathLst>
          </a:custGeom>
          <a:blipFill>
            <a:blip r:embed="rId3"/>
            <a:stretch>
              <a:fillRect/>
            </a:stretch>
          </a:blipFill>
        </p:spPr>
      </p:sp>
      <p:sp>
        <p:nvSpPr>
          <p:cNvPr id="15" name="Freeform 15"/>
          <p:cNvSpPr/>
          <p:nvPr/>
        </p:nvSpPr>
        <p:spPr>
          <a:xfrm>
            <a:off x="9079159" y="4228271"/>
            <a:ext cx="2270425" cy="2271016"/>
          </a:xfrm>
          <a:custGeom>
            <a:avLst/>
            <a:gdLst/>
            <a:ahLst/>
            <a:cxnLst/>
            <a:rect l="l" t="t" r="r" b="b"/>
            <a:pathLst>
              <a:path w="3406524" h="3406524">
                <a:moveTo>
                  <a:pt x="0" y="0"/>
                </a:moveTo>
                <a:lnTo>
                  <a:pt x="3406523" y="0"/>
                </a:lnTo>
                <a:lnTo>
                  <a:pt x="3406523" y="3406524"/>
                </a:lnTo>
                <a:lnTo>
                  <a:pt x="0" y="3406524"/>
                </a:lnTo>
                <a:lnTo>
                  <a:pt x="0" y="0"/>
                </a:lnTo>
                <a:close/>
              </a:path>
            </a:pathLst>
          </a:custGeom>
          <a:blipFill>
            <a:blip r:embed="rId4"/>
            <a:stretch>
              <a:fillRect/>
            </a:stretch>
          </a:blipFill>
        </p:spPr>
      </p:sp>
      <p:sp>
        <p:nvSpPr>
          <p:cNvPr id="16" name="Freeform 16"/>
          <p:cNvSpPr/>
          <p:nvPr/>
        </p:nvSpPr>
        <p:spPr>
          <a:xfrm>
            <a:off x="257508" y="4525992"/>
            <a:ext cx="3041619" cy="1973295"/>
          </a:xfrm>
          <a:custGeom>
            <a:avLst/>
            <a:gdLst/>
            <a:ahLst/>
            <a:cxnLst/>
            <a:rect l="l" t="t" r="r" b="b"/>
            <a:pathLst>
              <a:path w="4563617" h="2959942">
                <a:moveTo>
                  <a:pt x="0" y="0"/>
                </a:moveTo>
                <a:lnTo>
                  <a:pt x="4563617" y="0"/>
                </a:lnTo>
                <a:lnTo>
                  <a:pt x="4563617" y="2959942"/>
                </a:lnTo>
                <a:lnTo>
                  <a:pt x="0" y="2959942"/>
                </a:lnTo>
                <a:lnTo>
                  <a:pt x="0" y="0"/>
                </a:lnTo>
                <a:close/>
              </a:path>
            </a:pathLst>
          </a:custGeom>
          <a:blipFill>
            <a:blip r:embed="rId5"/>
            <a:stretch>
              <a:fillRect l="-6363" t="-37757" r="-5863" b="-35272"/>
            </a:stretch>
          </a:blipFill>
        </p:spPr>
      </p:sp>
      <p:sp>
        <p:nvSpPr>
          <p:cNvPr id="17" name="Freeform 17"/>
          <p:cNvSpPr/>
          <p:nvPr/>
        </p:nvSpPr>
        <p:spPr>
          <a:xfrm>
            <a:off x="5752221" y="2065488"/>
            <a:ext cx="1961868" cy="3221461"/>
          </a:xfrm>
          <a:custGeom>
            <a:avLst/>
            <a:gdLst/>
            <a:ahLst/>
            <a:cxnLst/>
            <a:rect l="l" t="t" r="r" b="b"/>
            <a:pathLst>
              <a:path w="2943568" h="4832191">
                <a:moveTo>
                  <a:pt x="0" y="0"/>
                </a:moveTo>
                <a:lnTo>
                  <a:pt x="2943568" y="0"/>
                </a:lnTo>
                <a:lnTo>
                  <a:pt x="2943568" y="4832191"/>
                </a:lnTo>
                <a:lnTo>
                  <a:pt x="0" y="4832191"/>
                </a:lnTo>
                <a:lnTo>
                  <a:pt x="0" y="0"/>
                </a:lnTo>
                <a:close/>
              </a:path>
            </a:pathLst>
          </a:custGeom>
          <a:blipFill>
            <a:blip r:embed="rId6"/>
            <a:stretch>
              <a:fillRect l="-35122" r="-29038"/>
            </a:stretch>
          </a:blipFill>
        </p:spPr>
      </p:sp>
      <p:sp>
        <p:nvSpPr>
          <p:cNvPr id="18" name="Freeform 18"/>
          <p:cNvSpPr/>
          <p:nvPr/>
        </p:nvSpPr>
        <p:spPr>
          <a:xfrm>
            <a:off x="7503161" y="2030194"/>
            <a:ext cx="1575998" cy="3221461"/>
          </a:xfrm>
          <a:custGeom>
            <a:avLst/>
            <a:gdLst/>
            <a:ahLst/>
            <a:cxnLst/>
            <a:rect l="l" t="t" r="r" b="b"/>
            <a:pathLst>
              <a:path w="2364613" h="4832191">
                <a:moveTo>
                  <a:pt x="0" y="0"/>
                </a:moveTo>
                <a:lnTo>
                  <a:pt x="2364613" y="0"/>
                </a:lnTo>
                <a:lnTo>
                  <a:pt x="2364613" y="4832191"/>
                </a:lnTo>
                <a:lnTo>
                  <a:pt x="0" y="4832191"/>
                </a:lnTo>
                <a:lnTo>
                  <a:pt x="0" y="0"/>
                </a:lnTo>
                <a:close/>
              </a:path>
            </a:pathLst>
          </a:custGeom>
          <a:blipFill>
            <a:blip r:embed="rId7"/>
            <a:stretch>
              <a:fillRect l="-52094" r="-52259"/>
            </a:stretch>
          </a:blipFill>
        </p:spPr>
      </p:sp>
      <p:sp>
        <p:nvSpPr>
          <p:cNvPr id="19" name="Freeform 19"/>
          <p:cNvSpPr/>
          <p:nvPr/>
        </p:nvSpPr>
        <p:spPr>
          <a:xfrm>
            <a:off x="4006666" y="5411679"/>
            <a:ext cx="4654329" cy="1233783"/>
          </a:xfrm>
          <a:custGeom>
            <a:avLst/>
            <a:gdLst/>
            <a:ahLst/>
            <a:cxnLst/>
            <a:rect l="l" t="t" r="r" b="b"/>
            <a:pathLst>
              <a:path w="6983312" h="1850674">
                <a:moveTo>
                  <a:pt x="0" y="0"/>
                </a:moveTo>
                <a:lnTo>
                  <a:pt x="6983312" y="0"/>
                </a:lnTo>
                <a:lnTo>
                  <a:pt x="6983312" y="1850674"/>
                </a:lnTo>
                <a:lnTo>
                  <a:pt x="0" y="1850674"/>
                </a:lnTo>
                <a:lnTo>
                  <a:pt x="0" y="0"/>
                </a:lnTo>
                <a:close/>
              </a:path>
            </a:pathLst>
          </a:custGeom>
          <a:blipFill>
            <a:blip r:embed="rId8"/>
            <a:stretch>
              <a:fillRect t="-100188" b="-106965"/>
            </a:stretch>
          </a:blipFill>
        </p:spPr>
      </p:sp>
      <p:sp>
        <p:nvSpPr>
          <p:cNvPr id="20" name="Freeform 20"/>
          <p:cNvSpPr/>
          <p:nvPr/>
        </p:nvSpPr>
        <p:spPr>
          <a:xfrm>
            <a:off x="9079159" y="2065488"/>
            <a:ext cx="2424045" cy="1102333"/>
          </a:xfrm>
          <a:custGeom>
            <a:avLst/>
            <a:gdLst/>
            <a:ahLst/>
            <a:cxnLst/>
            <a:rect l="l" t="t" r="r" b="b"/>
            <a:pathLst>
              <a:path w="3637014" h="1653499">
                <a:moveTo>
                  <a:pt x="0" y="0"/>
                </a:moveTo>
                <a:lnTo>
                  <a:pt x="3637014" y="0"/>
                </a:lnTo>
                <a:lnTo>
                  <a:pt x="3637014" y="1653499"/>
                </a:lnTo>
                <a:lnTo>
                  <a:pt x="0" y="1653499"/>
                </a:lnTo>
                <a:lnTo>
                  <a:pt x="0" y="0"/>
                </a:lnTo>
                <a:close/>
              </a:path>
            </a:pathLst>
          </a:custGeom>
          <a:blipFill>
            <a:blip r:embed="rId9"/>
            <a:stretch>
              <a:fillRect t="-52527" b="-67430"/>
            </a:stretch>
          </a:blipFill>
        </p:spPr>
      </p:sp>
      <p:sp>
        <p:nvSpPr>
          <p:cNvPr id="21" name="Freeform 21"/>
          <p:cNvSpPr/>
          <p:nvPr/>
        </p:nvSpPr>
        <p:spPr>
          <a:xfrm>
            <a:off x="9079159" y="3209544"/>
            <a:ext cx="2424045" cy="1366369"/>
          </a:xfrm>
          <a:custGeom>
            <a:avLst/>
            <a:gdLst/>
            <a:ahLst/>
            <a:cxnLst/>
            <a:rect l="l" t="t" r="r" b="b"/>
            <a:pathLst>
              <a:path w="3637014" h="2049553">
                <a:moveTo>
                  <a:pt x="0" y="0"/>
                </a:moveTo>
                <a:lnTo>
                  <a:pt x="3637014" y="0"/>
                </a:lnTo>
                <a:lnTo>
                  <a:pt x="3637014" y="2049553"/>
                </a:lnTo>
                <a:lnTo>
                  <a:pt x="0" y="2049553"/>
                </a:lnTo>
                <a:lnTo>
                  <a:pt x="0" y="0"/>
                </a:lnTo>
                <a:close/>
              </a:path>
            </a:pathLst>
          </a:custGeom>
          <a:blipFill>
            <a:blip r:embed="rId10"/>
            <a:stretch>
              <a:fillRect t="-40603" b="-36850"/>
            </a:stretch>
          </a:blipFill>
        </p:spPr>
      </p:sp>
      <p:sp>
        <p:nvSpPr>
          <p:cNvPr id="26" name="TextBox 18"/>
          <p:cNvSpPr txBox="1"/>
          <p:nvPr/>
        </p:nvSpPr>
        <p:spPr>
          <a:xfrm>
            <a:off x="733225" y="287867"/>
            <a:ext cx="7906063" cy="384529"/>
          </a:xfrm>
          <a:prstGeom prst="rect">
            <a:avLst/>
          </a:prstGeom>
        </p:spPr>
        <p:txBody>
          <a:bodyPr lIns="0" tIns="0" rIns="0" bIns="0" rtlCol="0" anchor="t">
            <a:spAutoFit/>
          </a:bodyPr>
          <a:lstStyle/>
          <a:p>
            <a:pPr>
              <a:lnSpc>
                <a:spcPts val="3266"/>
              </a:lnSpc>
              <a:spcBef>
                <a:spcPct val="0"/>
              </a:spcBef>
            </a:pPr>
            <a:r>
              <a:rPr lang="en-US" sz="2300" b="1" dirty="0">
                <a:solidFill>
                  <a:schemeClr val="bg1"/>
                </a:solidFill>
                <a:latin typeface="Arial" pitchFamily="34" charset="0"/>
              </a:rPr>
              <a:t>I. SƠ CỨU CẦM MÁU</a:t>
            </a:r>
          </a:p>
        </p:txBody>
      </p:sp>
      <p:sp>
        <p:nvSpPr>
          <p:cNvPr id="27" name="TextBox 20"/>
          <p:cNvSpPr txBox="1"/>
          <p:nvPr/>
        </p:nvSpPr>
        <p:spPr>
          <a:xfrm>
            <a:off x="3598819" y="1371600"/>
            <a:ext cx="5086393" cy="423193"/>
          </a:xfrm>
          <a:prstGeom prst="rect">
            <a:avLst/>
          </a:prstGeom>
        </p:spPr>
        <p:txBody>
          <a:bodyPr lIns="0" tIns="0" rIns="0" bIns="0" rtlCol="0" anchor="t">
            <a:spAutoFit/>
          </a:bodyPr>
          <a:lstStyle/>
          <a:p>
            <a:pPr algn="ctr">
              <a:lnSpc>
                <a:spcPts val="3266"/>
              </a:lnSpc>
              <a:spcBef>
                <a:spcPct val="0"/>
              </a:spcBef>
            </a:pPr>
            <a:r>
              <a:rPr lang="en-US" sz="2300" b="1" dirty="0" smtClean="0">
                <a:latin typeface="Arial" pitchFamily="34" charset="0"/>
              </a:rPr>
              <a:t>2. </a:t>
            </a:r>
            <a:r>
              <a:rPr lang="en-US" sz="2300" b="1" dirty="0" err="1" smtClean="0">
                <a:latin typeface="Arial" pitchFamily="34" charset="0"/>
              </a:rPr>
              <a:t>Chuẩn</a:t>
            </a:r>
            <a:r>
              <a:rPr lang="en-US" sz="2300" b="1" dirty="0" smtClean="0">
                <a:latin typeface="Arial" pitchFamily="34" charset="0"/>
              </a:rPr>
              <a:t> </a:t>
            </a:r>
            <a:r>
              <a:rPr lang="en-US" sz="2300" b="1" dirty="0" err="1" smtClean="0">
                <a:latin typeface="Arial" pitchFamily="34" charset="0"/>
              </a:rPr>
              <a:t>bị</a:t>
            </a:r>
            <a:endParaRPr lang="en-US" sz="2300" b="1" dirty="0">
              <a:latin typeface="Arial" pitchFamily="34" charset="0"/>
            </a:endParaRPr>
          </a:p>
        </p:txBody>
      </p:sp>
      <p:grpSp>
        <p:nvGrpSpPr>
          <p:cNvPr id="31" name="Group 30"/>
          <p:cNvGrpSpPr/>
          <p:nvPr/>
        </p:nvGrpSpPr>
        <p:grpSpPr>
          <a:xfrm>
            <a:off x="0" y="-1211709"/>
            <a:ext cx="12188825" cy="2341330"/>
            <a:chOff x="155575" y="-991578"/>
            <a:chExt cx="12339636" cy="3114536"/>
          </a:xfrm>
        </p:grpSpPr>
        <p:pic>
          <p:nvPicPr>
            <p:cNvPr id="32" name="Picture 2" descr="Thiếu máu: Nguyên nhân, dấu hiệu và cách phòng ngừa"/>
            <p:cNvPicPr>
              <a:picLocks noChangeAspect="1" noChangeArrowheads="1"/>
            </p:cNvPicPr>
            <p:nvPr/>
          </p:nvPicPr>
          <p:blipFill rotWithShape="1">
            <a:blip r:embed="rId11">
              <a:extLst>
                <a:ext uri="{28A0092B-C50C-407E-A947-70E740481C1C}">
                  <a14:useLocalDpi xmlns:a14="http://schemas.microsoft.com/office/drawing/2010/main" val="0"/>
                </a:ext>
              </a:extLst>
            </a:blip>
            <a:srcRect t="23450"/>
            <a:stretch/>
          </p:blipFill>
          <p:spPr bwMode="auto">
            <a:xfrm>
              <a:off x="155575" y="-983170"/>
              <a:ext cx="6296436" cy="31061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hiếu máu: Nguyên nhân, dấu hiệu và cách phòng ngừa"/>
            <p:cNvPicPr>
              <a:picLocks noChangeAspect="1" noChangeArrowheads="1"/>
            </p:cNvPicPr>
            <p:nvPr/>
          </p:nvPicPr>
          <p:blipFill rotWithShape="1">
            <a:blip r:embed="rId11">
              <a:extLst>
                <a:ext uri="{28A0092B-C50C-407E-A947-70E740481C1C}">
                  <a14:useLocalDpi xmlns:a14="http://schemas.microsoft.com/office/drawing/2010/main" val="0"/>
                </a:ext>
              </a:extLst>
            </a:blip>
            <a:srcRect t="23243"/>
            <a:stretch/>
          </p:blipFill>
          <p:spPr bwMode="auto">
            <a:xfrm flipH="1">
              <a:off x="6452010" y="-991578"/>
              <a:ext cx="6043201" cy="311453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18"/>
          <p:cNvSpPr txBox="1"/>
          <p:nvPr/>
        </p:nvSpPr>
        <p:spPr>
          <a:xfrm>
            <a:off x="669440" y="134092"/>
            <a:ext cx="9218790" cy="807722"/>
          </a:xfrm>
          <a:prstGeom prst="rect">
            <a:avLst/>
          </a:prstGeom>
        </p:spPr>
        <p:txBody>
          <a:bodyPr wrap="square" lIns="0" tIns="0" rIns="0" bIns="0" rtlCol="0" anchor="t">
            <a:spAutoFit/>
          </a:bodyPr>
          <a:lstStyle/>
          <a:p>
            <a:pPr>
              <a:lnSpc>
                <a:spcPts val="3266"/>
              </a:lnSpc>
              <a:spcBef>
                <a:spcPct val="0"/>
              </a:spcBef>
            </a:pPr>
            <a:r>
              <a:rPr lang="en-US" sz="2300" b="1" dirty="0" smtClean="0">
                <a:solidFill>
                  <a:schemeClr val="bg1"/>
                </a:solidFill>
                <a:latin typeface="Arial" pitchFamily="34" charset="0"/>
              </a:rPr>
              <a:t>IV. THỰC HÀNH: THỰC HIỆN TÌNH HUỐNG GIẢ ĐỊNH CẤP CỨU NGƯỜI BỊ CHẢY MÁU, TAI BIẾN, ĐỘT QUỴ VÀ ĐO HUYẾT ÁP</a:t>
            </a:r>
            <a:endParaRPr lang="en-US" sz="2300" b="1" dirty="0">
              <a:solidFill>
                <a:schemeClr val="bg1"/>
              </a:solidFill>
              <a:latin typeface="Arial" pitchFamily="34" charset="0"/>
            </a:endParaRPr>
          </a:p>
        </p:txBody>
      </p:sp>
    </p:spTree>
    <p:extLst>
      <p:ext uri="{BB962C8B-B14F-4D97-AF65-F5344CB8AC3E}">
        <p14:creationId xmlns:p14="http://schemas.microsoft.com/office/powerpoint/2010/main" val="12363134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anim calcmode="lin" valueType="num">
                                      <p:cBhvr>
                                        <p:cTn id="78" dur="1000" fill="hold"/>
                                        <p:tgtEl>
                                          <p:spTgt spid="15"/>
                                        </p:tgtEl>
                                        <p:attrNameLst>
                                          <p:attrName>ppt_x</p:attrName>
                                        </p:attrNameLst>
                                      </p:cBhvr>
                                      <p:tavLst>
                                        <p:tav tm="0">
                                          <p:val>
                                            <p:strVal val="#ppt_x"/>
                                          </p:val>
                                        </p:tav>
                                        <p:tav tm="100000">
                                          <p:val>
                                            <p:strVal val="#ppt_x"/>
                                          </p:val>
                                        </p:tav>
                                      </p:tavLst>
                                    </p:anim>
                                    <p:anim calcmode="lin" valueType="num">
                                      <p:cBhvr>
                                        <p:cTn id="7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227071" y="194078"/>
              <a:ext cx="11737854" cy="846387"/>
            </a:xfrm>
            <a:prstGeom prst="rect">
              <a:avLst/>
            </a:prstGeom>
          </p:spPr>
          <p:txBody>
            <a:bodyPr wrap="square" lIns="0" tIns="0" rIns="0" bIns="0" rtlCol="0" anchor="t">
              <a:spAutoFit/>
            </a:bodyPr>
            <a:lstStyle/>
            <a:p>
              <a:pPr algn="ctr">
                <a:lnSpc>
                  <a:spcPts val="3266"/>
                </a:lnSpc>
                <a:spcBef>
                  <a:spcPct val="0"/>
                </a:spcBef>
              </a:pPr>
              <a:r>
                <a:rPr lang="en-US" sz="2000" b="1" dirty="0" err="1" smtClean="0">
                  <a:solidFill>
                    <a:srgbClr val="FFFFFF"/>
                  </a:solidFill>
                  <a:latin typeface="Arial" pitchFamily="34" charset="0"/>
                </a:rPr>
                <a:t>Sơ</a:t>
              </a:r>
              <a:r>
                <a:rPr lang="en-US" sz="2000" b="1" dirty="0" smtClean="0">
                  <a:solidFill>
                    <a:srgbClr val="FFFFFF"/>
                  </a:solidFill>
                  <a:latin typeface="Arial" pitchFamily="34" charset="0"/>
                </a:rPr>
                <a:t> </a:t>
              </a:r>
              <a:r>
                <a:rPr lang="en-US" sz="2000" b="1" dirty="0" err="1" smtClean="0">
                  <a:solidFill>
                    <a:srgbClr val="FFFFFF"/>
                  </a:solidFill>
                  <a:latin typeface="Arial" pitchFamily="34" charset="0"/>
                </a:rPr>
                <a:t>cứu</a:t>
              </a:r>
              <a:r>
                <a:rPr lang="en-US" sz="2000" b="1" dirty="0" smtClean="0">
                  <a:solidFill>
                    <a:srgbClr val="FFFFFF"/>
                  </a:solidFill>
                  <a:latin typeface="Arial" pitchFamily="34" charset="0"/>
                </a:rPr>
                <a:t> </a:t>
              </a:r>
              <a:r>
                <a:rPr lang="en-US" sz="2000" b="1" dirty="0" err="1" smtClean="0">
                  <a:solidFill>
                    <a:srgbClr val="FFFFFF"/>
                  </a:solidFill>
                  <a:latin typeface="Arial" pitchFamily="34" charset="0"/>
                </a:rPr>
                <a:t>cầm</a:t>
              </a:r>
              <a:r>
                <a:rPr lang="en-US" sz="2000" b="1" dirty="0" smtClean="0">
                  <a:solidFill>
                    <a:srgbClr val="FFFFFF"/>
                  </a:solidFill>
                  <a:latin typeface="Arial" pitchFamily="34" charset="0"/>
                </a:rPr>
                <a:t> </a:t>
              </a:r>
              <a:r>
                <a:rPr lang="en-US" sz="2000" b="1" dirty="0" err="1" smtClean="0">
                  <a:solidFill>
                    <a:srgbClr val="FFFFFF"/>
                  </a:solidFill>
                  <a:latin typeface="Arial" pitchFamily="34" charset="0"/>
                </a:rPr>
                <a:t>máu</a:t>
              </a:r>
              <a:r>
                <a:rPr lang="en-US" sz="2000" b="1" dirty="0" smtClean="0">
                  <a:solidFill>
                    <a:srgbClr val="FFFFFF"/>
                  </a:solidFill>
                  <a:latin typeface="Arial" pitchFamily="34" charset="0"/>
                </a:rPr>
                <a:t> </a:t>
              </a:r>
              <a:r>
                <a:rPr lang="en-US" sz="2000" b="1" dirty="0" err="1" smtClean="0">
                  <a:solidFill>
                    <a:srgbClr val="FFFFFF"/>
                  </a:solidFill>
                  <a:latin typeface="Arial" pitchFamily="34" charset="0"/>
                </a:rPr>
                <a:t>trong</a:t>
              </a:r>
              <a:r>
                <a:rPr lang="en-US" sz="2000" b="1" dirty="0" smtClean="0">
                  <a:solidFill>
                    <a:srgbClr val="FFFFFF"/>
                  </a:solidFill>
                  <a:latin typeface="Arial" pitchFamily="34" charset="0"/>
                </a:rPr>
                <a:t> </a:t>
              </a:r>
              <a:r>
                <a:rPr lang="en-US" sz="2000" b="1" dirty="0" err="1" smtClean="0">
                  <a:solidFill>
                    <a:srgbClr val="FFFFFF"/>
                  </a:solidFill>
                  <a:latin typeface="Arial" pitchFamily="34" charset="0"/>
                </a:rPr>
                <a:t>các</a:t>
              </a:r>
              <a:r>
                <a:rPr lang="en-US" sz="2000" b="1" dirty="0" smtClean="0">
                  <a:solidFill>
                    <a:srgbClr val="FFFFFF"/>
                  </a:solidFill>
                  <a:latin typeface="Arial" pitchFamily="34" charset="0"/>
                </a:rPr>
                <a:t> </a:t>
              </a:r>
              <a:r>
                <a:rPr lang="en-US" sz="2000" b="1" dirty="0" err="1" smtClean="0">
                  <a:solidFill>
                    <a:srgbClr val="FFFFFF"/>
                  </a:solidFill>
                  <a:latin typeface="Arial" pitchFamily="34" charset="0"/>
                </a:rPr>
                <a:t>trường</a:t>
              </a:r>
              <a:r>
                <a:rPr lang="en-US" sz="2000" b="1" dirty="0" smtClean="0">
                  <a:solidFill>
                    <a:srgbClr val="FFFFFF"/>
                  </a:solidFill>
                  <a:latin typeface="Arial" pitchFamily="34" charset="0"/>
                </a:rPr>
                <a:t> </a:t>
              </a:r>
              <a:r>
                <a:rPr lang="en-US" sz="2000" b="1" dirty="0" err="1" smtClean="0">
                  <a:solidFill>
                    <a:srgbClr val="FFFFFF"/>
                  </a:solidFill>
                  <a:latin typeface="Arial" pitchFamily="34" charset="0"/>
                </a:rPr>
                <a:t>hợp</a:t>
              </a:r>
              <a:r>
                <a:rPr lang="en-US" sz="2000" b="1" dirty="0" smtClean="0">
                  <a:solidFill>
                    <a:srgbClr val="FFFFFF"/>
                  </a:solidFill>
                  <a:latin typeface="Arial" pitchFamily="34" charset="0"/>
                </a:rPr>
                <a:t> </a:t>
              </a:r>
              <a:r>
                <a:rPr lang="en-US" sz="2000" b="1" dirty="0" err="1" smtClean="0">
                  <a:solidFill>
                    <a:srgbClr val="FFFFFF"/>
                  </a:solidFill>
                  <a:latin typeface="Arial" pitchFamily="34" charset="0"/>
                </a:rPr>
                <a:t>giả</a:t>
              </a:r>
              <a:r>
                <a:rPr lang="en-US" sz="2000" b="1" dirty="0" smtClean="0">
                  <a:solidFill>
                    <a:srgbClr val="FFFFFF"/>
                  </a:solidFill>
                  <a:latin typeface="Arial" pitchFamily="34" charset="0"/>
                </a:rPr>
                <a:t> </a:t>
              </a:r>
              <a:r>
                <a:rPr lang="en-US" sz="2000" b="1" dirty="0" err="1" smtClean="0">
                  <a:solidFill>
                    <a:srgbClr val="FFFFFF"/>
                  </a:solidFill>
                  <a:latin typeface="Arial" pitchFamily="34" charset="0"/>
                </a:rPr>
                <a:t>định</a:t>
              </a:r>
              <a:endParaRPr lang="en-US" sz="2000" b="1" dirty="0">
                <a:solidFill>
                  <a:srgbClr val="FFFFFF"/>
                </a:solidFill>
                <a:latin typeface="Arial" pitchFamily="34" charset="0"/>
              </a:endParaRPr>
            </a:p>
          </p:txBody>
        </p:sp>
      </p:grpSp>
      <p:sp>
        <p:nvSpPr>
          <p:cNvPr id="13" name="TextBox 13"/>
          <p:cNvSpPr txBox="1"/>
          <p:nvPr/>
        </p:nvSpPr>
        <p:spPr>
          <a:xfrm>
            <a:off x="685621" y="3048000"/>
            <a:ext cx="5408791" cy="1274195"/>
          </a:xfrm>
          <a:prstGeom prst="rect">
            <a:avLst/>
          </a:prstGeom>
        </p:spPr>
        <p:txBody>
          <a:bodyPr lIns="0" tIns="0" rIns="0" bIns="0" rtlCol="0" anchor="t">
            <a:spAutoFit/>
          </a:bodyPr>
          <a:lstStyle/>
          <a:p>
            <a:pPr algn="just">
              <a:lnSpc>
                <a:spcPct val="120000"/>
              </a:lnSpc>
              <a:spcBef>
                <a:spcPct val="0"/>
              </a:spcBef>
            </a:pPr>
            <a:r>
              <a:rPr lang="en-US" sz="2300" b="1" i="1" dirty="0" err="1">
                <a:solidFill>
                  <a:srgbClr val="000000"/>
                </a:solidFill>
                <a:latin typeface="Arial" pitchFamily="34" charset="0"/>
              </a:rPr>
              <a:t>Bước</a:t>
            </a:r>
            <a:r>
              <a:rPr lang="en-US" sz="2300" b="1" i="1" dirty="0">
                <a:solidFill>
                  <a:srgbClr val="000000"/>
                </a:solidFill>
                <a:latin typeface="Arial" pitchFamily="34" charset="0"/>
              </a:rPr>
              <a:t> 1: </a:t>
            </a:r>
            <a:r>
              <a:rPr lang="en-US" sz="2300" b="1" i="1" dirty="0" err="1" smtClean="0">
                <a:solidFill>
                  <a:srgbClr val="000000"/>
                </a:solidFill>
                <a:latin typeface="Arial" pitchFamily="34" charset="0"/>
              </a:rPr>
              <a:t>Dùng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ngón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tay</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bịt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chặt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miệng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vết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thương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cho</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tới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khi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máu</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không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chảy</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nữa</a:t>
            </a:r>
            <a:endParaRPr lang="en-US" sz="2300" b="1" i="1" dirty="0">
              <a:solidFill>
                <a:srgbClr val="000000"/>
              </a:solidFill>
              <a:latin typeface="Arial" pitchFamily="34" charset="0"/>
            </a:endParaRPr>
          </a:p>
        </p:txBody>
      </p:sp>
      <p:sp>
        <p:nvSpPr>
          <p:cNvPr id="20" name="TextBox 20"/>
          <p:cNvSpPr txBox="1"/>
          <p:nvPr/>
        </p:nvSpPr>
        <p:spPr>
          <a:xfrm>
            <a:off x="685621" y="4585166"/>
            <a:ext cx="5408791" cy="775149"/>
          </a:xfrm>
          <a:prstGeom prst="rect">
            <a:avLst/>
          </a:prstGeom>
        </p:spPr>
        <p:txBody>
          <a:bodyPr lIns="0" tIns="0" rIns="0" bIns="0" rtlCol="0" anchor="t">
            <a:spAutoFit/>
          </a:bodyPr>
          <a:lstStyle/>
          <a:p>
            <a:pPr algn="just">
              <a:lnSpc>
                <a:spcPct val="120000"/>
              </a:lnSpc>
              <a:spcBef>
                <a:spcPct val="0"/>
              </a:spcBef>
            </a:pPr>
            <a:r>
              <a:rPr lang="en-US" sz="2200" b="1" i="1" dirty="0" err="1">
                <a:solidFill>
                  <a:srgbClr val="000000"/>
                </a:solidFill>
                <a:latin typeface="Arial" pitchFamily="34" charset="0"/>
              </a:rPr>
              <a:t>Bước</a:t>
            </a:r>
            <a:r>
              <a:rPr lang="en-US" sz="2200" b="1" i="1" dirty="0">
                <a:solidFill>
                  <a:srgbClr val="000000"/>
                </a:solidFill>
                <a:latin typeface="Arial" pitchFamily="34" charset="0"/>
              </a:rPr>
              <a:t> 2: </a:t>
            </a:r>
            <a:r>
              <a:rPr lang="en-US" sz="2200" b="1" i="1" dirty="0" err="1" smtClean="0">
                <a:solidFill>
                  <a:srgbClr val="000000"/>
                </a:solidFill>
                <a:latin typeface="Arial" pitchFamily="34" charset="0"/>
              </a:rPr>
              <a:t>Sát</a:t>
            </a:r>
            <a:r>
              <a:rPr lang="en-US" sz="2200" b="1" i="1" dirty="0" smtClean="0">
                <a:solidFill>
                  <a:srgbClr val="000000"/>
                </a:solidFill>
                <a:latin typeface="Arial" pitchFamily="34" charset="0"/>
              </a:rPr>
              <a:t> </a:t>
            </a:r>
            <a:r>
              <a:rPr lang="en-US" sz="2200" b="1" i="1" dirty="0" err="1" smtClean="0">
                <a:solidFill>
                  <a:srgbClr val="000000"/>
                </a:solidFill>
                <a:latin typeface="Arial" pitchFamily="34" charset="0"/>
              </a:rPr>
              <a:t>trùng</a:t>
            </a:r>
            <a:r>
              <a:rPr lang="en-US" sz="2200" b="1" i="1" dirty="0" smtClean="0">
                <a:solidFill>
                  <a:srgbClr val="000000"/>
                </a:solidFill>
                <a:latin typeface="Arial" pitchFamily="34" charset="0"/>
              </a:rPr>
              <a:t> </a:t>
            </a:r>
            <a:r>
              <a:rPr lang="en-US" sz="2200" b="1" i="1" dirty="0" err="1" smtClean="0">
                <a:solidFill>
                  <a:srgbClr val="000000"/>
                </a:solidFill>
                <a:latin typeface="Arial" pitchFamily="34" charset="0"/>
              </a:rPr>
              <a:t>vết</a:t>
            </a:r>
            <a:r>
              <a:rPr lang="en-US" sz="2200" b="1" i="1" dirty="0" smtClean="0">
                <a:solidFill>
                  <a:srgbClr val="000000"/>
                </a:solidFill>
                <a:latin typeface="Arial" pitchFamily="34" charset="0"/>
              </a:rPr>
              <a:t> </a:t>
            </a:r>
            <a:r>
              <a:rPr lang="en-US" sz="2200" b="1" i="1" dirty="0" err="1" smtClean="0">
                <a:solidFill>
                  <a:srgbClr val="000000"/>
                </a:solidFill>
                <a:latin typeface="Arial" pitchFamily="34" charset="0"/>
              </a:rPr>
              <a:t>thương</a:t>
            </a:r>
            <a:r>
              <a:rPr lang="en-US" sz="2200" b="1" i="1" dirty="0" smtClean="0">
                <a:solidFill>
                  <a:srgbClr val="000000"/>
                </a:solidFill>
                <a:latin typeface="Arial" pitchFamily="34" charset="0"/>
              </a:rPr>
              <a:t> </a:t>
            </a:r>
            <a:r>
              <a:rPr lang="en-US" sz="2200" b="1" i="1" dirty="0" err="1" smtClean="0">
                <a:solidFill>
                  <a:srgbClr val="000000"/>
                </a:solidFill>
                <a:latin typeface="Arial" pitchFamily="34" charset="0"/>
              </a:rPr>
              <a:t>bằng</a:t>
            </a:r>
            <a:r>
              <a:rPr lang="en-US" sz="2200" b="1" i="1" dirty="0" smtClean="0">
                <a:solidFill>
                  <a:srgbClr val="000000"/>
                </a:solidFill>
                <a:latin typeface="Arial" pitchFamily="34" charset="0"/>
              </a:rPr>
              <a:t> </a:t>
            </a:r>
            <a:r>
              <a:rPr lang="en-US" sz="2200" b="1" i="1" dirty="0" err="1" smtClean="0">
                <a:solidFill>
                  <a:srgbClr val="000000"/>
                </a:solidFill>
                <a:latin typeface="Arial" pitchFamily="34" charset="0"/>
              </a:rPr>
              <a:t>cồn</a:t>
            </a:r>
            <a:r>
              <a:rPr lang="en-US" sz="2200" b="1" i="1" dirty="0" smtClean="0">
                <a:solidFill>
                  <a:srgbClr val="000000"/>
                </a:solidFill>
                <a:latin typeface="Arial" pitchFamily="34" charset="0"/>
              </a:rPr>
              <a:t> iodine</a:t>
            </a:r>
            <a:endParaRPr lang="en-US" sz="2200" b="1" i="1" dirty="0">
              <a:solidFill>
                <a:srgbClr val="000000"/>
              </a:solidFill>
              <a:latin typeface="Arial" pitchFamily="34" charset="0"/>
            </a:endParaRPr>
          </a:p>
        </p:txBody>
      </p:sp>
      <p:sp>
        <p:nvSpPr>
          <p:cNvPr id="25" name="TextBox 20"/>
          <p:cNvSpPr txBox="1"/>
          <p:nvPr/>
        </p:nvSpPr>
        <p:spPr>
          <a:xfrm>
            <a:off x="3551216" y="1371600"/>
            <a:ext cx="5086393" cy="423193"/>
          </a:xfrm>
          <a:prstGeom prst="rect">
            <a:avLst/>
          </a:prstGeom>
        </p:spPr>
        <p:txBody>
          <a:bodyPr lIns="0" tIns="0" rIns="0" bIns="0" rtlCol="0" anchor="t">
            <a:spAutoFit/>
          </a:bodyPr>
          <a:lstStyle/>
          <a:p>
            <a:pPr algn="ctr">
              <a:lnSpc>
                <a:spcPts val="3266"/>
              </a:lnSpc>
              <a:spcBef>
                <a:spcPct val="0"/>
              </a:spcBef>
            </a:pPr>
            <a:r>
              <a:rPr lang="en-US" sz="2300" b="1" dirty="0" smtClean="0">
                <a:latin typeface="Arial" pitchFamily="34" charset="0"/>
              </a:rPr>
              <a:t>2. </a:t>
            </a:r>
            <a:r>
              <a:rPr lang="en-US" sz="2300" b="1" dirty="0" err="1" smtClean="0">
                <a:latin typeface="Arial" pitchFamily="34" charset="0"/>
              </a:rPr>
              <a:t>Các</a:t>
            </a:r>
            <a:r>
              <a:rPr lang="en-US" sz="2300" b="1" dirty="0" smtClean="0">
                <a:latin typeface="Arial" pitchFamily="34" charset="0"/>
              </a:rPr>
              <a:t> </a:t>
            </a:r>
            <a:r>
              <a:rPr lang="en-US" sz="2300" b="1" dirty="0" err="1" smtClean="0">
                <a:latin typeface="Arial" pitchFamily="34" charset="0"/>
              </a:rPr>
              <a:t>bước</a:t>
            </a:r>
            <a:r>
              <a:rPr lang="en-US" sz="2300" b="1" dirty="0" smtClean="0">
                <a:latin typeface="Arial" pitchFamily="34" charset="0"/>
              </a:rPr>
              <a:t> </a:t>
            </a:r>
            <a:r>
              <a:rPr lang="en-US" sz="2300" b="1" dirty="0" err="1" smtClean="0">
                <a:latin typeface="Arial" pitchFamily="34" charset="0"/>
              </a:rPr>
              <a:t>tiến</a:t>
            </a:r>
            <a:r>
              <a:rPr lang="en-US" sz="2300" b="1" dirty="0" smtClean="0">
                <a:latin typeface="Arial" pitchFamily="34" charset="0"/>
              </a:rPr>
              <a:t> </a:t>
            </a:r>
            <a:r>
              <a:rPr lang="en-US" sz="2300" b="1" dirty="0" err="1" smtClean="0">
                <a:latin typeface="Arial" pitchFamily="34" charset="0"/>
              </a:rPr>
              <a:t>hành</a:t>
            </a:r>
            <a:endParaRPr lang="en-US" sz="2300" b="1" dirty="0">
              <a:latin typeface="Arial" pitchFamily="34" charset="0"/>
            </a:endParaRPr>
          </a:p>
        </p:txBody>
      </p:sp>
      <p:grpSp>
        <p:nvGrpSpPr>
          <p:cNvPr id="26" name="Group 25"/>
          <p:cNvGrpSpPr/>
          <p:nvPr/>
        </p:nvGrpSpPr>
        <p:grpSpPr>
          <a:xfrm>
            <a:off x="0" y="-1211709"/>
            <a:ext cx="12188825" cy="2341330"/>
            <a:chOff x="155575" y="-991578"/>
            <a:chExt cx="12339636" cy="3114536"/>
          </a:xfrm>
        </p:grpSpPr>
        <p:pic>
          <p:nvPicPr>
            <p:cNvPr id="27" name="Picture 2" descr="Thiếu máu: Nguyên nhân, dấu hiệu và cách phòng ngừa"/>
            <p:cNvPicPr>
              <a:picLocks noChangeAspect="1" noChangeArrowheads="1"/>
            </p:cNvPicPr>
            <p:nvPr/>
          </p:nvPicPr>
          <p:blipFill rotWithShape="1">
            <a:blip r:embed="rId2">
              <a:extLst>
                <a:ext uri="{28A0092B-C50C-407E-A947-70E740481C1C}">
                  <a14:useLocalDpi xmlns:a14="http://schemas.microsoft.com/office/drawing/2010/main" val="0"/>
                </a:ext>
              </a:extLst>
            </a:blip>
            <a:srcRect t="23450"/>
            <a:stretch/>
          </p:blipFill>
          <p:spPr bwMode="auto">
            <a:xfrm>
              <a:off x="155575" y="-983170"/>
              <a:ext cx="6296436" cy="310612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hiếu máu: Nguyên nhân, dấu hiệu và cách phòng ngừa"/>
            <p:cNvPicPr>
              <a:picLocks noChangeAspect="1" noChangeArrowheads="1"/>
            </p:cNvPicPr>
            <p:nvPr/>
          </p:nvPicPr>
          <p:blipFill rotWithShape="1">
            <a:blip r:embed="rId2">
              <a:extLst>
                <a:ext uri="{28A0092B-C50C-407E-A947-70E740481C1C}">
                  <a14:useLocalDpi xmlns:a14="http://schemas.microsoft.com/office/drawing/2010/main" val="0"/>
                </a:ext>
              </a:extLst>
            </a:blip>
            <a:srcRect t="23243"/>
            <a:stretch/>
          </p:blipFill>
          <p:spPr bwMode="auto">
            <a:xfrm flipH="1">
              <a:off x="6452010" y="-991578"/>
              <a:ext cx="6043201" cy="3114536"/>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20"/>
          <p:cNvSpPr txBox="1"/>
          <p:nvPr/>
        </p:nvSpPr>
        <p:spPr>
          <a:xfrm>
            <a:off x="685620" y="5623286"/>
            <a:ext cx="5408791" cy="812530"/>
          </a:xfrm>
          <a:prstGeom prst="rect">
            <a:avLst/>
          </a:prstGeom>
        </p:spPr>
        <p:txBody>
          <a:bodyPr lIns="0" tIns="0" rIns="0" bIns="0" rtlCol="0" anchor="t">
            <a:spAutoFit/>
          </a:bodyPr>
          <a:lstStyle/>
          <a:p>
            <a:pPr algn="just">
              <a:lnSpc>
                <a:spcPct val="120000"/>
              </a:lnSpc>
              <a:spcBef>
                <a:spcPct val="0"/>
              </a:spcBef>
            </a:pPr>
            <a:r>
              <a:rPr lang="en-US" sz="2200" b="1" i="1" dirty="0" err="1">
                <a:solidFill>
                  <a:srgbClr val="000000"/>
                </a:solidFill>
                <a:latin typeface="Arial" pitchFamily="34" charset="0"/>
              </a:rPr>
              <a:t>Bước</a:t>
            </a:r>
            <a:r>
              <a:rPr lang="en-US" sz="2200" b="1" i="1" dirty="0">
                <a:solidFill>
                  <a:srgbClr val="000000"/>
                </a:solidFill>
                <a:latin typeface="Arial" pitchFamily="34" charset="0"/>
              </a:rPr>
              <a:t> </a:t>
            </a:r>
            <a:r>
              <a:rPr lang="en-US" sz="2200" b="1" i="1" dirty="0" smtClean="0">
                <a:solidFill>
                  <a:srgbClr val="000000"/>
                </a:solidFill>
                <a:latin typeface="Arial" pitchFamily="34" charset="0"/>
              </a:rPr>
              <a:t>3: </a:t>
            </a:r>
            <a:r>
              <a:rPr lang="en-US" sz="2200" b="1" i="1" dirty="0" err="1" smtClean="0">
                <a:solidFill>
                  <a:srgbClr val="000000"/>
                </a:solidFill>
                <a:latin typeface="Arial" pitchFamily="34" charset="0"/>
              </a:rPr>
              <a:t>Che</a:t>
            </a:r>
            <a:r>
              <a:rPr lang="en-US" sz="2200" b="1" i="1" dirty="0" smtClean="0">
                <a:solidFill>
                  <a:srgbClr val="000000"/>
                </a:solidFill>
                <a:latin typeface="Arial" pitchFamily="34" charset="0"/>
              </a:rPr>
              <a:t> </a:t>
            </a:r>
            <a:r>
              <a:rPr lang="en-US" sz="2200" b="1" i="1" dirty="0" err="1" smtClean="0">
                <a:solidFill>
                  <a:srgbClr val="000000"/>
                </a:solidFill>
                <a:latin typeface="Arial" pitchFamily="34" charset="0"/>
              </a:rPr>
              <a:t>kín</a:t>
            </a:r>
            <a:r>
              <a:rPr lang="en-US" sz="2200" b="1" i="1" dirty="0" smtClean="0">
                <a:solidFill>
                  <a:srgbClr val="000000"/>
                </a:solidFill>
                <a:latin typeface="Arial" pitchFamily="34" charset="0"/>
              </a:rPr>
              <a:t> </a:t>
            </a:r>
            <a:r>
              <a:rPr lang="en-US" sz="2200" b="1" i="1" dirty="0" err="1" smtClean="0">
                <a:solidFill>
                  <a:srgbClr val="000000"/>
                </a:solidFill>
                <a:latin typeface="Arial" pitchFamily="34" charset="0"/>
              </a:rPr>
              <a:t>miệng</a:t>
            </a:r>
            <a:r>
              <a:rPr lang="en-US" sz="2200" b="1" i="1" dirty="0" smtClean="0">
                <a:solidFill>
                  <a:srgbClr val="000000"/>
                </a:solidFill>
                <a:latin typeface="Arial" pitchFamily="34" charset="0"/>
              </a:rPr>
              <a:t> </a:t>
            </a:r>
            <a:r>
              <a:rPr lang="en-US" sz="2200" b="1" i="1" dirty="0" err="1" smtClean="0">
                <a:solidFill>
                  <a:srgbClr val="000000"/>
                </a:solidFill>
                <a:latin typeface="Arial" pitchFamily="34" charset="0"/>
              </a:rPr>
              <a:t>vết</a:t>
            </a:r>
            <a:r>
              <a:rPr lang="en-US" sz="2200" b="1" i="1" dirty="0" smtClean="0">
                <a:solidFill>
                  <a:srgbClr val="000000"/>
                </a:solidFill>
                <a:latin typeface="Arial" pitchFamily="34" charset="0"/>
              </a:rPr>
              <a:t> </a:t>
            </a:r>
            <a:r>
              <a:rPr lang="en-US" sz="2200" b="1" i="1" dirty="0" err="1" smtClean="0">
                <a:solidFill>
                  <a:srgbClr val="000000"/>
                </a:solidFill>
                <a:latin typeface="Arial" pitchFamily="34" charset="0"/>
              </a:rPr>
              <a:t>thương</a:t>
            </a:r>
            <a:r>
              <a:rPr lang="en-US" sz="2200" b="1" i="1" dirty="0" smtClean="0">
                <a:solidFill>
                  <a:srgbClr val="000000"/>
                </a:solidFill>
                <a:latin typeface="Arial" pitchFamily="34" charset="0"/>
              </a:rPr>
              <a:t> </a:t>
            </a:r>
            <a:r>
              <a:rPr lang="en-US" sz="2200" b="1" i="1" dirty="0" err="1" smtClean="0">
                <a:solidFill>
                  <a:srgbClr val="000000"/>
                </a:solidFill>
                <a:latin typeface="Arial" pitchFamily="34" charset="0"/>
              </a:rPr>
              <a:t>bằng</a:t>
            </a:r>
            <a:r>
              <a:rPr lang="en-US" sz="2200" b="1" i="1" dirty="0" smtClean="0">
                <a:solidFill>
                  <a:srgbClr val="000000"/>
                </a:solidFill>
                <a:latin typeface="Arial" pitchFamily="34" charset="0"/>
              </a:rPr>
              <a:t> </a:t>
            </a:r>
            <a:r>
              <a:rPr lang="en-US" sz="2200" b="1" i="1" dirty="0" err="1" smtClean="0">
                <a:solidFill>
                  <a:srgbClr val="000000"/>
                </a:solidFill>
                <a:latin typeface="Arial" pitchFamily="34" charset="0"/>
              </a:rPr>
              <a:t>bông</a:t>
            </a:r>
            <a:r>
              <a:rPr lang="en-US" sz="2200" b="1" i="1" dirty="0" smtClean="0">
                <a:solidFill>
                  <a:srgbClr val="000000"/>
                </a:solidFill>
                <a:latin typeface="Arial" pitchFamily="34" charset="0"/>
              </a:rPr>
              <a:t>, </a:t>
            </a:r>
            <a:r>
              <a:rPr lang="en-US" sz="2200" b="1" i="1" dirty="0" err="1" smtClean="0">
                <a:solidFill>
                  <a:srgbClr val="000000"/>
                </a:solidFill>
                <a:latin typeface="Arial" pitchFamily="34" charset="0"/>
              </a:rPr>
              <a:t>gạc</a:t>
            </a:r>
            <a:r>
              <a:rPr lang="en-US" sz="2200" b="1" i="1" dirty="0" smtClean="0">
                <a:solidFill>
                  <a:srgbClr val="000000"/>
                </a:solidFill>
                <a:latin typeface="Arial" pitchFamily="34" charset="0"/>
              </a:rPr>
              <a:t>, </a:t>
            </a:r>
            <a:r>
              <a:rPr lang="en-US" sz="2200" b="1" i="1" dirty="0" err="1" smtClean="0">
                <a:solidFill>
                  <a:srgbClr val="000000"/>
                </a:solidFill>
                <a:latin typeface="Arial" pitchFamily="34" charset="0"/>
              </a:rPr>
              <a:t>băng</a:t>
            </a:r>
            <a:r>
              <a:rPr lang="en-US" sz="2200" b="1" i="1" dirty="0" smtClean="0">
                <a:solidFill>
                  <a:srgbClr val="000000"/>
                </a:solidFill>
                <a:latin typeface="Arial" pitchFamily="34" charset="0"/>
              </a:rPr>
              <a:t> </a:t>
            </a:r>
            <a:r>
              <a:rPr lang="en-US" sz="2200" b="1" i="1" dirty="0" err="1" smtClean="0">
                <a:solidFill>
                  <a:srgbClr val="000000"/>
                </a:solidFill>
                <a:latin typeface="Arial" pitchFamily="34" charset="0"/>
              </a:rPr>
              <a:t>gạc</a:t>
            </a:r>
            <a:endParaRPr lang="en-US" sz="2200" b="1" i="1" dirty="0">
              <a:solidFill>
                <a:srgbClr val="000000"/>
              </a:solidFill>
              <a:latin typeface="Arial" pitchFamily="34" charset="0"/>
            </a:endParaRPr>
          </a:p>
        </p:txBody>
      </p:sp>
      <p:grpSp>
        <p:nvGrpSpPr>
          <p:cNvPr id="33" name="Group 32"/>
          <p:cNvGrpSpPr/>
          <p:nvPr/>
        </p:nvGrpSpPr>
        <p:grpSpPr>
          <a:xfrm>
            <a:off x="6780032" y="2065489"/>
            <a:ext cx="3984061" cy="4640111"/>
            <a:chOff x="6780032" y="2065489"/>
            <a:chExt cx="3984061" cy="4640111"/>
          </a:xfrm>
        </p:grpSpPr>
        <p:sp>
          <p:nvSpPr>
            <p:cNvPr id="31" name="Freeform 13"/>
            <p:cNvSpPr/>
            <p:nvPr/>
          </p:nvSpPr>
          <p:spPr>
            <a:xfrm>
              <a:off x="6780032" y="2065489"/>
              <a:ext cx="3984061" cy="2497906"/>
            </a:xfrm>
            <a:custGeom>
              <a:avLst/>
              <a:gdLst/>
              <a:ahLst/>
              <a:cxnLst/>
              <a:rect l="l" t="t" r="r" b="b"/>
              <a:pathLst>
                <a:path w="7884310" h="6817939">
                  <a:moveTo>
                    <a:pt x="0" y="0"/>
                  </a:moveTo>
                  <a:lnTo>
                    <a:pt x="7884310" y="0"/>
                  </a:lnTo>
                  <a:lnTo>
                    <a:pt x="7884310" y="6817939"/>
                  </a:lnTo>
                  <a:lnTo>
                    <a:pt x="0" y="6817939"/>
                  </a:lnTo>
                  <a:lnTo>
                    <a:pt x="0" y="0"/>
                  </a:lnTo>
                  <a:close/>
                </a:path>
              </a:pathLst>
            </a:custGeom>
            <a:blipFill>
              <a:blip r:embed="rId3"/>
              <a:stretch>
                <a:fillRect l="-10287" r="-10287"/>
              </a:stretch>
            </a:blipFill>
          </p:spPr>
        </p:sp>
        <p:pic>
          <p:nvPicPr>
            <p:cNvPr id="30722" name="Picture 2" descr="Có nên dùng cồn 70 độ rửa vết thương? | Vinmec"/>
            <p:cNvPicPr>
              <a:picLocks noChangeAspect="1" noChangeArrowheads="1"/>
            </p:cNvPicPr>
            <p:nvPr/>
          </p:nvPicPr>
          <p:blipFill rotWithShape="1">
            <a:blip r:embed="rId4">
              <a:extLst>
                <a:ext uri="{28A0092B-C50C-407E-A947-70E740481C1C}">
                  <a14:useLocalDpi xmlns:a14="http://schemas.microsoft.com/office/drawing/2010/main" val="0"/>
                </a:ext>
              </a:extLst>
            </a:blip>
            <a:srcRect t="4625" b="13625"/>
            <a:stretch/>
          </p:blipFill>
          <p:spPr bwMode="auto">
            <a:xfrm>
              <a:off x="6780032" y="4563395"/>
              <a:ext cx="3984061" cy="2142205"/>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18"/>
          <p:cNvSpPr txBox="1"/>
          <p:nvPr/>
        </p:nvSpPr>
        <p:spPr>
          <a:xfrm>
            <a:off x="669440" y="134092"/>
            <a:ext cx="9218790" cy="807722"/>
          </a:xfrm>
          <a:prstGeom prst="rect">
            <a:avLst/>
          </a:prstGeom>
        </p:spPr>
        <p:txBody>
          <a:bodyPr wrap="square" lIns="0" tIns="0" rIns="0" bIns="0" rtlCol="0" anchor="t">
            <a:spAutoFit/>
          </a:bodyPr>
          <a:lstStyle/>
          <a:p>
            <a:pPr>
              <a:lnSpc>
                <a:spcPts val="3266"/>
              </a:lnSpc>
              <a:spcBef>
                <a:spcPct val="0"/>
              </a:spcBef>
            </a:pPr>
            <a:r>
              <a:rPr lang="en-US" sz="2300" b="1" dirty="0" smtClean="0">
                <a:solidFill>
                  <a:schemeClr val="bg1"/>
                </a:solidFill>
                <a:latin typeface="Arial" pitchFamily="34" charset="0"/>
              </a:rPr>
              <a:t>IV. THỰC HÀNH: THỰC HIỆN TÌNH HUỐNG GIẢ ĐỊNH CẤP CỨU NGƯỜI BỊ CHẢY MÁU, TAI BIẾN, ĐỘT QUỴ VÀ ĐO HUYẾT ÁP</a:t>
            </a:r>
            <a:endParaRPr lang="en-US" sz="2300" b="1" dirty="0">
              <a:solidFill>
                <a:schemeClr val="bg1"/>
              </a:solidFill>
              <a:latin typeface="Arial" pitchFamily="34" charset="0"/>
            </a:endParaRPr>
          </a:p>
        </p:txBody>
      </p:sp>
    </p:spTree>
    <p:extLst>
      <p:ext uri="{BB962C8B-B14F-4D97-AF65-F5344CB8AC3E}">
        <p14:creationId xmlns:p14="http://schemas.microsoft.com/office/powerpoint/2010/main" val="34853171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5"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262666" y="2819400"/>
            <a:ext cx="5831746" cy="1659878"/>
          </a:xfrm>
          <a:prstGeom prst="rect">
            <a:avLst/>
          </a:prstGeom>
        </p:spPr>
        <p:txBody>
          <a:bodyPr lIns="0" tIns="0" rIns="0" bIns="0" rtlCol="0" anchor="t">
            <a:spAutoFit/>
          </a:bodyPr>
          <a:lstStyle/>
          <a:p>
            <a:pPr algn="just">
              <a:lnSpc>
                <a:spcPct val="120000"/>
              </a:lnSpc>
              <a:spcBef>
                <a:spcPct val="0"/>
              </a:spcBef>
            </a:pPr>
            <a:r>
              <a:rPr lang="en-US" sz="2300" b="1" i="1" dirty="0" err="1">
                <a:solidFill>
                  <a:srgbClr val="000000"/>
                </a:solidFill>
                <a:latin typeface="Arial" pitchFamily="34" charset="0"/>
              </a:rPr>
              <a:t>Bước</a:t>
            </a:r>
            <a:r>
              <a:rPr lang="en-US" sz="2300" b="1" i="1" dirty="0">
                <a:solidFill>
                  <a:srgbClr val="000000"/>
                </a:solidFill>
                <a:latin typeface="Arial" pitchFamily="34" charset="0"/>
              </a:rPr>
              <a:t> </a:t>
            </a:r>
            <a:r>
              <a:rPr lang="en-US" sz="2300" b="1" i="1" dirty="0" smtClean="0">
                <a:solidFill>
                  <a:srgbClr val="000000"/>
                </a:solidFill>
                <a:latin typeface="Arial" pitchFamily="34" charset="0"/>
              </a:rPr>
              <a:t>1: </a:t>
            </a:r>
            <a:r>
              <a:rPr lang="en-US" sz="2300" b="1" i="1" dirty="0" err="1" smtClean="0">
                <a:solidFill>
                  <a:srgbClr val="000000"/>
                </a:solidFill>
                <a:latin typeface="Arial" pitchFamily="34" charset="0"/>
              </a:rPr>
              <a:t>Dùng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ngón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tay</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cái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dò</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tìm</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vị</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trí</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động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mạch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cánh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tay</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khi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thấy</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dấu</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hiệu</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mạch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đập</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rõ</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thì</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ấn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mạnh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để</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làm</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ngừng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chảy</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máu</a:t>
            </a:r>
            <a:r>
              <a:rPr lang="en-US" sz="2300" b="1" i="1" dirty="0" smtClean="0">
                <a:solidFill>
                  <a:srgbClr val="000000"/>
                </a:solidFill>
                <a:latin typeface="Arial" pitchFamily="34" charset="0"/>
              </a:rPr>
              <a:t> ở </a:t>
            </a:r>
            <a:r>
              <a:rPr lang="en-US" sz="2300" b="1" i="1" dirty="0" err="1" smtClean="0">
                <a:solidFill>
                  <a:srgbClr val="000000"/>
                </a:solidFill>
                <a:latin typeface="Arial" pitchFamily="34" charset="0"/>
              </a:rPr>
              <a:t>vết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thương</a:t>
            </a:r>
            <a:endParaRPr lang="en-US" sz="2300" b="1" i="1" dirty="0">
              <a:solidFill>
                <a:srgbClr val="000000"/>
              </a:solidFill>
              <a:latin typeface="Arial" pitchFamily="34" charset="0"/>
            </a:endParaRPr>
          </a:p>
        </p:txBody>
      </p:sp>
      <p:sp>
        <p:nvSpPr>
          <p:cNvPr id="24" name="TextBox 23"/>
          <p:cNvSpPr txBox="1"/>
          <p:nvPr/>
        </p:nvSpPr>
        <p:spPr>
          <a:xfrm>
            <a:off x="531634" y="287867"/>
            <a:ext cx="7923904" cy="423193"/>
          </a:xfrm>
          <a:prstGeom prst="rect">
            <a:avLst/>
          </a:prstGeom>
        </p:spPr>
        <p:txBody>
          <a:bodyPr wrap="square" lIns="0" tIns="0" rIns="0" bIns="0" rtlCol="0" anchor="t">
            <a:spAutoFit/>
          </a:bodyPr>
          <a:lstStyle/>
          <a:p>
            <a:pPr>
              <a:lnSpc>
                <a:spcPts val="3266"/>
              </a:lnSpc>
              <a:spcBef>
                <a:spcPct val="0"/>
              </a:spcBef>
            </a:pPr>
            <a:r>
              <a:rPr lang="en-US" sz="2300" b="1" dirty="0">
                <a:solidFill>
                  <a:schemeClr val="bg1"/>
                </a:solidFill>
                <a:latin typeface="Arial" pitchFamily="34" charset="0"/>
              </a:rPr>
              <a:t>I. SƠ CỨU CẦM MÁU</a:t>
            </a:r>
          </a:p>
        </p:txBody>
      </p:sp>
      <p:sp>
        <p:nvSpPr>
          <p:cNvPr id="25" name="TextBox 24"/>
          <p:cNvSpPr txBox="1"/>
          <p:nvPr/>
        </p:nvSpPr>
        <p:spPr>
          <a:xfrm>
            <a:off x="3551216" y="1371600"/>
            <a:ext cx="5097871" cy="423193"/>
          </a:xfrm>
          <a:prstGeom prst="rect">
            <a:avLst/>
          </a:prstGeom>
        </p:spPr>
        <p:txBody>
          <a:bodyPr wrap="square" lIns="0" tIns="0" rIns="0" bIns="0" rtlCol="0" anchor="t">
            <a:spAutoFit/>
          </a:bodyPr>
          <a:lstStyle/>
          <a:p>
            <a:pPr algn="ctr">
              <a:lnSpc>
                <a:spcPts val="3266"/>
              </a:lnSpc>
              <a:spcBef>
                <a:spcPct val="0"/>
              </a:spcBef>
            </a:pPr>
            <a:r>
              <a:rPr lang="en-US" sz="2300" b="1" dirty="0" smtClean="0">
                <a:latin typeface="Arial" pitchFamily="34" charset="0"/>
              </a:rPr>
              <a:t>2. </a:t>
            </a:r>
            <a:r>
              <a:rPr lang="en-US" sz="2300" b="1" dirty="0" err="1" smtClean="0">
                <a:latin typeface="Arial" pitchFamily="34" charset="0"/>
              </a:rPr>
              <a:t>Các</a:t>
            </a:r>
            <a:r>
              <a:rPr lang="en-US" sz="2300" b="1" dirty="0" smtClean="0">
                <a:latin typeface="Arial" pitchFamily="34" charset="0"/>
              </a:rPr>
              <a:t> </a:t>
            </a:r>
            <a:r>
              <a:rPr lang="en-US" sz="2300" b="1" dirty="0" err="1" smtClean="0">
                <a:latin typeface="Arial" pitchFamily="34" charset="0"/>
              </a:rPr>
              <a:t>bước</a:t>
            </a:r>
            <a:r>
              <a:rPr lang="en-US" sz="2300" b="1" dirty="0" smtClean="0">
                <a:latin typeface="Arial" pitchFamily="34" charset="0"/>
              </a:rPr>
              <a:t> </a:t>
            </a:r>
            <a:r>
              <a:rPr lang="en-US" sz="2300" b="1" dirty="0" err="1" smtClean="0">
                <a:latin typeface="Arial" pitchFamily="34" charset="0"/>
              </a:rPr>
              <a:t>tiến</a:t>
            </a:r>
            <a:r>
              <a:rPr lang="en-US" sz="2300" b="1" dirty="0" smtClean="0">
                <a:latin typeface="Arial" pitchFamily="34" charset="0"/>
              </a:rPr>
              <a:t> </a:t>
            </a:r>
            <a:r>
              <a:rPr lang="en-US" sz="2300" b="1" dirty="0" err="1" smtClean="0">
                <a:latin typeface="Arial" pitchFamily="34" charset="0"/>
              </a:rPr>
              <a:t>hành</a:t>
            </a:r>
            <a:endParaRPr lang="en-US" sz="2300" b="1" dirty="0">
              <a:latin typeface="Arial" pitchFamily="34" charset="0"/>
            </a:endParaRPr>
          </a:p>
        </p:txBody>
      </p:sp>
      <p:grpSp>
        <p:nvGrpSpPr>
          <p:cNvPr id="26" name="Group 25"/>
          <p:cNvGrpSpPr/>
          <p:nvPr/>
        </p:nvGrpSpPr>
        <p:grpSpPr>
          <a:xfrm>
            <a:off x="-1588" y="-1059309"/>
            <a:ext cx="12188825" cy="2341330"/>
            <a:chOff x="155575" y="-991578"/>
            <a:chExt cx="12339636" cy="3114536"/>
          </a:xfrm>
        </p:grpSpPr>
        <p:pic>
          <p:nvPicPr>
            <p:cNvPr id="27" name="Picture 2" descr="Thiếu máu: Nguyên nhân, dấu hiệu và cách phòng ngừa"/>
            <p:cNvPicPr>
              <a:picLocks noChangeAspect="1" noChangeArrowheads="1"/>
            </p:cNvPicPr>
            <p:nvPr/>
          </p:nvPicPr>
          <p:blipFill rotWithShape="1">
            <a:blip r:embed="rId2">
              <a:extLst>
                <a:ext uri="{28A0092B-C50C-407E-A947-70E740481C1C}">
                  <a14:useLocalDpi xmlns:a14="http://schemas.microsoft.com/office/drawing/2010/main" val="0"/>
                </a:ext>
              </a:extLst>
            </a:blip>
            <a:srcRect t="23450"/>
            <a:stretch/>
          </p:blipFill>
          <p:spPr bwMode="auto">
            <a:xfrm>
              <a:off x="155575" y="-983170"/>
              <a:ext cx="6296436" cy="310612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hiếu máu: Nguyên nhân, dấu hiệu và cách phòng ngừa"/>
            <p:cNvPicPr>
              <a:picLocks noChangeAspect="1" noChangeArrowheads="1"/>
            </p:cNvPicPr>
            <p:nvPr/>
          </p:nvPicPr>
          <p:blipFill rotWithShape="1">
            <a:blip r:embed="rId2">
              <a:extLst>
                <a:ext uri="{28A0092B-C50C-407E-A947-70E740481C1C}">
                  <a14:useLocalDpi xmlns:a14="http://schemas.microsoft.com/office/drawing/2010/main" val="0"/>
                </a:ext>
              </a:extLst>
            </a:blip>
            <a:srcRect t="23243"/>
            <a:stretch/>
          </p:blipFill>
          <p:spPr bwMode="auto">
            <a:xfrm flipH="1">
              <a:off x="6452010" y="-991578"/>
              <a:ext cx="6043201" cy="3114536"/>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15"/>
          <p:cNvSpPr txBox="1"/>
          <p:nvPr/>
        </p:nvSpPr>
        <p:spPr>
          <a:xfrm>
            <a:off x="262666" y="4641041"/>
            <a:ext cx="5831746" cy="2123658"/>
          </a:xfrm>
          <a:prstGeom prst="rect">
            <a:avLst/>
          </a:prstGeom>
        </p:spPr>
        <p:txBody>
          <a:bodyPr lIns="0" tIns="0" rIns="0" bIns="0" rtlCol="0" anchor="t">
            <a:spAutoFit/>
          </a:bodyPr>
          <a:lstStyle/>
          <a:p>
            <a:pPr algn="just">
              <a:lnSpc>
                <a:spcPct val="120000"/>
              </a:lnSpc>
              <a:spcBef>
                <a:spcPct val="0"/>
              </a:spcBef>
            </a:pPr>
            <a:r>
              <a:rPr lang="en-US" sz="2300" b="1" i="1" dirty="0" err="1">
                <a:solidFill>
                  <a:srgbClr val="000000"/>
                </a:solidFill>
                <a:latin typeface="Arial" pitchFamily="34" charset="0"/>
              </a:rPr>
              <a:t>Bước</a:t>
            </a:r>
            <a:r>
              <a:rPr lang="en-US" sz="2300" b="1" i="1" dirty="0">
                <a:solidFill>
                  <a:srgbClr val="000000"/>
                </a:solidFill>
                <a:latin typeface="Arial" pitchFamily="34" charset="0"/>
              </a:rPr>
              <a:t> </a:t>
            </a:r>
            <a:r>
              <a:rPr lang="en-US" sz="2300" b="1" i="1" dirty="0" smtClean="0">
                <a:solidFill>
                  <a:srgbClr val="000000"/>
                </a:solidFill>
                <a:latin typeface="Arial" pitchFamily="34" charset="0"/>
              </a:rPr>
              <a:t>2: </a:t>
            </a:r>
            <a:r>
              <a:rPr lang="en-US" sz="2300" b="1" i="1" dirty="0" err="1" smtClean="0">
                <a:solidFill>
                  <a:srgbClr val="000000"/>
                </a:solidFill>
                <a:latin typeface="Arial" pitchFamily="34" charset="0"/>
              </a:rPr>
              <a:t>Buộc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dây</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garo</a:t>
            </a:r>
            <a:endParaRPr lang="en-US" sz="2300" b="1" i="1" dirty="0" smtClean="0">
              <a:solidFill>
                <a:srgbClr val="000000"/>
              </a:solidFill>
              <a:latin typeface="Arial" pitchFamily="34" charset="0"/>
            </a:endParaRPr>
          </a:p>
          <a:p>
            <a:pPr algn="just">
              <a:lnSpc>
                <a:spcPct val="120000"/>
              </a:lnSpc>
              <a:spcBef>
                <a:spcPct val="0"/>
              </a:spcBef>
            </a:pPr>
            <a:r>
              <a:rPr lang="en-US" sz="2300" b="1" i="1" dirty="0" err="1" smtClean="0">
                <a:solidFill>
                  <a:srgbClr val="000000"/>
                </a:solidFill>
                <a:latin typeface="Arial" pitchFamily="34" charset="0"/>
              </a:rPr>
              <a:t>Dùng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dây</a:t>
            </a:r>
            <a:r>
              <a:rPr lang="en-US" sz="2300" b="1" i="1" dirty="0">
                <a:solidFill>
                  <a:srgbClr val="000000"/>
                </a:solidFill>
                <a:latin typeface="Arial" pitchFamily="34" charset="0"/>
              </a:rPr>
              <a:t> </a:t>
            </a:r>
            <a:r>
              <a:rPr lang="en-US" sz="2300" b="1" i="1" dirty="0" err="1" smtClean="0">
                <a:solidFill>
                  <a:srgbClr val="000000"/>
                </a:solidFill>
                <a:latin typeface="Arial" pitchFamily="34" charset="0"/>
              </a:rPr>
              <a:t>cai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su</a:t>
            </a:r>
            <a:r>
              <a:rPr lang="en-US" sz="2300" b="1" i="1" dirty="0" smtClean="0">
                <a:solidFill>
                  <a:srgbClr val="000000"/>
                </a:solidFill>
                <a:latin typeface="Arial" pitchFamily="34" charset="0"/>
              </a:rPr>
              <a:t> hay </a:t>
            </a:r>
            <a:r>
              <a:rPr lang="en-US" sz="2300" b="1" i="1" dirty="0" err="1" smtClean="0">
                <a:solidFill>
                  <a:srgbClr val="000000"/>
                </a:solidFill>
                <a:latin typeface="Arial" pitchFamily="34" charset="0"/>
              </a:rPr>
              <a:t>dây</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vải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mềm</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buộc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chặt</a:t>
            </a:r>
            <a:r>
              <a:rPr lang="en-US" sz="2300" b="1" i="1" dirty="0" smtClean="0">
                <a:solidFill>
                  <a:srgbClr val="000000"/>
                </a:solidFill>
                <a:latin typeface="Arial" pitchFamily="34" charset="0"/>
              </a:rPr>
              <a:t> ở </a:t>
            </a:r>
            <a:r>
              <a:rPr lang="en-US" sz="2300" b="1" i="1" dirty="0" err="1" smtClean="0">
                <a:solidFill>
                  <a:srgbClr val="000000"/>
                </a:solidFill>
                <a:latin typeface="Arial" pitchFamily="34" charset="0"/>
              </a:rPr>
              <a:t>vị</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trí</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gần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sát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vết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thương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cao</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hơn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vết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thương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về</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phía</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tim</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với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lực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ép</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đủ</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làm</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cầm</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máu</a:t>
            </a:r>
            <a:endParaRPr lang="en-US" sz="2300" b="1" i="1" dirty="0" smtClean="0">
              <a:solidFill>
                <a:srgbClr val="000000"/>
              </a:solidFill>
              <a:latin typeface="Arial" pitchFamily="34" charset="0"/>
            </a:endParaRPr>
          </a:p>
        </p:txBody>
      </p:sp>
      <p:grpSp>
        <p:nvGrpSpPr>
          <p:cNvPr id="40" name="Group 39"/>
          <p:cNvGrpSpPr/>
          <p:nvPr/>
        </p:nvGrpSpPr>
        <p:grpSpPr>
          <a:xfrm>
            <a:off x="6217894" y="2065489"/>
            <a:ext cx="5591518" cy="4419052"/>
            <a:chOff x="6217894" y="1981748"/>
            <a:chExt cx="5969343" cy="4680935"/>
          </a:xfrm>
        </p:grpSpPr>
        <p:grpSp>
          <p:nvGrpSpPr>
            <p:cNvPr id="32" name="Group 31"/>
            <p:cNvGrpSpPr/>
            <p:nvPr/>
          </p:nvGrpSpPr>
          <p:grpSpPr>
            <a:xfrm>
              <a:off x="6217894" y="1981748"/>
              <a:ext cx="5969343" cy="4680935"/>
              <a:chOff x="6217894" y="2210636"/>
              <a:chExt cx="5969343" cy="4680935"/>
            </a:xfrm>
          </p:grpSpPr>
          <p:pic>
            <p:nvPicPr>
              <p:cNvPr id="29702" name="Picture 6" descr="Cách để Tiêm thuốc vào tĩnh mạch (kèm Ảnh) – wikiHow"/>
              <p:cNvPicPr>
                <a:picLocks noChangeAspect="1" noChangeArrowheads="1"/>
              </p:cNvPicPr>
              <p:nvPr/>
            </p:nvPicPr>
            <p:blipFill rotWithShape="1">
              <a:blip r:embed="rId3">
                <a:clrChange>
                  <a:clrFrom>
                    <a:srgbClr val="F7F1E1"/>
                  </a:clrFrom>
                  <a:clrTo>
                    <a:srgbClr val="F7F1E1">
                      <a:alpha val="0"/>
                    </a:srgbClr>
                  </a:clrTo>
                </a:clrChange>
                <a:extLst>
                  <a:ext uri="{28A0092B-C50C-407E-A947-70E740481C1C}">
                    <a14:useLocalDpi xmlns:a14="http://schemas.microsoft.com/office/drawing/2010/main" val="0"/>
                  </a:ext>
                </a:extLst>
              </a:blip>
              <a:srcRect l="3056" b="6154"/>
              <a:stretch/>
            </p:blipFill>
            <p:spPr bwMode="auto">
              <a:xfrm>
                <a:off x="9066212" y="2210636"/>
                <a:ext cx="3121025" cy="2268642"/>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Kỹ năng sơ cứu: Cầm máu nhanh nhất bằng cách sử dụng ga-rô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895" y="2210636"/>
                <a:ext cx="3019606" cy="2285392"/>
              </a:xfrm>
              <a:prstGeom prst="rect">
                <a:avLst/>
              </a:prstGeom>
              <a:noFill/>
              <a:extLst>
                <a:ext uri="{909E8E84-426E-40DD-AFC4-6F175D3DCCD1}">
                  <a14:hiddenFill xmlns:a14="http://schemas.microsoft.com/office/drawing/2010/main">
                    <a:solidFill>
                      <a:srgbClr val="FFFFFF"/>
                    </a:solidFill>
                  </a14:hiddenFill>
                </a:ext>
              </a:extLst>
            </p:spPr>
          </p:pic>
          <p:pic>
            <p:nvPicPr>
              <p:cNvPr id="29710" name="Picture 14" descr="Sử dụng ga-rô trong những trường hợp nào| Wellbeing"/>
              <p:cNvPicPr>
                <a:picLocks noChangeAspect="1" noChangeArrowheads="1"/>
              </p:cNvPicPr>
              <p:nvPr/>
            </p:nvPicPr>
            <p:blipFill rotWithShape="1">
              <a:blip r:embed="rId5">
                <a:extLst>
                  <a:ext uri="{28A0092B-C50C-407E-A947-70E740481C1C}">
                    <a14:useLocalDpi xmlns:a14="http://schemas.microsoft.com/office/drawing/2010/main" val="0"/>
                  </a:ext>
                </a:extLst>
              </a:blip>
              <a:srcRect r="13520"/>
              <a:stretch/>
            </p:blipFill>
            <p:spPr bwMode="auto">
              <a:xfrm>
                <a:off x="6217894" y="4479278"/>
                <a:ext cx="2924518" cy="2412293"/>
              </a:xfrm>
              <a:prstGeom prst="rect">
                <a:avLst/>
              </a:prstGeom>
              <a:noFill/>
              <a:extLst>
                <a:ext uri="{909E8E84-426E-40DD-AFC4-6F175D3DCCD1}">
                  <a14:hiddenFill xmlns:a14="http://schemas.microsoft.com/office/drawing/2010/main">
                    <a:solidFill>
                      <a:srgbClr val="FFFFFF"/>
                    </a:solidFill>
                  </a14:hiddenFill>
                </a:ext>
              </a:extLst>
            </p:spPr>
          </p:pic>
          <p:pic>
            <p:nvPicPr>
              <p:cNvPr id="29714" name="Picture 18" descr="Sử dụng ga-rô trong những trường hợp nào| Wellbe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2412" y="4479277"/>
                <a:ext cx="3044825" cy="241229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5" name="Straight Connector 34"/>
            <p:cNvCxnSpPr/>
            <p:nvPr/>
          </p:nvCxnSpPr>
          <p:spPr>
            <a:xfrm flipH="1">
              <a:off x="9121706" y="1981748"/>
              <a:ext cx="138186" cy="4680934"/>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H="1" flipV="1">
              <a:off x="6246286" y="4244190"/>
              <a:ext cx="5939269" cy="2930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42" name="Group 41"/>
          <p:cNvGrpSpPr/>
          <p:nvPr/>
        </p:nvGrpSpPr>
        <p:grpSpPr>
          <a:xfrm>
            <a:off x="-166723" y="1969049"/>
            <a:ext cx="6384617" cy="2153839"/>
            <a:chOff x="-166723" y="1969049"/>
            <a:chExt cx="6384617" cy="2153839"/>
          </a:xfrm>
        </p:grpSpPr>
        <p:grpSp>
          <p:nvGrpSpPr>
            <p:cNvPr id="9" name="Group 9"/>
            <p:cNvGrpSpPr/>
            <p:nvPr/>
          </p:nvGrpSpPr>
          <p:grpSpPr>
            <a:xfrm>
              <a:off x="0" y="1969049"/>
              <a:ext cx="6094413" cy="2153839"/>
              <a:chOff x="0" y="-38100"/>
              <a:chExt cx="2408296" cy="850900"/>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51" name="TextBox 12"/>
            <p:cNvSpPr txBox="1"/>
            <p:nvPr/>
          </p:nvSpPr>
          <p:spPr>
            <a:xfrm>
              <a:off x="-166723" y="2159754"/>
              <a:ext cx="6384617" cy="423193"/>
            </a:xfrm>
            <a:prstGeom prst="rect">
              <a:avLst/>
            </a:prstGeom>
          </p:spPr>
          <p:txBody>
            <a:bodyPr wrap="square" lIns="0" tIns="0" rIns="0" bIns="0" rtlCol="0" anchor="t">
              <a:spAutoFit/>
            </a:bodyPr>
            <a:lstStyle/>
            <a:p>
              <a:pPr algn="ctr">
                <a:lnSpc>
                  <a:spcPts val="3266"/>
                </a:lnSpc>
                <a:spcBef>
                  <a:spcPct val="0"/>
                </a:spcBef>
              </a:pPr>
              <a:r>
                <a:rPr lang="en-US" sz="2300" b="1" dirty="0" err="1" smtClean="0">
                  <a:solidFill>
                    <a:srgbClr val="FFFFFF"/>
                  </a:solidFill>
                  <a:latin typeface="Arial" pitchFamily="34" charset="0"/>
                </a:rPr>
                <a:t>Sơ</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cứu</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chảy</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máu</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động</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mạch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cánh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tay</a:t>
              </a:r>
              <a:endParaRPr lang="en-US" sz="2300" b="1" dirty="0">
                <a:solidFill>
                  <a:srgbClr val="FFFFFF"/>
                </a:solidFill>
                <a:latin typeface="Arial" pitchFamily="34" charset="0"/>
              </a:endParaRPr>
            </a:p>
          </p:txBody>
        </p:sp>
      </p:grpSp>
      <p:sp>
        <p:nvSpPr>
          <p:cNvPr id="53" name="TextBox 18"/>
          <p:cNvSpPr txBox="1"/>
          <p:nvPr/>
        </p:nvSpPr>
        <p:spPr>
          <a:xfrm>
            <a:off x="669440" y="134092"/>
            <a:ext cx="9218790" cy="807722"/>
          </a:xfrm>
          <a:prstGeom prst="rect">
            <a:avLst/>
          </a:prstGeom>
        </p:spPr>
        <p:txBody>
          <a:bodyPr wrap="square" lIns="0" tIns="0" rIns="0" bIns="0" rtlCol="0" anchor="t">
            <a:spAutoFit/>
          </a:bodyPr>
          <a:lstStyle/>
          <a:p>
            <a:pPr>
              <a:lnSpc>
                <a:spcPts val="3266"/>
              </a:lnSpc>
              <a:spcBef>
                <a:spcPct val="0"/>
              </a:spcBef>
            </a:pPr>
            <a:r>
              <a:rPr lang="en-US" sz="2300" b="1" dirty="0" smtClean="0">
                <a:solidFill>
                  <a:schemeClr val="bg1"/>
                </a:solidFill>
                <a:latin typeface="Arial" pitchFamily="34" charset="0"/>
              </a:rPr>
              <a:t>IV. THỰC HÀNH: THỰC HIỆN TÌNH HUỐNG GIẢ ĐỊNH CẤP CỨU NGƯỜI BỊ CHẢY MÁU, TAI BIẾN, ĐỘT QUỴ VÀ ĐO HUYẾT ÁP</a:t>
            </a:r>
            <a:endParaRPr lang="en-US" sz="2300" b="1" dirty="0">
              <a:solidFill>
                <a:schemeClr val="bg1"/>
              </a:solidFill>
              <a:latin typeface="Arial" pitchFamily="34" charset="0"/>
            </a:endParaRPr>
          </a:p>
        </p:txBody>
      </p:sp>
    </p:spTree>
    <p:extLst>
      <p:ext uri="{BB962C8B-B14F-4D97-AF65-F5344CB8AC3E}">
        <p14:creationId xmlns:p14="http://schemas.microsoft.com/office/powerpoint/2010/main" val="22893815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66723" y="2065489"/>
            <a:ext cx="6384617" cy="676871"/>
            <a:chOff x="-333533" y="0"/>
            <a:chExt cx="12772559"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33533" y="188530"/>
              <a:ext cx="12772559" cy="846387"/>
            </a:xfrm>
            <a:prstGeom prst="rect">
              <a:avLst/>
            </a:prstGeom>
          </p:spPr>
          <p:txBody>
            <a:bodyPr wrap="square" lIns="0" tIns="0" rIns="0" bIns="0" rtlCol="0" anchor="t">
              <a:spAutoFit/>
            </a:bodyPr>
            <a:lstStyle/>
            <a:p>
              <a:pPr algn="ctr">
                <a:lnSpc>
                  <a:spcPts val="3266"/>
                </a:lnSpc>
                <a:spcBef>
                  <a:spcPct val="0"/>
                </a:spcBef>
              </a:pPr>
              <a:r>
                <a:rPr lang="en-US" sz="2300" b="1" dirty="0" err="1" smtClean="0">
                  <a:solidFill>
                    <a:srgbClr val="FFFFFF"/>
                  </a:solidFill>
                  <a:latin typeface="Arial" pitchFamily="34" charset="0"/>
                </a:rPr>
                <a:t>Sơ</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cứu</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chảy</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máu</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động</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mạch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cánh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tay</a:t>
              </a:r>
              <a:endParaRPr lang="en-US" sz="2300" b="1" dirty="0">
                <a:solidFill>
                  <a:srgbClr val="FFFFFF"/>
                </a:solidFill>
                <a:latin typeface="Arial" pitchFamily="34" charset="0"/>
              </a:endParaRPr>
            </a:p>
          </p:txBody>
        </p:sp>
      </p:grpSp>
      <p:sp>
        <p:nvSpPr>
          <p:cNvPr id="15" name="TextBox 15"/>
          <p:cNvSpPr txBox="1"/>
          <p:nvPr/>
        </p:nvSpPr>
        <p:spPr>
          <a:xfrm>
            <a:off x="531634" y="3023509"/>
            <a:ext cx="5408791" cy="1274195"/>
          </a:xfrm>
          <a:prstGeom prst="rect">
            <a:avLst/>
          </a:prstGeom>
        </p:spPr>
        <p:txBody>
          <a:bodyPr lIns="0" tIns="0" rIns="0" bIns="0" rtlCol="0" anchor="t">
            <a:spAutoFit/>
          </a:bodyPr>
          <a:lstStyle/>
          <a:p>
            <a:pPr algn="just">
              <a:lnSpc>
                <a:spcPct val="120000"/>
              </a:lnSpc>
            </a:pPr>
            <a:r>
              <a:rPr lang="en-US" sz="2300" b="1" i="1" dirty="0" err="1" smtClean="0">
                <a:solidFill>
                  <a:srgbClr val="000000"/>
                </a:solidFill>
                <a:latin typeface="Arial" pitchFamily="34" charset="0"/>
              </a:rPr>
              <a:t>Bước</a:t>
            </a:r>
            <a:r>
              <a:rPr lang="en-US" sz="2300" b="1" i="1" dirty="0" smtClean="0">
                <a:solidFill>
                  <a:srgbClr val="000000"/>
                </a:solidFill>
                <a:latin typeface="Arial" pitchFamily="34" charset="0"/>
              </a:rPr>
              <a:t> 3: </a:t>
            </a:r>
            <a:r>
              <a:rPr lang="en-US" sz="2300" b="1" i="1" dirty="0" err="1" smtClean="0">
                <a:solidFill>
                  <a:srgbClr val="000000"/>
                </a:solidFill>
                <a:latin typeface="Arial" pitchFamily="34" charset="0"/>
              </a:rPr>
              <a:t>Sát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trùng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vết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thương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bằng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cồn</a:t>
            </a:r>
            <a:r>
              <a:rPr lang="en-US" sz="2300" b="1" i="1" dirty="0" smtClean="0">
                <a:solidFill>
                  <a:srgbClr val="000000"/>
                </a:solidFill>
                <a:latin typeface="Arial" pitchFamily="34" charset="0"/>
              </a:rPr>
              <a:t> iodine </a:t>
            </a:r>
            <a:r>
              <a:rPr lang="en-US" sz="2300" b="1" i="1" dirty="0" err="1" smtClean="0">
                <a:solidFill>
                  <a:srgbClr val="000000"/>
                </a:solidFill>
                <a:latin typeface="Arial" pitchFamily="34" charset="0"/>
              </a:rPr>
              <a:t>rồi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che</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kín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miệng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vết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thương</a:t>
            </a:r>
            <a:endParaRPr lang="en-US" sz="2300" b="1" i="1" dirty="0">
              <a:solidFill>
                <a:srgbClr val="000000"/>
              </a:solidFill>
              <a:latin typeface="Arial" pitchFamily="34" charset="0"/>
            </a:endParaRPr>
          </a:p>
        </p:txBody>
      </p:sp>
      <p:sp>
        <p:nvSpPr>
          <p:cNvPr id="20" name="TextBox 19"/>
          <p:cNvSpPr txBox="1"/>
          <p:nvPr/>
        </p:nvSpPr>
        <p:spPr>
          <a:xfrm>
            <a:off x="3551216" y="1371600"/>
            <a:ext cx="5097871" cy="423193"/>
          </a:xfrm>
          <a:prstGeom prst="rect">
            <a:avLst/>
          </a:prstGeom>
        </p:spPr>
        <p:txBody>
          <a:bodyPr wrap="square" lIns="0" tIns="0" rIns="0" bIns="0" rtlCol="0" anchor="t">
            <a:spAutoFit/>
          </a:bodyPr>
          <a:lstStyle/>
          <a:p>
            <a:pPr algn="ctr">
              <a:lnSpc>
                <a:spcPts val="3266"/>
              </a:lnSpc>
              <a:spcBef>
                <a:spcPct val="0"/>
              </a:spcBef>
            </a:pPr>
            <a:r>
              <a:rPr lang="en-US" sz="2300" b="1" dirty="0" smtClean="0">
                <a:latin typeface="Arial" pitchFamily="34" charset="0"/>
              </a:rPr>
              <a:t>2. </a:t>
            </a:r>
            <a:r>
              <a:rPr lang="en-US" sz="2300" b="1" dirty="0" err="1" smtClean="0">
                <a:latin typeface="Arial" pitchFamily="34" charset="0"/>
              </a:rPr>
              <a:t>Các</a:t>
            </a:r>
            <a:r>
              <a:rPr lang="en-US" sz="2300" b="1" dirty="0" smtClean="0">
                <a:latin typeface="Arial" pitchFamily="34" charset="0"/>
              </a:rPr>
              <a:t> </a:t>
            </a:r>
            <a:r>
              <a:rPr lang="en-US" sz="2300" b="1" dirty="0" err="1" smtClean="0">
                <a:latin typeface="Arial" pitchFamily="34" charset="0"/>
              </a:rPr>
              <a:t>bước</a:t>
            </a:r>
            <a:r>
              <a:rPr lang="en-US" sz="2300" b="1" dirty="0" smtClean="0">
                <a:latin typeface="Arial" pitchFamily="34" charset="0"/>
              </a:rPr>
              <a:t> </a:t>
            </a:r>
            <a:r>
              <a:rPr lang="en-US" sz="2300" b="1" dirty="0" err="1" smtClean="0">
                <a:latin typeface="Arial" pitchFamily="34" charset="0"/>
              </a:rPr>
              <a:t>tiến</a:t>
            </a:r>
            <a:r>
              <a:rPr lang="en-US" sz="2300" b="1" dirty="0" smtClean="0">
                <a:latin typeface="Arial" pitchFamily="34" charset="0"/>
              </a:rPr>
              <a:t> </a:t>
            </a:r>
            <a:r>
              <a:rPr lang="en-US" sz="2300" b="1" dirty="0" err="1" smtClean="0">
                <a:latin typeface="Arial" pitchFamily="34" charset="0"/>
              </a:rPr>
              <a:t>hành</a:t>
            </a:r>
            <a:endParaRPr lang="en-US" sz="2300" b="1" dirty="0">
              <a:latin typeface="Arial" pitchFamily="34" charset="0"/>
            </a:endParaRPr>
          </a:p>
        </p:txBody>
      </p:sp>
      <p:sp>
        <p:nvSpPr>
          <p:cNvPr id="21" name="TextBox 20"/>
          <p:cNvSpPr txBox="1"/>
          <p:nvPr/>
        </p:nvSpPr>
        <p:spPr>
          <a:xfrm>
            <a:off x="531634" y="287867"/>
            <a:ext cx="7923904" cy="423193"/>
          </a:xfrm>
          <a:prstGeom prst="rect">
            <a:avLst/>
          </a:prstGeom>
        </p:spPr>
        <p:txBody>
          <a:bodyPr wrap="square" lIns="0" tIns="0" rIns="0" bIns="0" rtlCol="0" anchor="t">
            <a:spAutoFit/>
          </a:bodyPr>
          <a:lstStyle/>
          <a:p>
            <a:pPr>
              <a:lnSpc>
                <a:spcPts val="3266"/>
              </a:lnSpc>
              <a:spcBef>
                <a:spcPct val="0"/>
              </a:spcBef>
            </a:pPr>
            <a:r>
              <a:rPr lang="en-US" sz="2300" b="1" dirty="0">
                <a:solidFill>
                  <a:schemeClr val="bg1"/>
                </a:solidFill>
                <a:latin typeface="Arial" pitchFamily="34" charset="0"/>
              </a:rPr>
              <a:t>I. SƠ CỨU CẦM MÁU</a:t>
            </a:r>
          </a:p>
        </p:txBody>
      </p:sp>
      <p:grpSp>
        <p:nvGrpSpPr>
          <p:cNvPr id="22" name="Group 21"/>
          <p:cNvGrpSpPr/>
          <p:nvPr/>
        </p:nvGrpSpPr>
        <p:grpSpPr>
          <a:xfrm>
            <a:off x="-1588" y="-1059309"/>
            <a:ext cx="12188825" cy="2341330"/>
            <a:chOff x="155575" y="-991578"/>
            <a:chExt cx="12339636" cy="3114536"/>
          </a:xfrm>
        </p:grpSpPr>
        <p:pic>
          <p:nvPicPr>
            <p:cNvPr id="23" name="Picture 2" descr="Thiếu máu: Nguyên nhân, dấu hiệu và cách phòng ngừa"/>
            <p:cNvPicPr>
              <a:picLocks noChangeAspect="1" noChangeArrowheads="1"/>
            </p:cNvPicPr>
            <p:nvPr/>
          </p:nvPicPr>
          <p:blipFill rotWithShape="1">
            <a:blip r:embed="rId2">
              <a:extLst>
                <a:ext uri="{28A0092B-C50C-407E-A947-70E740481C1C}">
                  <a14:useLocalDpi xmlns:a14="http://schemas.microsoft.com/office/drawing/2010/main" val="0"/>
                </a:ext>
              </a:extLst>
            </a:blip>
            <a:srcRect t="23450"/>
            <a:stretch/>
          </p:blipFill>
          <p:spPr bwMode="auto">
            <a:xfrm>
              <a:off x="155575" y="-983170"/>
              <a:ext cx="6296436" cy="31061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iếu máu: Nguyên nhân, dấu hiệu và cách phòng ngừa"/>
            <p:cNvPicPr>
              <a:picLocks noChangeAspect="1" noChangeArrowheads="1"/>
            </p:cNvPicPr>
            <p:nvPr/>
          </p:nvPicPr>
          <p:blipFill rotWithShape="1">
            <a:blip r:embed="rId2">
              <a:extLst>
                <a:ext uri="{28A0092B-C50C-407E-A947-70E740481C1C}">
                  <a14:useLocalDpi xmlns:a14="http://schemas.microsoft.com/office/drawing/2010/main" val="0"/>
                </a:ext>
              </a:extLst>
            </a:blip>
            <a:srcRect t="23243"/>
            <a:stretch/>
          </p:blipFill>
          <p:spPr bwMode="auto">
            <a:xfrm flipH="1">
              <a:off x="6452010" y="-991578"/>
              <a:ext cx="6043201" cy="3114536"/>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15"/>
          <p:cNvSpPr txBox="1"/>
          <p:nvPr/>
        </p:nvSpPr>
        <p:spPr>
          <a:xfrm>
            <a:off x="531634" y="4906355"/>
            <a:ext cx="5408791" cy="849463"/>
          </a:xfrm>
          <a:prstGeom prst="rect">
            <a:avLst/>
          </a:prstGeom>
        </p:spPr>
        <p:txBody>
          <a:bodyPr lIns="0" tIns="0" rIns="0" bIns="0" rtlCol="0" anchor="t">
            <a:spAutoFit/>
          </a:bodyPr>
          <a:lstStyle/>
          <a:p>
            <a:pPr algn="just">
              <a:lnSpc>
                <a:spcPct val="120000"/>
              </a:lnSpc>
            </a:pPr>
            <a:r>
              <a:rPr lang="en-US" sz="2300" b="1" i="1" dirty="0" err="1" smtClean="0">
                <a:solidFill>
                  <a:srgbClr val="000000"/>
                </a:solidFill>
                <a:latin typeface="Arial" pitchFamily="34" charset="0"/>
              </a:rPr>
              <a:t>Bước</a:t>
            </a:r>
            <a:r>
              <a:rPr lang="en-US" sz="2300" b="1" i="1" dirty="0" smtClean="0">
                <a:solidFill>
                  <a:srgbClr val="000000"/>
                </a:solidFill>
                <a:latin typeface="Arial" pitchFamily="34" charset="0"/>
              </a:rPr>
              <a:t> 4: </a:t>
            </a:r>
            <a:r>
              <a:rPr lang="en-US" sz="2300" b="1" i="1" dirty="0" err="1" smtClean="0">
                <a:solidFill>
                  <a:srgbClr val="000000"/>
                </a:solidFill>
                <a:latin typeface="Arial" pitchFamily="34" charset="0"/>
              </a:rPr>
              <a:t>Đưa</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người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bị</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thương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đến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sở</a:t>
            </a:r>
            <a:r>
              <a:rPr lang="en-US" sz="2300" b="1" i="1" dirty="0" smtClean="0">
                <a:solidFill>
                  <a:srgbClr val="000000"/>
                </a:solidFill>
                <a:latin typeface="Arial" pitchFamily="34" charset="0"/>
              </a:rPr>
              <a:t> y </a:t>
            </a:r>
            <a:r>
              <a:rPr lang="en-US" sz="2300" b="1" i="1" dirty="0" err="1" smtClean="0">
                <a:solidFill>
                  <a:srgbClr val="000000"/>
                </a:solidFill>
                <a:latin typeface="Arial" pitchFamily="34" charset="0"/>
              </a:rPr>
              <a:t>tế</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gần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nhất</a:t>
            </a:r>
            <a:endParaRPr lang="en-US" sz="2300" b="1" i="1" dirty="0">
              <a:solidFill>
                <a:srgbClr val="000000"/>
              </a:solidFill>
              <a:latin typeface="Arial" pitchFamily="34" charset="0"/>
            </a:endParaRPr>
          </a:p>
        </p:txBody>
      </p:sp>
      <p:grpSp>
        <p:nvGrpSpPr>
          <p:cNvPr id="27" name="Group 26"/>
          <p:cNvGrpSpPr/>
          <p:nvPr/>
        </p:nvGrpSpPr>
        <p:grpSpPr>
          <a:xfrm>
            <a:off x="6790162" y="2065489"/>
            <a:ext cx="3098068" cy="4642122"/>
            <a:chOff x="6834825" y="2065489"/>
            <a:chExt cx="3098068" cy="4642122"/>
          </a:xfrm>
        </p:grpSpPr>
        <p:pic>
          <p:nvPicPr>
            <p:cNvPr id="25602" name="Picture 2" descr="Kỹ năng sơ cứu: Cầm máu nhanh nhất bằng cách sử dụng ga-rô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825" y="2065489"/>
              <a:ext cx="3098068" cy="232106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Ở Việt Nam, trong tình huống khẩn cấp thì gọi 1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4825" y="4386550"/>
              <a:ext cx="3098068" cy="2321061"/>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18"/>
          <p:cNvSpPr txBox="1"/>
          <p:nvPr/>
        </p:nvSpPr>
        <p:spPr>
          <a:xfrm>
            <a:off x="669440" y="134092"/>
            <a:ext cx="9218790" cy="807722"/>
          </a:xfrm>
          <a:prstGeom prst="rect">
            <a:avLst/>
          </a:prstGeom>
        </p:spPr>
        <p:txBody>
          <a:bodyPr wrap="square" lIns="0" tIns="0" rIns="0" bIns="0" rtlCol="0" anchor="t">
            <a:spAutoFit/>
          </a:bodyPr>
          <a:lstStyle/>
          <a:p>
            <a:pPr>
              <a:lnSpc>
                <a:spcPts val="3266"/>
              </a:lnSpc>
              <a:spcBef>
                <a:spcPct val="0"/>
              </a:spcBef>
            </a:pPr>
            <a:r>
              <a:rPr lang="en-US" sz="2300" b="1" dirty="0" smtClean="0">
                <a:solidFill>
                  <a:schemeClr val="bg1"/>
                </a:solidFill>
                <a:latin typeface="Arial" pitchFamily="34" charset="0"/>
              </a:rPr>
              <a:t>IV. THỰC HÀNH: THỰC HIỆN TÌNH HUỐNG GIẢ ĐỊNH CẤP CỨU NGƯỜI BỊ CHẢY MÁU, TAI BIẾN, ĐỘT QUỴ VÀ ĐO HUYẾT ÁP</a:t>
            </a:r>
            <a:endParaRPr lang="en-US" sz="2300" b="1" dirty="0">
              <a:solidFill>
                <a:schemeClr val="bg1"/>
              </a:solidFill>
              <a:latin typeface="Arial" pitchFamily="34" charset="0"/>
            </a:endParaRPr>
          </a:p>
        </p:txBody>
      </p:sp>
    </p:spTree>
    <p:extLst>
      <p:ext uri="{BB962C8B-B14F-4D97-AF65-F5344CB8AC3E}">
        <p14:creationId xmlns:p14="http://schemas.microsoft.com/office/powerpoint/2010/main" val="9837207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 xmlns:a16="http://schemas.microsoft.com/office/drawing/2014/main" id="{79081DE3-25B1-4AC5-88E2-CA1A582D540E}"/>
              </a:ext>
            </a:extLst>
          </p:cNvPr>
          <p:cNvSpPr/>
          <p:nvPr/>
        </p:nvSpPr>
        <p:spPr>
          <a:xfrm>
            <a:off x="1479606" y="1046282"/>
            <a:ext cx="9224957" cy="314623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grpSp>
        <p:nvGrpSpPr>
          <p:cNvPr id="68" name="Group 67">
            <a:extLst>
              <a:ext uri="{FF2B5EF4-FFF2-40B4-BE49-F238E27FC236}">
                <a16:creationId xmlns="" xmlns:a16="http://schemas.microsoft.com/office/drawing/2014/main" id="{63858ED7-2267-4CC5-88D9-750AC4B510B7}"/>
              </a:ext>
            </a:extLst>
          </p:cNvPr>
          <p:cNvGrpSpPr/>
          <p:nvPr/>
        </p:nvGrpSpPr>
        <p:grpSpPr>
          <a:xfrm>
            <a:off x="4476874" y="4419600"/>
            <a:ext cx="3288080" cy="880242"/>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4553559" y="1591679"/>
            <a:ext cx="5775365" cy="2123274"/>
          </a:xfrm>
          <a:prstGeom prst="rect">
            <a:avLst/>
          </a:prstGeom>
          <a:noFill/>
          <a:ln>
            <a:noFill/>
          </a:ln>
        </p:spPr>
        <p:txBody>
          <a:bodyPr wrap="square">
            <a:spAutoFit/>
          </a:bodyPr>
          <a:lstStyle/>
          <a:p>
            <a:pPr algn="ctr"/>
            <a:r>
              <a:rPr lang="en-US" sz="4399" b="1" dirty="0" err="1">
                <a:solidFill>
                  <a:srgbClr val="EE4036"/>
                </a:solidFill>
                <a:latin typeface="Times New Roman" panose="02020603050405020304" pitchFamily="18" charset="0"/>
              </a:rPr>
              <a:t>Phần</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đầu</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tiên</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của</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hệ</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tiêu</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hóa</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có</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chức</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năng</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là</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nhận</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thức</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ăn</a:t>
            </a:r>
            <a:r>
              <a:rPr lang="en-US" sz="4399" b="1" dirty="0">
                <a:solidFill>
                  <a:srgbClr val="EE4036"/>
                </a:solidFill>
                <a:latin typeface="Times New Roman" panose="02020603050405020304" pitchFamily="18" charset="0"/>
              </a:rPr>
              <a:t>.</a:t>
            </a:r>
          </a:p>
        </p:txBody>
      </p:sp>
      <p:sp>
        <p:nvSpPr>
          <p:cNvPr id="57" name="!!o2a">
            <a:extLst>
              <a:ext uri="{FF2B5EF4-FFF2-40B4-BE49-F238E27FC236}">
                <a16:creationId xmlns="" xmlns:a16="http://schemas.microsoft.com/office/drawing/2014/main" id="{6EC9969B-21CB-4D98-8627-337ABB761D81}"/>
              </a:ext>
            </a:extLst>
          </p:cNvPr>
          <p:cNvSpPr/>
          <p:nvPr/>
        </p:nvSpPr>
        <p:spPr>
          <a:xfrm>
            <a:off x="6675405" y="551035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58" name="!!o2b">
            <a:extLst>
              <a:ext uri="{FF2B5EF4-FFF2-40B4-BE49-F238E27FC236}">
                <a16:creationId xmlns="" xmlns:a16="http://schemas.microsoft.com/office/drawing/2014/main" id="{78069A1B-D926-4C5A-B89C-A303ADAD4239}"/>
              </a:ext>
            </a:extLst>
          </p:cNvPr>
          <p:cNvSpPr/>
          <p:nvPr/>
        </p:nvSpPr>
        <p:spPr>
          <a:xfrm>
            <a:off x="7811059" y="549874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60" name="!!2a">
            <a:extLst>
              <a:ext uri="{FF2B5EF4-FFF2-40B4-BE49-F238E27FC236}">
                <a16:creationId xmlns="" xmlns:a16="http://schemas.microsoft.com/office/drawing/2014/main" id="{BC6B0D28-E661-4560-AE7B-10549049C7B9}"/>
              </a:ext>
            </a:extLst>
          </p:cNvPr>
          <p:cNvSpPr txBox="1"/>
          <p:nvPr/>
        </p:nvSpPr>
        <p:spPr>
          <a:xfrm>
            <a:off x="6854210" y="5638639"/>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62" name="!!1b">
            <a:extLst>
              <a:ext uri="{FF2B5EF4-FFF2-40B4-BE49-F238E27FC236}">
                <a16:creationId xmlns="" xmlns:a16="http://schemas.microsoft.com/office/drawing/2014/main" id="{1CD069B4-5CF6-458A-B83D-7557A574044E}"/>
              </a:ext>
            </a:extLst>
          </p:cNvPr>
          <p:cNvSpPr txBox="1"/>
          <p:nvPr/>
        </p:nvSpPr>
        <p:spPr>
          <a:xfrm>
            <a:off x="7988611" y="561146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 name="!!o2a">
            <a:extLst>
              <a:ext uri="{FF2B5EF4-FFF2-40B4-BE49-F238E27FC236}">
                <a16:creationId xmlns="" xmlns:a16="http://schemas.microsoft.com/office/drawing/2014/main" id="{D1A860F0-3FB4-25F9-CEDE-34601076659D}"/>
              </a:ext>
            </a:extLst>
          </p:cNvPr>
          <p:cNvSpPr/>
          <p:nvPr/>
        </p:nvSpPr>
        <p:spPr>
          <a:xfrm>
            <a:off x="3275012" y="550890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3" name="!!o2b">
            <a:extLst>
              <a:ext uri="{FF2B5EF4-FFF2-40B4-BE49-F238E27FC236}">
                <a16:creationId xmlns="" xmlns:a16="http://schemas.microsoft.com/office/drawing/2014/main" id="{24963050-39B2-29BC-6E49-D4F12FB996A6}"/>
              </a:ext>
            </a:extLst>
          </p:cNvPr>
          <p:cNvSpPr/>
          <p:nvPr/>
        </p:nvSpPr>
        <p:spPr>
          <a:xfrm>
            <a:off x="4410666" y="549729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4" name="!!o2c">
            <a:extLst>
              <a:ext uri="{FF2B5EF4-FFF2-40B4-BE49-F238E27FC236}">
                <a16:creationId xmlns="" xmlns:a16="http://schemas.microsoft.com/office/drawing/2014/main" id="{A56301D9-1FAD-A95B-9D1E-0EEE850AF7AD}"/>
              </a:ext>
            </a:extLst>
          </p:cNvPr>
          <p:cNvSpPr/>
          <p:nvPr/>
        </p:nvSpPr>
        <p:spPr>
          <a:xfrm>
            <a:off x="5546320" y="549874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5" name="!!2a">
            <a:extLst>
              <a:ext uri="{FF2B5EF4-FFF2-40B4-BE49-F238E27FC236}">
                <a16:creationId xmlns="" xmlns:a16="http://schemas.microsoft.com/office/drawing/2014/main" id="{90F004E5-6168-1ECC-5E33-7E7FA6B89323}"/>
              </a:ext>
            </a:extLst>
          </p:cNvPr>
          <p:cNvSpPr txBox="1"/>
          <p:nvPr/>
        </p:nvSpPr>
        <p:spPr>
          <a:xfrm>
            <a:off x="3453816" y="5637189"/>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6" name="!!1b">
            <a:extLst>
              <a:ext uri="{FF2B5EF4-FFF2-40B4-BE49-F238E27FC236}">
                <a16:creationId xmlns="" xmlns:a16="http://schemas.microsoft.com/office/drawing/2014/main" id="{07D88022-C659-722A-42B1-2534FB905A17}"/>
              </a:ext>
            </a:extLst>
          </p:cNvPr>
          <p:cNvSpPr txBox="1"/>
          <p:nvPr/>
        </p:nvSpPr>
        <p:spPr>
          <a:xfrm>
            <a:off x="4588218" y="561001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9" name="!!2c">
            <a:extLst>
              <a:ext uri="{FF2B5EF4-FFF2-40B4-BE49-F238E27FC236}">
                <a16:creationId xmlns="" xmlns:a16="http://schemas.microsoft.com/office/drawing/2014/main" id="{BFF61193-9D98-04BF-685B-54D0EA308521}"/>
              </a:ext>
            </a:extLst>
          </p:cNvPr>
          <p:cNvSpPr txBox="1"/>
          <p:nvPr/>
        </p:nvSpPr>
        <p:spPr>
          <a:xfrm>
            <a:off x="5722505" y="5611069"/>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ệ</a:t>
            </a:r>
          </a:p>
        </p:txBody>
      </p:sp>
      <p:pic>
        <p:nvPicPr>
          <p:cNvPr id="2050" name="Picture 2" descr="Hệ tiêu hóa gồm những cơ quan nào? | Vinmec">
            <a:extLst>
              <a:ext uri="{FF2B5EF4-FFF2-40B4-BE49-F238E27FC236}">
                <a16:creationId xmlns="" xmlns:a16="http://schemas.microsoft.com/office/drawing/2014/main" id="{ADA2354F-092E-B201-CC83-E086053CB27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0058" y="1084536"/>
            <a:ext cx="3783994" cy="313324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 xmlns:a16="http://schemas.microsoft.com/office/drawing/2014/main" id="{A622DB69-83C4-42B9-BF1A-09C8614ACEE6}"/>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66" name="Picture 65">
            <a:extLst>
              <a:ext uri="{FF2B5EF4-FFF2-40B4-BE49-F238E27FC236}">
                <a16:creationId xmlns=""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67" name="Picture 66">
            <a:extLst>
              <a:ext uri="{FF2B5EF4-FFF2-40B4-BE49-F238E27FC236}">
                <a16:creationId xmlns="" xmlns:a16="http://schemas.microsoft.com/office/drawing/2014/main" id="{D8306303-3CA0-4A15-A5D2-00B46E91203A}"/>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76" name="Picture 75">
            <a:extLst>
              <a:ext uri="{FF2B5EF4-FFF2-40B4-BE49-F238E27FC236}">
                <a16:creationId xmlns="" xmlns:a16="http://schemas.microsoft.com/office/drawing/2014/main" id="{81E161F3-E538-4677-B51A-922707270534}"/>
              </a:ext>
            </a:extLst>
          </p:cNvPr>
          <p:cNvPicPr>
            <a:picLocks noChangeAspect="1"/>
          </p:cNvPicPr>
          <p:nvPr/>
        </p:nvPicPr>
        <p:blipFill>
          <a:blip r:embed="rId9"/>
          <a:stretch>
            <a:fillRect/>
          </a:stretch>
        </p:blipFill>
        <p:spPr>
          <a:xfrm>
            <a:off x="10148971" y="-1489455"/>
            <a:ext cx="359906" cy="218018"/>
          </a:xfrm>
          <a:prstGeom prst="rect">
            <a:avLst/>
          </a:prstGeom>
        </p:spPr>
      </p:pic>
      <p:pic>
        <p:nvPicPr>
          <p:cNvPr id="77" name="Picture 76">
            <a:extLst>
              <a:ext uri="{FF2B5EF4-FFF2-40B4-BE49-F238E27FC236}">
                <a16:creationId xmlns="" xmlns:a16="http://schemas.microsoft.com/office/drawing/2014/main" id="{6D55CD44-ED35-4210-9941-1F51C694E62B}"/>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79" name="Picture 78">
            <a:extLst>
              <a:ext uri="{FF2B5EF4-FFF2-40B4-BE49-F238E27FC236}">
                <a16:creationId xmlns="" xmlns:a16="http://schemas.microsoft.com/office/drawing/2014/main" id="{803FEA7D-2513-4EEA-811C-84B5F78E6A20}"/>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80" name="Picture 79">
            <a:extLst>
              <a:ext uri="{FF2B5EF4-FFF2-40B4-BE49-F238E27FC236}">
                <a16:creationId xmlns="" xmlns:a16="http://schemas.microsoft.com/office/drawing/2014/main" id="{447AD84C-8CF9-4056-A4E3-B74CB05DF278}"/>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81" name="Picture 80">
            <a:extLst>
              <a:ext uri="{FF2B5EF4-FFF2-40B4-BE49-F238E27FC236}">
                <a16:creationId xmlns="" xmlns:a16="http://schemas.microsoft.com/office/drawing/2014/main" id="{C7CB4E12-983D-46E2-A8A3-DBC4BCD99F70}"/>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82" name="Picture 81">
            <a:extLst>
              <a:ext uri="{FF2B5EF4-FFF2-40B4-BE49-F238E27FC236}">
                <a16:creationId xmlns="" xmlns:a16="http://schemas.microsoft.com/office/drawing/2014/main" id="{074C1201-0AA7-42CC-9513-433A8C9E661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83" name="Picture 82">
            <a:extLst>
              <a:ext uri="{FF2B5EF4-FFF2-40B4-BE49-F238E27FC236}">
                <a16:creationId xmlns="" xmlns:a16="http://schemas.microsoft.com/office/drawing/2014/main" id="{6A00323E-38CF-4CCA-A2E6-343E499AEBFB}"/>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84" name="Picture 83">
            <a:extLst>
              <a:ext uri="{FF2B5EF4-FFF2-40B4-BE49-F238E27FC236}">
                <a16:creationId xmlns="" xmlns:a16="http://schemas.microsoft.com/office/drawing/2014/main" id="{0B46CDDD-69A9-4645-94A4-567D04EB420D}"/>
              </a:ext>
            </a:extLst>
          </p:cNvPr>
          <p:cNvPicPr>
            <a:picLocks noChangeAspect="1"/>
          </p:cNvPicPr>
          <p:nvPr/>
        </p:nvPicPr>
        <p:blipFill>
          <a:blip r:embed="rId7"/>
          <a:stretch>
            <a:fillRect/>
          </a:stretch>
        </p:blipFill>
        <p:spPr>
          <a:xfrm>
            <a:off x="3531215" y="-1541138"/>
            <a:ext cx="359906" cy="214559"/>
          </a:xfrm>
          <a:prstGeom prst="rect">
            <a:avLst/>
          </a:prstGeom>
        </p:spPr>
      </p:pic>
      <p:pic>
        <p:nvPicPr>
          <p:cNvPr id="85" name="Picture 84">
            <a:extLst>
              <a:ext uri="{FF2B5EF4-FFF2-40B4-BE49-F238E27FC236}">
                <a16:creationId xmlns="" xmlns:a16="http://schemas.microsoft.com/office/drawing/2014/main" id="{DA36CFA9-0C47-47D7-9FD5-57E438988A26}"/>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86" name="Picture 85">
            <a:extLst>
              <a:ext uri="{FF2B5EF4-FFF2-40B4-BE49-F238E27FC236}">
                <a16:creationId xmlns="" xmlns:a16="http://schemas.microsoft.com/office/drawing/2014/main" id="{96BBE5BE-2B84-4213-AAB1-15810189E3B4}"/>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7" name="Picture 86">
            <a:extLst>
              <a:ext uri="{FF2B5EF4-FFF2-40B4-BE49-F238E27FC236}">
                <a16:creationId xmlns="" xmlns:a16="http://schemas.microsoft.com/office/drawing/2014/main" id="{3B1EBC2A-07B3-4489-BB55-F9E223A786D6}"/>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8" name="Picture 87">
            <a:extLst>
              <a:ext uri="{FF2B5EF4-FFF2-40B4-BE49-F238E27FC236}">
                <a16:creationId xmlns="" xmlns:a16="http://schemas.microsoft.com/office/drawing/2014/main" id="{67B84497-920B-4E47-BED9-F2CB48D342D3}"/>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9" name="Picture 88">
            <a:extLst>
              <a:ext uri="{FF2B5EF4-FFF2-40B4-BE49-F238E27FC236}">
                <a16:creationId xmlns="" xmlns:a16="http://schemas.microsoft.com/office/drawing/2014/main" id="{C52600BB-4B52-467E-825D-99BFF7CBBD89}"/>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90" name="Picture 89">
            <a:extLst>
              <a:ext uri="{FF2B5EF4-FFF2-40B4-BE49-F238E27FC236}">
                <a16:creationId xmlns="" xmlns:a16="http://schemas.microsoft.com/office/drawing/2014/main" id="{18EE2317-3213-4F96-865F-314FF8EDA669}"/>
              </a:ext>
            </a:extLst>
          </p:cNvPr>
          <p:cNvPicPr>
            <a:picLocks noChangeAspect="1"/>
          </p:cNvPicPr>
          <p:nvPr/>
        </p:nvPicPr>
        <p:blipFill>
          <a:blip r:embed="rId7"/>
          <a:stretch>
            <a:fillRect/>
          </a:stretch>
        </p:blipFill>
        <p:spPr>
          <a:xfrm>
            <a:off x="0" y="-962606"/>
            <a:ext cx="359906" cy="214559"/>
          </a:xfrm>
          <a:prstGeom prst="rect">
            <a:avLst/>
          </a:prstGeom>
        </p:spPr>
      </p:pic>
      <p:pic>
        <p:nvPicPr>
          <p:cNvPr id="120" name="Picture 119">
            <a:extLst>
              <a:ext uri="{FF2B5EF4-FFF2-40B4-BE49-F238E27FC236}">
                <a16:creationId xmlns="" xmlns:a16="http://schemas.microsoft.com/office/drawing/2014/main" id="{2D5A3EEA-595D-41A6-882E-2C950A342B76}"/>
              </a:ext>
            </a:extLst>
          </p:cNvPr>
          <p:cNvPicPr>
            <a:picLocks noChangeAspect="1"/>
          </p:cNvPicPr>
          <p:nvPr/>
        </p:nvPicPr>
        <p:blipFill>
          <a:blip r:embed="rId8"/>
          <a:stretch>
            <a:fillRect/>
          </a:stretch>
        </p:blipFill>
        <p:spPr>
          <a:xfrm>
            <a:off x="487915" y="-1598464"/>
            <a:ext cx="359906" cy="218018"/>
          </a:xfrm>
          <a:prstGeom prst="rect">
            <a:avLst/>
          </a:prstGeom>
        </p:spPr>
      </p:pic>
      <p:pic>
        <p:nvPicPr>
          <p:cNvPr id="121" name="Picture 120">
            <a:extLst>
              <a:ext uri="{FF2B5EF4-FFF2-40B4-BE49-F238E27FC236}">
                <a16:creationId xmlns="" xmlns:a16="http://schemas.microsoft.com/office/drawing/2014/main" id="{43AB6967-D67C-4566-82B1-C051B5D2323C}"/>
              </a:ext>
            </a:extLst>
          </p:cNvPr>
          <p:cNvPicPr>
            <a:picLocks noChangeAspect="1"/>
          </p:cNvPicPr>
          <p:nvPr/>
        </p:nvPicPr>
        <p:blipFill>
          <a:blip r:embed="rId15"/>
          <a:stretch>
            <a:fillRect/>
          </a:stretch>
        </p:blipFill>
        <p:spPr>
          <a:xfrm>
            <a:off x="6583743" y="-1489455"/>
            <a:ext cx="359906" cy="218018"/>
          </a:xfrm>
          <a:prstGeom prst="rect">
            <a:avLst/>
          </a:prstGeom>
        </p:spPr>
      </p:pic>
      <p:pic>
        <p:nvPicPr>
          <p:cNvPr id="122" name="Picture 121">
            <a:extLst>
              <a:ext uri="{FF2B5EF4-FFF2-40B4-BE49-F238E27FC236}">
                <a16:creationId xmlns="" xmlns:a16="http://schemas.microsoft.com/office/drawing/2014/main" id="{E6F59F5D-5110-4FA2-8DF5-EED47CE2946E}"/>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23" name="Picture 122">
            <a:extLst>
              <a:ext uri="{FF2B5EF4-FFF2-40B4-BE49-F238E27FC236}">
                <a16:creationId xmlns="" xmlns:a16="http://schemas.microsoft.com/office/drawing/2014/main" id="{F2DECD46-F2CD-4D72-A1C1-97C80B70E8C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24" name="Picture 123">
            <a:extLst>
              <a:ext uri="{FF2B5EF4-FFF2-40B4-BE49-F238E27FC236}">
                <a16:creationId xmlns="" xmlns:a16="http://schemas.microsoft.com/office/drawing/2014/main" id="{53097E2F-0CEB-4AD1-A885-C217F1BE53EC}"/>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25" name="Picture 124">
            <a:extLst>
              <a:ext uri="{FF2B5EF4-FFF2-40B4-BE49-F238E27FC236}">
                <a16:creationId xmlns="" xmlns:a16="http://schemas.microsoft.com/office/drawing/2014/main" id="{439C4804-B1FC-46A1-AB14-4A65343C55A3}"/>
              </a:ext>
            </a:extLst>
          </p:cNvPr>
          <p:cNvPicPr>
            <a:picLocks noChangeAspect="1"/>
          </p:cNvPicPr>
          <p:nvPr/>
        </p:nvPicPr>
        <p:blipFill>
          <a:blip r:embed="rId8"/>
          <a:stretch>
            <a:fillRect/>
          </a:stretch>
        </p:blipFill>
        <p:spPr>
          <a:xfrm>
            <a:off x="11036834" y="-1828800"/>
            <a:ext cx="359906" cy="218018"/>
          </a:xfrm>
          <a:prstGeom prst="rect">
            <a:avLst/>
          </a:prstGeom>
        </p:spPr>
      </p:pic>
      <p:pic>
        <p:nvPicPr>
          <p:cNvPr id="126" name="Picture 125">
            <a:extLst>
              <a:ext uri="{FF2B5EF4-FFF2-40B4-BE49-F238E27FC236}">
                <a16:creationId xmlns="" xmlns:a16="http://schemas.microsoft.com/office/drawing/2014/main" id="{AA0FCB71-EBCE-4D07-B1CC-FDC97F460F27}"/>
              </a:ext>
            </a:extLst>
          </p:cNvPr>
          <p:cNvPicPr>
            <a:picLocks noChangeAspect="1"/>
          </p:cNvPicPr>
          <p:nvPr/>
        </p:nvPicPr>
        <p:blipFill>
          <a:blip r:embed="rId11"/>
          <a:stretch>
            <a:fillRect/>
          </a:stretch>
        </p:blipFill>
        <p:spPr>
          <a:xfrm>
            <a:off x="2206696" y="-1757852"/>
            <a:ext cx="359906" cy="218018"/>
          </a:xfrm>
          <a:prstGeom prst="rect">
            <a:avLst/>
          </a:prstGeom>
        </p:spPr>
      </p:pic>
      <p:pic>
        <p:nvPicPr>
          <p:cNvPr id="127" name="Picture 126">
            <a:extLst>
              <a:ext uri="{FF2B5EF4-FFF2-40B4-BE49-F238E27FC236}">
                <a16:creationId xmlns=""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28" name="Picture 127">
            <a:extLst>
              <a:ext uri="{FF2B5EF4-FFF2-40B4-BE49-F238E27FC236}">
                <a16:creationId xmlns="" xmlns:a16="http://schemas.microsoft.com/office/drawing/2014/main" id="{4F5F9C32-2E71-4152-A738-7CC4AECC50CE}"/>
              </a:ext>
            </a:extLst>
          </p:cNvPr>
          <p:cNvPicPr>
            <a:picLocks noChangeAspect="1"/>
          </p:cNvPicPr>
          <p:nvPr/>
        </p:nvPicPr>
        <p:blipFill>
          <a:blip r:embed="rId8"/>
          <a:stretch>
            <a:fillRect/>
          </a:stretch>
        </p:blipFill>
        <p:spPr>
          <a:xfrm>
            <a:off x="11687311" y="-416531"/>
            <a:ext cx="359906" cy="218018"/>
          </a:xfrm>
          <a:prstGeom prst="rect">
            <a:avLst/>
          </a:prstGeom>
        </p:spPr>
      </p:pic>
      <p:pic>
        <p:nvPicPr>
          <p:cNvPr id="129" name="Picture 128">
            <a:extLst>
              <a:ext uri="{FF2B5EF4-FFF2-40B4-BE49-F238E27FC236}">
                <a16:creationId xmlns="" xmlns:a16="http://schemas.microsoft.com/office/drawing/2014/main" id="{C1012CB1-D862-4BAD-A05D-2A2C76D5977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30" name="Picture 129">
            <a:extLst>
              <a:ext uri="{FF2B5EF4-FFF2-40B4-BE49-F238E27FC236}">
                <a16:creationId xmlns="" xmlns:a16="http://schemas.microsoft.com/office/drawing/2014/main" id="{21E93066-09E5-413A-8070-237C2CD7732E}"/>
              </a:ext>
            </a:extLst>
          </p:cNvPr>
          <p:cNvPicPr>
            <a:picLocks noChangeAspect="1"/>
          </p:cNvPicPr>
          <p:nvPr/>
        </p:nvPicPr>
        <p:blipFill>
          <a:blip r:embed="rId8"/>
          <a:stretch>
            <a:fillRect/>
          </a:stretch>
        </p:blipFill>
        <p:spPr>
          <a:xfrm>
            <a:off x="10817651" y="-421411"/>
            <a:ext cx="359906" cy="218018"/>
          </a:xfrm>
          <a:prstGeom prst="rect">
            <a:avLst/>
          </a:prstGeom>
        </p:spPr>
      </p:pic>
      <p:pic>
        <p:nvPicPr>
          <p:cNvPr id="131" name="Picture 130">
            <a:extLst>
              <a:ext uri="{FF2B5EF4-FFF2-40B4-BE49-F238E27FC236}">
                <a16:creationId xmlns="" xmlns:a16="http://schemas.microsoft.com/office/drawing/2014/main" id="{5196AEB6-7919-4831-BB5B-79C09EDB2CB3}"/>
              </a:ext>
            </a:extLst>
          </p:cNvPr>
          <p:cNvPicPr>
            <a:picLocks noChangeAspect="1"/>
          </p:cNvPicPr>
          <p:nvPr/>
        </p:nvPicPr>
        <p:blipFill>
          <a:blip r:embed="rId8"/>
          <a:stretch>
            <a:fillRect/>
          </a:stretch>
        </p:blipFill>
        <p:spPr>
          <a:xfrm>
            <a:off x="11396740" y="-1168058"/>
            <a:ext cx="359906" cy="218018"/>
          </a:xfrm>
          <a:prstGeom prst="rect">
            <a:avLst/>
          </a:prstGeom>
        </p:spPr>
      </p:pic>
      <p:grpSp>
        <p:nvGrpSpPr>
          <p:cNvPr id="91" name="Group 90">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2" name="!!MatThu1">
              <a:hlinkClick r:id="rId1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Graphic 62">
              <a:hlinkClick r:id="rId17"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75723985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0"/>
                                        </p:tgtEl>
                                      </p:cBhvr>
                                    </p:animEffect>
                                    <p:animScale>
                                      <p:cBhvr>
                                        <p:cTn id="12" dur="250" autoRev="1" fill="hold"/>
                                        <p:tgtEl>
                                          <p:spTgt spid="60"/>
                                        </p:tgtEl>
                                      </p:cBhvr>
                                      <p:by x="105000" y="105000"/>
                                    </p:animScale>
                                  </p:childTnLst>
                                </p:cTn>
                              </p:par>
                            </p:childTnLst>
                          </p:cTn>
                        </p:par>
                      </p:childTnLst>
                    </p:cTn>
                  </p:par>
                </p:childTnLst>
              </p:cTn>
              <p:nextCondLst>
                <p:cond evt="onClick" delay="0">
                  <p:tgtEl>
                    <p:spTgt spid="57"/>
                  </p:tgtEl>
                </p:cond>
              </p:nextCondLst>
            </p:seq>
            <p:seq concurrent="1" nextAc="seek">
              <p:cTn id="13" restart="whenNotActive" fill="hold" evtFilter="cancelBubble" nodeType="interactiveSeq">
                <p:stCondLst>
                  <p:cond evt="onClick" delay="0">
                    <p:tgtEl>
                      <p:spTgt spid="5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2"/>
                                        </p:tgtEl>
                                      </p:cBhvr>
                                    </p:animEffect>
                                    <p:animScale>
                                      <p:cBhvr>
                                        <p:cTn id="23" dur="250" autoRev="1" fill="hold"/>
                                        <p:tgtEl>
                                          <p:spTgt spid="62"/>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6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83"/>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6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6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76"/>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77"/>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82"/>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79"/>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80"/>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81"/>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84"/>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86"/>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85"/>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7"/>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8"/>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9"/>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90"/>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21"/>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20"/>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22"/>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23"/>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24"/>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25"/>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26"/>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27"/>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29"/>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28"/>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30"/>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31"/>
                                        </p:tgtEl>
                                        <p:attrNameLst>
                                          <p:attrName>ppt_x</p:attrName>
                                          <p:attrName>ppt_y</p:attrName>
                                        </p:attrNameLst>
                                      </p:cBhvr>
                                    </p:animMotion>
                                  </p:childTnLst>
                                </p:cTn>
                              </p:par>
                            </p:childTnLst>
                          </p:cTn>
                        </p:par>
                      </p:childTnLst>
                    </p:cTn>
                  </p:par>
                </p:childTnLst>
              </p:cTn>
              <p:nextCondLst>
                <p:cond evt="onClick" delay="0">
                  <p:tgtEl>
                    <p:spTgt spid="58"/>
                  </p:tgtEl>
                </p:cond>
              </p:nextCondLst>
            </p:seq>
            <p:seq concurrent="1" nextAc="seek">
              <p:cTn id="82" restart="whenNotActive" fill="hold" evtFilter="cancelBubble" nodeType="interactiveSeq">
                <p:stCondLst>
                  <p:cond evt="onClick" delay="0">
                    <p:tgtEl>
                      <p:spTgt spid="2"/>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anim calcmode="lin" valueType="num">
                                      <p:cBhvr>
                                        <p:cTn id="87" dur="500" fill="hold"/>
                                        <p:tgtEl>
                                          <p:spTgt spid="5"/>
                                        </p:tgtEl>
                                        <p:attrNameLst>
                                          <p:attrName>ppt_w</p:attrName>
                                        </p:attrNameLst>
                                      </p:cBhvr>
                                      <p:tavLst>
                                        <p:tav tm="0">
                                          <p:val>
                                            <p:fltVal val="0"/>
                                          </p:val>
                                        </p:tav>
                                        <p:tav tm="100000">
                                          <p:val>
                                            <p:strVal val="#ppt_w"/>
                                          </p:val>
                                        </p:tav>
                                      </p:tavLst>
                                    </p:anim>
                                    <p:anim calcmode="lin" valueType="num">
                                      <p:cBhvr>
                                        <p:cTn id="88" dur="500" fill="hold"/>
                                        <p:tgtEl>
                                          <p:spTgt spid="5"/>
                                        </p:tgtEl>
                                        <p:attrNameLst>
                                          <p:attrName>ppt_h</p:attrName>
                                        </p:attrNameLst>
                                      </p:cBhvr>
                                      <p:tavLst>
                                        <p:tav tm="0">
                                          <p:val>
                                            <p:fltVal val="0"/>
                                          </p:val>
                                        </p:tav>
                                        <p:tav tm="100000">
                                          <p:val>
                                            <p:strVal val="#ppt_h"/>
                                          </p:val>
                                        </p:tav>
                                      </p:tavLst>
                                    </p:anim>
                                    <p:animEffect transition="in" filter="fade">
                                      <p:cBhvr>
                                        <p:cTn id="89" dur="500"/>
                                        <p:tgtEl>
                                          <p:spTgt spid="5"/>
                                        </p:tgtEl>
                                      </p:cBhvr>
                                    </p:animEffect>
                                  </p:childTnLst>
                                  <p:subTnLst>
                                    <p:audio>
                                      <p:cMediaNode>
                                        <p:cTn display="0" masterRel="sameClick">
                                          <p:stCondLst>
                                            <p:cond evt="begin" delay="0">
                                              <p:tn val="85"/>
                                            </p:cond>
                                          </p:stCondLst>
                                          <p:endCondLst>
                                            <p:cond evt="onStopAudio" delay="0">
                                              <p:tgtEl>
                                                <p:sldTgt/>
                                              </p:tgtEl>
                                            </p:cond>
                                          </p:endCondLst>
                                        </p:cTn>
                                        <p:tgtEl>
                                          <p:sndTgt r:embed="rId2"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5"/>
                                        </p:tgtEl>
                                      </p:cBhvr>
                                    </p:animEffect>
                                    <p:animScale>
                                      <p:cBhvr>
                                        <p:cTn id="92" dur="250" autoRev="1" fill="hold"/>
                                        <p:tgtEl>
                                          <p:spTgt spid="5"/>
                                        </p:tgtEl>
                                      </p:cBhvr>
                                      <p:by x="105000" y="105000"/>
                                    </p:animScale>
                                  </p:childTnLst>
                                </p:cTn>
                              </p:par>
                            </p:childTnLst>
                          </p:cTn>
                        </p:par>
                      </p:childTnLst>
                    </p:cTn>
                  </p:par>
                </p:childTnLst>
              </p:cTn>
              <p:nextCondLst>
                <p:cond evt="onClick" delay="0">
                  <p:tgtEl>
                    <p:spTgt spid="2"/>
                  </p:tgtEl>
                </p:cond>
              </p:nextCondLst>
            </p:seq>
            <p:seq concurrent="1" nextAc="seek">
              <p:cTn id="93" restart="whenNotActive" fill="hold" evtFilter="cancelBubble" nodeType="interactiveSeq">
                <p:stCondLst>
                  <p:cond evt="onClick" delay="0">
                    <p:tgtEl>
                      <p:spTgt spid="3"/>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
                                        </p:tgtEl>
                                        <p:attrNameLst>
                                          <p:attrName>style.visibility</p:attrName>
                                        </p:attrNameLst>
                                      </p:cBhvr>
                                      <p:to>
                                        <p:strVal val="visible"/>
                                      </p:to>
                                    </p:set>
                                    <p:anim calcmode="lin" valueType="num">
                                      <p:cBhvr>
                                        <p:cTn id="98" dur="500" fill="hold"/>
                                        <p:tgtEl>
                                          <p:spTgt spid="6"/>
                                        </p:tgtEl>
                                        <p:attrNameLst>
                                          <p:attrName>ppt_w</p:attrName>
                                        </p:attrNameLst>
                                      </p:cBhvr>
                                      <p:tavLst>
                                        <p:tav tm="0">
                                          <p:val>
                                            <p:fltVal val="0"/>
                                          </p:val>
                                        </p:tav>
                                        <p:tav tm="100000">
                                          <p:val>
                                            <p:strVal val="#ppt_w"/>
                                          </p:val>
                                        </p:tav>
                                      </p:tavLst>
                                    </p:anim>
                                    <p:anim calcmode="lin" valueType="num">
                                      <p:cBhvr>
                                        <p:cTn id="99" dur="500" fill="hold"/>
                                        <p:tgtEl>
                                          <p:spTgt spid="6"/>
                                        </p:tgtEl>
                                        <p:attrNameLst>
                                          <p:attrName>ppt_h</p:attrName>
                                        </p:attrNameLst>
                                      </p:cBhvr>
                                      <p:tavLst>
                                        <p:tav tm="0">
                                          <p:val>
                                            <p:fltVal val="0"/>
                                          </p:val>
                                        </p:tav>
                                        <p:tav tm="100000">
                                          <p:val>
                                            <p:strVal val="#ppt_h"/>
                                          </p:val>
                                        </p:tav>
                                      </p:tavLst>
                                    </p:anim>
                                    <p:animEffect transition="in" filter="fade">
                                      <p:cBhvr>
                                        <p:cTn id="100" dur="500"/>
                                        <p:tgtEl>
                                          <p:spTgt spid="6"/>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
                                        </p:tgtEl>
                                      </p:cBhvr>
                                    </p:animEffect>
                                    <p:animScale>
                                      <p:cBhvr>
                                        <p:cTn id="103" dur="250" autoRev="1" fill="hold"/>
                                        <p:tgtEl>
                                          <p:spTgt spid="6"/>
                                        </p:tgtEl>
                                      </p:cBhvr>
                                      <p:by x="105000" y="105000"/>
                                    </p:animScale>
                                  </p:childTnLst>
                                </p:cTn>
                              </p:par>
                            </p:childTnLst>
                          </p:cTn>
                        </p:par>
                      </p:childTnLst>
                    </p:cTn>
                  </p:par>
                </p:childTnLst>
              </p:cTn>
              <p:nextCondLst>
                <p:cond evt="onClick" delay="0">
                  <p:tgtEl>
                    <p:spTgt spid="3"/>
                  </p:tgtEl>
                </p:cond>
              </p:nextCondLst>
            </p:seq>
            <p:seq concurrent="1" nextAc="seek">
              <p:cTn id="104" restart="whenNotActive" fill="hold" evtFilter="cancelBubble" nodeType="interactiveSeq">
                <p:stCondLst>
                  <p:cond evt="onClick" delay="0">
                    <p:tgtEl>
                      <p:spTgt spid="4"/>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
                                        </p:tgtEl>
                                        <p:attrNameLst>
                                          <p:attrName>style.visibility</p:attrName>
                                        </p:attrNameLst>
                                      </p:cBhvr>
                                      <p:to>
                                        <p:strVal val="visible"/>
                                      </p:to>
                                    </p:set>
                                    <p:anim calcmode="lin" valueType="num">
                                      <p:cBhvr>
                                        <p:cTn id="109" dur="500" fill="hold"/>
                                        <p:tgtEl>
                                          <p:spTgt spid="9"/>
                                        </p:tgtEl>
                                        <p:attrNameLst>
                                          <p:attrName>ppt_w</p:attrName>
                                        </p:attrNameLst>
                                      </p:cBhvr>
                                      <p:tavLst>
                                        <p:tav tm="0">
                                          <p:val>
                                            <p:fltVal val="0"/>
                                          </p:val>
                                        </p:tav>
                                        <p:tav tm="100000">
                                          <p:val>
                                            <p:strVal val="#ppt_w"/>
                                          </p:val>
                                        </p:tav>
                                      </p:tavLst>
                                    </p:anim>
                                    <p:anim calcmode="lin" valueType="num">
                                      <p:cBhvr>
                                        <p:cTn id="110" dur="500" fill="hold"/>
                                        <p:tgtEl>
                                          <p:spTgt spid="9"/>
                                        </p:tgtEl>
                                        <p:attrNameLst>
                                          <p:attrName>ppt_h</p:attrName>
                                        </p:attrNameLst>
                                      </p:cBhvr>
                                      <p:tavLst>
                                        <p:tav tm="0">
                                          <p:val>
                                            <p:fltVal val="0"/>
                                          </p:val>
                                        </p:tav>
                                        <p:tav tm="100000">
                                          <p:val>
                                            <p:strVal val="#ppt_h"/>
                                          </p:val>
                                        </p:tav>
                                      </p:tavLst>
                                    </p:anim>
                                    <p:animEffect transition="in" filter="fade">
                                      <p:cBhvr>
                                        <p:cTn id="111" dur="500"/>
                                        <p:tgtEl>
                                          <p:spTgt spid="9"/>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
                                        </p:tgtEl>
                                      </p:cBhvr>
                                    </p:animEffect>
                                    <p:animScale>
                                      <p:cBhvr>
                                        <p:cTn id="114" dur="250" autoRev="1" fill="hold"/>
                                        <p:tgtEl>
                                          <p:spTgt spid="9"/>
                                        </p:tgtEl>
                                      </p:cBhvr>
                                      <p:by x="105000" y="105000"/>
                                    </p:animScale>
                                  </p:childTnLst>
                                </p:cTn>
                              </p:par>
                            </p:childTnLst>
                          </p:cTn>
                        </p:par>
                      </p:childTnLst>
                    </p:cTn>
                  </p:par>
                </p:childTnLst>
              </p:cTn>
              <p:nextCondLst>
                <p:cond evt="onClick" delay="0">
                  <p:tgtEl>
                    <p:spTgt spid="4"/>
                  </p:tgtEl>
                </p:cond>
              </p:nextCondLst>
            </p:seq>
          </p:childTnLst>
        </p:cTn>
      </p:par>
    </p:tnLst>
    <p:bldLst>
      <p:bldP spid="60" grpId="0"/>
      <p:bldP spid="60" grpId="1"/>
      <p:bldP spid="62" grpId="0"/>
      <p:bldP spid="62" grpId="1"/>
      <p:bldP spid="5" grpId="0"/>
      <p:bldP spid="5" grpId="1"/>
      <p:bldP spid="6" grpId="0"/>
      <p:bldP spid="6" grpId="1"/>
      <p:bldP spid="9" grpId="0"/>
      <p:bldP spid="9"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685622" y="2065488"/>
            <a:ext cx="10817582" cy="4306325"/>
            <a:chOff x="0" y="0"/>
            <a:chExt cx="21640800" cy="8612651"/>
          </a:xfrm>
        </p:grpSpPr>
        <p:grpSp>
          <p:nvGrpSpPr>
            <p:cNvPr id="9" name="Group 9"/>
            <p:cNvGrpSpPr/>
            <p:nvPr/>
          </p:nvGrpSpPr>
          <p:grpSpPr>
            <a:xfrm>
              <a:off x="0" y="0"/>
              <a:ext cx="21640800" cy="8612651"/>
              <a:chOff x="0" y="0"/>
              <a:chExt cx="4274726" cy="1701264"/>
            </a:xfrm>
          </p:grpSpPr>
          <p:sp>
            <p:nvSpPr>
              <p:cNvPr id="10" name="Freeform 10"/>
              <p:cNvSpPr/>
              <p:nvPr/>
            </p:nvSpPr>
            <p:spPr>
              <a:xfrm>
                <a:off x="0" y="0"/>
                <a:ext cx="4274726" cy="1701264"/>
              </a:xfrm>
              <a:custGeom>
                <a:avLst/>
                <a:gdLst/>
                <a:ahLst/>
                <a:cxnLst/>
                <a:rect l="l" t="t" r="r" b="b"/>
                <a:pathLst>
                  <a:path w="4274726" h="1701264">
                    <a:moveTo>
                      <a:pt x="0" y="0"/>
                    </a:moveTo>
                    <a:lnTo>
                      <a:pt x="4274726" y="0"/>
                    </a:lnTo>
                    <a:lnTo>
                      <a:pt x="4274726" y="1701264"/>
                    </a:lnTo>
                    <a:lnTo>
                      <a:pt x="0" y="1701264"/>
                    </a:ln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538862" y="230684"/>
              <a:ext cx="20563075" cy="4247316"/>
            </a:xfrm>
            <a:prstGeom prst="rect">
              <a:avLst/>
            </a:prstGeom>
          </p:spPr>
          <p:txBody>
            <a:bodyPr lIns="0" tIns="0" rIns="0" bIns="0" rtlCol="0" anchor="t">
              <a:spAutoFit/>
            </a:bodyPr>
            <a:lstStyle/>
            <a:p>
              <a:pPr algn="just">
                <a:lnSpc>
                  <a:spcPct val="120000"/>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Nhận</a:t>
              </a:r>
              <a:r>
                <a:rPr lang="en-US" sz="2300" b="1" dirty="0">
                  <a:solidFill>
                    <a:srgbClr val="000000"/>
                  </a:solidFill>
                  <a:latin typeface="Arial" pitchFamily="34" charset="0"/>
                </a:rPr>
                <a:t> </a:t>
              </a:r>
              <a:r>
                <a:rPr lang="en-US" sz="2300" b="1" dirty="0" err="1">
                  <a:solidFill>
                    <a:srgbClr val="000000"/>
                  </a:solidFill>
                  <a:latin typeface="Arial" pitchFamily="34" charset="0"/>
                </a:rPr>
                <a:t>xét</a:t>
              </a:r>
              <a:r>
                <a:rPr lang="en-US" sz="2300" b="1" dirty="0">
                  <a:solidFill>
                    <a:srgbClr val="000000"/>
                  </a:solidFill>
                  <a:latin typeface="Arial" pitchFamily="34" charset="0"/>
                </a:rPr>
                <a:t> </a:t>
              </a:r>
              <a:r>
                <a:rPr lang="en-US" sz="2300" b="1" dirty="0" err="1">
                  <a:solidFill>
                    <a:srgbClr val="000000"/>
                  </a:solidFill>
                  <a:latin typeface="Arial" pitchFamily="34" charset="0"/>
                </a:rPr>
                <a:t>kết</a:t>
              </a:r>
              <a:r>
                <a:rPr lang="en-US" sz="2300" b="1" dirty="0">
                  <a:solidFill>
                    <a:srgbClr val="000000"/>
                  </a:solidFill>
                  <a:latin typeface="Arial" pitchFamily="34" charset="0"/>
                </a:rPr>
                <a:t> </a:t>
              </a:r>
              <a:r>
                <a:rPr lang="en-US" sz="2300" b="1" dirty="0" err="1">
                  <a:solidFill>
                    <a:srgbClr val="000000"/>
                  </a:solidFill>
                  <a:latin typeface="Arial" pitchFamily="34" charset="0"/>
                </a:rPr>
                <a:t>quả</a:t>
              </a:r>
              <a:r>
                <a:rPr lang="en-US" sz="2300" b="1" dirty="0">
                  <a:solidFill>
                    <a:srgbClr val="000000"/>
                  </a:solidFill>
                  <a:latin typeface="Arial" pitchFamily="34" charset="0"/>
                </a:rPr>
                <a:t> </a:t>
              </a:r>
              <a:r>
                <a:rPr lang="en-US" sz="2300" b="1" dirty="0" err="1">
                  <a:solidFill>
                    <a:srgbClr val="000000"/>
                  </a:solidFill>
                  <a:latin typeface="Arial" pitchFamily="34" charset="0"/>
                </a:rPr>
                <a:t>băng</a:t>
              </a:r>
              <a:r>
                <a:rPr lang="en-US" sz="2300" b="1" dirty="0">
                  <a:solidFill>
                    <a:srgbClr val="000000"/>
                  </a:solidFill>
                  <a:latin typeface="Arial" pitchFamily="34" charset="0"/>
                </a:rPr>
                <a:t> </a:t>
              </a:r>
              <a:r>
                <a:rPr lang="en-US" sz="2300" b="1" dirty="0" err="1">
                  <a:solidFill>
                    <a:srgbClr val="000000"/>
                  </a:solidFill>
                  <a:latin typeface="Arial" pitchFamily="34" charset="0"/>
                </a:rPr>
                <a:t>bó</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bản</a:t>
              </a:r>
              <a:r>
                <a:rPr lang="en-US" sz="2300" b="1" dirty="0">
                  <a:solidFill>
                    <a:srgbClr val="000000"/>
                  </a:solidFill>
                  <a:latin typeface="Arial" pitchFamily="34" charset="0"/>
                </a:rPr>
                <a:t> </a:t>
              </a:r>
              <a:r>
                <a:rPr lang="en-US" sz="2300" b="1" dirty="0" err="1">
                  <a:solidFill>
                    <a:srgbClr val="000000"/>
                  </a:solidFill>
                  <a:latin typeface="Arial" pitchFamily="34" charset="0"/>
                </a:rPr>
                <a:t>thân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bạn</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p>
            <a:p>
              <a:pPr algn="just">
                <a:lnSpc>
                  <a:spcPct val="120000"/>
                </a:lnSpc>
                <a:spcBef>
                  <a:spcPct val="0"/>
                </a:spcBef>
              </a:pPr>
              <a:r>
                <a:rPr lang="en-US" sz="2300" b="1" dirty="0">
                  <a:solidFill>
                    <a:srgbClr val="000000"/>
                  </a:solidFill>
                  <a:latin typeface="Arial" pitchFamily="34" charset="0"/>
                </a:rPr>
                <a:t>2. </a:t>
              </a:r>
              <a:r>
                <a:rPr lang="en-US" sz="2300" b="1" dirty="0" err="1" smtClean="0">
                  <a:solidFill>
                    <a:srgbClr val="000000"/>
                  </a:solidFill>
                  <a:latin typeface="Arial" pitchFamily="34" charset="0"/>
                </a:rPr>
                <a:t>Khi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pháp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buộc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garo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lưu</a:t>
              </a:r>
              <a:r>
                <a:rPr lang="en-US" sz="2300" b="1" dirty="0" smtClean="0">
                  <a:solidFill>
                    <a:srgbClr val="000000"/>
                  </a:solidFill>
                  <a:latin typeface="Arial" pitchFamily="34" charset="0"/>
                </a:rPr>
                <a:t> ý </a:t>
              </a:r>
              <a:r>
                <a:rPr lang="en-US" sz="2300" b="1" dirty="0" err="1" smtClean="0">
                  <a:solidFill>
                    <a:srgbClr val="000000"/>
                  </a:solidFill>
                  <a:latin typeface="Arial" pitchFamily="34" charset="0"/>
                </a:rPr>
                <a:t>điều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gì</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a:p>
              <a:pPr algn="just">
                <a:lnSpc>
                  <a:spcPct val="120000"/>
                </a:lnSpc>
                <a:spcBef>
                  <a:spcPct val="0"/>
                </a:spcBef>
              </a:pPr>
              <a:r>
                <a:rPr lang="en-US" sz="2300" b="1" dirty="0">
                  <a:solidFill>
                    <a:srgbClr val="000000"/>
                  </a:solidFill>
                  <a:latin typeface="Arial" pitchFamily="34" charset="0"/>
                </a:rPr>
                <a:t>3. </a:t>
              </a:r>
              <a:r>
                <a:rPr lang="en-US" sz="2300" b="1" dirty="0" err="1" smtClean="0">
                  <a:solidFill>
                    <a:srgbClr val="000000"/>
                  </a:solidFill>
                  <a:latin typeface="Arial" pitchFamily="34" charset="0"/>
                </a:rPr>
                <a:t>Vì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chỉ</a:t>
              </a:r>
              <a:r>
                <a:rPr lang="en-US" sz="2300" b="1" dirty="0" smtClean="0">
                  <a:solidFill>
                    <a:srgbClr val="000000"/>
                  </a:solidFill>
                  <a:latin typeface="Arial" pitchFamily="34" charset="0"/>
                </a:rPr>
                <a:t> dung </a:t>
              </a:r>
              <a:r>
                <a:rPr lang="en-US" sz="2300" b="1" dirty="0" err="1" smtClean="0">
                  <a:solidFill>
                    <a:srgbClr val="000000"/>
                  </a:solidFill>
                  <a:latin typeface="Arial" pitchFamily="34" charset="0"/>
                </a:rPr>
                <a:t>biện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pháp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buộc</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dây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cứu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những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chảy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mạch</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tay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Những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chảy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mạch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phải</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tay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như</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nào</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13" name="Freeform 13"/>
          <p:cNvSpPr/>
          <p:nvPr/>
        </p:nvSpPr>
        <p:spPr>
          <a:xfrm>
            <a:off x="9221800" y="4218651"/>
            <a:ext cx="2012043" cy="2012567"/>
          </a:xfrm>
          <a:custGeom>
            <a:avLst/>
            <a:gdLst/>
            <a:ahLst/>
            <a:cxnLst/>
            <a:rect l="l" t="t" r="r" b="b"/>
            <a:pathLst>
              <a:path w="3018851" h="3018851">
                <a:moveTo>
                  <a:pt x="0" y="0"/>
                </a:moveTo>
                <a:lnTo>
                  <a:pt x="3018851" y="0"/>
                </a:lnTo>
                <a:lnTo>
                  <a:pt x="3018851" y="3018850"/>
                </a:lnTo>
                <a:lnTo>
                  <a:pt x="0" y="3018850"/>
                </a:lnTo>
                <a:lnTo>
                  <a:pt x="0" y="0"/>
                </a:lnTo>
                <a:close/>
              </a:path>
            </a:pathLst>
          </a:custGeom>
          <a:blipFill>
            <a:blip r:embed="rId2"/>
            <a:stretch>
              <a:fillRect/>
            </a:stretch>
          </a:blipFill>
        </p:spPr>
      </p:sp>
      <p:sp>
        <p:nvSpPr>
          <p:cNvPr id="14" name="Freeform 14"/>
          <p:cNvSpPr/>
          <p:nvPr/>
        </p:nvSpPr>
        <p:spPr>
          <a:xfrm>
            <a:off x="6898106" y="4218651"/>
            <a:ext cx="2012043" cy="2012567"/>
          </a:xfrm>
          <a:custGeom>
            <a:avLst/>
            <a:gdLst/>
            <a:ahLst/>
            <a:cxnLst/>
            <a:rect l="l" t="t" r="r" b="b"/>
            <a:pathLst>
              <a:path w="3018851" h="3018851">
                <a:moveTo>
                  <a:pt x="0" y="0"/>
                </a:moveTo>
                <a:lnTo>
                  <a:pt x="3018851" y="0"/>
                </a:lnTo>
                <a:lnTo>
                  <a:pt x="3018851" y="3018850"/>
                </a:lnTo>
                <a:lnTo>
                  <a:pt x="0" y="3018850"/>
                </a:lnTo>
                <a:lnTo>
                  <a:pt x="0" y="0"/>
                </a:lnTo>
                <a:close/>
              </a:path>
            </a:pathLst>
          </a:custGeom>
          <a:blipFill>
            <a:blip r:embed="rId3"/>
            <a:stretch>
              <a:fillRect/>
            </a:stretch>
          </a:blipFill>
        </p:spPr>
      </p:sp>
      <p:sp>
        <p:nvSpPr>
          <p:cNvPr id="16" name="TextBox 16"/>
          <p:cNvSpPr txBox="1"/>
          <p:nvPr/>
        </p:nvSpPr>
        <p:spPr>
          <a:xfrm>
            <a:off x="954983" y="4364701"/>
            <a:ext cx="2096736"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
        <p:nvSpPr>
          <p:cNvPr id="21" name="TextBox 20"/>
          <p:cNvSpPr txBox="1"/>
          <p:nvPr/>
        </p:nvSpPr>
        <p:spPr>
          <a:xfrm>
            <a:off x="3551216" y="1371600"/>
            <a:ext cx="5097871" cy="384529"/>
          </a:xfrm>
          <a:prstGeom prst="rect">
            <a:avLst/>
          </a:prstGeom>
        </p:spPr>
        <p:txBody>
          <a:bodyPr wrap="square" lIns="0" tIns="0" rIns="0" bIns="0" rtlCol="0" anchor="t">
            <a:spAutoFit/>
          </a:bodyPr>
          <a:lstStyle/>
          <a:p>
            <a:pPr algn="ctr">
              <a:lnSpc>
                <a:spcPts val="3266"/>
              </a:lnSpc>
              <a:spcBef>
                <a:spcPct val="0"/>
              </a:spcBef>
            </a:pPr>
            <a:r>
              <a:rPr lang="en-US" sz="2300" b="1" dirty="0" smtClean="0">
                <a:latin typeface="Arial" pitchFamily="34" charset="0"/>
              </a:rPr>
              <a:t>3. </a:t>
            </a:r>
            <a:r>
              <a:rPr lang="en-US" sz="2300" b="1" dirty="0" err="1" smtClean="0">
                <a:latin typeface="Arial" pitchFamily="34" charset="0"/>
              </a:rPr>
              <a:t>Đánh</a:t>
            </a:r>
            <a:r>
              <a:rPr lang="en-US" sz="2300" b="1" dirty="0" smtClean="0">
                <a:latin typeface="Arial" pitchFamily="34" charset="0"/>
              </a:rPr>
              <a:t> </a:t>
            </a:r>
            <a:r>
              <a:rPr lang="en-US" sz="2300" b="1" dirty="0" err="1" smtClean="0">
                <a:latin typeface="Arial" pitchFamily="34" charset="0"/>
              </a:rPr>
              <a:t>giá</a:t>
            </a:r>
            <a:endParaRPr lang="en-US" sz="2300" b="1" dirty="0">
              <a:latin typeface="Arial" pitchFamily="34" charset="0"/>
            </a:endParaRPr>
          </a:p>
        </p:txBody>
      </p:sp>
      <p:sp>
        <p:nvSpPr>
          <p:cNvPr id="22" name="TextBox 21"/>
          <p:cNvSpPr txBox="1"/>
          <p:nvPr/>
        </p:nvSpPr>
        <p:spPr>
          <a:xfrm>
            <a:off x="531634" y="287867"/>
            <a:ext cx="7923904" cy="423193"/>
          </a:xfrm>
          <a:prstGeom prst="rect">
            <a:avLst/>
          </a:prstGeom>
        </p:spPr>
        <p:txBody>
          <a:bodyPr wrap="square" lIns="0" tIns="0" rIns="0" bIns="0" rtlCol="0" anchor="t">
            <a:spAutoFit/>
          </a:bodyPr>
          <a:lstStyle/>
          <a:p>
            <a:pPr>
              <a:lnSpc>
                <a:spcPts val="3266"/>
              </a:lnSpc>
              <a:spcBef>
                <a:spcPct val="0"/>
              </a:spcBef>
            </a:pPr>
            <a:r>
              <a:rPr lang="en-US" sz="2300" b="1" dirty="0">
                <a:solidFill>
                  <a:schemeClr val="bg1"/>
                </a:solidFill>
                <a:latin typeface="Arial" pitchFamily="34" charset="0"/>
              </a:rPr>
              <a:t>I. SƠ CỨU CẦM MÁU</a:t>
            </a:r>
          </a:p>
        </p:txBody>
      </p:sp>
      <p:grpSp>
        <p:nvGrpSpPr>
          <p:cNvPr id="23" name="Group 22"/>
          <p:cNvGrpSpPr/>
          <p:nvPr/>
        </p:nvGrpSpPr>
        <p:grpSpPr>
          <a:xfrm>
            <a:off x="-1588" y="-1059309"/>
            <a:ext cx="12188825" cy="2341330"/>
            <a:chOff x="155575" y="-991578"/>
            <a:chExt cx="12339636" cy="3114536"/>
          </a:xfrm>
        </p:grpSpPr>
        <p:pic>
          <p:nvPicPr>
            <p:cNvPr id="24" name="Picture 2" descr="Thiếu máu: Nguyên nhân, dấu hiệu và cách phòng ngừa"/>
            <p:cNvPicPr>
              <a:picLocks noChangeAspect="1" noChangeArrowheads="1"/>
            </p:cNvPicPr>
            <p:nvPr/>
          </p:nvPicPr>
          <p:blipFill rotWithShape="1">
            <a:blip r:embed="rId4">
              <a:extLst>
                <a:ext uri="{28A0092B-C50C-407E-A947-70E740481C1C}">
                  <a14:useLocalDpi xmlns:a14="http://schemas.microsoft.com/office/drawing/2010/main" val="0"/>
                </a:ext>
              </a:extLst>
            </a:blip>
            <a:srcRect t="23450"/>
            <a:stretch/>
          </p:blipFill>
          <p:spPr bwMode="auto">
            <a:xfrm>
              <a:off x="155575" y="-983170"/>
              <a:ext cx="6296436" cy="31061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ếu máu: Nguyên nhân, dấu hiệu và cách phòng ngừa"/>
            <p:cNvPicPr>
              <a:picLocks noChangeAspect="1" noChangeArrowheads="1"/>
            </p:cNvPicPr>
            <p:nvPr/>
          </p:nvPicPr>
          <p:blipFill rotWithShape="1">
            <a:blip r:embed="rId4">
              <a:extLst>
                <a:ext uri="{28A0092B-C50C-407E-A947-70E740481C1C}">
                  <a14:useLocalDpi xmlns:a14="http://schemas.microsoft.com/office/drawing/2010/main" val="0"/>
                </a:ext>
              </a:extLst>
            </a:blip>
            <a:srcRect t="23243"/>
            <a:stretch/>
          </p:blipFill>
          <p:spPr bwMode="auto">
            <a:xfrm flipH="1">
              <a:off x="6452010" y="-991578"/>
              <a:ext cx="6043201" cy="3114536"/>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18"/>
          <p:cNvSpPr txBox="1"/>
          <p:nvPr/>
        </p:nvSpPr>
        <p:spPr>
          <a:xfrm>
            <a:off x="669440" y="134092"/>
            <a:ext cx="9218790" cy="807722"/>
          </a:xfrm>
          <a:prstGeom prst="rect">
            <a:avLst/>
          </a:prstGeom>
        </p:spPr>
        <p:txBody>
          <a:bodyPr wrap="square" lIns="0" tIns="0" rIns="0" bIns="0" rtlCol="0" anchor="t">
            <a:spAutoFit/>
          </a:bodyPr>
          <a:lstStyle/>
          <a:p>
            <a:pPr>
              <a:lnSpc>
                <a:spcPts val="3266"/>
              </a:lnSpc>
              <a:spcBef>
                <a:spcPct val="0"/>
              </a:spcBef>
            </a:pPr>
            <a:r>
              <a:rPr lang="en-US" sz="2300" b="1" dirty="0" smtClean="0">
                <a:solidFill>
                  <a:schemeClr val="bg1"/>
                </a:solidFill>
                <a:latin typeface="Arial" pitchFamily="34" charset="0"/>
              </a:rPr>
              <a:t>IV. THỰC HÀNH: THỰC HIỆN TÌNH HUỐNG GIẢ ĐỊNH CẤP CỨU NGƯỜI BỊ CHẢY MÁU, TAI BIẾN, ĐỘT QUỴ VÀ ĐO HUYẾT ÁP</a:t>
            </a:r>
            <a:endParaRPr lang="en-US" sz="2300" b="1" dirty="0">
              <a:solidFill>
                <a:schemeClr val="bg1"/>
              </a:solidFill>
              <a:latin typeface="Arial" pitchFamily="34" charset="0"/>
            </a:endParaRPr>
          </a:p>
        </p:txBody>
      </p:sp>
    </p:spTree>
    <p:extLst>
      <p:ext uri="{BB962C8B-B14F-4D97-AF65-F5344CB8AC3E}">
        <p14:creationId xmlns:p14="http://schemas.microsoft.com/office/powerpoint/2010/main" val="3547606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98117"/>
            <a:ext cx="12188825" cy="676871"/>
            <a:chOff x="0" y="0"/>
            <a:chExt cx="24384000" cy="1353743"/>
          </a:xfrm>
        </p:grpSpPr>
        <p:grpSp>
          <p:nvGrpSpPr>
            <p:cNvPr id="3" name="Group 3"/>
            <p:cNvGrpSpPr/>
            <p:nvPr/>
          </p:nvGrpSpPr>
          <p:grpSpPr>
            <a:xfrm>
              <a:off x="0" y="0"/>
              <a:ext cx="24384000" cy="1353743"/>
              <a:chOff x="0" y="0"/>
              <a:chExt cx="4816593" cy="267406"/>
            </a:xfrm>
          </p:grpSpPr>
          <p:sp>
            <p:nvSpPr>
              <p:cNvPr id="4" name="Freeform 4"/>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6" name="TextBox 6"/>
            <p:cNvSpPr txBox="1"/>
            <p:nvPr/>
          </p:nvSpPr>
          <p:spPr>
            <a:xfrm>
              <a:off x="7009049" y="256712"/>
              <a:ext cx="11795064" cy="846387"/>
            </a:xfrm>
            <a:prstGeom prst="rect">
              <a:avLst/>
            </a:prstGeom>
          </p:spPr>
          <p:txBody>
            <a:bodyPr wrap="square" lIns="0" tIns="0" rIns="0" bIns="0" rtlCol="0" anchor="t">
              <a:spAutoFit/>
            </a:bodyPr>
            <a:lstStyle/>
            <a:p>
              <a:pPr algn="ct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sở</a:t>
              </a:r>
              <a:r>
                <a:rPr lang="en-US" sz="2300" b="1" dirty="0">
                  <a:solidFill>
                    <a:srgbClr val="000000"/>
                  </a:solidFill>
                  <a:latin typeface="Arial" pitchFamily="34" charset="0"/>
                </a:rPr>
                <a:t> </a:t>
              </a:r>
              <a:r>
                <a:rPr lang="en-US" sz="2300" b="1" dirty="0" err="1">
                  <a:solidFill>
                    <a:srgbClr val="000000"/>
                  </a:solidFill>
                  <a:latin typeface="Arial" pitchFamily="34" charset="0"/>
                </a:rPr>
                <a:t>lí</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thuyết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cứu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quỵ</a:t>
              </a:r>
              <a:endParaRPr lang="en-US" sz="2300" b="1" dirty="0">
                <a:solidFill>
                  <a:srgbClr val="000000"/>
                </a:solidFill>
                <a:latin typeface="Arial" pitchFamily="34" charset="0"/>
              </a:endParaRPr>
            </a:p>
          </p:txBody>
        </p:sp>
      </p:grpSp>
      <p:sp>
        <p:nvSpPr>
          <p:cNvPr id="11" name="Freeform 11"/>
          <p:cNvSpPr/>
          <p:nvPr/>
        </p:nvSpPr>
        <p:spPr>
          <a:xfrm>
            <a:off x="6306343" y="2065488"/>
            <a:ext cx="5196861" cy="4301523"/>
          </a:xfrm>
          <a:custGeom>
            <a:avLst/>
            <a:gdLst/>
            <a:ahLst/>
            <a:cxnLst/>
            <a:rect l="l" t="t" r="r" b="b"/>
            <a:pathLst>
              <a:path w="7797322" h="6452284">
                <a:moveTo>
                  <a:pt x="0" y="0"/>
                </a:moveTo>
                <a:lnTo>
                  <a:pt x="7797322" y="0"/>
                </a:lnTo>
                <a:lnTo>
                  <a:pt x="7797322" y="6452284"/>
                </a:lnTo>
                <a:lnTo>
                  <a:pt x="0" y="6452284"/>
                </a:lnTo>
                <a:lnTo>
                  <a:pt x="0" y="0"/>
                </a:lnTo>
                <a:close/>
              </a:path>
            </a:pathLst>
          </a:custGeom>
          <a:blipFill>
            <a:blip r:embed="rId2"/>
            <a:stretch>
              <a:fillRect/>
            </a:stretch>
          </a:blipFill>
        </p:spPr>
      </p:sp>
      <p:grpSp>
        <p:nvGrpSpPr>
          <p:cNvPr id="13" name="Group 13"/>
          <p:cNvGrpSpPr/>
          <p:nvPr/>
        </p:nvGrpSpPr>
        <p:grpSpPr>
          <a:xfrm>
            <a:off x="685621" y="2065488"/>
            <a:ext cx="5408791" cy="4301523"/>
            <a:chOff x="0" y="0"/>
            <a:chExt cx="10820400" cy="8603045"/>
          </a:xfrm>
        </p:grpSpPr>
        <p:grpSp>
          <p:nvGrpSpPr>
            <p:cNvPr id="14" name="Group 14"/>
            <p:cNvGrpSpPr/>
            <p:nvPr/>
          </p:nvGrpSpPr>
          <p:grpSpPr>
            <a:xfrm>
              <a:off x="0" y="0"/>
              <a:ext cx="10820400" cy="8603045"/>
              <a:chOff x="0" y="0"/>
              <a:chExt cx="2137363" cy="1699367"/>
            </a:xfrm>
          </p:grpSpPr>
          <p:sp>
            <p:nvSpPr>
              <p:cNvPr id="15" name="Freeform 15"/>
              <p:cNvSpPr/>
              <p:nvPr/>
            </p:nvSpPr>
            <p:spPr>
              <a:xfrm>
                <a:off x="0" y="0"/>
                <a:ext cx="2137363" cy="1699367"/>
              </a:xfrm>
              <a:custGeom>
                <a:avLst/>
                <a:gdLst/>
                <a:ahLst/>
                <a:cxnLst/>
                <a:rect l="l" t="t" r="r" b="b"/>
                <a:pathLst>
                  <a:path w="2137363" h="1699367">
                    <a:moveTo>
                      <a:pt x="0" y="0"/>
                    </a:moveTo>
                    <a:lnTo>
                      <a:pt x="2137363" y="0"/>
                    </a:lnTo>
                    <a:lnTo>
                      <a:pt x="2137363" y="1699367"/>
                    </a:lnTo>
                    <a:lnTo>
                      <a:pt x="0" y="1699367"/>
                    </a:lnTo>
                    <a:close/>
                  </a:path>
                </a:pathLst>
              </a:custGeom>
              <a:gradFill rotWithShape="1">
                <a:gsLst>
                  <a:gs pos="0">
                    <a:srgbClr val="FFDE59">
                      <a:alpha val="100000"/>
                    </a:srgbClr>
                  </a:gs>
                  <a:gs pos="100000">
                    <a:srgbClr val="FF914D">
                      <a:alpha val="100000"/>
                    </a:srgbClr>
                  </a:gs>
                </a:gsLst>
                <a:lin ang="0"/>
              </a:gra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7" name="Freeform 17"/>
            <p:cNvSpPr/>
            <p:nvPr/>
          </p:nvSpPr>
          <p:spPr>
            <a:xfrm>
              <a:off x="3332147" y="6675665"/>
              <a:ext cx="4156106" cy="1537759"/>
            </a:xfrm>
            <a:custGeom>
              <a:avLst/>
              <a:gdLst/>
              <a:ahLst/>
              <a:cxnLst/>
              <a:rect l="l" t="t" r="r" b="b"/>
              <a:pathLst>
                <a:path w="4156106" h="1537759">
                  <a:moveTo>
                    <a:pt x="0" y="0"/>
                  </a:moveTo>
                  <a:lnTo>
                    <a:pt x="4156106" y="0"/>
                  </a:lnTo>
                  <a:lnTo>
                    <a:pt x="4156106" y="1537759"/>
                  </a:lnTo>
                  <a:lnTo>
                    <a:pt x="0" y="153775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18" name="TextBox 18"/>
            <p:cNvSpPr txBox="1"/>
            <p:nvPr/>
          </p:nvSpPr>
          <p:spPr>
            <a:xfrm>
              <a:off x="561708" y="581026"/>
              <a:ext cx="9696981" cy="592469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Đột quỵ hay còn gọi là tai biến mạch máu não là tình trạng não bị tổn thương nghiêm trọng do quá trình cung cấp máu cho não bị gián đoạn hoặc giảm đáng kể. Vì thế, lúc này cần hạn chế tối đa sự vận động của bệnh nhân</a:t>
              </a:r>
            </a:p>
          </p:txBody>
        </p:sp>
      </p:grpSp>
      <p:grpSp>
        <p:nvGrpSpPr>
          <p:cNvPr id="21" name="Group 20"/>
          <p:cNvGrpSpPr/>
          <p:nvPr/>
        </p:nvGrpSpPr>
        <p:grpSpPr>
          <a:xfrm>
            <a:off x="0" y="0"/>
            <a:ext cx="12188825" cy="1007616"/>
            <a:chOff x="0" y="0"/>
            <a:chExt cx="12188825" cy="1007616"/>
          </a:xfrm>
        </p:grpSpPr>
        <p:grpSp>
          <p:nvGrpSpPr>
            <p:cNvPr id="19" name="Group 18"/>
            <p:cNvGrpSpPr/>
            <p:nvPr/>
          </p:nvGrpSpPr>
          <p:grpSpPr>
            <a:xfrm>
              <a:off x="0" y="0"/>
              <a:ext cx="12188825" cy="1007616"/>
              <a:chOff x="0" y="0"/>
              <a:chExt cx="12188825" cy="1007616"/>
            </a:xfrm>
          </p:grpSpPr>
          <p:grpSp>
            <p:nvGrpSpPr>
              <p:cNvPr id="7" name="Group 7"/>
              <p:cNvGrpSpPr/>
              <p:nvPr/>
            </p:nvGrpSpPr>
            <p:grpSpPr>
              <a:xfrm>
                <a:off x="0" y="0"/>
                <a:ext cx="12188825" cy="1007616"/>
                <a:chOff x="0" y="0"/>
                <a:chExt cx="4816593" cy="398071"/>
              </a:xfrm>
            </p:grpSpPr>
            <p:sp>
              <p:nvSpPr>
                <p:cNvPr id="8" name="Freeform 8"/>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0" name="Freeform 10"/>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7">
                  <a:extLst>
                    <a:ext uri="{96DAC541-7B7A-43D3-8B79-37D633B846F1}">
                      <asvg:svgBlip xmlns="" xmlns:asvg="http://schemas.microsoft.com/office/drawing/2016/SVG/main" r:embed="rId4"/>
                    </a:ext>
                  </a:extLst>
                </a:blip>
                <a:stretch>
                  <a:fillRect/>
                </a:stretch>
              </a:blipFill>
            </p:spPr>
          </p:sp>
        </p:grpSp>
        <p:sp>
          <p:nvSpPr>
            <p:cNvPr id="20" name="TextBox 18"/>
            <p:cNvSpPr txBox="1"/>
            <p:nvPr/>
          </p:nvSpPr>
          <p:spPr>
            <a:xfrm>
              <a:off x="669440" y="134092"/>
              <a:ext cx="9218790"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THỰC HÀNH: THỰC HIỆN TÌNH HUỐNG GIẢ ĐỊNH CẤP CỨU NGƯỜI BỊ CHẢY MÁU, TAI BIẾN, ĐỘT QUỴ VÀ ĐO HUYẾT ÁP</a:t>
              </a:r>
              <a:endParaRPr lang="en-US" sz="2300" b="1" dirty="0">
                <a:solidFill>
                  <a:srgbClr val="000000"/>
                </a:solidFill>
                <a:latin typeface="Arial" pitchFamily="34" charset="0"/>
              </a:endParaRPr>
            </a:p>
          </p:txBody>
        </p:sp>
      </p:grpSp>
    </p:spTree>
    <p:extLst>
      <p:ext uri="{BB962C8B-B14F-4D97-AF65-F5344CB8AC3E}">
        <p14:creationId xmlns:p14="http://schemas.microsoft.com/office/powerpoint/2010/main" val="18945327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685621" y="2065488"/>
            <a:ext cx="5408791" cy="4568721"/>
            <a:chOff x="0" y="0"/>
            <a:chExt cx="2137363" cy="1804927"/>
          </a:xfrm>
        </p:grpSpPr>
        <p:sp>
          <p:nvSpPr>
            <p:cNvPr id="7" name="Freeform 7"/>
            <p:cNvSpPr/>
            <p:nvPr/>
          </p:nvSpPr>
          <p:spPr>
            <a:xfrm>
              <a:off x="0" y="0"/>
              <a:ext cx="2137363" cy="1804927"/>
            </a:xfrm>
            <a:custGeom>
              <a:avLst/>
              <a:gdLst/>
              <a:ahLst/>
              <a:cxnLst/>
              <a:rect l="l" t="t" r="r" b="b"/>
              <a:pathLst>
                <a:path w="2137363" h="1804927">
                  <a:moveTo>
                    <a:pt x="0" y="0"/>
                  </a:moveTo>
                  <a:lnTo>
                    <a:pt x="2137363" y="0"/>
                  </a:lnTo>
                  <a:lnTo>
                    <a:pt x="2137363" y="1804927"/>
                  </a:lnTo>
                  <a:lnTo>
                    <a:pt x="0" y="1804927"/>
                  </a:lnTo>
                  <a:close/>
                </a:path>
              </a:pathLst>
            </a:custGeom>
            <a:gradFill rotWithShape="1">
              <a:gsLst>
                <a:gs pos="0">
                  <a:srgbClr val="FFDE59">
                    <a:alpha val="100000"/>
                  </a:srgbClr>
                </a:gs>
                <a:gs pos="100000">
                  <a:srgbClr val="FF914D">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0" name="Group 10"/>
          <p:cNvGrpSpPr/>
          <p:nvPr/>
        </p:nvGrpSpPr>
        <p:grpSpPr>
          <a:xfrm>
            <a:off x="6306343" y="2065488"/>
            <a:ext cx="5350669" cy="4768382"/>
            <a:chOff x="0" y="0"/>
            <a:chExt cx="10704125" cy="9536764"/>
          </a:xfrm>
        </p:grpSpPr>
        <p:sp>
          <p:nvSpPr>
            <p:cNvPr id="11" name="Freeform 11"/>
            <p:cNvSpPr/>
            <p:nvPr/>
          </p:nvSpPr>
          <p:spPr>
            <a:xfrm>
              <a:off x="0" y="0"/>
              <a:ext cx="10704125" cy="7843992"/>
            </a:xfrm>
            <a:custGeom>
              <a:avLst/>
              <a:gdLst/>
              <a:ahLst/>
              <a:cxnLst/>
              <a:rect l="l" t="t" r="r" b="b"/>
              <a:pathLst>
                <a:path w="10396429" h="7529667">
                  <a:moveTo>
                    <a:pt x="0" y="0"/>
                  </a:moveTo>
                  <a:lnTo>
                    <a:pt x="10396429" y="0"/>
                  </a:lnTo>
                  <a:lnTo>
                    <a:pt x="10396429" y="7529667"/>
                  </a:lnTo>
                  <a:lnTo>
                    <a:pt x="0" y="7529667"/>
                  </a:lnTo>
                  <a:lnTo>
                    <a:pt x="0" y="0"/>
                  </a:lnTo>
                  <a:close/>
                </a:path>
              </a:pathLst>
            </a:custGeom>
            <a:blipFill>
              <a:blip r:embed="rId4"/>
              <a:stretch>
                <a:fillRect l="-4319" r="-4319"/>
              </a:stretch>
            </a:blipFill>
          </p:spPr>
        </p:sp>
        <p:sp>
          <p:nvSpPr>
            <p:cNvPr id="12" name="TextBox 12"/>
            <p:cNvSpPr txBox="1"/>
            <p:nvPr/>
          </p:nvSpPr>
          <p:spPr>
            <a:xfrm>
              <a:off x="0" y="7843992"/>
              <a:ext cx="10396429" cy="1692772"/>
            </a:xfrm>
            <a:prstGeom prst="rect">
              <a:avLst/>
            </a:prstGeom>
          </p:spPr>
          <p:txBody>
            <a:bodyPr wrap="square" lIns="0" tIns="0" rIns="0" bIns="0" rtlCol="0" anchor="t">
              <a:spAutoFit/>
            </a:bodyPr>
            <a:lstStyle/>
            <a:p>
              <a:pPr algn="ctr">
                <a:lnSpc>
                  <a:spcPts val="3266"/>
                </a:lnSpc>
              </a:pPr>
              <a:r>
                <a:rPr lang="en-US" sz="2300" b="1" i="1" dirty="0" err="1">
                  <a:solidFill>
                    <a:srgbClr val="000000"/>
                  </a:solidFill>
                  <a:latin typeface="Arial" pitchFamily="34" charset="0"/>
                </a:rPr>
                <a:t>Đột</a:t>
              </a:r>
              <a:r>
                <a:rPr lang="en-US" sz="2300" b="1" i="1" dirty="0">
                  <a:solidFill>
                    <a:srgbClr val="000000"/>
                  </a:solidFill>
                  <a:latin typeface="Arial" pitchFamily="34" charset="0"/>
                </a:rPr>
                <a:t> </a:t>
              </a:r>
              <a:r>
                <a:rPr lang="en-US" sz="2300" b="1" i="1" dirty="0" err="1">
                  <a:solidFill>
                    <a:srgbClr val="000000"/>
                  </a:solidFill>
                  <a:latin typeface="Arial" pitchFamily="34" charset="0"/>
                </a:rPr>
                <a:t>quỵ</a:t>
              </a:r>
              <a:r>
                <a:rPr lang="en-US" sz="2300" b="1" i="1" dirty="0">
                  <a:solidFill>
                    <a:srgbClr val="000000"/>
                  </a:solidFill>
                  <a:latin typeface="Arial" pitchFamily="34" charset="0"/>
                </a:rPr>
                <a:t> ở </a:t>
              </a:r>
              <a:r>
                <a:rPr lang="en-US" sz="2300" b="1" i="1" dirty="0" err="1">
                  <a:solidFill>
                    <a:srgbClr val="000000"/>
                  </a:solidFill>
                  <a:latin typeface="Arial" pitchFamily="34" charset="0"/>
                </a:rPr>
                <a:t>bệnh</a:t>
              </a:r>
              <a:r>
                <a:rPr lang="en-US" sz="2300" b="1" i="1" dirty="0">
                  <a:solidFill>
                    <a:srgbClr val="000000"/>
                  </a:solidFill>
                  <a:latin typeface="Arial" pitchFamily="34" charset="0"/>
                </a:rPr>
                <a:t> </a:t>
              </a:r>
              <a:r>
                <a:rPr lang="en-US" sz="2300" b="1" i="1" dirty="0" err="1">
                  <a:solidFill>
                    <a:srgbClr val="000000"/>
                  </a:solidFill>
                  <a:latin typeface="Arial" pitchFamily="34" charset="0"/>
                </a:rPr>
                <a:t>nhân</a:t>
              </a:r>
              <a:r>
                <a:rPr lang="en-US" sz="2300" b="1" i="1" dirty="0">
                  <a:solidFill>
                    <a:srgbClr val="000000"/>
                  </a:solidFill>
                  <a:latin typeface="Arial" pitchFamily="34" charset="0"/>
                </a:rPr>
                <a:t> </a:t>
              </a:r>
            </a:p>
            <a:p>
              <a:pPr algn="ctr">
                <a:lnSpc>
                  <a:spcPts val="3266"/>
                </a:lnSpc>
              </a:pPr>
              <a:r>
                <a:rPr lang="en-US" sz="2300" b="1" i="1" dirty="0" err="1">
                  <a:solidFill>
                    <a:srgbClr val="000000"/>
                  </a:solidFill>
                  <a:latin typeface="Arial" pitchFamily="34" charset="0"/>
                </a:rPr>
                <a:t>tổn</a:t>
              </a:r>
              <a:r>
                <a:rPr lang="en-US" sz="2300" b="1" i="1" dirty="0">
                  <a:solidFill>
                    <a:srgbClr val="000000"/>
                  </a:solidFill>
                  <a:latin typeface="Arial" pitchFamily="34" charset="0"/>
                </a:rPr>
                <a:t> </a:t>
              </a:r>
              <a:r>
                <a:rPr lang="en-US" sz="2300" b="1" i="1" dirty="0" err="1">
                  <a:solidFill>
                    <a:srgbClr val="000000"/>
                  </a:solidFill>
                  <a:latin typeface="Arial" pitchFamily="34" charset="0"/>
                </a:rPr>
                <a:t>thương</a:t>
              </a:r>
              <a:r>
                <a:rPr lang="en-US" sz="2300" b="1" i="1" dirty="0">
                  <a:solidFill>
                    <a:srgbClr val="000000"/>
                  </a:solidFill>
                  <a:latin typeface="Arial" pitchFamily="34" charset="0"/>
                </a:rPr>
                <a:t> </a:t>
              </a:r>
              <a:r>
                <a:rPr lang="en-US" sz="2300" b="1" i="1" dirty="0" err="1">
                  <a:solidFill>
                    <a:srgbClr val="000000"/>
                  </a:solidFill>
                  <a:latin typeface="Arial" pitchFamily="34" charset="0"/>
                </a:rPr>
                <a:t>não</a:t>
              </a:r>
              <a:r>
                <a:rPr lang="en-US" sz="2300" b="1" i="1" dirty="0">
                  <a:solidFill>
                    <a:srgbClr val="000000"/>
                  </a:solidFill>
                  <a:latin typeface="Arial" pitchFamily="34" charset="0"/>
                </a:rPr>
                <a:t> </a:t>
              </a:r>
              <a:r>
                <a:rPr lang="en-US" sz="2300" b="1" i="1" dirty="0" err="1">
                  <a:solidFill>
                    <a:srgbClr val="000000"/>
                  </a:solidFill>
                  <a:latin typeface="Arial" pitchFamily="34" charset="0"/>
                </a:rPr>
                <a:t>phải</a:t>
              </a:r>
              <a:endParaRPr lang="en-US" sz="2300" b="1" i="1" dirty="0">
                <a:solidFill>
                  <a:srgbClr val="000000"/>
                </a:solidFill>
                <a:latin typeface="Arial" pitchFamily="34" charset="0"/>
              </a:endParaRPr>
            </a:p>
          </p:txBody>
        </p:sp>
      </p:grpSp>
      <p:grpSp>
        <p:nvGrpSpPr>
          <p:cNvPr id="13" name="Group 13"/>
          <p:cNvGrpSpPr/>
          <p:nvPr/>
        </p:nvGrpSpPr>
        <p:grpSpPr>
          <a:xfrm>
            <a:off x="837251" y="2259112"/>
            <a:ext cx="5056235" cy="1698927"/>
            <a:chOff x="0" y="-66674"/>
            <a:chExt cx="10115104" cy="3397854"/>
          </a:xfrm>
        </p:grpSpPr>
        <p:grpSp>
          <p:nvGrpSpPr>
            <p:cNvPr id="14" name="Group 14"/>
            <p:cNvGrpSpPr/>
            <p:nvPr/>
          </p:nvGrpSpPr>
          <p:grpSpPr>
            <a:xfrm rot="5400000">
              <a:off x="-112935" y="801190"/>
              <a:ext cx="1806957" cy="1581087"/>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878789" y="-66674"/>
              <a:ext cx="8236315" cy="339785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Hoa mắt, chóng mặt, người mất thăng bằng đột ngột, không phối hợp được các hoạt động</a:t>
              </a:r>
            </a:p>
          </p:txBody>
        </p:sp>
      </p:grpSp>
      <p:grpSp>
        <p:nvGrpSpPr>
          <p:cNvPr id="18" name="Group 18"/>
          <p:cNvGrpSpPr/>
          <p:nvPr/>
        </p:nvGrpSpPr>
        <p:grpSpPr>
          <a:xfrm>
            <a:off x="886549" y="4074682"/>
            <a:ext cx="5031585" cy="903479"/>
            <a:chOff x="0" y="0"/>
            <a:chExt cx="10065792" cy="1806957"/>
          </a:xfrm>
        </p:grpSpPr>
        <p:grpSp>
          <p:nvGrpSpPr>
            <p:cNvPr id="19" name="Group 19"/>
            <p:cNvGrpSpPr/>
            <p:nvPr/>
          </p:nvGrpSpPr>
          <p:grpSpPr>
            <a:xfrm rot="5400000">
              <a:off x="-112935" y="112935"/>
              <a:ext cx="1806957" cy="1581087"/>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21" name="TextBox 21"/>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2" name="TextBox 22"/>
            <p:cNvSpPr txBox="1"/>
            <p:nvPr/>
          </p:nvSpPr>
          <p:spPr>
            <a:xfrm>
              <a:off x="1940864" y="483320"/>
              <a:ext cx="8124928"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Thị lực giảm, nhìn mờ</a:t>
              </a:r>
            </a:p>
          </p:txBody>
        </p:sp>
      </p:grpSp>
      <p:grpSp>
        <p:nvGrpSpPr>
          <p:cNvPr id="23" name="Group 23"/>
          <p:cNvGrpSpPr/>
          <p:nvPr/>
        </p:nvGrpSpPr>
        <p:grpSpPr>
          <a:xfrm>
            <a:off x="886549" y="5135324"/>
            <a:ext cx="5019261" cy="1269578"/>
            <a:chOff x="0" y="-66674"/>
            <a:chExt cx="10041136" cy="2539157"/>
          </a:xfrm>
        </p:grpSpPr>
        <p:grpSp>
          <p:nvGrpSpPr>
            <p:cNvPr id="24" name="Group 24"/>
            <p:cNvGrpSpPr/>
            <p:nvPr/>
          </p:nvGrpSpPr>
          <p:grpSpPr>
            <a:xfrm rot="5400000">
              <a:off x="-112935" y="388440"/>
              <a:ext cx="1806957" cy="1581087"/>
              <a:chOff x="0" y="0"/>
              <a:chExt cx="812800" cy="711200"/>
            </a:xfrm>
          </p:grpSpPr>
          <p:sp>
            <p:nvSpPr>
              <p:cNvPr id="25" name="Freeform 2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26" name="TextBox 26"/>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7" name="TextBox 27"/>
            <p:cNvSpPr txBox="1"/>
            <p:nvPr/>
          </p:nvSpPr>
          <p:spPr>
            <a:xfrm>
              <a:off x="1916207" y="-66674"/>
              <a:ext cx="8124929" cy="2539157"/>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Đau đầu dữ dội, cơn đau đầu đến rất nhanh, có thể buồn nôn hoặc nôn</a:t>
              </a:r>
            </a:p>
          </p:txBody>
        </p:sp>
      </p:grpSp>
      <p:grpSp>
        <p:nvGrpSpPr>
          <p:cNvPr id="28" name="Group 28"/>
          <p:cNvGrpSpPr/>
          <p:nvPr/>
        </p:nvGrpSpPr>
        <p:grpSpPr>
          <a:xfrm>
            <a:off x="0" y="1198117"/>
            <a:ext cx="12188825" cy="676871"/>
            <a:chOff x="0" y="0"/>
            <a:chExt cx="24384000" cy="1353743"/>
          </a:xfrm>
        </p:grpSpPr>
        <p:grpSp>
          <p:nvGrpSpPr>
            <p:cNvPr id="29" name="Group 29"/>
            <p:cNvGrpSpPr/>
            <p:nvPr/>
          </p:nvGrpSpPr>
          <p:grpSpPr>
            <a:xfrm>
              <a:off x="0" y="0"/>
              <a:ext cx="24384000" cy="1353743"/>
              <a:chOff x="0" y="0"/>
              <a:chExt cx="4816593" cy="267406"/>
            </a:xfrm>
          </p:grpSpPr>
          <p:sp>
            <p:nvSpPr>
              <p:cNvPr id="30" name="Freeform 30"/>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32" name="TextBox 32"/>
            <p:cNvSpPr txBox="1"/>
            <p:nvPr/>
          </p:nvSpPr>
          <p:spPr>
            <a:xfrm>
              <a:off x="7104282" y="256712"/>
              <a:ext cx="11490184" cy="846386"/>
            </a:xfrm>
            <a:prstGeom prst="rect">
              <a:avLst/>
            </a:prstGeom>
          </p:spPr>
          <p:txBody>
            <a:bodyPr wrap="square" lIns="0" tIns="0" rIns="0" bIns="0" rtlCol="0" anchor="t">
              <a:spAutoFit/>
            </a:bodyPr>
            <a:lstStyle/>
            <a:p>
              <a:pPr algn="ct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sở</a:t>
              </a:r>
              <a:r>
                <a:rPr lang="en-US" sz="2300" b="1" dirty="0">
                  <a:solidFill>
                    <a:srgbClr val="000000"/>
                  </a:solidFill>
                  <a:latin typeface="Arial" pitchFamily="34" charset="0"/>
                </a:rPr>
                <a:t> </a:t>
              </a:r>
              <a:r>
                <a:rPr lang="en-US" sz="2300" b="1" dirty="0" err="1">
                  <a:solidFill>
                    <a:srgbClr val="000000"/>
                  </a:solidFill>
                  <a:latin typeface="Arial" pitchFamily="34" charset="0"/>
                </a:rPr>
                <a:t>lí</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thuyết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cứu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quỵ</a:t>
              </a:r>
              <a:endParaRPr lang="en-US" sz="2300" b="1" dirty="0">
                <a:solidFill>
                  <a:srgbClr val="000000"/>
                </a:solidFill>
                <a:latin typeface="Arial" pitchFamily="34" charset="0"/>
              </a:endParaRPr>
            </a:p>
          </p:txBody>
        </p:sp>
      </p:grpSp>
      <p:sp>
        <p:nvSpPr>
          <p:cNvPr id="33" name="TextBox 18"/>
          <p:cNvSpPr txBox="1"/>
          <p:nvPr/>
        </p:nvSpPr>
        <p:spPr>
          <a:xfrm>
            <a:off x="669440" y="134092"/>
            <a:ext cx="9218790"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THỰC HÀNH: THỰC HIỆN TÌNH HUỐNG GIẢ ĐỊNH CẤP CỨU NGƯỜI BỊ CHẢY MÁU, TAI BIẾN, ĐỘT QUỴ VÀ ĐO HUYẾT ÁP</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20237634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685621" y="2065488"/>
            <a:ext cx="5408791" cy="4568721"/>
            <a:chOff x="0" y="0"/>
            <a:chExt cx="2137363" cy="1804927"/>
          </a:xfrm>
        </p:grpSpPr>
        <p:sp>
          <p:nvSpPr>
            <p:cNvPr id="7" name="Freeform 7"/>
            <p:cNvSpPr/>
            <p:nvPr/>
          </p:nvSpPr>
          <p:spPr>
            <a:xfrm>
              <a:off x="0" y="0"/>
              <a:ext cx="2137363" cy="1804927"/>
            </a:xfrm>
            <a:custGeom>
              <a:avLst/>
              <a:gdLst/>
              <a:ahLst/>
              <a:cxnLst/>
              <a:rect l="l" t="t" r="r" b="b"/>
              <a:pathLst>
                <a:path w="2137363" h="1804927">
                  <a:moveTo>
                    <a:pt x="0" y="0"/>
                  </a:moveTo>
                  <a:lnTo>
                    <a:pt x="2137363" y="0"/>
                  </a:lnTo>
                  <a:lnTo>
                    <a:pt x="2137363" y="1804927"/>
                  </a:lnTo>
                  <a:lnTo>
                    <a:pt x="0" y="1804927"/>
                  </a:lnTo>
                  <a:close/>
                </a:path>
              </a:pathLst>
            </a:custGeom>
            <a:gradFill rotWithShape="1">
              <a:gsLst>
                <a:gs pos="0">
                  <a:srgbClr val="FFDE59">
                    <a:alpha val="100000"/>
                  </a:srgbClr>
                </a:gs>
                <a:gs pos="100000">
                  <a:srgbClr val="FF914D">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6306343" y="2065488"/>
            <a:ext cx="5350669" cy="3910884"/>
          </a:xfrm>
          <a:custGeom>
            <a:avLst/>
            <a:gdLst/>
            <a:ahLst/>
            <a:cxnLst/>
            <a:rect l="l" t="t" r="r" b="b"/>
            <a:pathLst>
              <a:path w="7797322" h="5647250">
                <a:moveTo>
                  <a:pt x="0" y="0"/>
                </a:moveTo>
                <a:lnTo>
                  <a:pt x="7797322" y="0"/>
                </a:lnTo>
                <a:lnTo>
                  <a:pt x="7797322" y="5647250"/>
                </a:lnTo>
                <a:lnTo>
                  <a:pt x="0" y="5647250"/>
                </a:lnTo>
                <a:lnTo>
                  <a:pt x="0" y="0"/>
                </a:lnTo>
                <a:close/>
              </a:path>
            </a:pathLst>
          </a:custGeom>
          <a:blipFill>
            <a:blip r:embed="rId4"/>
            <a:stretch>
              <a:fillRect l="-4319" r="-4319"/>
            </a:stretch>
          </a:blipFill>
        </p:spPr>
      </p:sp>
      <p:sp>
        <p:nvSpPr>
          <p:cNvPr id="11" name="TextBox 11"/>
          <p:cNvSpPr txBox="1"/>
          <p:nvPr/>
        </p:nvSpPr>
        <p:spPr>
          <a:xfrm>
            <a:off x="6306343" y="5976372"/>
            <a:ext cx="5196861" cy="807722"/>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Đột quỵ ở bệnh nhân </a:t>
            </a:r>
          </a:p>
          <a:p>
            <a:pPr algn="ctr">
              <a:lnSpc>
                <a:spcPts val="3266"/>
              </a:lnSpc>
            </a:pPr>
            <a:r>
              <a:rPr lang="en-US" sz="2300" b="1" i="1">
                <a:solidFill>
                  <a:srgbClr val="000000"/>
                </a:solidFill>
                <a:latin typeface="Arial" pitchFamily="34" charset="0"/>
              </a:rPr>
              <a:t>tổn thương não phải</a:t>
            </a:r>
          </a:p>
        </p:txBody>
      </p:sp>
      <p:grpSp>
        <p:nvGrpSpPr>
          <p:cNvPr id="12" name="Group 12"/>
          <p:cNvGrpSpPr/>
          <p:nvPr/>
        </p:nvGrpSpPr>
        <p:grpSpPr>
          <a:xfrm>
            <a:off x="814380" y="2322251"/>
            <a:ext cx="5068560" cy="903479"/>
            <a:chOff x="0" y="0"/>
            <a:chExt cx="10139761" cy="1806957"/>
          </a:xfrm>
        </p:grpSpPr>
        <p:grpSp>
          <p:nvGrpSpPr>
            <p:cNvPr id="13" name="Group 13"/>
            <p:cNvGrpSpPr/>
            <p:nvPr/>
          </p:nvGrpSpPr>
          <p:grpSpPr>
            <a:xfrm rot="5400000">
              <a:off x="-112935" y="112935"/>
              <a:ext cx="1806957" cy="1581087"/>
              <a:chOff x="0" y="0"/>
              <a:chExt cx="812800" cy="711200"/>
            </a:xfrm>
          </p:grpSpPr>
          <p:sp>
            <p:nvSpPr>
              <p:cNvPr id="14" name="Freeform 1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15" name="TextBox 15"/>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1903446" y="70570"/>
              <a:ext cx="8236315"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Tê cứng mặt hoặc một nửa mặt, nụ cười bị méo mó</a:t>
              </a:r>
            </a:p>
          </p:txBody>
        </p:sp>
      </p:grpSp>
      <p:grpSp>
        <p:nvGrpSpPr>
          <p:cNvPr id="17" name="Group 17"/>
          <p:cNvGrpSpPr/>
          <p:nvPr/>
        </p:nvGrpSpPr>
        <p:grpSpPr>
          <a:xfrm>
            <a:off x="808217" y="3382893"/>
            <a:ext cx="5019261" cy="1269578"/>
            <a:chOff x="0" y="-66674"/>
            <a:chExt cx="10041136" cy="2539157"/>
          </a:xfrm>
        </p:grpSpPr>
        <p:grpSp>
          <p:nvGrpSpPr>
            <p:cNvPr id="18" name="Group 18"/>
            <p:cNvGrpSpPr/>
            <p:nvPr/>
          </p:nvGrpSpPr>
          <p:grpSpPr>
            <a:xfrm rot="5400000">
              <a:off x="-112935" y="388440"/>
              <a:ext cx="1806957" cy="1581087"/>
              <a:chOff x="0" y="0"/>
              <a:chExt cx="812800" cy="711200"/>
            </a:xfrm>
          </p:grpSpPr>
          <p:sp>
            <p:nvSpPr>
              <p:cNvPr id="19" name="Freeform 1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20" name="TextBox 20"/>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1" name="TextBox 21"/>
            <p:cNvSpPr txBox="1"/>
            <p:nvPr/>
          </p:nvSpPr>
          <p:spPr>
            <a:xfrm>
              <a:off x="1916207" y="-66674"/>
              <a:ext cx="8124929"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Khó phát âm, nói không rõ chữ, dính chữ, nói ngọng bất thường </a:t>
              </a:r>
            </a:p>
          </p:txBody>
        </p:sp>
      </p:grpSp>
      <p:grpSp>
        <p:nvGrpSpPr>
          <p:cNvPr id="22" name="Group 22"/>
          <p:cNvGrpSpPr/>
          <p:nvPr/>
        </p:nvGrpSpPr>
        <p:grpSpPr>
          <a:xfrm>
            <a:off x="814380" y="4752376"/>
            <a:ext cx="5157436" cy="1692771"/>
            <a:chOff x="0" y="-66674"/>
            <a:chExt cx="10317559" cy="3385543"/>
          </a:xfrm>
        </p:grpSpPr>
        <p:grpSp>
          <p:nvGrpSpPr>
            <p:cNvPr id="23" name="Group 23"/>
            <p:cNvGrpSpPr/>
            <p:nvPr/>
          </p:nvGrpSpPr>
          <p:grpSpPr>
            <a:xfrm rot="5400000">
              <a:off x="-112935" y="801190"/>
              <a:ext cx="1806957" cy="1581087"/>
              <a:chOff x="0" y="0"/>
              <a:chExt cx="812800" cy="711200"/>
            </a:xfrm>
          </p:grpSpPr>
          <p:sp>
            <p:nvSpPr>
              <p:cNvPr id="24" name="Freeform 2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25" name="TextBox 25"/>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6" name="TextBox 26"/>
            <p:cNvSpPr txBox="1"/>
            <p:nvPr/>
          </p:nvSpPr>
          <p:spPr>
            <a:xfrm>
              <a:off x="1913948" y="-66674"/>
              <a:ext cx="8403611" cy="33855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Cử động khó hoặc không thể cử động chân tay, tê liệt một bên cơ thể, không thể nâng hai cánh tay qua đầu cùng lúc</a:t>
              </a:r>
            </a:p>
          </p:txBody>
        </p:sp>
      </p:grpSp>
      <p:grpSp>
        <p:nvGrpSpPr>
          <p:cNvPr id="28" name="Group 28"/>
          <p:cNvGrpSpPr/>
          <p:nvPr/>
        </p:nvGrpSpPr>
        <p:grpSpPr>
          <a:xfrm>
            <a:off x="0" y="1198117"/>
            <a:ext cx="12188825" cy="676871"/>
            <a:chOff x="0" y="0"/>
            <a:chExt cx="4816593" cy="267406"/>
          </a:xfrm>
        </p:grpSpPr>
        <p:sp>
          <p:nvSpPr>
            <p:cNvPr id="29" name="Freeform 29"/>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30" name="TextBox 30"/>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32" name="TextBox 18"/>
          <p:cNvSpPr txBox="1"/>
          <p:nvPr/>
        </p:nvSpPr>
        <p:spPr>
          <a:xfrm>
            <a:off x="669440" y="134092"/>
            <a:ext cx="9218790"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THỰC HÀNH: THỰC HIỆN TÌNH HUỐNG GIẢ ĐỊNH CẤP CỨU NGƯỜI BỊ CHẢY MÁU, TAI BIẾN, ĐỘT QUỴ VÀ ĐO HUYẾT ÁP</a:t>
            </a:r>
            <a:endParaRPr lang="en-US" sz="2300" b="1" dirty="0">
              <a:solidFill>
                <a:srgbClr val="000000"/>
              </a:solidFill>
              <a:latin typeface="Arial" pitchFamily="34" charset="0"/>
            </a:endParaRPr>
          </a:p>
        </p:txBody>
      </p:sp>
      <p:sp>
        <p:nvSpPr>
          <p:cNvPr id="34" name="TextBox 32"/>
          <p:cNvSpPr txBox="1"/>
          <p:nvPr/>
        </p:nvSpPr>
        <p:spPr>
          <a:xfrm>
            <a:off x="3551216" y="1326473"/>
            <a:ext cx="5743596" cy="423193"/>
          </a:xfrm>
          <a:prstGeom prst="rect">
            <a:avLst/>
          </a:prstGeom>
        </p:spPr>
        <p:txBody>
          <a:bodyPr wrap="square" lIns="0" tIns="0" rIns="0" bIns="0" rtlCol="0" anchor="t">
            <a:spAutoFit/>
          </a:bodyPr>
          <a:lstStyle/>
          <a:p>
            <a:pPr algn="ct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sở</a:t>
            </a:r>
            <a:r>
              <a:rPr lang="en-US" sz="2300" b="1" dirty="0">
                <a:solidFill>
                  <a:srgbClr val="000000"/>
                </a:solidFill>
                <a:latin typeface="Arial" pitchFamily="34" charset="0"/>
              </a:rPr>
              <a:t> </a:t>
            </a:r>
            <a:r>
              <a:rPr lang="en-US" sz="2300" b="1" dirty="0" err="1">
                <a:solidFill>
                  <a:srgbClr val="000000"/>
                </a:solidFill>
                <a:latin typeface="Arial" pitchFamily="34" charset="0"/>
              </a:rPr>
              <a:t>lí</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thuyết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cứu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quỵ</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16366849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0" y="1198117"/>
            <a:ext cx="12188825" cy="676871"/>
            <a:chOff x="0" y="0"/>
            <a:chExt cx="24384000" cy="1353743"/>
          </a:xfrm>
        </p:grpSpPr>
        <p:grpSp>
          <p:nvGrpSpPr>
            <p:cNvPr id="7" name="Group 7"/>
            <p:cNvGrpSpPr/>
            <p:nvPr/>
          </p:nvGrpSpPr>
          <p:grpSpPr>
            <a:xfrm>
              <a:off x="0" y="0"/>
              <a:ext cx="24384000" cy="1353743"/>
              <a:chOff x="0" y="0"/>
              <a:chExt cx="4816593" cy="267406"/>
            </a:xfrm>
          </p:grpSpPr>
          <p:sp>
            <p:nvSpPr>
              <p:cNvPr id="8" name="Freeform 8"/>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0" name="TextBox 10"/>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smtClean="0">
                  <a:solidFill>
                    <a:srgbClr val="000000"/>
                  </a:solidFill>
                  <a:latin typeface="Arial" pitchFamily="34" charset="0"/>
                </a:rPr>
                <a:t>2. Các bước tiến hành</a:t>
              </a:r>
              <a:endParaRPr lang="en-US" sz="2300" b="1">
                <a:solidFill>
                  <a:srgbClr val="000000"/>
                </a:solidFill>
                <a:latin typeface="Arial" pitchFamily="34" charset="0"/>
              </a:endParaRPr>
            </a:p>
          </p:txBody>
        </p:sp>
      </p:grpSp>
      <p:sp>
        <p:nvSpPr>
          <p:cNvPr id="11" name="Freeform 11"/>
          <p:cNvSpPr/>
          <p:nvPr/>
        </p:nvSpPr>
        <p:spPr>
          <a:xfrm>
            <a:off x="6094411" y="2551617"/>
            <a:ext cx="5754689" cy="4248529"/>
          </a:xfrm>
          <a:custGeom>
            <a:avLst/>
            <a:gdLst/>
            <a:ahLst/>
            <a:cxnLst/>
            <a:rect l="l" t="t" r="r" b="b"/>
            <a:pathLst>
              <a:path w="8070177" h="5860698">
                <a:moveTo>
                  <a:pt x="0" y="0"/>
                </a:moveTo>
                <a:lnTo>
                  <a:pt x="8070177" y="0"/>
                </a:lnTo>
                <a:lnTo>
                  <a:pt x="8070177" y="5860697"/>
                </a:lnTo>
                <a:lnTo>
                  <a:pt x="0" y="5860697"/>
                </a:lnTo>
                <a:lnTo>
                  <a:pt x="0" y="0"/>
                </a:lnTo>
                <a:close/>
              </a:path>
            </a:pathLst>
          </a:custGeom>
          <a:blipFill>
            <a:blip r:embed="rId4"/>
            <a:stretch>
              <a:fillRect t="-2380" b="-9156"/>
            </a:stretch>
          </a:blipFill>
        </p:spPr>
      </p:sp>
      <p:sp>
        <p:nvSpPr>
          <p:cNvPr id="13" name="TextBox 13"/>
          <p:cNvSpPr txBox="1"/>
          <p:nvPr/>
        </p:nvSpPr>
        <p:spPr>
          <a:xfrm>
            <a:off x="685622" y="2021038"/>
            <a:ext cx="10817582"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Thực hiện xử trí khi gặp người có dấu hiệu đột quỵ theo các bước:</a:t>
            </a:r>
          </a:p>
        </p:txBody>
      </p:sp>
      <p:sp>
        <p:nvSpPr>
          <p:cNvPr id="14" name="TextBox 14"/>
          <p:cNvSpPr txBox="1"/>
          <p:nvPr/>
        </p:nvSpPr>
        <p:spPr>
          <a:xfrm>
            <a:off x="685621" y="2655737"/>
            <a:ext cx="5408791" cy="849463"/>
          </a:xfrm>
          <a:prstGeom prst="rect">
            <a:avLst/>
          </a:prstGeom>
        </p:spPr>
        <p:txBody>
          <a:bodyPr lIns="0" tIns="0" rIns="0" bIns="0" rtlCol="0" anchor="t">
            <a:spAutoFit/>
          </a:bodyPr>
          <a:lstStyle/>
          <a:p>
            <a:pPr>
              <a:lnSpc>
                <a:spcPct val="120000"/>
              </a:lnSpc>
              <a:spcBef>
                <a:spcPct val="0"/>
              </a:spcBef>
            </a:pPr>
            <a:r>
              <a:rPr lang="en-US" sz="2300" b="1" dirty="0" err="1">
                <a:solidFill>
                  <a:srgbClr val="000000"/>
                </a:solidFill>
                <a:latin typeface="Arial" pitchFamily="34" charset="0"/>
              </a:rPr>
              <a:t>Bước</a:t>
            </a:r>
            <a:r>
              <a:rPr lang="en-US" sz="2300" b="1" dirty="0">
                <a:solidFill>
                  <a:srgbClr val="000000"/>
                </a:solidFill>
                <a:latin typeface="Arial" pitchFamily="34" charset="0"/>
              </a:rPr>
              <a:t> 1: </a:t>
            </a:r>
            <a:r>
              <a:rPr lang="en-US" sz="2300" b="1" dirty="0" err="1" smtClean="0">
                <a:solidFill>
                  <a:srgbClr val="000000"/>
                </a:solidFill>
                <a:latin typeface="Arial" pitchFamily="34" charset="0"/>
              </a:rPr>
              <a:t>Gọi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giúp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nhanh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chóng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gọi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cứu</a:t>
            </a:r>
            <a:r>
              <a:rPr lang="en-US" sz="2300" b="1" dirty="0" smtClean="0">
                <a:solidFill>
                  <a:srgbClr val="000000"/>
                </a:solidFill>
                <a:latin typeface="Arial" pitchFamily="34" charset="0"/>
              </a:rPr>
              <a:t> 115</a:t>
            </a:r>
            <a:endParaRPr lang="en-US" sz="2300" b="1" dirty="0">
              <a:solidFill>
                <a:srgbClr val="000000"/>
              </a:solidFill>
              <a:latin typeface="Arial" pitchFamily="34" charset="0"/>
            </a:endParaRPr>
          </a:p>
        </p:txBody>
      </p:sp>
      <p:sp>
        <p:nvSpPr>
          <p:cNvPr id="15" name="TextBox 15"/>
          <p:cNvSpPr txBox="1"/>
          <p:nvPr/>
        </p:nvSpPr>
        <p:spPr>
          <a:xfrm>
            <a:off x="684033" y="3558873"/>
            <a:ext cx="5252966" cy="1698927"/>
          </a:xfrm>
          <a:prstGeom prst="rect">
            <a:avLst/>
          </a:prstGeom>
        </p:spPr>
        <p:txBody>
          <a:bodyPr lIns="0" tIns="0" rIns="0" bIns="0" rtlCol="0" anchor="t">
            <a:spAutoFit/>
          </a:bodyPr>
          <a:lstStyle/>
          <a:p>
            <a:pPr>
              <a:lnSpc>
                <a:spcPct val="120000"/>
              </a:lnSpc>
              <a:spcBef>
                <a:spcPct val="0"/>
              </a:spcBef>
            </a:pPr>
            <a:r>
              <a:rPr lang="en-US" sz="2300" b="1" dirty="0" err="1">
                <a:solidFill>
                  <a:srgbClr val="000000"/>
                </a:solidFill>
                <a:latin typeface="Arial" pitchFamily="34" charset="0"/>
              </a:rPr>
              <a:t>Bước</a:t>
            </a:r>
            <a:r>
              <a:rPr lang="en-US" sz="2300" b="1" dirty="0">
                <a:solidFill>
                  <a:srgbClr val="000000"/>
                </a:solidFill>
                <a:latin typeface="Arial" pitchFamily="34" charset="0"/>
              </a:rPr>
              <a:t> 2: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chờ</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xe</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cứu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đặt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đầu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lưng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nạn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nằm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nghiêng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tránh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thở</a:t>
            </a:r>
            <a:endParaRPr lang="en-US" sz="2300" b="1" dirty="0">
              <a:solidFill>
                <a:srgbClr val="000000"/>
              </a:solidFill>
              <a:latin typeface="Arial" pitchFamily="34" charset="0"/>
            </a:endParaRPr>
          </a:p>
        </p:txBody>
      </p:sp>
      <p:sp>
        <p:nvSpPr>
          <p:cNvPr id="16" name="TextBox 15"/>
          <p:cNvSpPr txBox="1"/>
          <p:nvPr/>
        </p:nvSpPr>
        <p:spPr>
          <a:xfrm>
            <a:off x="684033" y="5355205"/>
            <a:ext cx="5252966" cy="1274195"/>
          </a:xfrm>
          <a:prstGeom prst="rect">
            <a:avLst/>
          </a:prstGeom>
        </p:spPr>
        <p:txBody>
          <a:bodyPr lIns="0" tIns="0" rIns="0" bIns="0" rtlCol="0" anchor="t">
            <a:spAutoFit/>
          </a:bodyPr>
          <a:lstStyle/>
          <a:p>
            <a:pPr>
              <a:lnSpc>
                <a:spcPct val="120000"/>
              </a:lnSpc>
              <a:spcBef>
                <a:spcPct val="0"/>
              </a:spcBef>
            </a:pPr>
            <a:r>
              <a:rPr lang="en-US" sz="2300" b="1" dirty="0" err="1">
                <a:solidFill>
                  <a:srgbClr val="000000"/>
                </a:solidFill>
                <a:latin typeface="Arial" pitchFamily="34" charset="0"/>
              </a:rPr>
              <a:t>Bước</a:t>
            </a:r>
            <a:r>
              <a:rPr lang="en-US" sz="2300" b="1" dirty="0">
                <a:solidFill>
                  <a:srgbClr val="000000"/>
                </a:solidFill>
                <a:latin typeface="Arial" pitchFamily="34" charset="0"/>
              </a:rPr>
              <a:t> </a:t>
            </a:r>
            <a:r>
              <a:rPr lang="en-US" sz="2300" b="1" dirty="0" smtClean="0">
                <a:solidFill>
                  <a:srgbClr val="000000"/>
                </a:solidFill>
                <a:latin typeface="Arial" pitchFamily="34" charset="0"/>
              </a:rPr>
              <a:t>3: </a:t>
            </a:r>
            <a:r>
              <a:rPr lang="en-US" sz="2300" b="1" dirty="0" err="1" smtClean="0">
                <a:solidFill>
                  <a:srgbClr val="000000"/>
                </a:solidFill>
                <a:latin typeface="Arial" pitchFamily="34" charset="0"/>
              </a:rPr>
              <a:t>Nới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lỏng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áo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thoáng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mở</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cổ</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áo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kiểm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nạn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endParaRPr lang="en-US" sz="2300" b="1" dirty="0">
              <a:solidFill>
                <a:srgbClr val="000000"/>
              </a:solidFill>
              <a:latin typeface="Arial" pitchFamily="34" charset="0"/>
            </a:endParaRPr>
          </a:p>
        </p:txBody>
      </p:sp>
      <p:sp>
        <p:nvSpPr>
          <p:cNvPr id="17" name="TextBox 18"/>
          <p:cNvSpPr txBox="1"/>
          <p:nvPr/>
        </p:nvSpPr>
        <p:spPr>
          <a:xfrm>
            <a:off x="669440" y="134092"/>
            <a:ext cx="9218790"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THỰC HÀNH: THỰC HIỆN TÌNH HUỐNG GIẢ ĐỊNH CẤP CỨU NGƯỜI BỊ CHẢY MÁU, TAI BIẾN, ĐỘT QUỴ VÀ ĐO HUYẾT ÁP</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6996903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0" y="1198117"/>
            <a:ext cx="12188825" cy="676871"/>
            <a:chOff x="0" y="0"/>
            <a:chExt cx="24384000" cy="1353743"/>
          </a:xfrm>
        </p:grpSpPr>
        <p:grpSp>
          <p:nvGrpSpPr>
            <p:cNvPr id="7" name="Group 7"/>
            <p:cNvGrpSpPr/>
            <p:nvPr/>
          </p:nvGrpSpPr>
          <p:grpSpPr>
            <a:xfrm>
              <a:off x="0" y="0"/>
              <a:ext cx="24384000" cy="1353743"/>
              <a:chOff x="0" y="0"/>
              <a:chExt cx="4816593" cy="267406"/>
            </a:xfrm>
          </p:grpSpPr>
          <p:sp>
            <p:nvSpPr>
              <p:cNvPr id="8" name="Freeform 8"/>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0" name="TextBox 10"/>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smtClean="0">
                  <a:solidFill>
                    <a:srgbClr val="000000"/>
                  </a:solidFill>
                  <a:latin typeface="Arial" pitchFamily="34" charset="0"/>
                </a:rPr>
                <a:t>2. Các bước tiến hành</a:t>
              </a:r>
              <a:endParaRPr lang="en-US" sz="2300" b="1">
                <a:solidFill>
                  <a:srgbClr val="000000"/>
                </a:solidFill>
                <a:latin typeface="Arial" pitchFamily="34" charset="0"/>
              </a:endParaRPr>
            </a:p>
          </p:txBody>
        </p:sp>
      </p:grpSp>
      <p:sp>
        <p:nvSpPr>
          <p:cNvPr id="13" name="TextBox 13"/>
          <p:cNvSpPr txBox="1"/>
          <p:nvPr/>
        </p:nvSpPr>
        <p:spPr>
          <a:xfrm>
            <a:off x="685622" y="3048000"/>
            <a:ext cx="4570590" cy="1274195"/>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Bước</a:t>
            </a:r>
            <a:r>
              <a:rPr lang="en-US" sz="2300" b="1" dirty="0">
                <a:solidFill>
                  <a:srgbClr val="000000"/>
                </a:solidFill>
                <a:latin typeface="Arial" pitchFamily="34" charset="0"/>
              </a:rPr>
              <a:t> </a:t>
            </a:r>
            <a:r>
              <a:rPr lang="en-US" sz="2300" b="1" dirty="0" smtClean="0">
                <a:solidFill>
                  <a:srgbClr val="000000"/>
                </a:solidFill>
                <a:latin typeface="Arial" pitchFamily="34" charset="0"/>
              </a:rPr>
              <a:t>4: </a:t>
            </a:r>
            <a:r>
              <a:rPr lang="en-US" sz="2300" b="1" dirty="0" err="1" smtClean="0">
                <a:solidFill>
                  <a:srgbClr val="000000"/>
                </a:solidFill>
                <a:latin typeface="Arial" pitchFamily="34" charset="0"/>
              </a:rPr>
              <a:t>Dùng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vải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mền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quấn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ngón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trỏ</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rồi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lấy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sạch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đờm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dãi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miệng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nạn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endParaRPr lang="en-US" sz="2300" b="1" dirty="0">
              <a:solidFill>
                <a:srgbClr val="000000"/>
              </a:solidFill>
              <a:latin typeface="Arial" pitchFamily="34" charset="0"/>
            </a:endParaRPr>
          </a:p>
        </p:txBody>
      </p:sp>
      <p:sp>
        <p:nvSpPr>
          <p:cNvPr id="14" name="TextBox 14"/>
          <p:cNvSpPr txBox="1"/>
          <p:nvPr/>
        </p:nvSpPr>
        <p:spPr>
          <a:xfrm>
            <a:off x="685622" y="2021038"/>
            <a:ext cx="10817582" cy="384529"/>
          </a:xfrm>
          <a:prstGeom prst="rect">
            <a:avLst/>
          </a:prstGeom>
        </p:spPr>
        <p:txBody>
          <a:bodyPr lIns="0" tIns="0" rIns="0" bIns="0" rtlCol="0" anchor="t">
            <a:spAutoFit/>
          </a:bodyPr>
          <a:lstStyle/>
          <a:p>
            <a:pPr algn="just">
              <a:lnSpc>
                <a:spcPts val="3266"/>
              </a:lnSpc>
              <a:spcBef>
                <a:spcPct val="0"/>
              </a:spcBef>
            </a:pP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xử</a:t>
            </a:r>
            <a:r>
              <a:rPr lang="en-US" sz="2300" b="1" dirty="0">
                <a:solidFill>
                  <a:srgbClr val="000000"/>
                </a:solidFill>
                <a:latin typeface="Arial" pitchFamily="34" charset="0"/>
              </a:rPr>
              <a:t> </a:t>
            </a:r>
            <a:r>
              <a:rPr lang="en-US" sz="2300" b="1" dirty="0" err="1">
                <a:solidFill>
                  <a:srgbClr val="000000"/>
                </a:solidFill>
                <a:latin typeface="Arial" pitchFamily="34" charset="0"/>
              </a:rPr>
              <a:t>trí</a:t>
            </a:r>
            <a:r>
              <a:rPr lang="en-US" sz="2300" b="1" dirty="0">
                <a:solidFill>
                  <a:srgbClr val="000000"/>
                </a:solidFill>
                <a:latin typeface="Arial" pitchFamily="34" charset="0"/>
              </a:rPr>
              <a:t> </a:t>
            </a:r>
            <a:r>
              <a:rPr lang="en-US" sz="2300" b="1" dirty="0" err="1">
                <a:solidFill>
                  <a:srgbClr val="000000"/>
                </a:solidFill>
                <a:latin typeface="Arial" pitchFamily="34" charset="0"/>
              </a:rPr>
              <a:t>khi</a:t>
            </a:r>
            <a:r>
              <a:rPr lang="en-US" sz="2300" b="1" dirty="0">
                <a:solidFill>
                  <a:srgbClr val="000000"/>
                </a:solidFill>
                <a:latin typeface="Arial" pitchFamily="34" charset="0"/>
              </a:rPr>
              <a:t> </a:t>
            </a:r>
            <a:r>
              <a:rPr lang="en-US" sz="2300" b="1" dirty="0" err="1">
                <a:solidFill>
                  <a:srgbClr val="000000"/>
                </a:solidFill>
                <a:latin typeface="Arial" pitchFamily="34" charset="0"/>
              </a:rPr>
              <a:t>gặp</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dấu</a:t>
            </a:r>
            <a:r>
              <a:rPr lang="en-US" sz="2300" b="1" dirty="0">
                <a:solidFill>
                  <a:srgbClr val="000000"/>
                </a:solidFill>
                <a:latin typeface="Arial" pitchFamily="34" charset="0"/>
              </a:rPr>
              <a:t> </a:t>
            </a:r>
            <a:r>
              <a:rPr lang="en-US" sz="2300" b="1" dirty="0" err="1">
                <a:solidFill>
                  <a:srgbClr val="000000"/>
                </a:solidFill>
                <a:latin typeface="Arial" pitchFamily="34" charset="0"/>
              </a:rPr>
              <a:t>hiệu</a:t>
            </a:r>
            <a:r>
              <a:rPr lang="en-US" sz="2300" b="1" dirty="0">
                <a:solidFill>
                  <a:srgbClr val="000000"/>
                </a:solidFill>
                <a:latin typeface="Arial" pitchFamily="34" charset="0"/>
              </a:rPr>
              <a:t> </a:t>
            </a:r>
            <a:r>
              <a:rPr lang="en-US" sz="2300" b="1" dirty="0" err="1">
                <a:solidFill>
                  <a:srgbClr val="000000"/>
                </a:solidFill>
                <a:latin typeface="Arial" pitchFamily="34" charset="0"/>
              </a:rPr>
              <a:t>đột</a:t>
            </a:r>
            <a:r>
              <a:rPr lang="en-US" sz="2300" b="1" dirty="0">
                <a:solidFill>
                  <a:srgbClr val="000000"/>
                </a:solidFill>
                <a:latin typeface="Arial" pitchFamily="34" charset="0"/>
              </a:rPr>
              <a:t> </a:t>
            </a:r>
            <a:r>
              <a:rPr lang="en-US" sz="2300" b="1" dirty="0" err="1">
                <a:solidFill>
                  <a:srgbClr val="000000"/>
                </a:solidFill>
                <a:latin typeface="Arial" pitchFamily="34" charset="0"/>
              </a:rPr>
              <a:t>quỵ</a:t>
            </a:r>
            <a:r>
              <a:rPr lang="en-US" sz="2300" b="1" dirty="0">
                <a:solidFill>
                  <a:srgbClr val="000000"/>
                </a:solidFill>
                <a:latin typeface="Arial" pitchFamily="34" charset="0"/>
              </a:rPr>
              <a:t> </a:t>
            </a:r>
            <a:r>
              <a:rPr lang="en-US" sz="2300" b="1" dirty="0" err="1">
                <a:solidFill>
                  <a:srgbClr val="000000"/>
                </a:solidFill>
                <a:latin typeface="Arial" pitchFamily="34" charset="0"/>
              </a:rPr>
              <a:t>theo</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bước</a:t>
            </a:r>
            <a:r>
              <a:rPr lang="en-US" sz="2300" b="1" dirty="0">
                <a:solidFill>
                  <a:srgbClr val="000000"/>
                </a:solidFill>
                <a:latin typeface="Arial" pitchFamily="34" charset="0"/>
              </a:rPr>
              <a:t>:</a:t>
            </a:r>
          </a:p>
        </p:txBody>
      </p:sp>
      <p:sp>
        <p:nvSpPr>
          <p:cNvPr id="15" name="Freeform 11"/>
          <p:cNvSpPr/>
          <p:nvPr/>
        </p:nvSpPr>
        <p:spPr>
          <a:xfrm>
            <a:off x="6094411" y="2551617"/>
            <a:ext cx="5754689" cy="4248529"/>
          </a:xfrm>
          <a:custGeom>
            <a:avLst/>
            <a:gdLst/>
            <a:ahLst/>
            <a:cxnLst/>
            <a:rect l="l" t="t" r="r" b="b"/>
            <a:pathLst>
              <a:path w="8070177" h="5860698">
                <a:moveTo>
                  <a:pt x="0" y="0"/>
                </a:moveTo>
                <a:lnTo>
                  <a:pt x="8070177" y="0"/>
                </a:lnTo>
                <a:lnTo>
                  <a:pt x="8070177" y="5860697"/>
                </a:lnTo>
                <a:lnTo>
                  <a:pt x="0" y="5860697"/>
                </a:lnTo>
                <a:lnTo>
                  <a:pt x="0" y="0"/>
                </a:lnTo>
                <a:close/>
              </a:path>
            </a:pathLst>
          </a:custGeom>
          <a:blipFill>
            <a:blip r:embed="rId4"/>
            <a:stretch>
              <a:fillRect t="-2380" b="-9156"/>
            </a:stretch>
          </a:blipFill>
        </p:spPr>
      </p:sp>
      <p:sp>
        <p:nvSpPr>
          <p:cNvPr id="16" name="TextBox 13"/>
          <p:cNvSpPr txBox="1"/>
          <p:nvPr/>
        </p:nvSpPr>
        <p:spPr>
          <a:xfrm>
            <a:off x="685622" y="4675881"/>
            <a:ext cx="5103990" cy="1698927"/>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Bước</a:t>
            </a:r>
            <a:r>
              <a:rPr lang="en-US" sz="2300" b="1" dirty="0">
                <a:solidFill>
                  <a:srgbClr val="000000"/>
                </a:solidFill>
                <a:latin typeface="Arial" pitchFamily="34" charset="0"/>
              </a:rPr>
              <a:t> </a:t>
            </a:r>
            <a:r>
              <a:rPr lang="en-US" sz="2300" b="1" dirty="0" smtClean="0">
                <a:solidFill>
                  <a:srgbClr val="000000"/>
                </a:solidFill>
                <a:latin typeface="Arial" pitchFamily="34" charset="0"/>
              </a:rPr>
              <a:t>5: </a:t>
            </a:r>
            <a:r>
              <a:rPr lang="en-US" sz="2300" b="1" dirty="0" err="1" smtClean="0">
                <a:solidFill>
                  <a:srgbClr val="000000"/>
                </a:solidFill>
                <a:latin typeface="Arial" pitchFamily="34" charset="0"/>
              </a:rPr>
              <a:t>Ghi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điểm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nạn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khởi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biểu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quỵ</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những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loại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thuốc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nạn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đang</a:t>
            </a:r>
            <a:r>
              <a:rPr lang="en-US" sz="2300" b="1" dirty="0" smtClean="0">
                <a:solidFill>
                  <a:srgbClr val="000000"/>
                </a:solidFill>
                <a:latin typeface="Arial" pitchFamily="34" charset="0"/>
              </a:rPr>
              <a:t> dung </a:t>
            </a:r>
            <a:r>
              <a:rPr lang="en-US" sz="2300" b="1" dirty="0" err="1" smtClean="0">
                <a:solidFill>
                  <a:srgbClr val="000000"/>
                </a:solidFill>
                <a:latin typeface="Arial" pitchFamily="34" charset="0"/>
              </a:rPr>
              <a:t>hoặc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mang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theo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đơn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thuốc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đang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endParaRPr lang="en-US" sz="2300" b="1" dirty="0">
              <a:solidFill>
                <a:srgbClr val="000000"/>
              </a:solidFill>
              <a:latin typeface="Arial" pitchFamily="34" charset="0"/>
            </a:endParaRPr>
          </a:p>
        </p:txBody>
      </p:sp>
      <p:sp>
        <p:nvSpPr>
          <p:cNvPr id="17" name="TextBox 18"/>
          <p:cNvSpPr txBox="1"/>
          <p:nvPr/>
        </p:nvSpPr>
        <p:spPr>
          <a:xfrm>
            <a:off x="669440" y="134092"/>
            <a:ext cx="9218790"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THỰC HÀNH: THỰC HIỆN TÌNH HUỐNG GIẢ ĐỊNH CẤP CỨU NGƯỜI BỊ CHẢY MÁU, TAI BIẾN, ĐỘT QUỴ VÀ ĐO HUYẾT ÁP</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31179718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846387"/>
            </a:xfrm>
            <a:prstGeom prst="rect">
              <a:avLst/>
            </a:prstGeom>
          </p:spPr>
          <p:txBody>
            <a:bodyPr lIns="0" tIns="0" rIns="0" bIns="0" rtlCol="0" anchor="t">
              <a:spAutoFit/>
            </a:bodyPr>
            <a:lstStyle/>
            <a:p>
              <a:pPr algn="ct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sở</a:t>
              </a:r>
              <a:r>
                <a:rPr lang="en-US" sz="2300" b="1" dirty="0">
                  <a:solidFill>
                    <a:srgbClr val="000000"/>
                  </a:solidFill>
                  <a:latin typeface="Arial" pitchFamily="34" charset="0"/>
                </a:rPr>
                <a:t> </a:t>
              </a:r>
              <a:r>
                <a:rPr lang="en-US" sz="2300" b="1" dirty="0" err="1">
                  <a:solidFill>
                    <a:srgbClr val="000000"/>
                  </a:solidFill>
                  <a:latin typeface="Arial" pitchFamily="34" charset="0"/>
                </a:rPr>
                <a:t>lý</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thuyết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đo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huyết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áp</a:t>
              </a:r>
              <a:endParaRPr lang="en-US" sz="2300" b="1" dirty="0">
                <a:solidFill>
                  <a:srgbClr val="000000"/>
                </a:solidFill>
                <a:latin typeface="Arial" pitchFamily="34" charset="0"/>
              </a:endParaRPr>
            </a:p>
          </p:txBody>
        </p:sp>
      </p:grpSp>
      <p:grpSp>
        <p:nvGrpSpPr>
          <p:cNvPr id="11" name="Group 11"/>
          <p:cNvGrpSpPr/>
          <p:nvPr/>
        </p:nvGrpSpPr>
        <p:grpSpPr>
          <a:xfrm>
            <a:off x="685622" y="2065488"/>
            <a:ext cx="10817582" cy="1701135"/>
            <a:chOff x="0" y="0"/>
            <a:chExt cx="21640800" cy="3402269"/>
          </a:xfrm>
        </p:grpSpPr>
        <p:grpSp>
          <p:nvGrpSpPr>
            <p:cNvPr id="12" name="Group 12"/>
            <p:cNvGrpSpPr/>
            <p:nvPr/>
          </p:nvGrpSpPr>
          <p:grpSpPr>
            <a:xfrm>
              <a:off x="0" y="0"/>
              <a:ext cx="21640800" cy="3402269"/>
              <a:chOff x="0" y="0"/>
              <a:chExt cx="4274726" cy="672053"/>
            </a:xfrm>
          </p:grpSpPr>
          <p:sp>
            <p:nvSpPr>
              <p:cNvPr id="13" name="Freeform 13"/>
              <p:cNvSpPr/>
              <p:nvPr/>
            </p:nvSpPr>
            <p:spPr>
              <a:xfrm>
                <a:off x="0" y="0"/>
                <a:ext cx="4274726" cy="672053"/>
              </a:xfrm>
              <a:custGeom>
                <a:avLst/>
                <a:gdLst/>
                <a:ahLst/>
                <a:cxnLst/>
                <a:rect l="l" t="t" r="r" b="b"/>
                <a:pathLst>
                  <a:path w="4274726" h="672053">
                    <a:moveTo>
                      <a:pt x="0" y="0"/>
                    </a:moveTo>
                    <a:lnTo>
                      <a:pt x="4274726" y="0"/>
                    </a:lnTo>
                    <a:lnTo>
                      <a:pt x="4274726" y="672053"/>
                    </a:lnTo>
                    <a:lnTo>
                      <a:pt x="0" y="672053"/>
                    </a:lnTo>
                    <a:close/>
                  </a:path>
                </a:pathLst>
              </a:custGeom>
              <a:gradFill rotWithShape="1">
                <a:gsLst>
                  <a:gs pos="0">
                    <a:srgbClr val="FFDE59">
                      <a:alpha val="100000"/>
                    </a:srgbClr>
                  </a:gs>
                  <a:gs pos="100000">
                    <a:srgbClr val="FF914D">
                      <a:alpha val="100000"/>
                    </a:srgbClr>
                  </a:gs>
                </a:gsLst>
                <a:lin ang="0"/>
              </a:gra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Freeform 15"/>
            <p:cNvSpPr/>
            <p:nvPr/>
          </p:nvSpPr>
          <p:spPr>
            <a:xfrm>
              <a:off x="0" y="0"/>
              <a:ext cx="3439794" cy="3402269"/>
            </a:xfrm>
            <a:custGeom>
              <a:avLst/>
              <a:gdLst/>
              <a:ahLst/>
              <a:cxnLst/>
              <a:rect l="l" t="t" r="r" b="b"/>
              <a:pathLst>
                <a:path w="3439794" h="3402269">
                  <a:moveTo>
                    <a:pt x="0" y="0"/>
                  </a:moveTo>
                  <a:lnTo>
                    <a:pt x="3439794" y="0"/>
                  </a:lnTo>
                  <a:lnTo>
                    <a:pt x="3439794" y="3402269"/>
                  </a:lnTo>
                  <a:lnTo>
                    <a:pt x="0" y="3402269"/>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6" name="TextBox 16"/>
            <p:cNvSpPr txBox="1"/>
            <p:nvPr/>
          </p:nvSpPr>
          <p:spPr>
            <a:xfrm>
              <a:off x="3439794" y="324244"/>
              <a:ext cx="17094334" cy="76905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Huyết áp là áp lực của máu tác động lên thành mạch</a:t>
              </a:r>
            </a:p>
          </p:txBody>
        </p:sp>
        <p:sp>
          <p:nvSpPr>
            <p:cNvPr id="17" name="TextBox 17"/>
            <p:cNvSpPr txBox="1"/>
            <p:nvPr/>
          </p:nvSpPr>
          <p:spPr>
            <a:xfrm>
              <a:off x="3439794" y="1412210"/>
              <a:ext cx="17542785"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Tim co dãn đếu đặn, bơm máu vào động mạch từng đợt nên giá trị huyết áp thay đổi theo nhịp co dãn của tim</a:t>
              </a:r>
            </a:p>
          </p:txBody>
        </p:sp>
      </p:grpSp>
      <p:grpSp>
        <p:nvGrpSpPr>
          <p:cNvPr id="26" name="Group 25"/>
          <p:cNvGrpSpPr/>
          <p:nvPr/>
        </p:nvGrpSpPr>
        <p:grpSpPr>
          <a:xfrm>
            <a:off x="0" y="0"/>
            <a:ext cx="12188825" cy="1007616"/>
            <a:chOff x="0" y="0"/>
            <a:chExt cx="12188825" cy="1007616"/>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6">
                <a:extLst>
                  <a:ext uri="{96DAC541-7B7A-43D3-8B79-37D633B846F1}">
                    <asvg:svgBlip xmlns="" xmlns:asvg="http://schemas.microsoft.com/office/drawing/2016/SVG/main" r:embed="rId3"/>
                  </a:ext>
                </a:extLst>
              </a:blip>
              <a:stretch>
                <a:fillRect/>
              </a:stretch>
            </a:blipFill>
          </p:spPr>
        </p:sp>
      </p:grpSp>
      <p:grpSp>
        <p:nvGrpSpPr>
          <p:cNvPr id="19" name="Group 19"/>
          <p:cNvGrpSpPr/>
          <p:nvPr/>
        </p:nvGrpSpPr>
        <p:grpSpPr>
          <a:xfrm>
            <a:off x="685622" y="3957123"/>
            <a:ext cx="9664908" cy="606421"/>
            <a:chOff x="0" y="0"/>
            <a:chExt cx="19334852" cy="1212841"/>
          </a:xfrm>
        </p:grpSpPr>
        <p:sp>
          <p:nvSpPr>
            <p:cNvPr id="20" name="Freeform 20"/>
            <p:cNvSpPr/>
            <p:nvPr/>
          </p:nvSpPr>
          <p:spPr>
            <a:xfrm rot="-5400000">
              <a:off x="799772" y="-799772"/>
              <a:ext cx="1212841" cy="2812385"/>
            </a:xfrm>
            <a:custGeom>
              <a:avLst/>
              <a:gdLst/>
              <a:ahLst/>
              <a:cxnLst/>
              <a:rect l="l" t="t" r="r" b="b"/>
              <a:pathLst>
                <a:path w="1212841" h="2812385">
                  <a:moveTo>
                    <a:pt x="0" y="0"/>
                  </a:moveTo>
                  <a:lnTo>
                    <a:pt x="1212841" y="0"/>
                  </a:lnTo>
                  <a:lnTo>
                    <a:pt x="1212841" y="2812385"/>
                  </a:lnTo>
                  <a:lnTo>
                    <a:pt x="0" y="281238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1" name="TextBox 21"/>
            <p:cNvSpPr txBox="1"/>
            <p:nvPr/>
          </p:nvSpPr>
          <p:spPr>
            <a:xfrm>
              <a:off x="3232942" y="186262"/>
              <a:ext cx="16101910" cy="769057"/>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Giá trị huyết áp tối đa ứng với lúc tim co</a:t>
              </a:r>
            </a:p>
          </p:txBody>
        </p:sp>
      </p:grpSp>
      <p:grpSp>
        <p:nvGrpSpPr>
          <p:cNvPr id="22" name="Group 22"/>
          <p:cNvGrpSpPr/>
          <p:nvPr/>
        </p:nvGrpSpPr>
        <p:grpSpPr>
          <a:xfrm>
            <a:off x="685622" y="4754043"/>
            <a:ext cx="9664908" cy="606421"/>
            <a:chOff x="0" y="0"/>
            <a:chExt cx="19334852" cy="1212841"/>
          </a:xfrm>
        </p:grpSpPr>
        <p:sp>
          <p:nvSpPr>
            <p:cNvPr id="23" name="Freeform 23"/>
            <p:cNvSpPr/>
            <p:nvPr/>
          </p:nvSpPr>
          <p:spPr>
            <a:xfrm rot="-5400000">
              <a:off x="799772" y="-799772"/>
              <a:ext cx="1212841" cy="2812385"/>
            </a:xfrm>
            <a:custGeom>
              <a:avLst/>
              <a:gdLst/>
              <a:ahLst/>
              <a:cxnLst/>
              <a:rect l="l" t="t" r="r" b="b"/>
              <a:pathLst>
                <a:path w="1212841" h="2812385">
                  <a:moveTo>
                    <a:pt x="0" y="0"/>
                  </a:moveTo>
                  <a:lnTo>
                    <a:pt x="1212841" y="0"/>
                  </a:lnTo>
                  <a:lnTo>
                    <a:pt x="1212841" y="2812385"/>
                  </a:lnTo>
                  <a:lnTo>
                    <a:pt x="0" y="281238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TextBox 24"/>
            <p:cNvSpPr txBox="1"/>
            <p:nvPr/>
          </p:nvSpPr>
          <p:spPr>
            <a:xfrm>
              <a:off x="3232942" y="186262"/>
              <a:ext cx="16101910" cy="769057"/>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Giá trị huyết áp tối thiểu ứng với lúc tim dãn</a:t>
              </a:r>
            </a:p>
          </p:txBody>
        </p:sp>
      </p:grpSp>
      <p:sp>
        <p:nvSpPr>
          <p:cNvPr id="25" name="TextBox 25"/>
          <p:cNvSpPr txBox="1"/>
          <p:nvPr/>
        </p:nvSpPr>
        <p:spPr>
          <a:xfrm>
            <a:off x="748180" y="5506514"/>
            <a:ext cx="10755024"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Huyết áp có thể biến động tạm thời khi hoạt động thể lực, xúc động,... Do đó, để có kết quả giá trị huyết áp chính xác, người được đo phải ở trạng thái nghỉ ngơi, thư giãn. </a:t>
            </a:r>
          </a:p>
        </p:txBody>
      </p:sp>
      <p:sp>
        <p:nvSpPr>
          <p:cNvPr id="27" name="TextBox 18"/>
          <p:cNvSpPr txBox="1"/>
          <p:nvPr/>
        </p:nvSpPr>
        <p:spPr>
          <a:xfrm>
            <a:off x="669440" y="134092"/>
            <a:ext cx="9218790"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THỰC HÀNH: THỰC HIỆN TÌNH HUỐNG GIẢ ĐỊNH CẤP CỨU NGƯỜI BỊ CHẢY MÁU, TAI BIẾN, ĐỘT QUỴ VÀ ĐO HUYẾT ÁP</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32209237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sở</a:t>
              </a:r>
              <a:r>
                <a:rPr lang="en-US" sz="2300" b="1" dirty="0">
                  <a:solidFill>
                    <a:srgbClr val="000000"/>
                  </a:solidFill>
                  <a:latin typeface="Arial" pitchFamily="34" charset="0"/>
                </a:rPr>
                <a:t> </a:t>
              </a:r>
              <a:r>
                <a:rPr lang="en-US" sz="2300" b="1" dirty="0" err="1">
                  <a:solidFill>
                    <a:srgbClr val="000000"/>
                  </a:solidFill>
                  <a:latin typeface="Arial" pitchFamily="34" charset="0"/>
                </a:rPr>
                <a:t>lý</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thuyết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huyết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áp</a:t>
              </a:r>
              <a:endParaRPr lang="en-US" sz="2300" b="1" dirty="0">
                <a:solidFill>
                  <a:srgbClr val="000000"/>
                </a:solidFill>
                <a:latin typeface="Arial" pitchFamily="34" charset="0"/>
              </a:endParaRP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1" name="Group 11"/>
          <p:cNvGrpSpPr/>
          <p:nvPr/>
        </p:nvGrpSpPr>
        <p:grpSpPr>
          <a:xfrm>
            <a:off x="685621" y="2065488"/>
            <a:ext cx="5408791" cy="2678309"/>
            <a:chOff x="0" y="0"/>
            <a:chExt cx="10820400" cy="5356618"/>
          </a:xfrm>
        </p:grpSpPr>
        <p:grpSp>
          <p:nvGrpSpPr>
            <p:cNvPr id="12" name="Group 12"/>
            <p:cNvGrpSpPr/>
            <p:nvPr/>
          </p:nvGrpSpPr>
          <p:grpSpPr>
            <a:xfrm>
              <a:off x="0" y="0"/>
              <a:ext cx="10820400" cy="5356618"/>
              <a:chOff x="0" y="0"/>
              <a:chExt cx="2137363" cy="1058097"/>
            </a:xfrm>
          </p:grpSpPr>
          <p:sp>
            <p:nvSpPr>
              <p:cNvPr id="13" name="Freeform 13"/>
              <p:cNvSpPr/>
              <p:nvPr/>
            </p:nvSpPr>
            <p:spPr>
              <a:xfrm>
                <a:off x="0" y="0"/>
                <a:ext cx="2137363" cy="1058097"/>
              </a:xfrm>
              <a:custGeom>
                <a:avLst/>
                <a:gdLst/>
                <a:ahLst/>
                <a:cxnLst/>
                <a:rect l="l" t="t" r="r" b="b"/>
                <a:pathLst>
                  <a:path w="2137363" h="1058097">
                    <a:moveTo>
                      <a:pt x="0" y="0"/>
                    </a:moveTo>
                    <a:lnTo>
                      <a:pt x="2137363" y="0"/>
                    </a:lnTo>
                    <a:lnTo>
                      <a:pt x="2137363" y="1058097"/>
                    </a:lnTo>
                    <a:lnTo>
                      <a:pt x="0" y="1058097"/>
                    </a:lnTo>
                    <a:close/>
                  </a:path>
                </a:pathLst>
              </a:custGeom>
              <a:gradFill rotWithShape="1">
                <a:gsLst>
                  <a:gs pos="0">
                    <a:srgbClr val="FFDE59">
                      <a:alpha val="100000"/>
                    </a:srgbClr>
                  </a:gs>
                  <a:gs pos="100000">
                    <a:srgbClr val="FF914D">
                      <a:alpha val="100000"/>
                    </a:srgbClr>
                  </a:gs>
                </a:gsLst>
                <a:lin ang="0"/>
              </a:gra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334239" y="194402"/>
              <a:ext cx="10151922" cy="500098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Việc đo huyết áp thường xuyên giúp kiểm tra, theo dõi sức khỏe, phát hiện sớm và điều trị hiệu quả bệnh cao huyết áp, đồng </a:t>
              </a:r>
              <a:r>
                <a:rPr lang="en-US" sz="2300" b="1" smtClean="0">
                  <a:solidFill>
                    <a:srgbClr val="000000"/>
                  </a:solidFill>
                  <a:latin typeface="Arial" pitchFamily="34" charset="0"/>
                </a:rPr>
                <a:t>thời cũng </a:t>
              </a:r>
              <a:r>
                <a:rPr lang="en-US" sz="2300" b="1">
                  <a:solidFill>
                    <a:srgbClr val="000000"/>
                  </a:solidFill>
                  <a:latin typeface="Arial" pitchFamily="34" charset="0"/>
                </a:rPr>
                <a:t>hạn </a:t>
              </a:r>
              <a:r>
                <a:rPr lang="en-US" sz="2300" b="1" smtClean="0">
                  <a:solidFill>
                    <a:srgbClr val="000000"/>
                  </a:solidFill>
                  <a:latin typeface="Arial" pitchFamily="34" charset="0"/>
                </a:rPr>
                <a:t>chế được </a:t>
              </a:r>
              <a:r>
                <a:rPr lang="en-US" sz="2300" b="1">
                  <a:solidFill>
                    <a:srgbClr val="000000"/>
                  </a:solidFill>
                  <a:latin typeface="Arial" pitchFamily="34" charset="0"/>
                </a:rPr>
                <a:t>những tai biến do cao huyết áp gây ra</a:t>
              </a:r>
            </a:p>
          </p:txBody>
        </p:sp>
      </p:grpSp>
      <p:sp>
        <p:nvSpPr>
          <p:cNvPr id="16" name="Freeform 16"/>
          <p:cNvSpPr/>
          <p:nvPr/>
        </p:nvSpPr>
        <p:spPr>
          <a:xfrm>
            <a:off x="6259077" y="2065488"/>
            <a:ext cx="5244127" cy="4525629"/>
          </a:xfrm>
          <a:custGeom>
            <a:avLst/>
            <a:gdLst/>
            <a:ahLst/>
            <a:cxnLst/>
            <a:rect l="l" t="t" r="r" b="b"/>
            <a:pathLst>
              <a:path w="7868239" h="6788444">
                <a:moveTo>
                  <a:pt x="0" y="0"/>
                </a:moveTo>
                <a:lnTo>
                  <a:pt x="7868239" y="0"/>
                </a:lnTo>
                <a:lnTo>
                  <a:pt x="7868239" y="6788444"/>
                </a:lnTo>
                <a:lnTo>
                  <a:pt x="0" y="6788444"/>
                </a:lnTo>
                <a:lnTo>
                  <a:pt x="0" y="0"/>
                </a:lnTo>
                <a:close/>
              </a:path>
            </a:pathLst>
          </a:custGeom>
          <a:blipFill>
            <a:blip r:embed="rId4"/>
            <a:stretch>
              <a:fillRect l="-14626" r="-14626"/>
            </a:stretch>
          </a:blipFill>
        </p:spPr>
      </p:sp>
      <p:sp>
        <p:nvSpPr>
          <p:cNvPr id="17" name="Freeform 17"/>
          <p:cNvSpPr/>
          <p:nvPr/>
        </p:nvSpPr>
        <p:spPr>
          <a:xfrm>
            <a:off x="952252" y="4934297"/>
            <a:ext cx="4875530" cy="1517904"/>
          </a:xfrm>
          <a:custGeom>
            <a:avLst/>
            <a:gdLst/>
            <a:ahLst/>
            <a:cxnLst/>
            <a:rect l="l" t="t" r="r" b="b"/>
            <a:pathLst>
              <a:path w="7315200" h="2276856">
                <a:moveTo>
                  <a:pt x="0" y="0"/>
                </a:moveTo>
                <a:lnTo>
                  <a:pt x="7315200" y="0"/>
                </a:lnTo>
                <a:lnTo>
                  <a:pt x="7315200" y="2276856"/>
                </a:lnTo>
                <a:lnTo>
                  <a:pt x="0" y="227685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9" name="TextBox 18"/>
          <p:cNvSpPr txBox="1"/>
          <p:nvPr/>
        </p:nvSpPr>
        <p:spPr>
          <a:xfrm>
            <a:off x="669440" y="134092"/>
            <a:ext cx="9218790"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THỰC HÀNH: THỰC HIỆN TÌNH HUỐNG GIẢ ĐỊNH CẤP CỨU NGƯỜI BỊ CHẢY MÁU, TAI BIẾN, ĐỘT QUỴ VÀ ĐO HUYẾT ÁP</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3424411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bước</a:t>
              </a:r>
              <a:r>
                <a:rPr lang="en-US" sz="2300" b="1" dirty="0">
                  <a:solidFill>
                    <a:srgbClr val="000000"/>
                  </a:solidFill>
                  <a:latin typeface="Arial" pitchFamily="34" charset="0"/>
                </a:rPr>
                <a:t> </a:t>
              </a:r>
              <a:r>
                <a:rPr lang="en-US" sz="2300" b="1" dirty="0" err="1">
                  <a:solidFill>
                    <a:srgbClr val="000000"/>
                  </a:solidFill>
                  <a:latin typeface="Arial" pitchFamily="34" charset="0"/>
                </a:rPr>
                <a:t>tiến</a:t>
              </a:r>
              <a:r>
                <a:rPr lang="en-US" sz="2300" b="1" dirty="0">
                  <a:solidFill>
                    <a:srgbClr val="000000"/>
                  </a:solidFill>
                  <a:latin typeface="Arial" pitchFamily="34" charset="0"/>
                </a:rPr>
                <a:t> </a:t>
              </a:r>
              <a:r>
                <a:rPr lang="en-US" sz="2300" b="1" dirty="0" err="1">
                  <a:solidFill>
                    <a:srgbClr val="000000"/>
                  </a:solidFill>
                  <a:latin typeface="Arial" pitchFamily="34" charset="0"/>
                </a:rPr>
                <a:t>hành</a:t>
              </a:r>
              <a:endParaRPr lang="en-US" sz="2300" b="1" dirty="0">
                <a:solidFill>
                  <a:srgbClr val="000000"/>
                </a:solidFill>
                <a:latin typeface="Arial" pitchFamily="34" charset="0"/>
              </a:endParaRP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1" name="Group 11"/>
          <p:cNvGrpSpPr/>
          <p:nvPr/>
        </p:nvGrpSpPr>
        <p:grpSpPr>
          <a:xfrm>
            <a:off x="0" y="2065489"/>
            <a:ext cx="6094413" cy="676871"/>
            <a:chOff x="0" y="0"/>
            <a:chExt cx="12192000" cy="1353743"/>
          </a:xfrm>
        </p:grpSpPr>
        <p:grpSp>
          <p:nvGrpSpPr>
            <p:cNvPr id="12" name="Group 12"/>
            <p:cNvGrpSpPr/>
            <p:nvPr/>
          </p:nvGrpSpPr>
          <p:grpSpPr>
            <a:xfrm>
              <a:off x="0" y="0"/>
              <a:ext cx="12192000" cy="1353743"/>
              <a:chOff x="0" y="0"/>
              <a:chExt cx="2408296" cy="267406"/>
            </a:xfrm>
          </p:grpSpPr>
          <p:sp>
            <p:nvSpPr>
              <p:cNvPr id="13" name="Freeform 13"/>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C1FF7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dirty="0" err="1">
                  <a:solidFill>
                    <a:srgbClr val="000000"/>
                  </a:solidFill>
                  <a:latin typeface="Arial" pitchFamily="34" charset="0"/>
                </a:rPr>
                <a:t>Chuẩn</a:t>
              </a:r>
              <a:r>
                <a:rPr lang="en-US" sz="2300" b="1" dirty="0">
                  <a:solidFill>
                    <a:srgbClr val="000000"/>
                  </a:solidFill>
                  <a:latin typeface="Arial" pitchFamily="34" charset="0"/>
                </a:rPr>
                <a:t> </a:t>
              </a:r>
              <a:r>
                <a:rPr lang="en-US" sz="2300" b="1" dirty="0" err="1">
                  <a:solidFill>
                    <a:srgbClr val="000000"/>
                  </a:solidFill>
                  <a:latin typeface="Arial" pitchFamily="34" charset="0"/>
                </a:rPr>
                <a:t>bị</a:t>
              </a:r>
              <a:endParaRPr lang="en-US" sz="2300" b="1" dirty="0">
                <a:solidFill>
                  <a:srgbClr val="000000"/>
                </a:solidFill>
                <a:latin typeface="Arial" pitchFamily="34" charset="0"/>
              </a:endParaRPr>
            </a:p>
          </p:txBody>
        </p:sp>
      </p:grpSp>
      <p:sp>
        <p:nvSpPr>
          <p:cNvPr id="16" name="Freeform 16"/>
          <p:cNvSpPr/>
          <p:nvPr/>
        </p:nvSpPr>
        <p:spPr>
          <a:xfrm>
            <a:off x="6266298" y="2067522"/>
            <a:ext cx="5236905" cy="4367582"/>
          </a:xfrm>
          <a:custGeom>
            <a:avLst/>
            <a:gdLst/>
            <a:ahLst/>
            <a:cxnLst/>
            <a:rect l="l" t="t" r="r" b="b"/>
            <a:pathLst>
              <a:path w="7857404" h="6551373">
                <a:moveTo>
                  <a:pt x="0" y="0"/>
                </a:moveTo>
                <a:lnTo>
                  <a:pt x="7857404" y="0"/>
                </a:lnTo>
                <a:lnTo>
                  <a:pt x="7857404" y="6551373"/>
                </a:lnTo>
                <a:lnTo>
                  <a:pt x="0" y="6551373"/>
                </a:lnTo>
                <a:lnTo>
                  <a:pt x="0" y="0"/>
                </a:lnTo>
                <a:close/>
              </a:path>
            </a:pathLst>
          </a:custGeom>
          <a:blipFill>
            <a:blip r:embed="rId4"/>
            <a:stretch>
              <a:fillRect l="-12690" r="-12690"/>
            </a:stretch>
          </a:blipFill>
        </p:spPr>
      </p:sp>
      <p:sp>
        <p:nvSpPr>
          <p:cNvPr id="17" name="Freeform 17"/>
          <p:cNvSpPr/>
          <p:nvPr/>
        </p:nvSpPr>
        <p:spPr>
          <a:xfrm>
            <a:off x="747267" y="2993807"/>
            <a:ext cx="4992025" cy="3648903"/>
          </a:xfrm>
          <a:custGeom>
            <a:avLst/>
            <a:gdLst/>
            <a:ahLst/>
            <a:cxnLst/>
            <a:rect l="l" t="t" r="r" b="b"/>
            <a:pathLst>
              <a:path w="7489988" h="5473355">
                <a:moveTo>
                  <a:pt x="0" y="0"/>
                </a:moveTo>
                <a:lnTo>
                  <a:pt x="7489988" y="0"/>
                </a:lnTo>
                <a:lnTo>
                  <a:pt x="7489988" y="5473355"/>
                </a:lnTo>
                <a:lnTo>
                  <a:pt x="0" y="5473355"/>
                </a:lnTo>
                <a:lnTo>
                  <a:pt x="0" y="0"/>
                </a:lnTo>
                <a:close/>
              </a:path>
            </a:pathLst>
          </a:custGeom>
          <a:blipFill>
            <a:blip r:embed="rId5"/>
            <a:stretch>
              <a:fillRect l="-16589" t="-11385" r="-18206" b="-11742"/>
            </a:stretch>
          </a:blipFill>
        </p:spPr>
      </p:sp>
      <p:sp>
        <p:nvSpPr>
          <p:cNvPr id="19" name="TextBox 18"/>
          <p:cNvSpPr txBox="1"/>
          <p:nvPr/>
        </p:nvSpPr>
        <p:spPr>
          <a:xfrm>
            <a:off x="669440" y="134092"/>
            <a:ext cx="9218790"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THỰC HÀNH: THỰC HIỆN TÌNH HUỐNG GIẢ ĐỊNH CẤP CỨU NGƯỜI BỊ CHẢY MÁU, TAI BIẾN, ĐỘT QUỴ VÀ ĐO HUYẾT ÁP</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9967463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2. Các bước tiến hành</a:t>
              </a: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1" name="Group 11"/>
          <p:cNvGrpSpPr/>
          <p:nvPr/>
        </p:nvGrpSpPr>
        <p:grpSpPr>
          <a:xfrm>
            <a:off x="0" y="2065489"/>
            <a:ext cx="6094413" cy="676871"/>
            <a:chOff x="0" y="0"/>
            <a:chExt cx="12192000" cy="1353743"/>
          </a:xfrm>
        </p:grpSpPr>
        <p:grpSp>
          <p:nvGrpSpPr>
            <p:cNvPr id="12" name="Group 12"/>
            <p:cNvGrpSpPr/>
            <p:nvPr/>
          </p:nvGrpSpPr>
          <p:grpSpPr>
            <a:xfrm>
              <a:off x="0" y="0"/>
              <a:ext cx="12192000" cy="1353743"/>
              <a:chOff x="0" y="0"/>
              <a:chExt cx="2408296" cy="267406"/>
            </a:xfrm>
          </p:grpSpPr>
          <p:sp>
            <p:nvSpPr>
              <p:cNvPr id="13" name="Freeform 13"/>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C1FF7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dirty="0" err="1" smtClean="0">
                  <a:solidFill>
                    <a:srgbClr val="000000"/>
                  </a:solidFill>
                  <a:latin typeface="Arial" pitchFamily="34" charset="0"/>
                </a:rPr>
                <a:t>Đo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huyết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áp</a:t>
              </a:r>
              <a:endParaRPr lang="en-US" sz="2300" b="1" dirty="0">
                <a:solidFill>
                  <a:srgbClr val="000000"/>
                </a:solidFill>
                <a:latin typeface="Arial" pitchFamily="34" charset="0"/>
              </a:endParaRPr>
            </a:p>
          </p:txBody>
        </p:sp>
      </p:grpSp>
      <p:sp>
        <p:nvSpPr>
          <p:cNvPr id="18" name="TextBox 18"/>
          <p:cNvSpPr txBox="1"/>
          <p:nvPr/>
        </p:nvSpPr>
        <p:spPr>
          <a:xfrm>
            <a:off x="227012" y="2848692"/>
            <a:ext cx="5851219" cy="1659878"/>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Bước</a:t>
            </a:r>
            <a:r>
              <a:rPr lang="en-US" sz="2300" b="1" dirty="0">
                <a:solidFill>
                  <a:srgbClr val="000000"/>
                </a:solidFill>
                <a:latin typeface="Arial" pitchFamily="34" charset="0"/>
              </a:rPr>
              <a:t> 1: </a:t>
            </a:r>
            <a:r>
              <a:rPr lang="en-US" sz="2300" b="1" dirty="0" err="1" smtClean="0">
                <a:solidFill>
                  <a:srgbClr val="000000"/>
                </a:solidFill>
                <a:latin typeface="Arial" pitchFamily="34" charset="0"/>
              </a:rPr>
              <a:t>Yêu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huyết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áp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nằm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ngồi</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tư</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thoải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duỗi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thẳng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định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mạch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đặt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ống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nghe</a:t>
            </a:r>
            <a:endParaRPr lang="en-US" sz="2300" b="1" dirty="0">
              <a:solidFill>
                <a:srgbClr val="000000"/>
              </a:solidFill>
              <a:latin typeface="Arial" pitchFamily="34" charset="0"/>
            </a:endParaRPr>
          </a:p>
        </p:txBody>
      </p:sp>
      <p:sp>
        <p:nvSpPr>
          <p:cNvPr id="19" name="TextBox 18"/>
          <p:cNvSpPr txBox="1"/>
          <p:nvPr/>
        </p:nvSpPr>
        <p:spPr>
          <a:xfrm>
            <a:off x="669440" y="134092"/>
            <a:ext cx="9218790"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THỰC HÀNH: THỰC HIỆN TÌNH HUỐNG GIẢ ĐỊNH CẤP CỨU NGƯỜI BỊ CHẢY MÁU, TAI BIẾN, ĐỘT QUỴ VÀ ĐO HUYẾT ÁP</a:t>
            </a:r>
            <a:endParaRPr lang="en-US" sz="2300" b="1" dirty="0">
              <a:solidFill>
                <a:srgbClr val="000000"/>
              </a:solidFill>
              <a:latin typeface="Arial" pitchFamily="34" charset="0"/>
            </a:endParaRPr>
          </a:p>
        </p:txBody>
      </p:sp>
      <p:pic>
        <p:nvPicPr>
          <p:cNvPr id="33794" name="Picture 2" descr="Cách đo huyết áp ở tư thế đúng | Vinm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412" y="2057397"/>
            <a:ext cx="5713410" cy="421014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8"/>
          <p:cNvSpPr txBox="1"/>
          <p:nvPr/>
        </p:nvSpPr>
        <p:spPr>
          <a:xfrm>
            <a:off x="227012" y="4607668"/>
            <a:ext cx="5851219" cy="810415"/>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Bước</a:t>
            </a:r>
            <a:r>
              <a:rPr lang="en-US" sz="2300" b="1" dirty="0">
                <a:solidFill>
                  <a:srgbClr val="000000"/>
                </a:solidFill>
                <a:latin typeface="Arial" pitchFamily="34" charset="0"/>
              </a:rPr>
              <a:t> 2: </a:t>
            </a:r>
            <a:r>
              <a:rPr lang="en-US" sz="2300" b="1" dirty="0" err="1">
                <a:solidFill>
                  <a:srgbClr val="000000"/>
                </a:solidFill>
                <a:latin typeface="Arial" pitchFamily="34" charset="0"/>
              </a:rPr>
              <a:t>Quấn</a:t>
            </a:r>
            <a:r>
              <a:rPr lang="en-US" sz="2300" b="1" dirty="0">
                <a:solidFill>
                  <a:srgbClr val="000000"/>
                </a:solidFill>
                <a:latin typeface="Arial" pitchFamily="34" charset="0"/>
              </a:rPr>
              <a:t> </a:t>
            </a:r>
            <a:r>
              <a:rPr lang="en-US" sz="2300" b="1" dirty="0" err="1">
                <a:solidFill>
                  <a:srgbClr val="000000"/>
                </a:solidFill>
                <a:latin typeface="Arial" pitchFamily="34" charset="0"/>
              </a:rPr>
              <a:t>vòng</a:t>
            </a:r>
            <a:r>
              <a:rPr lang="en-US" sz="2300" b="1" dirty="0">
                <a:solidFill>
                  <a:srgbClr val="000000"/>
                </a:solidFill>
                <a:latin typeface="Arial" pitchFamily="34" charset="0"/>
              </a:rPr>
              <a:t> </a:t>
            </a:r>
            <a:r>
              <a:rPr lang="en-US" sz="2300" b="1" dirty="0" err="1">
                <a:solidFill>
                  <a:srgbClr val="000000"/>
                </a:solidFill>
                <a:latin typeface="Arial" pitchFamily="34" charset="0"/>
              </a:rPr>
              <a:t>bít</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huyết</a:t>
            </a:r>
            <a:r>
              <a:rPr lang="en-US" sz="2300" b="1" dirty="0">
                <a:solidFill>
                  <a:srgbClr val="000000"/>
                </a:solidFill>
                <a:latin typeface="Arial" pitchFamily="34" charset="0"/>
              </a:rPr>
              <a:t> </a:t>
            </a:r>
            <a:r>
              <a:rPr lang="en-US" sz="2300" b="1" dirty="0" err="1">
                <a:solidFill>
                  <a:srgbClr val="000000"/>
                </a:solidFill>
                <a:latin typeface="Arial" pitchFamily="34" charset="0"/>
              </a:rPr>
              <a:t>áp</a:t>
            </a:r>
            <a:r>
              <a:rPr lang="en-US" sz="2300" b="1" dirty="0">
                <a:solidFill>
                  <a:srgbClr val="000000"/>
                </a:solidFill>
                <a:latin typeface="Arial" pitchFamily="34" charset="0"/>
              </a:rPr>
              <a:t> </a:t>
            </a:r>
            <a:r>
              <a:rPr lang="en-US" sz="2300" b="1" dirty="0" err="1">
                <a:solidFill>
                  <a:srgbClr val="000000"/>
                </a:solidFill>
                <a:latin typeface="Arial" pitchFamily="34" charset="0"/>
              </a:rPr>
              <a:t>kế</a:t>
            </a:r>
            <a:r>
              <a:rPr lang="en-US" sz="2300" b="1" dirty="0">
                <a:solidFill>
                  <a:srgbClr val="000000"/>
                </a:solidFill>
                <a:latin typeface="Arial" pitchFamily="34" charset="0"/>
              </a:rPr>
              <a:t> </a:t>
            </a:r>
            <a:r>
              <a:rPr lang="en-US" sz="2300" b="1" dirty="0" err="1">
                <a:solidFill>
                  <a:srgbClr val="000000"/>
                </a:solidFill>
                <a:latin typeface="Arial" pitchFamily="34" charset="0"/>
              </a:rPr>
              <a:t>quanh</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trí</a:t>
            </a:r>
            <a:r>
              <a:rPr lang="en-US" sz="2300" b="1" dirty="0">
                <a:solidFill>
                  <a:srgbClr val="000000"/>
                </a:solidFill>
                <a:latin typeface="Arial" pitchFamily="34" charset="0"/>
              </a:rPr>
              <a:t> </a:t>
            </a:r>
            <a:r>
              <a:rPr lang="en-US" sz="2300" b="1" dirty="0" err="1">
                <a:solidFill>
                  <a:srgbClr val="000000"/>
                </a:solidFill>
                <a:latin typeface="Arial" pitchFamily="34" charset="0"/>
              </a:rPr>
              <a:t>đặt</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nghe</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1658252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3794"/>
                                        </p:tgtEl>
                                        <p:attrNameLst>
                                          <p:attrName>style.visibility</p:attrName>
                                        </p:attrNameLst>
                                      </p:cBhvr>
                                      <p:to>
                                        <p:strVal val="visible"/>
                                      </p:to>
                                    </p:set>
                                    <p:animEffect transition="in" filter="fade">
                                      <p:cBhvr>
                                        <p:cTn id="2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1765808" y="1239079"/>
            <a:ext cx="8652554" cy="241266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 xmlns:a16="http://schemas.microsoft.com/office/drawing/2014/main" id="{63858ED7-2267-4CC5-88D9-750AC4B510B7}"/>
              </a:ext>
            </a:extLst>
          </p:cNvPr>
          <p:cNvGrpSpPr/>
          <p:nvPr/>
        </p:nvGrpSpPr>
        <p:grpSpPr>
          <a:xfrm>
            <a:off x="4141766" y="4046602"/>
            <a:ext cx="3288080" cy="880242"/>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2177857" y="1704544"/>
            <a:ext cx="7783217" cy="1446293"/>
          </a:xfrm>
          <a:prstGeom prst="rect">
            <a:avLst/>
          </a:prstGeom>
          <a:noFill/>
          <a:ln>
            <a:noFill/>
          </a:ln>
        </p:spPr>
        <p:txBody>
          <a:bodyPr wrap="square">
            <a:spAutoFit/>
          </a:bodyPr>
          <a:lstStyle/>
          <a:p>
            <a:pPr algn="ctr"/>
            <a:r>
              <a:rPr lang="en-US" sz="4399" b="1" dirty="0">
                <a:solidFill>
                  <a:srgbClr val="EE4036"/>
                </a:solidFill>
                <a:latin typeface="Times New Roman" panose="02020603050405020304" pitchFamily="18" charset="0"/>
              </a:rPr>
              <a:t>Con </a:t>
            </a:r>
            <a:r>
              <a:rPr lang="en-US" sz="4399" b="1" dirty="0" err="1">
                <a:solidFill>
                  <a:srgbClr val="EE4036"/>
                </a:solidFill>
                <a:latin typeface="Times New Roman" panose="02020603050405020304" pitchFamily="18" charset="0"/>
              </a:rPr>
              <a:t>người</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cần</a:t>
            </a:r>
            <a:r>
              <a:rPr lang="en-US" sz="4399" b="1" dirty="0">
                <a:solidFill>
                  <a:srgbClr val="EE4036"/>
                </a:solidFill>
                <a:latin typeface="Times New Roman" panose="02020603050405020304" pitchFamily="18" charset="0"/>
              </a:rPr>
              <a:t> ___ </a:t>
            </a:r>
            <a:r>
              <a:rPr lang="en-US" sz="4399" b="1" dirty="0" err="1">
                <a:solidFill>
                  <a:srgbClr val="EE4036"/>
                </a:solidFill>
                <a:latin typeface="Times New Roman" panose="02020603050405020304" pitchFamily="18" charset="0"/>
              </a:rPr>
              <a:t>để</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tồn</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tại</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và</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duy</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trì</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hoạt</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động</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sống</a:t>
            </a:r>
            <a:r>
              <a:rPr lang="en-US" sz="4399" b="1" dirty="0">
                <a:solidFill>
                  <a:srgbClr val="EE4036"/>
                </a:solidFill>
                <a:latin typeface="Times New Roman" panose="02020603050405020304" pitchFamily="18" charset="0"/>
              </a:rPr>
              <a:t>.</a:t>
            </a:r>
          </a:p>
        </p:txBody>
      </p:sp>
      <p:sp>
        <p:nvSpPr>
          <p:cNvPr id="96" name="!!o4a">
            <a:extLst>
              <a:ext uri="{FF2B5EF4-FFF2-40B4-BE49-F238E27FC236}">
                <a16:creationId xmlns="" xmlns:a16="http://schemas.microsoft.com/office/drawing/2014/main" id="{03CD02AD-A0B0-4461-82E4-ADE45F3505A9}"/>
              </a:ext>
            </a:extLst>
          </p:cNvPr>
          <p:cNvSpPr/>
          <p:nvPr/>
        </p:nvSpPr>
        <p:spPr>
          <a:xfrm>
            <a:off x="5841845"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7" name="!!4a">
            <a:extLst>
              <a:ext uri="{FF2B5EF4-FFF2-40B4-BE49-F238E27FC236}">
                <a16:creationId xmlns="" xmlns:a16="http://schemas.microsoft.com/office/drawing/2014/main" id="{7D7392F9-B328-40CF-A436-C3974F476E3C}"/>
              </a:ext>
            </a:extLst>
          </p:cNvPr>
          <p:cNvSpPr txBox="1"/>
          <p:nvPr/>
        </p:nvSpPr>
        <p:spPr>
          <a:xfrm>
            <a:off x="6017143" y="535869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98" name="!!o4b">
            <a:extLst>
              <a:ext uri="{FF2B5EF4-FFF2-40B4-BE49-F238E27FC236}">
                <a16:creationId xmlns="" xmlns:a16="http://schemas.microsoft.com/office/drawing/2014/main" id="{6F40FFA8-451A-4BC0-BD18-CD55C51FC9A2}"/>
              </a:ext>
            </a:extLst>
          </p:cNvPr>
          <p:cNvSpPr/>
          <p:nvPr/>
        </p:nvSpPr>
        <p:spPr>
          <a:xfrm>
            <a:off x="3620819"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9" name="!!o4a">
            <a:extLst>
              <a:ext uri="{FF2B5EF4-FFF2-40B4-BE49-F238E27FC236}">
                <a16:creationId xmlns="" xmlns:a16="http://schemas.microsoft.com/office/drawing/2014/main" id="{03CD02AD-A0B0-4461-82E4-ADE45F3505A9}"/>
              </a:ext>
            </a:extLst>
          </p:cNvPr>
          <p:cNvSpPr/>
          <p:nvPr/>
        </p:nvSpPr>
        <p:spPr>
          <a:xfrm>
            <a:off x="2513012"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0" name="!!4a">
            <a:extLst>
              <a:ext uri="{FF2B5EF4-FFF2-40B4-BE49-F238E27FC236}">
                <a16:creationId xmlns="" xmlns:a16="http://schemas.microsoft.com/office/drawing/2014/main" id="{7D7392F9-B328-40CF-A436-C3974F476E3C}"/>
              </a:ext>
            </a:extLst>
          </p:cNvPr>
          <p:cNvSpPr txBox="1"/>
          <p:nvPr/>
        </p:nvSpPr>
        <p:spPr>
          <a:xfrm>
            <a:off x="2688310" y="535869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01" name="!!4b">
            <a:extLst>
              <a:ext uri="{FF2B5EF4-FFF2-40B4-BE49-F238E27FC236}">
                <a16:creationId xmlns="" xmlns:a16="http://schemas.microsoft.com/office/drawing/2014/main" id="{FF091EC5-DEE3-4725-BA96-0C98047169DD}"/>
              </a:ext>
            </a:extLst>
          </p:cNvPr>
          <p:cNvSpPr txBox="1"/>
          <p:nvPr/>
        </p:nvSpPr>
        <p:spPr>
          <a:xfrm>
            <a:off x="3794411" y="535869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05" name="!!o4a">
            <a:extLst>
              <a:ext uri="{FF2B5EF4-FFF2-40B4-BE49-F238E27FC236}">
                <a16:creationId xmlns="" xmlns:a16="http://schemas.microsoft.com/office/drawing/2014/main" id="{03CD02AD-A0B0-4461-82E4-ADE45F3505A9}"/>
              </a:ext>
            </a:extLst>
          </p:cNvPr>
          <p:cNvSpPr/>
          <p:nvPr/>
        </p:nvSpPr>
        <p:spPr>
          <a:xfrm>
            <a:off x="4732044"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6" name="!!4a">
            <a:extLst>
              <a:ext uri="{FF2B5EF4-FFF2-40B4-BE49-F238E27FC236}">
                <a16:creationId xmlns="" xmlns:a16="http://schemas.microsoft.com/office/drawing/2014/main" id="{7D7392F9-B328-40CF-A436-C3974F476E3C}"/>
              </a:ext>
            </a:extLst>
          </p:cNvPr>
          <p:cNvSpPr txBox="1"/>
          <p:nvPr/>
        </p:nvSpPr>
        <p:spPr>
          <a:xfrm>
            <a:off x="4907342" y="535869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ứ</a:t>
            </a:r>
          </a:p>
        </p:txBody>
      </p:sp>
      <p:sp>
        <p:nvSpPr>
          <p:cNvPr id="104" name="!!o4b">
            <a:extLst>
              <a:ext uri="{FF2B5EF4-FFF2-40B4-BE49-F238E27FC236}">
                <a16:creationId xmlns="" xmlns:a16="http://schemas.microsoft.com/office/drawing/2014/main" id="{6F40FFA8-451A-4BC0-BD18-CD55C51FC9A2}"/>
              </a:ext>
            </a:extLst>
          </p:cNvPr>
          <p:cNvSpPr/>
          <p:nvPr/>
        </p:nvSpPr>
        <p:spPr>
          <a:xfrm>
            <a:off x="8059453"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7" name="!!o4a">
            <a:extLst>
              <a:ext uri="{FF2B5EF4-FFF2-40B4-BE49-F238E27FC236}">
                <a16:creationId xmlns="" xmlns:a16="http://schemas.microsoft.com/office/drawing/2014/main" id="{03CD02AD-A0B0-4461-82E4-ADE45F3505A9}"/>
              </a:ext>
            </a:extLst>
          </p:cNvPr>
          <p:cNvSpPr/>
          <p:nvPr/>
        </p:nvSpPr>
        <p:spPr>
          <a:xfrm>
            <a:off x="6951646"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8" name="!!4a">
            <a:extLst>
              <a:ext uri="{FF2B5EF4-FFF2-40B4-BE49-F238E27FC236}">
                <a16:creationId xmlns="" xmlns:a16="http://schemas.microsoft.com/office/drawing/2014/main" id="{7D7392F9-B328-40CF-A436-C3974F476E3C}"/>
              </a:ext>
            </a:extLst>
          </p:cNvPr>
          <p:cNvSpPr txBox="1"/>
          <p:nvPr/>
        </p:nvSpPr>
        <p:spPr>
          <a:xfrm>
            <a:off x="7126944" y="535869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ă</a:t>
            </a:r>
          </a:p>
        </p:txBody>
      </p:sp>
      <p:sp>
        <p:nvSpPr>
          <p:cNvPr id="109" name="!!4b">
            <a:extLst>
              <a:ext uri="{FF2B5EF4-FFF2-40B4-BE49-F238E27FC236}">
                <a16:creationId xmlns="" xmlns:a16="http://schemas.microsoft.com/office/drawing/2014/main" id="{FF091EC5-DEE3-4725-BA96-0C98047169DD}"/>
              </a:ext>
            </a:extLst>
          </p:cNvPr>
          <p:cNvSpPr txBox="1"/>
          <p:nvPr/>
        </p:nvSpPr>
        <p:spPr>
          <a:xfrm>
            <a:off x="8233045" y="535869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pic>
        <p:nvPicPr>
          <p:cNvPr id="102" name="Picture 101">
            <a:extLst>
              <a:ext uri="{FF2B5EF4-FFF2-40B4-BE49-F238E27FC236}">
                <a16:creationId xmlns="" xmlns:a16="http://schemas.microsoft.com/office/drawing/2014/main" id="{A622DB69-83C4-42B9-BF1A-09C8614ACEE6}"/>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103" name="Picture 102">
            <a:extLst>
              <a:ext uri="{FF2B5EF4-FFF2-40B4-BE49-F238E27FC236}">
                <a16:creationId xmlns=""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110" name="Picture 109">
            <a:extLst>
              <a:ext uri="{FF2B5EF4-FFF2-40B4-BE49-F238E27FC236}">
                <a16:creationId xmlns="" xmlns:a16="http://schemas.microsoft.com/office/drawing/2014/main" id="{D8306303-3CA0-4A15-A5D2-00B46E91203A}"/>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111" name="Picture 110">
            <a:extLst>
              <a:ext uri="{FF2B5EF4-FFF2-40B4-BE49-F238E27FC236}">
                <a16:creationId xmlns="" xmlns:a16="http://schemas.microsoft.com/office/drawing/2014/main" id="{81E161F3-E538-4677-B51A-922707270534}"/>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112" name="Picture 111">
            <a:extLst>
              <a:ext uri="{FF2B5EF4-FFF2-40B4-BE49-F238E27FC236}">
                <a16:creationId xmlns="" xmlns:a16="http://schemas.microsoft.com/office/drawing/2014/main" id="{6D55CD44-ED35-4210-9941-1F51C694E62B}"/>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113" name="Picture 112">
            <a:extLst>
              <a:ext uri="{FF2B5EF4-FFF2-40B4-BE49-F238E27FC236}">
                <a16:creationId xmlns="" xmlns:a16="http://schemas.microsoft.com/office/drawing/2014/main" id="{803FEA7D-2513-4EEA-811C-84B5F78E6A20}"/>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114" name="Picture 113">
            <a:extLst>
              <a:ext uri="{FF2B5EF4-FFF2-40B4-BE49-F238E27FC236}">
                <a16:creationId xmlns="" xmlns:a16="http://schemas.microsoft.com/office/drawing/2014/main" id="{447AD84C-8CF9-4056-A4E3-B74CB05DF278}"/>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115" name="Picture 114">
            <a:extLst>
              <a:ext uri="{FF2B5EF4-FFF2-40B4-BE49-F238E27FC236}">
                <a16:creationId xmlns="" xmlns:a16="http://schemas.microsoft.com/office/drawing/2014/main" id="{C7CB4E12-983D-46E2-A8A3-DBC4BCD99F70}"/>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116" name="Picture 115">
            <a:extLst>
              <a:ext uri="{FF2B5EF4-FFF2-40B4-BE49-F238E27FC236}">
                <a16:creationId xmlns="" xmlns:a16="http://schemas.microsoft.com/office/drawing/2014/main" id="{074C1201-0AA7-42CC-9513-433A8C9E661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117" name="Picture 116">
            <a:extLst>
              <a:ext uri="{FF2B5EF4-FFF2-40B4-BE49-F238E27FC236}">
                <a16:creationId xmlns="" xmlns:a16="http://schemas.microsoft.com/office/drawing/2014/main" id="{6A00323E-38CF-4CCA-A2E6-343E499AEBFB}"/>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118" name="Picture 117">
            <a:extLst>
              <a:ext uri="{FF2B5EF4-FFF2-40B4-BE49-F238E27FC236}">
                <a16:creationId xmlns="" xmlns:a16="http://schemas.microsoft.com/office/drawing/2014/main" id="{0B46CDDD-69A9-4645-94A4-567D04EB420D}"/>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119" name="Picture 118">
            <a:extLst>
              <a:ext uri="{FF2B5EF4-FFF2-40B4-BE49-F238E27FC236}">
                <a16:creationId xmlns="" xmlns:a16="http://schemas.microsoft.com/office/drawing/2014/main" id="{DA36CFA9-0C47-47D7-9FD5-57E438988A26}"/>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20" name="Picture 119">
            <a:extLst>
              <a:ext uri="{FF2B5EF4-FFF2-40B4-BE49-F238E27FC236}">
                <a16:creationId xmlns="" xmlns:a16="http://schemas.microsoft.com/office/drawing/2014/main" id="{96BBE5BE-2B84-4213-AAB1-15810189E3B4}"/>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21" name="Picture 120">
            <a:extLst>
              <a:ext uri="{FF2B5EF4-FFF2-40B4-BE49-F238E27FC236}">
                <a16:creationId xmlns="" xmlns:a16="http://schemas.microsoft.com/office/drawing/2014/main" id="{3B1EBC2A-07B3-4489-BB55-F9E223A786D6}"/>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22" name="Picture 121">
            <a:extLst>
              <a:ext uri="{FF2B5EF4-FFF2-40B4-BE49-F238E27FC236}">
                <a16:creationId xmlns="" xmlns:a16="http://schemas.microsoft.com/office/drawing/2014/main" id="{67B84497-920B-4E47-BED9-F2CB48D342D3}"/>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23" name="Picture 122">
            <a:extLst>
              <a:ext uri="{FF2B5EF4-FFF2-40B4-BE49-F238E27FC236}">
                <a16:creationId xmlns="" xmlns:a16="http://schemas.microsoft.com/office/drawing/2014/main" id="{C52600BB-4B52-467E-825D-99BFF7CBBD89}"/>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24" name="Picture 123">
            <a:extLst>
              <a:ext uri="{FF2B5EF4-FFF2-40B4-BE49-F238E27FC236}">
                <a16:creationId xmlns="" xmlns:a16="http://schemas.microsoft.com/office/drawing/2014/main" id="{18EE2317-3213-4F96-865F-314FF8EDA669}"/>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125" name="Picture 124">
            <a:extLst>
              <a:ext uri="{FF2B5EF4-FFF2-40B4-BE49-F238E27FC236}">
                <a16:creationId xmlns="" xmlns:a16="http://schemas.microsoft.com/office/drawing/2014/main" id="{2D5A3EEA-595D-41A6-882E-2C950A342B76}"/>
              </a:ext>
            </a:extLst>
          </p:cNvPr>
          <p:cNvPicPr>
            <a:picLocks noChangeAspect="1"/>
          </p:cNvPicPr>
          <p:nvPr/>
        </p:nvPicPr>
        <p:blipFill>
          <a:blip r:embed="rId8"/>
          <a:stretch>
            <a:fillRect/>
          </a:stretch>
        </p:blipFill>
        <p:spPr>
          <a:xfrm>
            <a:off x="11789119" y="-1101053"/>
            <a:ext cx="359906" cy="249336"/>
          </a:xfrm>
          <a:prstGeom prst="rect">
            <a:avLst/>
          </a:prstGeom>
        </p:spPr>
      </p:pic>
      <p:pic>
        <p:nvPicPr>
          <p:cNvPr id="126" name="Picture 125">
            <a:extLst>
              <a:ext uri="{FF2B5EF4-FFF2-40B4-BE49-F238E27FC236}">
                <a16:creationId xmlns="" xmlns:a16="http://schemas.microsoft.com/office/drawing/2014/main" id="{43AB6967-D67C-4566-82B1-C051B5D2323C}"/>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127" name="Picture 126">
            <a:extLst>
              <a:ext uri="{FF2B5EF4-FFF2-40B4-BE49-F238E27FC236}">
                <a16:creationId xmlns="" xmlns:a16="http://schemas.microsoft.com/office/drawing/2014/main" id="{E6F59F5D-5110-4FA2-8DF5-EED47CE2946E}"/>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28" name="Picture 127">
            <a:extLst>
              <a:ext uri="{FF2B5EF4-FFF2-40B4-BE49-F238E27FC236}">
                <a16:creationId xmlns="" xmlns:a16="http://schemas.microsoft.com/office/drawing/2014/main" id="{F2DECD46-F2CD-4D72-A1C1-97C80B70E8C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29" name="Picture 128">
            <a:extLst>
              <a:ext uri="{FF2B5EF4-FFF2-40B4-BE49-F238E27FC236}">
                <a16:creationId xmlns="" xmlns:a16="http://schemas.microsoft.com/office/drawing/2014/main" id="{53097E2F-0CEB-4AD1-A885-C217F1BE53EC}"/>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30" name="Picture 129">
            <a:extLst>
              <a:ext uri="{FF2B5EF4-FFF2-40B4-BE49-F238E27FC236}">
                <a16:creationId xmlns="" xmlns:a16="http://schemas.microsoft.com/office/drawing/2014/main" id="{439C4804-B1FC-46A1-AB14-4A65343C55A3}"/>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131" name="Picture 130">
            <a:extLst>
              <a:ext uri="{FF2B5EF4-FFF2-40B4-BE49-F238E27FC236}">
                <a16:creationId xmlns="" xmlns:a16="http://schemas.microsoft.com/office/drawing/2014/main" id="{AA0FCB71-EBCE-4D07-B1CC-FDC97F460F27}"/>
              </a:ext>
            </a:extLst>
          </p:cNvPr>
          <p:cNvPicPr>
            <a:picLocks noChangeAspect="1"/>
          </p:cNvPicPr>
          <p:nvPr/>
        </p:nvPicPr>
        <p:blipFill>
          <a:blip r:embed="rId11"/>
          <a:stretch>
            <a:fillRect/>
          </a:stretch>
        </p:blipFill>
        <p:spPr>
          <a:xfrm>
            <a:off x="11627352" y="-448776"/>
            <a:ext cx="359906" cy="218018"/>
          </a:xfrm>
          <a:prstGeom prst="rect">
            <a:avLst/>
          </a:prstGeom>
        </p:spPr>
      </p:pic>
      <p:pic>
        <p:nvPicPr>
          <p:cNvPr id="132" name="Picture 131">
            <a:extLst>
              <a:ext uri="{FF2B5EF4-FFF2-40B4-BE49-F238E27FC236}">
                <a16:creationId xmlns=""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33" name="Picture 132">
            <a:extLst>
              <a:ext uri="{FF2B5EF4-FFF2-40B4-BE49-F238E27FC236}">
                <a16:creationId xmlns="" xmlns:a16="http://schemas.microsoft.com/office/drawing/2014/main" id="{4F5F9C32-2E71-4152-A738-7CC4AECC50CE}"/>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34" name="Picture 133">
            <a:extLst>
              <a:ext uri="{FF2B5EF4-FFF2-40B4-BE49-F238E27FC236}">
                <a16:creationId xmlns="" xmlns:a16="http://schemas.microsoft.com/office/drawing/2014/main" id="{C1012CB1-D862-4BAD-A05D-2A2C76D5977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35" name="Picture 134">
            <a:extLst>
              <a:ext uri="{FF2B5EF4-FFF2-40B4-BE49-F238E27FC236}">
                <a16:creationId xmlns="" xmlns:a16="http://schemas.microsoft.com/office/drawing/2014/main" id="{21E93066-09E5-413A-8070-237C2CD7732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36" name="Picture 135">
            <a:extLst>
              <a:ext uri="{FF2B5EF4-FFF2-40B4-BE49-F238E27FC236}">
                <a16:creationId xmlns="" xmlns:a16="http://schemas.microsoft.com/office/drawing/2014/main" id="{5196AEB6-7919-4831-BB5B-79C09EDB2CB3}"/>
              </a:ext>
            </a:extLst>
          </p:cNvPr>
          <p:cNvPicPr>
            <a:picLocks noChangeAspect="1"/>
          </p:cNvPicPr>
          <p:nvPr/>
        </p:nvPicPr>
        <p:blipFill>
          <a:blip r:embed="rId8"/>
          <a:stretch>
            <a:fillRect/>
          </a:stretch>
        </p:blipFill>
        <p:spPr>
          <a:xfrm>
            <a:off x="-68513" y="-979817"/>
            <a:ext cx="359906" cy="218018"/>
          </a:xfrm>
          <a:prstGeom prst="rect">
            <a:avLst/>
          </a:prstGeom>
        </p:spPr>
      </p:pic>
      <p:grpSp>
        <p:nvGrpSpPr>
          <p:cNvPr id="62" name="Group 61">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5" name="!!MatThu1">
              <a:hlinkClick r:id="rId1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Graphic 62">
              <a:hlinkClick r:id="rId17"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55827816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3" restart="whenNotActive" fill="hold" evtFilter="cancelBubble" nodeType="interactiveSeq">
                <p:stCondLst>
                  <p:cond evt="onClick" delay="0">
                    <p:tgtEl>
                      <p:spTgt spid="9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24" restart="whenNotActive" fill="hold" evtFilter="cancelBubble" nodeType="interactiveSeq">
                <p:stCondLst>
                  <p:cond evt="onClick" delay="0">
                    <p:tgtEl>
                      <p:spTgt spid="98"/>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anim calcmode="lin" valueType="num">
                                      <p:cBhvr>
                                        <p:cTn id="29" dur="500" fill="hold"/>
                                        <p:tgtEl>
                                          <p:spTgt spid="101"/>
                                        </p:tgtEl>
                                        <p:attrNameLst>
                                          <p:attrName>ppt_w</p:attrName>
                                        </p:attrNameLst>
                                      </p:cBhvr>
                                      <p:tavLst>
                                        <p:tav tm="0">
                                          <p:val>
                                            <p:fltVal val="0"/>
                                          </p:val>
                                        </p:tav>
                                        <p:tav tm="100000">
                                          <p:val>
                                            <p:strVal val="#ppt_w"/>
                                          </p:val>
                                        </p:tav>
                                      </p:tavLst>
                                    </p:anim>
                                    <p:anim calcmode="lin" valueType="num">
                                      <p:cBhvr>
                                        <p:cTn id="30" dur="500" fill="hold"/>
                                        <p:tgtEl>
                                          <p:spTgt spid="101"/>
                                        </p:tgtEl>
                                        <p:attrNameLst>
                                          <p:attrName>ppt_h</p:attrName>
                                        </p:attrNameLst>
                                      </p:cBhvr>
                                      <p:tavLst>
                                        <p:tav tm="0">
                                          <p:val>
                                            <p:fltVal val="0"/>
                                          </p:val>
                                        </p:tav>
                                        <p:tav tm="100000">
                                          <p:val>
                                            <p:strVal val="#ppt_h"/>
                                          </p:val>
                                        </p:tav>
                                      </p:tavLst>
                                    </p:anim>
                                    <p:animEffect transition="in" filter="fade">
                                      <p:cBhvr>
                                        <p:cTn id="31" dur="500"/>
                                        <p:tgtEl>
                                          <p:spTgt spid="101"/>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1"/>
                                        </p:tgtEl>
                                      </p:cBhvr>
                                    </p:animEffect>
                                    <p:animScale>
                                      <p:cBhvr>
                                        <p:cTn id="34"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35" restart="whenNotActive" fill="hold" evtFilter="cancelBubble" nodeType="interactiveSeq">
                <p:stCondLst>
                  <p:cond evt="onClick" delay="0">
                    <p:tgtEl>
                      <p:spTgt spid="10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p:cTn id="40" dur="500" fill="hold"/>
                                        <p:tgtEl>
                                          <p:spTgt spid="106"/>
                                        </p:tgtEl>
                                        <p:attrNameLst>
                                          <p:attrName>ppt_w</p:attrName>
                                        </p:attrNameLst>
                                      </p:cBhvr>
                                      <p:tavLst>
                                        <p:tav tm="0">
                                          <p:val>
                                            <p:fltVal val="0"/>
                                          </p:val>
                                        </p:tav>
                                        <p:tav tm="100000">
                                          <p:val>
                                            <p:strVal val="#ppt_w"/>
                                          </p:val>
                                        </p:tav>
                                      </p:tavLst>
                                    </p:anim>
                                    <p:anim calcmode="lin" valueType="num">
                                      <p:cBhvr>
                                        <p:cTn id="41" dur="500" fill="hold"/>
                                        <p:tgtEl>
                                          <p:spTgt spid="106"/>
                                        </p:tgtEl>
                                        <p:attrNameLst>
                                          <p:attrName>ppt_h</p:attrName>
                                        </p:attrNameLst>
                                      </p:cBhvr>
                                      <p:tavLst>
                                        <p:tav tm="0">
                                          <p:val>
                                            <p:fltVal val="0"/>
                                          </p:val>
                                        </p:tav>
                                        <p:tav tm="100000">
                                          <p:val>
                                            <p:strVal val="#ppt_h"/>
                                          </p:val>
                                        </p:tav>
                                      </p:tavLst>
                                    </p:anim>
                                    <p:animEffect transition="in" filter="fade">
                                      <p:cBhvr>
                                        <p:cTn id="42" dur="500"/>
                                        <p:tgtEl>
                                          <p:spTgt spid="106"/>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6"/>
                                        </p:tgtEl>
                                      </p:cBhvr>
                                    </p:animEffect>
                                    <p:animScale>
                                      <p:cBhvr>
                                        <p:cTn id="45"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46" restart="whenNotActive" fill="hold" evtFilter="cancelBubble" nodeType="interactiveSeq">
                <p:stCondLst>
                  <p:cond evt="onClick" delay="0">
                    <p:tgtEl>
                      <p:spTgt spid="107"/>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8"/>
                                        </p:tgtEl>
                                        <p:attrNameLst>
                                          <p:attrName>style.visibility</p:attrName>
                                        </p:attrNameLst>
                                      </p:cBhvr>
                                      <p:to>
                                        <p:strVal val="visible"/>
                                      </p:to>
                                    </p:set>
                                    <p:anim calcmode="lin" valueType="num">
                                      <p:cBhvr>
                                        <p:cTn id="51" dur="500" fill="hold"/>
                                        <p:tgtEl>
                                          <p:spTgt spid="108"/>
                                        </p:tgtEl>
                                        <p:attrNameLst>
                                          <p:attrName>ppt_w</p:attrName>
                                        </p:attrNameLst>
                                      </p:cBhvr>
                                      <p:tavLst>
                                        <p:tav tm="0">
                                          <p:val>
                                            <p:fltVal val="0"/>
                                          </p:val>
                                        </p:tav>
                                        <p:tav tm="100000">
                                          <p:val>
                                            <p:strVal val="#ppt_w"/>
                                          </p:val>
                                        </p:tav>
                                      </p:tavLst>
                                    </p:anim>
                                    <p:anim calcmode="lin" valueType="num">
                                      <p:cBhvr>
                                        <p:cTn id="52" dur="500" fill="hold"/>
                                        <p:tgtEl>
                                          <p:spTgt spid="108"/>
                                        </p:tgtEl>
                                        <p:attrNameLst>
                                          <p:attrName>ppt_h</p:attrName>
                                        </p:attrNameLst>
                                      </p:cBhvr>
                                      <p:tavLst>
                                        <p:tav tm="0">
                                          <p:val>
                                            <p:fltVal val="0"/>
                                          </p:val>
                                        </p:tav>
                                        <p:tav tm="100000">
                                          <p:val>
                                            <p:strVal val="#ppt_h"/>
                                          </p:val>
                                        </p:tav>
                                      </p:tavLst>
                                    </p:anim>
                                    <p:animEffect transition="in" filter="fade">
                                      <p:cBhvr>
                                        <p:cTn id="53" dur="500"/>
                                        <p:tgtEl>
                                          <p:spTgt spid="108"/>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8"/>
                                        </p:tgtEl>
                                      </p:cBhvr>
                                    </p:animEffect>
                                    <p:animScale>
                                      <p:cBhvr>
                                        <p:cTn id="56"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57" restart="whenNotActive" fill="hold" evtFilter="cancelBubble" nodeType="interactiveSeq">
                <p:stCondLst>
                  <p:cond evt="onClick" delay="0">
                    <p:tgtEl>
                      <p:spTgt spid="10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9"/>
                                        </p:tgtEl>
                                        <p:attrNameLst>
                                          <p:attrName>style.visibility</p:attrName>
                                        </p:attrNameLst>
                                      </p:cBhvr>
                                      <p:to>
                                        <p:strVal val="visible"/>
                                      </p:to>
                                    </p:set>
                                    <p:anim calcmode="lin" valueType="num">
                                      <p:cBhvr>
                                        <p:cTn id="62" dur="500" fill="hold"/>
                                        <p:tgtEl>
                                          <p:spTgt spid="109"/>
                                        </p:tgtEl>
                                        <p:attrNameLst>
                                          <p:attrName>ppt_w</p:attrName>
                                        </p:attrNameLst>
                                      </p:cBhvr>
                                      <p:tavLst>
                                        <p:tav tm="0">
                                          <p:val>
                                            <p:fltVal val="0"/>
                                          </p:val>
                                        </p:tav>
                                        <p:tav tm="100000">
                                          <p:val>
                                            <p:strVal val="#ppt_w"/>
                                          </p:val>
                                        </p:tav>
                                      </p:tavLst>
                                    </p:anim>
                                    <p:anim calcmode="lin" valueType="num">
                                      <p:cBhvr>
                                        <p:cTn id="63" dur="500" fill="hold"/>
                                        <p:tgtEl>
                                          <p:spTgt spid="109"/>
                                        </p:tgtEl>
                                        <p:attrNameLst>
                                          <p:attrName>ppt_h</p:attrName>
                                        </p:attrNameLst>
                                      </p:cBhvr>
                                      <p:tavLst>
                                        <p:tav tm="0">
                                          <p:val>
                                            <p:fltVal val="0"/>
                                          </p:val>
                                        </p:tav>
                                        <p:tav tm="100000">
                                          <p:val>
                                            <p:strVal val="#ppt_h"/>
                                          </p:val>
                                        </p:tav>
                                      </p:tavLst>
                                    </p:anim>
                                    <p:animEffect transition="in" filter="fade">
                                      <p:cBhvr>
                                        <p:cTn id="64" dur="500"/>
                                        <p:tgtEl>
                                          <p:spTgt spid="109"/>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9"/>
                                        </p:tgtEl>
                                      </p:cBhvr>
                                    </p:animEffect>
                                    <p:animScale>
                                      <p:cBhvr>
                                        <p:cTn id="67" dur="250" autoRev="1" fill="hold"/>
                                        <p:tgtEl>
                                          <p:spTgt spid="109"/>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103"/>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11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110"/>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102"/>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111"/>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112"/>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116"/>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113"/>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114"/>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115"/>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118"/>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120"/>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119"/>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121"/>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122"/>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123"/>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124"/>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126"/>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125"/>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127"/>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128"/>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129"/>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30"/>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131"/>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132"/>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134"/>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133"/>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135"/>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136"/>
                                        </p:tgtEl>
                                        <p:attrNameLst>
                                          <p:attrName>ppt_x</p:attrName>
                                          <p:attrName>ppt_y</p:attrName>
                                        </p:attrNameLst>
                                      </p:cBhvr>
                                    </p:animMotion>
                                  </p:childTnLst>
                                </p:cTn>
                              </p:par>
                            </p:childTnLst>
                          </p:cTn>
                        </p:par>
                      </p:childTnLst>
                    </p:cTn>
                  </p:par>
                </p:childTnLst>
              </p:cTn>
              <p:nextCondLst>
                <p:cond evt="onClick" delay="0">
                  <p:tgtEl>
                    <p:spTgt spid="104"/>
                  </p:tgtEl>
                </p:cond>
              </p:nextCondLst>
            </p:seq>
          </p:childTnLst>
        </p:cTn>
      </p:par>
    </p:tnLst>
    <p:bldLst>
      <p:bldP spid="97" grpId="0"/>
      <p:bldP spid="97" grpId="1"/>
      <p:bldP spid="100" grpId="0"/>
      <p:bldP spid="100" grpId="1"/>
      <p:bldP spid="101" grpId="0"/>
      <p:bldP spid="101" grpId="1"/>
      <p:bldP spid="106" grpId="0"/>
      <p:bldP spid="106" grpId="1"/>
      <p:bldP spid="108" grpId="0"/>
      <p:bldP spid="108" grpId="1"/>
      <p:bldP spid="109" grpId="0"/>
      <p:bldP spid="109"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2. Các bước tiến hành</a:t>
              </a: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1" name="Group 11"/>
          <p:cNvGrpSpPr/>
          <p:nvPr/>
        </p:nvGrpSpPr>
        <p:grpSpPr>
          <a:xfrm>
            <a:off x="0" y="2065489"/>
            <a:ext cx="6094413" cy="676871"/>
            <a:chOff x="0" y="0"/>
            <a:chExt cx="12192000" cy="1353743"/>
          </a:xfrm>
        </p:grpSpPr>
        <p:grpSp>
          <p:nvGrpSpPr>
            <p:cNvPr id="12" name="Group 12"/>
            <p:cNvGrpSpPr/>
            <p:nvPr/>
          </p:nvGrpSpPr>
          <p:grpSpPr>
            <a:xfrm>
              <a:off x="0" y="0"/>
              <a:ext cx="12192000" cy="1353743"/>
              <a:chOff x="0" y="0"/>
              <a:chExt cx="2408296" cy="267406"/>
            </a:xfrm>
          </p:grpSpPr>
          <p:sp>
            <p:nvSpPr>
              <p:cNvPr id="13" name="Freeform 13"/>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C1FF7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dirty="0" err="1" smtClean="0">
                  <a:solidFill>
                    <a:srgbClr val="000000"/>
                  </a:solidFill>
                  <a:latin typeface="Arial" pitchFamily="34" charset="0"/>
                </a:rPr>
                <a:t>Đo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huyết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áp</a:t>
              </a:r>
              <a:endParaRPr lang="en-US" sz="2300" b="1" dirty="0">
                <a:solidFill>
                  <a:srgbClr val="000000"/>
                </a:solidFill>
                <a:latin typeface="Arial" pitchFamily="34" charset="0"/>
              </a:endParaRPr>
            </a:p>
          </p:txBody>
        </p:sp>
      </p:grpSp>
      <p:sp>
        <p:nvSpPr>
          <p:cNvPr id="18" name="TextBox 18"/>
          <p:cNvSpPr txBox="1"/>
          <p:nvPr/>
        </p:nvSpPr>
        <p:spPr>
          <a:xfrm>
            <a:off x="669440" y="134092"/>
            <a:ext cx="9218790"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THỰC HÀNH: THỰC HIỆN TÌNH HUỐNG GIẢ ĐỊNH CẤP CỨU NGƯỜI BỊ CHẢY MÁU, TAI BIẾN, ĐỘT QUỴ VÀ ĐO HUYẾT ÁP</a:t>
            </a:r>
            <a:endParaRPr lang="en-US" sz="2300" b="1" dirty="0">
              <a:solidFill>
                <a:srgbClr val="000000"/>
              </a:solidFill>
              <a:latin typeface="Arial" pitchFamily="34" charset="0"/>
            </a:endParaRPr>
          </a:p>
        </p:txBody>
      </p:sp>
      <p:sp>
        <p:nvSpPr>
          <p:cNvPr id="19" name="TextBox 19"/>
          <p:cNvSpPr txBox="1"/>
          <p:nvPr/>
        </p:nvSpPr>
        <p:spPr>
          <a:xfrm>
            <a:off x="171404" y="2750452"/>
            <a:ext cx="5923009" cy="1659878"/>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Bước</a:t>
            </a:r>
            <a:r>
              <a:rPr lang="en-US" sz="2300" b="1" dirty="0">
                <a:solidFill>
                  <a:srgbClr val="000000"/>
                </a:solidFill>
                <a:latin typeface="Arial" pitchFamily="34" charset="0"/>
              </a:rPr>
              <a:t> 3: </a:t>
            </a:r>
            <a:r>
              <a:rPr lang="en-US" sz="2300" b="1" dirty="0" err="1" smtClean="0">
                <a:solidFill>
                  <a:srgbClr val="000000"/>
                </a:solidFill>
                <a:latin typeface="Arial" pitchFamily="34" charset="0"/>
              </a:rPr>
              <a:t>Vặn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chặt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núm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xoay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bóp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bóng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bơm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vòng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bít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huyết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áp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hồ</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chỉ</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khoảng</a:t>
            </a:r>
            <a:r>
              <a:rPr lang="en-US" sz="2300" b="1" dirty="0" smtClean="0">
                <a:solidFill>
                  <a:srgbClr val="000000"/>
                </a:solidFill>
                <a:latin typeface="Arial" pitchFamily="34" charset="0"/>
              </a:rPr>
              <a:t> 160-180mmHg </a:t>
            </a:r>
            <a:r>
              <a:rPr lang="en-US" sz="2300" b="1" dirty="0" err="1" smtClean="0">
                <a:solidFill>
                  <a:srgbClr val="000000"/>
                </a:solidFill>
                <a:latin typeface="Arial" pitchFamily="34" charset="0"/>
              </a:rPr>
              <a:t>thì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dừng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lại</a:t>
            </a:r>
            <a:endParaRPr lang="en-US" sz="2300" b="1" dirty="0" smtClean="0">
              <a:solidFill>
                <a:srgbClr val="000000"/>
              </a:solidFill>
              <a:latin typeface="Arial" pitchFamily="34" charset="0"/>
            </a:endParaRPr>
          </a:p>
        </p:txBody>
      </p:sp>
      <p:pic>
        <p:nvPicPr>
          <p:cNvPr id="34820" name="Picture 4" descr="Một số nguyên nhân gây huyết áp cao | Vinm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529" y="2193845"/>
            <a:ext cx="5740145" cy="42831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49962" y="4410330"/>
            <a:ext cx="5923009" cy="2084610"/>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Bước</a:t>
            </a:r>
            <a:r>
              <a:rPr lang="en-US" sz="2300" b="1" dirty="0">
                <a:solidFill>
                  <a:srgbClr val="000000"/>
                </a:solidFill>
                <a:latin typeface="Arial" pitchFamily="34" charset="0"/>
              </a:rPr>
              <a:t> 4: </a:t>
            </a:r>
            <a:r>
              <a:rPr lang="en-US" sz="2300" b="1" dirty="0" err="1">
                <a:solidFill>
                  <a:srgbClr val="000000"/>
                </a:solidFill>
                <a:latin typeface="Arial" pitchFamily="34" charset="0"/>
              </a:rPr>
              <a:t>Vặn</a:t>
            </a:r>
            <a:r>
              <a:rPr lang="en-US" sz="2300" b="1" dirty="0">
                <a:solidFill>
                  <a:srgbClr val="000000"/>
                </a:solidFill>
                <a:latin typeface="Arial" pitchFamily="34" charset="0"/>
              </a:rPr>
              <a:t> </a:t>
            </a:r>
            <a:r>
              <a:rPr lang="en-US" sz="2300" b="1" dirty="0" err="1">
                <a:solidFill>
                  <a:srgbClr val="000000"/>
                </a:solidFill>
                <a:latin typeface="Arial" pitchFamily="34" charset="0"/>
              </a:rPr>
              <a:t>ngược</a:t>
            </a:r>
            <a:r>
              <a:rPr lang="en-US" sz="2300" b="1" dirty="0">
                <a:solidFill>
                  <a:srgbClr val="000000"/>
                </a:solidFill>
                <a:latin typeface="Arial" pitchFamily="34" charset="0"/>
              </a:rPr>
              <a:t> </a:t>
            </a:r>
            <a:r>
              <a:rPr lang="en-US" sz="2300" b="1" dirty="0" err="1">
                <a:solidFill>
                  <a:srgbClr val="000000"/>
                </a:solidFill>
                <a:latin typeface="Arial" pitchFamily="34" charset="0"/>
              </a:rPr>
              <a:t>núm</a:t>
            </a:r>
            <a:r>
              <a:rPr lang="en-US" sz="2300" b="1" dirty="0">
                <a:solidFill>
                  <a:srgbClr val="000000"/>
                </a:solidFill>
                <a:latin typeface="Arial" pitchFamily="34" charset="0"/>
              </a:rPr>
              <a:t> </a:t>
            </a:r>
            <a:r>
              <a:rPr lang="en-US" sz="2300" b="1" dirty="0" err="1">
                <a:solidFill>
                  <a:srgbClr val="000000"/>
                </a:solidFill>
                <a:latin typeface="Arial" pitchFamily="34" charset="0"/>
              </a:rPr>
              <a:t>xoay</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để</a:t>
            </a:r>
            <a:r>
              <a:rPr lang="en-US" sz="2300" b="1" dirty="0">
                <a:solidFill>
                  <a:srgbClr val="000000"/>
                </a:solidFill>
                <a:latin typeface="Arial" pitchFamily="34" charset="0"/>
              </a:rPr>
              <a:t> </a:t>
            </a:r>
            <a:r>
              <a:rPr lang="en-US" sz="2300" b="1" dirty="0" err="1">
                <a:solidFill>
                  <a:srgbClr val="000000"/>
                </a:solidFill>
                <a:latin typeface="Arial" pitchFamily="34" charset="0"/>
              </a:rPr>
              <a:t>xả</a:t>
            </a:r>
            <a:r>
              <a:rPr lang="en-US" sz="2300" b="1" dirty="0">
                <a:solidFill>
                  <a:srgbClr val="000000"/>
                </a:solidFill>
                <a:latin typeface="Arial" pitchFamily="34" charset="0"/>
              </a:rPr>
              <a:t> </a:t>
            </a:r>
            <a:r>
              <a:rPr lang="en-US" sz="2300" b="1" dirty="0" err="1">
                <a:solidFill>
                  <a:srgbClr val="000000"/>
                </a:solidFill>
                <a:latin typeface="Arial" pitchFamily="34" charset="0"/>
              </a:rPr>
              <a:t>hơi</a:t>
            </a:r>
            <a:r>
              <a:rPr lang="en-US" sz="2300" b="1" dirty="0">
                <a:solidFill>
                  <a:srgbClr val="000000"/>
                </a:solidFill>
                <a:latin typeface="Arial" pitchFamily="34" charset="0"/>
              </a:rPr>
              <a:t>, </a:t>
            </a:r>
            <a:r>
              <a:rPr lang="en-US" sz="2300" b="1" dirty="0" err="1">
                <a:solidFill>
                  <a:srgbClr val="000000"/>
                </a:solidFill>
                <a:latin typeface="Arial" pitchFamily="34" charset="0"/>
              </a:rPr>
              <a:t>đồng</a:t>
            </a:r>
            <a:r>
              <a:rPr lang="en-US" sz="2300" b="1" dirty="0">
                <a:solidFill>
                  <a:srgbClr val="000000"/>
                </a:solidFill>
                <a:latin typeface="Arial" pitchFamily="34" charset="0"/>
              </a:rPr>
              <a:t> </a:t>
            </a:r>
            <a:r>
              <a:rPr lang="en-US" sz="2300" b="1" dirty="0" err="1">
                <a:solidFill>
                  <a:srgbClr val="000000"/>
                </a:solidFill>
                <a:latin typeface="Arial" pitchFamily="34" charset="0"/>
              </a:rPr>
              <a:t>thời</a:t>
            </a:r>
            <a:r>
              <a:rPr lang="en-US" sz="2300" b="1" dirty="0">
                <a:solidFill>
                  <a:srgbClr val="000000"/>
                </a:solidFill>
                <a:latin typeface="Arial" pitchFamily="34" charset="0"/>
              </a:rPr>
              <a:t> </a:t>
            </a:r>
            <a:r>
              <a:rPr lang="en-US" sz="2300" b="1" dirty="0" err="1">
                <a:solidFill>
                  <a:srgbClr val="000000"/>
                </a:solidFill>
                <a:latin typeface="Arial" pitchFamily="34" charset="0"/>
              </a:rPr>
              <a:t>đeo</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nghe</a:t>
            </a:r>
            <a:r>
              <a:rPr lang="en-US" sz="2300" b="1" dirty="0">
                <a:solidFill>
                  <a:srgbClr val="000000"/>
                </a:solidFill>
                <a:latin typeface="Arial" pitchFamily="34" charset="0"/>
              </a:rPr>
              <a:t> </a:t>
            </a:r>
            <a:r>
              <a:rPr lang="en-US" sz="2300" b="1" dirty="0" err="1">
                <a:solidFill>
                  <a:srgbClr val="000000"/>
                </a:solidFill>
                <a:latin typeface="Arial" pitchFamily="34" charset="0"/>
              </a:rPr>
              <a:t>tim</a:t>
            </a:r>
            <a:r>
              <a:rPr lang="en-US" sz="2300" b="1" dirty="0">
                <a:solidFill>
                  <a:srgbClr val="000000"/>
                </a:solidFill>
                <a:latin typeface="Arial" pitchFamily="34" charset="0"/>
              </a:rPr>
              <a:t> </a:t>
            </a:r>
            <a:r>
              <a:rPr lang="en-US" sz="2300" b="1" dirty="0" err="1">
                <a:solidFill>
                  <a:srgbClr val="000000"/>
                </a:solidFill>
                <a:latin typeface="Arial" pitchFamily="34" charset="0"/>
              </a:rPr>
              <a:t>phổi</a:t>
            </a:r>
            <a:r>
              <a:rPr lang="en-US" sz="2300" b="1" dirty="0">
                <a:solidFill>
                  <a:srgbClr val="000000"/>
                </a:solidFill>
                <a:latin typeface="Arial" pitchFamily="34" charset="0"/>
              </a:rPr>
              <a:t> </a:t>
            </a:r>
            <a:r>
              <a:rPr lang="en-US" sz="2300" b="1" dirty="0" err="1">
                <a:solidFill>
                  <a:srgbClr val="000000"/>
                </a:solidFill>
                <a:latin typeface="Arial" pitchFamily="34" charset="0"/>
              </a:rPr>
              <a:t>để</a:t>
            </a:r>
            <a:r>
              <a:rPr lang="en-US" sz="2300" b="1" dirty="0">
                <a:solidFill>
                  <a:srgbClr val="000000"/>
                </a:solidFill>
                <a:latin typeface="Arial" pitchFamily="34" charset="0"/>
              </a:rPr>
              <a:t> </a:t>
            </a:r>
            <a:r>
              <a:rPr lang="en-US" sz="2300" b="1" dirty="0" err="1">
                <a:solidFill>
                  <a:srgbClr val="000000"/>
                </a:solidFill>
                <a:latin typeface="Arial" pitchFamily="34" charset="0"/>
              </a:rPr>
              <a:t>nghe</a:t>
            </a:r>
            <a:r>
              <a:rPr lang="en-US" sz="2300" b="1" dirty="0">
                <a:solidFill>
                  <a:srgbClr val="000000"/>
                </a:solidFill>
                <a:latin typeface="Arial" pitchFamily="34" charset="0"/>
              </a:rPr>
              <a:t> </a:t>
            </a:r>
            <a:r>
              <a:rPr lang="en-US" sz="2300" b="1" dirty="0" err="1">
                <a:solidFill>
                  <a:srgbClr val="000000"/>
                </a:solidFill>
                <a:latin typeface="Arial" pitchFamily="34" charset="0"/>
              </a:rPr>
              <a:t>thấy</a:t>
            </a:r>
            <a:r>
              <a:rPr lang="en-US" sz="2300" b="1" dirty="0">
                <a:solidFill>
                  <a:srgbClr val="000000"/>
                </a:solidFill>
                <a:latin typeface="Arial" pitchFamily="34" charset="0"/>
              </a:rPr>
              <a:t> </a:t>
            </a:r>
            <a:r>
              <a:rPr lang="en-US" sz="2300" b="1" dirty="0" err="1">
                <a:solidFill>
                  <a:srgbClr val="000000"/>
                </a:solidFill>
                <a:latin typeface="Arial" pitchFamily="34" charset="0"/>
              </a:rPr>
              <a:t>tiếng</a:t>
            </a:r>
            <a:r>
              <a:rPr lang="en-US" sz="2300" b="1" dirty="0">
                <a:solidFill>
                  <a:srgbClr val="000000"/>
                </a:solidFill>
                <a:latin typeface="Arial" pitchFamily="34" charset="0"/>
              </a:rPr>
              <a:t> </a:t>
            </a:r>
            <a:r>
              <a:rPr lang="en-US" sz="2300" b="1" dirty="0" err="1">
                <a:solidFill>
                  <a:srgbClr val="000000"/>
                </a:solidFill>
                <a:latin typeface="Arial" pitchFamily="34" charset="0"/>
              </a:rPr>
              <a:t>đập</a:t>
            </a:r>
            <a:r>
              <a:rPr lang="en-US" sz="2300" b="1" dirty="0">
                <a:solidFill>
                  <a:srgbClr val="000000"/>
                </a:solidFill>
                <a:latin typeface="Arial" pitchFamily="34" charset="0"/>
              </a:rPr>
              <a:t> </a:t>
            </a:r>
            <a:r>
              <a:rPr lang="en-US" sz="2300" b="1" dirty="0" err="1">
                <a:solidFill>
                  <a:srgbClr val="000000"/>
                </a:solidFill>
                <a:latin typeface="Arial" pitchFamily="34" charset="0"/>
              </a:rPr>
              <a:t>đầu</a:t>
            </a:r>
            <a:r>
              <a:rPr lang="en-US" sz="2300" b="1" dirty="0">
                <a:solidFill>
                  <a:srgbClr val="000000"/>
                </a:solidFill>
                <a:latin typeface="Arial" pitchFamily="34" charset="0"/>
              </a:rPr>
              <a:t> </a:t>
            </a:r>
            <a:r>
              <a:rPr lang="en-US" sz="2300" b="1" dirty="0" err="1">
                <a:solidFill>
                  <a:srgbClr val="000000"/>
                </a:solidFill>
                <a:latin typeface="Arial" pitchFamily="34" charset="0"/>
              </a:rPr>
              <a:t>tiên</a:t>
            </a:r>
            <a:r>
              <a:rPr lang="en-US" sz="2300" b="1" dirty="0">
                <a:solidFill>
                  <a:srgbClr val="000000"/>
                </a:solidFill>
                <a:latin typeface="Arial" pitchFamily="34" charset="0"/>
              </a:rPr>
              <a:t>, </a:t>
            </a:r>
            <a:r>
              <a:rPr lang="en-US" sz="2300" b="1" dirty="0" err="1">
                <a:solidFill>
                  <a:srgbClr val="000000"/>
                </a:solidFill>
                <a:latin typeface="Arial" pitchFamily="34" charset="0"/>
              </a:rPr>
              <a:t>đo</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huyết</a:t>
            </a:r>
            <a:r>
              <a:rPr lang="en-US" sz="2300" b="1" dirty="0">
                <a:solidFill>
                  <a:srgbClr val="000000"/>
                </a:solidFill>
                <a:latin typeface="Arial" pitchFamily="34" charset="0"/>
              </a:rPr>
              <a:t> </a:t>
            </a:r>
            <a:r>
              <a:rPr lang="en-US" sz="2300" b="1" dirty="0" err="1">
                <a:solidFill>
                  <a:srgbClr val="000000"/>
                </a:solidFill>
                <a:latin typeface="Arial" pitchFamily="34" charset="0"/>
              </a:rPr>
              <a:t>áp</a:t>
            </a:r>
            <a:r>
              <a:rPr lang="en-US" sz="2300" b="1" dirty="0">
                <a:solidFill>
                  <a:srgbClr val="000000"/>
                </a:solidFill>
                <a:latin typeface="Arial" pitchFamily="34" charset="0"/>
              </a:rPr>
              <a:t> </a:t>
            </a:r>
            <a:r>
              <a:rPr lang="en-US" sz="2300" b="1" dirty="0" err="1">
                <a:solidFill>
                  <a:srgbClr val="000000"/>
                </a:solidFill>
                <a:latin typeface="Arial" pitchFamily="34" charset="0"/>
              </a:rPr>
              <a:t>tối</a:t>
            </a:r>
            <a:r>
              <a:rPr lang="en-US" sz="2300" b="1" dirty="0">
                <a:solidFill>
                  <a:srgbClr val="000000"/>
                </a:solidFill>
                <a:latin typeface="Arial" pitchFamily="34" charset="0"/>
              </a:rPr>
              <a:t> </a:t>
            </a:r>
            <a:r>
              <a:rPr lang="en-US" sz="2300" b="1" dirty="0" err="1">
                <a:solidFill>
                  <a:srgbClr val="000000"/>
                </a:solidFill>
                <a:latin typeface="Arial" pitchFamily="34" charset="0"/>
              </a:rPr>
              <a:t>đa</a:t>
            </a:r>
            <a:r>
              <a:rPr lang="en-US" sz="2300" b="1" dirty="0">
                <a:solidFill>
                  <a:srgbClr val="000000"/>
                </a:solidFill>
                <a:latin typeface="Arial" pitchFamily="34" charset="0"/>
              </a:rPr>
              <a:t>. </a:t>
            </a:r>
            <a:r>
              <a:rPr lang="en-US" sz="2300" b="1" dirty="0" err="1">
                <a:solidFill>
                  <a:srgbClr val="000000"/>
                </a:solidFill>
                <a:latin typeface="Arial" pitchFamily="34" charset="0"/>
              </a:rPr>
              <a:t>Tiếp</a:t>
            </a:r>
            <a:r>
              <a:rPr lang="en-US" sz="2300" b="1" dirty="0">
                <a:solidFill>
                  <a:srgbClr val="000000"/>
                </a:solidFill>
                <a:latin typeface="Arial" pitchFamily="34" charset="0"/>
              </a:rPr>
              <a:t> </a:t>
            </a:r>
            <a:r>
              <a:rPr lang="en-US" sz="2300" b="1" dirty="0" err="1">
                <a:solidFill>
                  <a:srgbClr val="000000"/>
                </a:solidFill>
                <a:latin typeface="Arial" pitchFamily="34" charset="0"/>
              </a:rPr>
              <a:t>tục</a:t>
            </a:r>
            <a:r>
              <a:rPr lang="en-US" sz="2300" b="1" dirty="0">
                <a:solidFill>
                  <a:srgbClr val="000000"/>
                </a:solidFill>
                <a:latin typeface="Arial" pitchFamily="34" charset="0"/>
              </a:rPr>
              <a:t> </a:t>
            </a:r>
            <a:r>
              <a:rPr lang="en-US" sz="2300" b="1" dirty="0" err="1">
                <a:solidFill>
                  <a:srgbClr val="000000"/>
                </a:solidFill>
                <a:latin typeface="Arial" pitchFamily="34" charset="0"/>
              </a:rPr>
              <a:t>nghe</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khi</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tiếng</a:t>
            </a:r>
            <a:r>
              <a:rPr lang="en-US" sz="2300" b="1" dirty="0">
                <a:solidFill>
                  <a:srgbClr val="000000"/>
                </a:solidFill>
                <a:latin typeface="Arial" pitchFamily="34" charset="0"/>
              </a:rPr>
              <a:t> </a:t>
            </a:r>
            <a:r>
              <a:rPr lang="en-US" sz="2300" b="1" dirty="0" err="1">
                <a:solidFill>
                  <a:srgbClr val="000000"/>
                </a:solidFill>
                <a:latin typeface="Arial" pitchFamily="34" charset="0"/>
              </a:rPr>
              <a:t>đập</a:t>
            </a:r>
            <a:r>
              <a:rPr lang="en-US" sz="2300" b="1" dirty="0">
                <a:solidFill>
                  <a:srgbClr val="000000"/>
                </a:solidFill>
                <a:latin typeface="Arial" pitchFamily="34" charset="0"/>
              </a:rPr>
              <a:t> </a:t>
            </a:r>
            <a:r>
              <a:rPr lang="en-US" sz="2300" b="1" dirty="0" err="1">
                <a:solidFill>
                  <a:srgbClr val="000000"/>
                </a:solidFill>
                <a:latin typeface="Arial" pitchFamily="34" charset="0"/>
              </a:rPr>
              <a:t>nữa</a:t>
            </a:r>
            <a:r>
              <a:rPr lang="en-US" sz="2300" b="1" dirty="0">
                <a:solidFill>
                  <a:srgbClr val="000000"/>
                </a:solidFill>
                <a:latin typeface="Arial" pitchFamily="34" charset="0"/>
              </a:rPr>
              <a:t>, </a:t>
            </a:r>
            <a:r>
              <a:rPr lang="en-US" sz="2300" b="1" dirty="0" err="1">
                <a:solidFill>
                  <a:srgbClr val="000000"/>
                </a:solidFill>
                <a:latin typeface="Arial" pitchFamily="34" charset="0"/>
              </a:rPr>
              <a:t>đó</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huyết</a:t>
            </a:r>
            <a:r>
              <a:rPr lang="en-US" sz="2300" b="1" dirty="0">
                <a:solidFill>
                  <a:srgbClr val="000000"/>
                </a:solidFill>
                <a:latin typeface="Arial" pitchFamily="34" charset="0"/>
              </a:rPr>
              <a:t> </a:t>
            </a:r>
            <a:r>
              <a:rPr lang="en-US" sz="2300" b="1" dirty="0" err="1">
                <a:solidFill>
                  <a:srgbClr val="000000"/>
                </a:solidFill>
                <a:latin typeface="Arial" pitchFamily="34" charset="0"/>
              </a:rPr>
              <a:t>áp</a:t>
            </a:r>
            <a:r>
              <a:rPr lang="en-US" sz="2300" b="1" dirty="0">
                <a:solidFill>
                  <a:srgbClr val="000000"/>
                </a:solidFill>
                <a:latin typeface="Arial" pitchFamily="34" charset="0"/>
              </a:rPr>
              <a:t> </a:t>
            </a:r>
            <a:r>
              <a:rPr lang="en-US" sz="2300" b="1" dirty="0" err="1">
                <a:solidFill>
                  <a:srgbClr val="000000"/>
                </a:solidFill>
                <a:latin typeface="Arial" pitchFamily="34" charset="0"/>
              </a:rPr>
              <a:t>tối</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thiểu</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37908177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4820"/>
                                        </p:tgtEl>
                                        <p:attrNameLst>
                                          <p:attrName>style.visibility</p:attrName>
                                        </p:attrNameLst>
                                      </p:cBhvr>
                                      <p:to>
                                        <p:strVal val="visible"/>
                                      </p:to>
                                    </p:set>
                                    <p:animEffect transition="in" filter="fade">
                                      <p:cBhvr>
                                        <p:cTn id="20"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64982" y="1172266"/>
            <a:ext cx="10817582" cy="2234616"/>
            <a:chOff x="0" y="0"/>
            <a:chExt cx="21640800" cy="4669758"/>
          </a:xfrm>
        </p:grpSpPr>
        <p:grpSp>
          <p:nvGrpSpPr>
            <p:cNvPr id="6" name="Group 6"/>
            <p:cNvGrpSpPr/>
            <p:nvPr/>
          </p:nvGrpSpPr>
          <p:grpSpPr>
            <a:xfrm>
              <a:off x="815061" y="362077"/>
              <a:ext cx="20825739" cy="4307681"/>
              <a:chOff x="0" y="-38100"/>
              <a:chExt cx="4113726" cy="850900"/>
            </a:xfrm>
          </p:grpSpPr>
          <p:sp>
            <p:nvSpPr>
              <p:cNvPr id="7" name="Freeform 7"/>
              <p:cNvSpPr/>
              <p:nvPr/>
            </p:nvSpPr>
            <p:spPr>
              <a:xfrm>
                <a:off x="0" y="0"/>
                <a:ext cx="4113726" cy="390956"/>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9" name="Freeform 9"/>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TextBox 10"/>
            <p:cNvSpPr txBox="1"/>
            <p:nvPr/>
          </p:nvSpPr>
          <p:spPr>
            <a:xfrm>
              <a:off x="1706322" y="1103423"/>
              <a:ext cx="19283742" cy="77136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Hiến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khỏe</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sao</a:t>
              </a:r>
              <a:r>
                <a:rPr lang="en-US" sz="2300" b="1" dirty="0">
                  <a:solidFill>
                    <a:srgbClr val="000000"/>
                  </a:solidFill>
                  <a:latin typeface="Arial" pitchFamily="34" charset="0"/>
                </a:rPr>
                <a:t>?</a:t>
              </a:r>
            </a:p>
          </p:txBody>
        </p:sp>
      </p:grpSp>
      <p:sp>
        <p:nvSpPr>
          <p:cNvPr id="11" name="Freeform 11"/>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TextBox 13"/>
          <p:cNvSpPr txBox="1"/>
          <p:nvPr/>
        </p:nvSpPr>
        <p:spPr>
          <a:xfrm>
            <a:off x="1167592" y="256369"/>
            <a:ext cx="9989689" cy="846386"/>
          </a:xfrm>
          <a:prstGeom prst="rect">
            <a:avLst/>
          </a:prstGeom>
        </p:spPr>
        <p:txBody>
          <a:bodyPr wrap="square" lIns="0" tIns="0" rIns="0" bIns="0" rtlCol="0" anchor="t">
            <a:spAutoFit/>
          </a:bodyPr>
          <a:lstStyle/>
          <a:p>
            <a:pPr>
              <a:lnSpc>
                <a:spcPts val="3266"/>
              </a:lnSpc>
            </a:pPr>
            <a:r>
              <a:rPr lang="en-US" sz="2300" b="1" dirty="0" smtClean="0">
                <a:solidFill>
                  <a:srgbClr val="FFFFFF"/>
                </a:solidFill>
                <a:latin typeface="Arial" pitchFamily="34" charset="0"/>
              </a:rPr>
              <a:t>V. DỰ ÁN: ĐIỀU TRA MỘT SỐ BỆNH VỀ MÁU, TIM MẠCH VÀ PHONG TRÀO HIẾN MÁU NHÂN ĐẠO TẠI ĐỊA PHƯƠNG</a:t>
            </a:r>
            <a:endParaRPr lang="en-US" sz="2300" b="1" dirty="0">
              <a:solidFill>
                <a:srgbClr val="FFFFFF"/>
              </a:solidFill>
              <a:latin typeface="Arial" pitchFamily="34" charset="0"/>
            </a:endParaRPr>
          </a:p>
        </p:txBody>
      </p:sp>
      <p:sp>
        <p:nvSpPr>
          <p:cNvPr id="14" name="TextBox 14"/>
          <p:cNvSpPr txBox="1"/>
          <p:nvPr/>
        </p:nvSpPr>
        <p:spPr>
          <a:xfrm>
            <a:off x="1072406" y="2440125"/>
            <a:ext cx="2564212" cy="395236"/>
          </a:xfrm>
          <a:prstGeom prst="rect">
            <a:avLst/>
          </a:prstGeom>
        </p:spPr>
        <p:txBody>
          <a:bodyPr lIns="0" tIns="0" rIns="0" bIns="0" rtlCol="0" anchor="t">
            <a:spAutoFit/>
          </a:bodyPr>
          <a:lstStyle/>
          <a:p>
            <a:pPr>
              <a:lnSpc>
                <a:spcPts val="3266"/>
              </a:lnSpc>
            </a:pPr>
            <a:r>
              <a:rPr lang="en-US" sz="2300" dirty="0" err="1">
                <a:solidFill>
                  <a:srgbClr val="000000"/>
                </a:solidFill>
                <a:latin typeface="+mj-lt"/>
              </a:rPr>
              <a:t>Đáp</a:t>
            </a:r>
            <a:r>
              <a:rPr lang="en-US" sz="2300" dirty="0">
                <a:solidFill>
                  <a:srgbClr val="000000"/>
                </a:solidFill>
                <a:latin typeface="+mj-lt"/>
              </a:rPr>
              <a:t> </a:t>
            </a:r>
            <a:r>
              <a:rPr lang="en-US" sz="2300" dirty="0" err="1">
                <a:solidFill>
                  <a:srgbClr val="000000"/>
                </a:solidFill>
                <a:latin typeface="+mj-lt"/>
              </a:rPr>
              <a:t>án</a:t>
            </a:r>
            <a:endParaRPr lang="en-US" sz="2300" dirty="0">
              <a:solidFill>
                <a:srgbClr val="000000"/>
              </a:solidFill>
              <a:latin typeface="+mj-lt"/>
            </a:endParaRPr>
          </a:p>
        </p:txBody>
      </p:sp>
      <p:sp>
        <p:nvSpPr>
          <p:cNvPr id="15" name="Rectangle 1"/>
          <p:cNvSpPr>
            <a:spLocks noChangeArrowheads="1"/>
          </p:cNvSpPr>
          <p:nvPr/>
        </p:nvSpPr>
        <p:spPr bwMode="auto">
          <a:xfrm>
            <a:off x="664982" y="2856655"/>
            <a:ext cx="7097893"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Hiến</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máu</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không</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có</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hại</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cho</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sức</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khỏe</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nếu</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thể</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tích</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máu</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hiến</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phù</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hợp</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với</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thể</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trạng</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cũng</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như</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tần</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suất</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hiến</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hợp</a:t>
            </a:r>
            <a:r>
              <a:rPr kumimoji="0" lang="en-US" altLang="en-US" sz="2300" b="0" i="0" u="none" strike="noStrike" cap="none" normalizeH="0" baseline="0" dirty="0" smtClean="0">
                <a:ln>
                  <a:noFill/>
                </a:ln>
                <a:solidFill>
                  <a:srgbClr val="000000"/>
                </a:solidFill>
                <a:effectLst/>
                <a:latin typeface="+mj-lt"/>
              </a:rPr>
              <a:t> </a:t>
            </a:r>
            <a:r>
              <a:rPr kumimoji="0" lang="en-US" altLang="en-US" sz="2300" b="0" i="0" u="none" strike="noStrike" cap="none" normalizeH="0" baseline="0" dirty="0" err="1" smtClean="0">
                <a:ln>
                  <a:noFill/>
                </a:ln>
                <a:solidFill>
                  <a:srgbClr val="000000"/>
                </a:solidFill>
                <a:effectLst/>
                <a:latin typeface="+mj-lt"/>
              </a:rPr>
              <a:t>lí</a:t>
            </a:r>
            <a:r>
              <a:rPr kumimoji="0" lang="en-US" altLang="en-US" sz="2300" b="0" i="0" u="none" strike="noStrike" cap="none" normalizeH="0" baseline="0" dirty="0" smtClean="0">
                <a:ln>
                  <a:noFill/>
                </a:ln>
                <a:solidFill>
                  <a:srgbClr val="000000"/>
                </a:solidFill>
                <a:effectLst/>
                <a:latin typeface="+mj-lt"/>
              </a:rPr>
              <a:t>.</a:t>
            </a:r>
            <a:endParaRPr kumimoji="0" lang="en-US" altLang="en-US" sz="2300" b="0" i="0" u="none" strike="noStrike" cap="none" normalizeH="0" baseline="0" dirty="0" smtClean="0">
              <a:ln>
                <a:noFill/>
              </a:ln>
              <a:solidFill>
                <a:schemeClr val="tx1"/>
              </a:solidFill>
              <a:effectLst/>
              <a:latin typeface="+mj-lt"/>
            </a:endParaRPr>
          </a:p>
        </p:txBody>
      </p:sp>
      <p:pic>
        <p:nvPicPr>
          <p:cNvPr id="35843" name="Picture 3" descr="Hiến máu có thực sự tốt cho sức khỏe của bạn hay khô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2875" y="3166110"/>
            <a:ext cx="4698256" cy="277531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
          <p:cNvSpPr>
            <a:spLocks noChangeArrowheads="1"/>
          </p:cNvSpPr>
          <p:nvPr/>
        </p:nvSpPr>
        <p:spPr bwMode="auto">
          <a:xfrm>
            <a:off x="664982" y="3599196"/>
            <a:ext cx="7008992"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defTabSz="914400"/>
            <a:r>
              <a:rPr lang="en-US" altLang="en-US" sz="2300" dirty="0">
                <a:solidFill>
                  <a:srgbClr val="000000"/>
                </a:solidFill>
                <a:latin typeface="+mj-lt"/>
              </a:rPr>
              <a:t>- </a:t>
            </a:r>
            <a:r>
              <a:rPr lang="en-US" altLang="en-US" sz="2300" dirty="0" err="1">
                <a:solidFill>
                  <a:srgbClr val="000000"/>
                </a:solidFill>
                <a:latin typeface="+mj-lt"/>
              </a:rPr>
              <a:t>Giải</a:t>
            </a:r>
            <a:r>
              <a:rPr lang="en-US" altLang="en-US" sz="2300" dirty="0">
                <a:solidFill>
                  <a:srgbClr val="000000"/>
                </a:solidFill>
                <a:latin typeface="+mj-lt"/>
              </a:rPr>
              <a:t> </a:t>
            </a:r>
            <a:r>
              <a:rPr lang="en-US" altLang="en-US" sz="2300" dirty="0" err="1">
                <a:solidFill>
                  <a:srgbClr val="000000"/>
                </a:solidFill>
                <a:latin typeface="+mj-lt"/>
              </a:rPr>
              <a:t>thích</a:t>
            </a:r>
            <a:r>
              <a:rPr lang="en-US" altLang="en-US" sz="2300" dirty="0">
                <a:solidFill>
                  <a:srgbClr val="000000"/>
                </a:solidFill>
                <a:latin typeface="+mj-lt"/>
              </a:rPr>
              <a:t>:</a:t>
            </a:r>
            <a:endParaRPr lang="en-US" altLang="en-US" sz="2300" dirty="0">
              <a:latin typeface="+mj-lt"/>
            </a:endParaRPr>
          </a:p>
          <a:p>
            <a:pPr lvl="0" defTabSz="914400"/>
            <a:r>
              <a:rPr lang="en-US" altLang="en-US" sz="2300" dirty="0">
                <a:solidFill>
                  <a:srgbClr val="000000"/>
                </a:solidFill>
                <a:latin typeface="+mj-lt"/>
              </a:rPr>
              <a:t>+ </a:t>
            </a:r>
            <a:r>
              <a:rPr lang="en-US" altLang="en-US" sz="2300" dirty="0" err="1">
                <a:solidFill>
                  <a:srgbClr val="000000"/>
                </a:solidFill>
                <a:latin typeface="+mj-lt"/>
              </a:rPr>
              <a:t>Nếu</a:t>
            </a:r>
            <a:r>
              <a:rPr lang="en-US" altLang="en-US" sz="2300" dirty="0">
                <a:solidFill>
                  <a:srgbClr val="000000"/>
                </a:solidFill>
                <a:latin typeface="+mj-lt"/>
              </a:rPr>
              <a:t> </a:t>
            </a:r>
            <a:r>
              <a:rPr lang="en-US" altLang="en-US" sz="2300" dirty="0" err="1">
                <a:solidFill>
                  <a:srgbClr val="000000"/>
                </a:solidFill>
                <a:latin typeface="+mj-lt"/>
              </a:rPr>
              <a:t>hiến</a:t>
            </a:r>
            <a:r>
              <a:rPr lang="en-US" altLang="en-US" sz="2300" dirty="0">
                <a:solidFill>
                  <a:srgbClr val="000000"/>
                </a:solidFill>
                <a:latin typeface="+mj-lt"/>
              </a:rPr>
              <a:t> </a:t>
            </a:r>
            <a:r>
              <a:rPr lang="en-US" altLang="en-US" sz="2300" dirty="0" err="1">
                <a:solidFill>
                  <a:srgbClr val="000000"/>
                </a:solidFill>
                <a:latin typeface="+mj-lt"/>
              </a:rPr>
              <a:t>máu</a:t>
            </a:r>
            <a:r>
              <a:rPr lang="en-US" altLang="en-US" sz="2300" dirty="0">
                <a:solidFill>
                  <a:srgbClr val="000000"/>
                </a:solidFill>
                <a:latin typeface="+mj-lt"/>
              </a:rPr>
              <a:t> </a:t>
            </a:r>
            <a:r>
              <a:rPr lang="en-US" altLang="en-US" sz="2300" dirty="0" err="1">
                <a:solidFill>
                  <a:srgbClr val="000000"/>
                </a:solidFill>
                <a:latin typeface="+mj-lt"/>
              </a:rPr>
              <a:t>phu</a:t>
            </a:r>
            <a:r>
              <a:rPr lang="en-US" altLang="en-US" sz="2300" dirty="0">
                <a:solidFill>
                  <a:srgbClr val="000000"/>
                </a:solidFill>
                <a:latin typeface="+mj-lt"/>
              </a:rPr>
              <a:t>̀ </a:t>
            </a:r>
            <a:r>
              <a:rPr lang="en-US" altLang="en-US" sz="2300" dirty="0" err="1">
                <a:solidFill>
                  <a:srgbClr val="000000"/>
                </a:solidFill>
                <a:latin typeface="+mj-lt"/>
              </a:rPr>
              <a:t>hợp</a:t>
            </a:r>
            <a:r>
              <a:rPr lang="en-US" altLang="en-US" sz="2300" dirty="0">
                <a:solidFill>
                  <a:srgbClr val="000000"/>
                </a:solidFill>
                <a:latin typeface="+mj-lt"/>
              </a:rPr>
              <a:t> </a:t>
            </a:r>
            <a:r>
              <a:rPr lang="en-US" altLang="en-US" sz="2300" dirty="0" err="1">
                <a:solidFill>
                  <a:srgbClr val="000000"/>
                </a:solidFill>
                <a:latin typeface="+mj-lt"/>
              </a:rPr>
              <a:t>thì</a:t>
            </a:r>
            <a:r>
              <a:rPr lang="en-US" altLang="en-US" sz="2300" dirty="0">
                <a:solidFill>
                  <a:srgbClr val="000000"/>
                </a:solidFill>
                <a:latin typeface="+mj-lt"/>
              </a:rPr>
              <a:t> </a:t>
            </a:r>
            <a:r>
              <a:rPr lang="en-US" altLang="en-US" sz="2300" dirty="0" err="1">
                <a:solidFill>
                  <a:srgbClr val="000000"/>
                </a:solidFill>
                <a:latin typeface="+mj-lt"/>
              </a:rPr>
              <a:t>mặc</a:t>
            </a:r>
            <a:r>
              <a:rPr lang="en-US" altLang="en-US" sz="2300" dirty="0">
                <a:solidFill>
                  <a:srgbClr val="000000"/>
                </a:solidFill>
                <a:latin typeface="+mj-lt"/>
              </a:rPr>
              <a:t> dù </a:t>
            </a:r>
            <a:r>
              <a:rPr lang="en-US" altLang="en-US" sz="2300" dirty="0" err="1">
                <a:solidFill>
                  <a:srgbClr val="000000"/>
                </a:solidFill>
                <a:latin typeface="+mj-lt"/>
              </a:rPr>
              <a:t>sau</a:t>
            </a:r>
            <a:r>
              <a:rPr lang="en-US" altLang="en-US" sz="2300" dirty="0">
                <a:solidFill>
                  <a:srgbClr val="000000"/>
                </a:solidFill>
                <a:latin typeface="+mj-lt"/>
              </a:rPr>
              <a:t> </a:t>
            </a:r>
            <a:r>
              <a:rPr lang="en-US" altLang="en-US" sz="2300" dirty="0" err="1">
                <a:solidFill>
                  <a:srgbClr val="000000"/>
                </a:solidFill>
                <a:latin typeface="+mj-lt"/>
              </a:rPr>
              <a:t>khi</a:t>
            </a:r>
            <a:r>
              <a:rPr lang="en-US" altLang="en-US" sz="2300" dirty="0">
                <a:solidFill>
                  <a:srgbClr val="000000"/>
                </a:solidFill>
                <a:latin typeface="+mj-lt"/>
              </a:rPr>
              <a:t> </a:t>
            </a:r>
            <a:r>
              <a:rPr lang="en-US" altLang="en-US" sz="2300" dirty="0" err="1">
                <a:solidFill>
                  <a:srgbClr val="000000"/>
                </a:solidFill>
                <a:latin typeface="+mj-lt"/>
              </a:rPr>
              <a:t>hiến</a:t>
            </a:r>
            <a:r>
              <a:rPr lang="en-US" altLang="en-US" sz="2300" dirty="0">
                <a:solidFill>
                  <a:srgbClr val="000000"/>
                </a:solidFill>
                <a:latin typeface="+mj-lt"/>
              </a:rPr>
              <a:t> </a:t>
            </a:r>
            <a:r>
              <a:rPr lang="en-US" altLang="en-US" sz="2300" dirty="0" err="1">
                <a:solidFill>
                  <a:srgbClr val="000000"/>
                </a:solidFill>
                <a:latin typeface="+mj-lt"/>
              </a:rPr>
              <a:t>máu</a:t>
            </a:r>
            <a:r>
              <a:rPr lang="en-US" altLang="en-US" sz="2300" dirty="0">
                <a:solidFill>
                  <a:srgbClr val="000000"/>
                </a:solidFill>
                <a:latin typeface="+mj-lt"/>
              </a:rPr>
              <a:t>, </a:t>
            </a:r>
            <a:r>
              <a:rPr lang="en-US" altLang="en-US" sz="2300" dirty="0" err="1">
                <a:solidFill>
                  <a:srgbClr val="000000"/>
                </a:solidFill>
                <a:latin typeface="+mj-lt"/>
              </a:rPr>
              <a:t>các</a:t>
            </a:r>
            <a:r>
              <a:rPr lang="en-US" altLang="en-US" sz="2300" dirty="0">
                <a:solidFill>
                  <a:srgbClr val="000000"/>
                </a:solidFill>
                <a:latin typeface="+mj-lt"/>
              </a:rPr>
              <a:t> </a:t>
            </a:r>
            <a:r>
              <a:rPr lang="en-US" altLang="en-US" sz="2300" dirty="0" err="1">
                <a:solidFill>
                  <a:srgbClr val="000000"/>
                </a:solidFill>
                <a:latin typeface="+mj-lt"/>
              </a:rPr>
              <a:t>chỉ</a:t>
            </a:r>
            <a:r>
              <a:rPr lang="en-US" altLang="en-US" sz="2300" dirty="0">
                <a:solidFill>
                  <a:srgbClr val="000000"/>
                </a:solidFill>
                <a:latin typeface="+mj-lt"/>
              </a:rPr>
              <a:t> </a:t>
            </a:r>
            <a:r>
              <a:rPr lang="en-US" altLang="en-US" sz="2300" dirty="0" err="1">
                <a:solidFill>
                  <a:srgbClr val="000000"/>
                </a:solidFill>
                <a:latin typeface="+mj-lt"/>
              </a:rPr>
              <a:t>số</a:t>
            </a:r>
            <a:r>
              <a:rPr lang="en-US" altLang="en-US" sz="2300" dirty="0">
                <a:solidFill>
                  <a:srgbClr val="000000"/>
                </a:solidFill>
                <a:latin typeface="+mj-lt"/>
              </a:rPr>
              <a:t> </a:t>
            </a:r>
            <a:r>
              <a:rPr lang="en-US" altLang="en-US" sz="2300" dirty="0" err="1">
                <a:solidFill>
                  <a:srgbClr val="000000"/>
                </a:solidFill>
                <a:latin typeface="+mj-lt"/>
              </a:rPr>
              <a:t>trong</a:t>
            </a:r>
            <a:r>
              <a:rPr lang="en-US" altLang="en-US" sz="2300" dirty="0">
                <a:solidFill>
                  <a:srgbClr val="000000"/>
                </a:solidFill>
                <a:latin typeface="+mj-lt"/>
              </a:rPr>
              <a:t> </a:t>
            </a:r>
            <a:r>
              <a:rPr lang="en-US" altLang="en-US" sz="2300" dirty="0" err="1">
                <a:solidFill>
                  <a:srgbClr val="000000"/>
                </a:solidFill>
                <a:latin typeface="+mj-lt"/>
              </a:rPr>
              <a:t>cơ</a:t>
            </a:r>
            <a:r>
              <a:rPr lang="en-US" altLang="en-US" sz="2300" dirty="0">
                <a:solidFill>
                  <a:srgbClr val="000000"/>
                </a:solidFill>
                <a:latin typeface="+mj-lt"/>
              </a:rPr>
              <a:t> </a:t>
            </a:r>
            <a:r>
              <a:rPr lang="en-US" altLang="en-US" sz="2300" dirty="0" err="1">
                <a:solidFill>
                  <a:srgbClr val="000000"/>
                </a:solidFill>
                <a:latin typeface="+mj-lt"/>
              </a:rPr>
              <a:t>thể</a:t>
            </a:r>
            <a:r>
              <a:rPr lang="en-US" altLang="en-US" sz="2300" dirty="0">
                <a:solidFill>
                  <a:srgbClr val="000000"/>
                </a:solidFill>
                <a:latin typeface="+mj-lt"/>
              </a:rPr>
              <a:t> </a:t>
            </a:r>
            <a:r>
              <a:rPr lang="en-US" altLang="en-US" sz="2300" dirty="0" err="1">
                <a:solidFill>
                  <a:srgbClr val="000000"/>
                </a:solidFill>
                <a:latin typeface="+mj-lt"/>
              </a:rPr>
              <a:t>có</a:t>
            </a:r>
            <a:r>
              <a:rPr lang="en-US" altLang="en-US" sz="2300" dirty="0">
                <a:solidFill>
                  <a:srgbClr val="000000"/>
                </a:solidFill>
                <a:latin typeface="+mj-lt"/>
              </a:rPr>
              <a:t> </a:t>
            </a:r>
            <a:r>
              <a:rPr lang="en-US" altLang="en-US" sz="2300" dirty="0" err="1">
                <a:solidFill>
                  <a:srgbClr val="000000"/>
                </a:solidFill>
                <a:latin typeface="+mj-lt"/>
              </a:rPr>
              <a:t>chút</a:t>
            </a:r>
            <a:r>
              <a:rPr lang="en-US" altLang="en-US" sz="2300" dirty="0">
                <a:solidFill>
                  <a:srgbClr val="000000"/>
                </a:solidFill>
                <a:latin typeface="+mj-lt"/>
              </a:rPr>
              <a:t> </a:t>
            </a:r>
            <a:r>
              <a:rPr lang="en-US" altLang="en-US" sz="2300" dirty="0" err="1">
                <a:solidFill>
                  <a:srgbClr val="000000"/>
                </a:solidFill>
                <a:latin typeface="+mj-lt"/>
              </a:rPr>
              <a:t>thay</a:t>
            </a:r>
            <a:r>
              <a:rPr lang="en-US" altLang="en-US" sz="2300" dirty="0">
                <a:solidFill>
                  <a:srgbClr val="000000"/>
                </a:solidFill>
                <a:latin typeface="+mj-lt"/>
              </a:rPr>
              <a:t> </a:t>
            </a:r>
            <a:r>
              <a:rPr lang="en-US" altLang="en-US" sz="2300" dirty="0" err="1">
                <a:solidFill>
                  <a:srgbClr val="000000"/>
                </a:solidFill>
                <a:latin typeface="+mj-lt"/>
              </a:rPr>
              <a:t>đổi</a:t>
            </a:r>
            <a:r>
              <a:rPr lang="en-US" altLang="en-US" sz="2300" dirty="0">
                <a:solidFill>
                  <a:srgbClr val="000000"/>
                </a:solidFill>
                <a:latin typeface="+mj-lt"/>
              </a:rPr>
              <a:t> </a:t>
            </a:r>
            <a:r>
              <a:rPr lang="en-US" altLang="en-US" sz="2300" dirty="0" err="1">
                <a:solidFill>
                  <a:srgbClr val="000000"/>
                </a:solidFill>
                <a:latin typeface="+mj-lt"/>
              </a:rPr>
              <a:t>nhưng</a:t>
            </a:r>
            <a:r>
              <a:rPr lang="en-US" altLang="en-US" sz="2300" dirty="0">
                <a:solidFill>
                  <a:srgbClr val="000000"/>
                </a:solidFill>
                <a:latin typeface="+mj-lt"/>
              </a:rPr>
              <a:t> </a:t>
            </a:r>
            <a:r>
              <a:rPr lang="en-US" altLang="en-US" sz="2300" dirty="0" err="1">
                <a:solidFill>
                  <a:srgbClr val="000000"/>
                </a:solidFill>
                <a:latin typeface="+mj-lt"/>
              </a:rPr>
              <a:t>vẫn</a:t>
            </a:r>
            <a:r>
              <a:rPr lang="en-US" altLang="en-US" sz="2300" dirty="0">
                <a:solidFill>
                  <a:srgbClr val="000000"/>
                </a:solidFill>
                <a:latin typeface="+mj-lt"/>
              </a:rPr>
              <a:t> </a:t>
            </a:r>
            <a:r>
              <a:rPr lang="en-US" altLang="en-US" sz="2300" dirty="0" err="1">
                <a:solidFill>
                  <a:srgbClr val="000000"/>
                </a:solidFill>
                <a:latin typeface="+mj-lt"/>
              </a:rPr>
              <a:t>nằm</a:t>
            </a:r>
            <a:r>
              <a:rPr lang="en-US" altLang="en-US" sz="2300" dirty="0">
                <a:solidFill>
                  <a:srgbClr val="000000"/>
                </a:solidFill>
                <a:latin typeface="+mj-lt"/>
              </a:rPr>
              <a:t> </a:t>
            </a:r>
            <a:r>
              <a:rPr lang="en-US" altLang="en-US" sz="2300" dirty="0" err="1">
                <a:solidFill>
                  <a:srgbClr val="000000"/>
                </a:solidFill>
                <a:latin typeface="+mj-lt"/>
              </a:rPr>
              <a:t>trong</a:t>
            </a:r>
            <a:r>
              <a:rPr lang="en-US" altLang="en-US" sz="2300" dirty="0">
                <a:solidFill>
                  <a:srgbClr val="000000"/>
                </a:solidFill>
                <a:latin typeface="+mj-lt"/>
              </a:rPr>
              <a:t> </a:t>
            </a:r>
            <a:r>
              <a:rPr lang="en-US" altLang="en-US" sz="2300" dirty="0" err="1">
                <a:solidFill>
                  <a:srgbClr val="000000"/>
                </a:solidFill>
                <a:latin typeface="+mj-lt"/>
              </a:rPr>
              <a:t>giới</a:t>
            </a:r>
            <a:r>
              <a:rPr lang="en-US" altLang="en-US" sz="2300" dirty="0">
                <a:solidFill>
                  <a:srgbClr val="000000"/>
                </a:solidFill>
                <a:latin typeface="+mj-lt"/>
              </a:rPr>
              <a:t> </a:t>
            </a:r>
            <a:r>
              <a:rPr lang="en-US" altLang="en-US" sz="2300" dirty="0" err="1">
                <a:solidFill>
                  <a:srgbClr val="000000"/>
                </a:solidFill>
                <a:latin typeface="+mj-lt"/>
              </a:rPr>
              <a:t>hạn</a:t>
            </a:r>
            <a:r>
              <a:rPr lang="en-US" altLang="en-US" sz="2300" dirty="0">
                <a:solidFill>
                  <a:srgbClr val="000000"/>
                </a:solidFill>
                <a:latin typeface="+mj-lt"/>
              </a:rPr>
              <a:t> </a:t>
            </a:r>
            <a:r>
              <a:rPr lang="en-US" altLang="en-US" sz="2300" dirty="0" err="1">
                <a:solidFill>
                  <a:srgbClr val="000000"/>
                </a:solidFill>
                <a:latin typeface="+mj-lt"/>
              </a:rPr>
              <a:t>sinh</a:t>
            </a:r>
            <a:r>
              <a:rPr lang="en-US" altLang="en-US" sz="2300" dirty="0">
                <a:solidFill>
                  <a:srgbClr val="000000"/>
                </a:solidFill>
                <a:latin typeface="+mj-lt"/>
              </a:rPr>
              <a:t> </a:t>
            </a:r>
            <a:r>
              <a:rPr lang="en-US" altLang="en-US" sz="2300" dirty="0" err="1">
                <a:solidFill>
                  <a:srgbClr val="000000"/>
                </a:solidFill>
                <a:latin typeface="+mj-lt"/>
              </a:rPr>
              <a:t>lí</a:t>
            </a:r>
            <a:r>
              <a:rPr lang="en-US" altLang="en-US" sz="2300" dirty="0">
                <a:solidFill>
                  <a:srgbClr val="000000"/>
                </a:solidFill>
                <a:latin typeface="+mj-lt"/>
              </a:rPr>
              <a:t> </a:t>
            </a:r>
            <a:r>
              <a:rPr lang="en-US" altLang="en-US" sz="2300" dirty="0" err="1">
                <a:solidFill>
                  <a:srgbClr val="000000"/>
                </a:solidFill>
                <a:latin typeface="+mj-lt"/>
              </a:rPr>
              <a:t>bình</a:t>
            </a:r>
            <a:r>
              <a:rPr lang="en-US" altLang="en-US" sz="2300" dirty="0">
                <a:solidFill>
                  <a:srgbClr val="000000"/>
                </a:solidFill>
                <a:latin typeface="+mj-lt"/>
              </a:rPr>
              <a:t> </a:t>
            </a:r>
            <a:r>
              <a:rPr lang="en-US" altLang="en-US" sz="2300" dirty="0" err="1">
                <a:solidFill>
                  <a:srgbClr val="000000"/>
                </a:solidFill>
                <a:latin typeface="+mj-lt"/>
              </a:rPr>
              <a:t>thường</a:t>
            </a:r>
            <a:r>
              <a:rPr lang="en-US" altLang="en-US" sz="2300" dirty="0">
                <a:solidFill>
                  <a:srgbClr val="000000"/>
                </a:solidFill>
                <a:latin typeface="+mj-lt"/>
              </a:rPr>
              <a:t>, </a:t>
            </a:r>
            <a:r>
              <a:rPr lang="en-US" altLang="en-US" sz="2300" dirty="0" err="1">
                <a:solidFill>
                  <a:srgbClr val="000000"/>
                </a:solidFill>
                <a:latin typeface="+mj-lt"/>
              </a:rPr>
              <a:t>không</a:t>
            </a:r>
            <a:r>
              <a:rPr lang="en-US" altLang="en-US" sz="2300" dirty="0">
                <a:solidFill>
                  <a:srgbClr val="000000"/>
                </a:solidFill>
                <a:latin typeface="+mj-lt"/>
              </a:rPr>
              <a:t> </a:t>
            </a:r>
            <a:r>
              <a:rPr lang="en-US" altLang="en-US" sz="2300" dirty="0" err="1">
                <a:solidFill>
                  <a:srgbClr val="000000"/>
                </a:solidFill>
                <a:latin typeface="+mj-lt"/>
              </a:rPr>
              <a:t>gây</a:t>
            </a:r>
            <a:r>
              <a:rPr lang="en-US" altLang="en-US" sz="2300" dirty="0">
                <a:solidFill>
                  <a:srgbClr val="000000"/>
                </a:solidFill>
                <a:latin typeface="+mj-lt"/>
              </a:rPr>
              <a:t> </a:t>
            </a:r>
            <a:r>
              <a:rPr lang="en-US" altLang="en-US" sz="2300" dirty="0" err="1">
                <a:solidFill>
                  <a:srgbClr val="000000"/>
                </a:solidFill>
                <a:latin typeface="+mj-lt"/>
              </a:rPr>
              <a:t>ảnh</a:t>
            </a:r>
            <a:r>
              <a:rPr lang="en-US" altLang="en-US" sz="2300" dirty="0">
                <a:solidFill>
                  <a:srgbClr val="000000"/>
                </a:solidFill>
                <a:latin typeface="+mj-lt"/>
              </a:rPr>
              <a:t> </a:t>
            </a:r>
            <a:r>
              <a:rPr lang="en-US" altLang="en-US" sz="2300" dirty="0" err="1">
                <a:solidFill>
                  <a:srgbClr val="000000"/>
                </a:solidFill>
                <a:latin typeface="+mj-lt"/>
              </a:rPr>
              <a:t>hưởng</a:t>
            </a:r>
            <a:r>
              <a:rPr lang="en-US" altLang="en-US" sz="2300" dirty="0">
                <a:solidFill>
                  <a:srgbClr val="000000"/>
                </a:solidFill>
                <a:latin typeface="+mj-lt"/>
              </a:rPr>
              <a:t> </a:t>
            </a:r>
            <a:r>
              <a:rPr lang="en-US" altLang="en-US" sz="2300" dirty="0" err="1">
                <a:solidFill>
                  <a:srgbClr val="000000"/>
                </a:solidFill>
                <a:latin typeface="+mj-lt"/>
              </a:rPr>
              <a:t>đến</a:t>
            </a:r>
            <a:r>
              <a:rPr lang="en-US" altLang="en-US" sz="2300" dirty="0">
                <a:solidFill>
                  <a:srgbClr val="000000"/>
                </a:solidFill>
                <a:latin typeface="+mj-lt"/>
              </a:rPr>
              <a:t> </a:t>
            </a:r>
            <a:r>
              <a:rPr lang="en-US" altLang="en-US" sz="2300" dirty="0" err="1">
                <a:solidFill>
                  <a:srgbClr val="000000"/>
                </a:solidFill>
                <a:latin typeface="+mj-lt"/>
              </a:rPr>
              <a:t>hoạt</a:t>
            </a:r>
            <a:r>
              <a:rPr lang="en-US" altLang="en-US" sz="2300" dirty="0">
                <a:solidFill>
                  <a:srgbClr val="000000"/>
                </a:solidFill>
                <a:latin typeface="+mj-lt"/>
              </a:rPr>
              <a:t> </a:t>
            </a:r>
            <a:r>
              <a:rPr lang="en-US" altLang="en-US" sz="2300" dirty="0" err="1">
                <a:solidFill>
                  <a:srgbClr val="000000"/>
                </a:solidFill>
                <a:latin typeface="+mj-lt"/>
              </a:rPr>
              <a:t>động</a:t>
            </a:r>
            <a:r>
              <a:rPr lang="en-US" altLang="en-US" sz="2300" dirty="0">
                <a:solidFill>
                  <a:srgbClr val="000000"/>
                </a:solidFill>
                <a:latin typeface="+mj-lt"/>
              </a:rPr>
              <a:t> </a:t>
            </a:r>
            <a:r>
              <a:rPr lang="en-US" altLang="en-US" sz="2300" dirty="0" err="1">
                <a:solidFill>
                  <a:srgbClr val="000000"/>
                </a:solidFill>
                <a:latin typeface="+mj-lt"/>
              </a:rPr>
              <a:t>thường</a:t>
            </a:r>
            <a:r>
              <a:rPr lang="en-US" altLang="en-US" sz="2300" dirty="0">
                <a:solidFill>
                  <a:srgbClr val="000000"/>
                </a:solidFill>
                <a:latin typeface="+mj-lt"/>
              </a:rPr>
              <a:t> </a:t>
            </a:r>
            <a:r>
              <a:rPr lang="en-US" altLang="en-US" sz="2300" dirty="0" err="1">
                <a:solidFill>
                  <a:srgbClr val="000000"/>
                </a:solidFill>
                <a:latin typeface="+mj-lt"/>
              </a:rPr>
              <a:t>ngày</a:t>
            </a:r>
            <a:r>
              <a:rPr lang="en-US" altLang="en-US" sz="2300" dirty="0">
                <a:solidFill>
                  <a:srgbClr val="000000"/>
                </a:solidFill>
                <a:latin typeface="+mj-lt"/>
              </a:rPr>
              <a:t> </a:t>
            </a:r>
            <a:r>
              <a:rPr lang="en-US" altLang="en-US" sz="2300" dirty="0" err="1">
                <a:solidFill>
                  <a:srgbClr val="000000"/>
                </a:solidFill>
                <a:latin typeface="+mj-lt"/>
              </a:rPr>
              <a:t>của</a:t>
            </a:r>
            <a:r>
              <a:rPr lang="en-US" altLang="en-US" sz="2300" dirty="0">
                <a:solidFill>
                  <a:srgbClr val="000000"/>
                </a:solidFill>
                <a:latin typeface="+mj-lt"/>
              </a:rPr>
              <a:t> </a:t>
            </a:r>
            <a:r>
              <a:rPr lang="en-US" altLang="en-US" sz="2300" dirty="0" err="1">
                <a:solidFill>
                  <a:srgbClr val="000000"/>
                </a:solidFill>
                <a:latin typeface="+mj-lt"/>
              </a:rPr>
              <a:t>cơ</a:t>
            </a:r>
            <a:r>
              <a:rPr lang="en-US" altLang="en-US" sz="2300" dirty="0">
                <a:solidFill>
                  <a:srgbClr val="000000"/>
                </a:solidFill>
                <a:latin typeface="+mj-lt"/>
              </a:rPr>
              <a:t> </a:t>
            </a:r>
            <a:r>
              <a:rPr lang="en-US" altLang="en-US" sz="2300" dirty="0" err="1">
                <a:solidFill>
                  <a:srgbClr val="000000"/>
                </a:solidFill>
                <a:latin typeface="+mj-lt"/>
              </a:rPr>
              <a:t>thể</a:t>
            </a:r>
            <a:r>
              <a:rPr lang="en-US" altLang="en-US" sz="2300" dirty="0">
                <a:solidFill>
                  <a:srgbClr val="000000"/>
                </a:solidFill>
                <a:latin typeface="+mj-lt"/>
              </a:rPr>
              <a:t>.</a:t>
            </a:r>
            <a:endParaRPr lang="en-US" altLang="en-US" sz="2300" dirty="0">
              <a:latin typeface="+mj-lt"/>
            </a:endParaRPr>
          </a:p>
          <a:p>
            <a:pPr lvl="0" defTabSz="914400"/>
            <a:r>
              <a:rPr lang="en-US" altLang="en-US" sz="2300" dirty="0">
                <a:solidFill>
                  <a:srgbClr val="000000"/>
                </a:solidFill>
                <a:latin typeface="+mj-lt"/>
              </a:rPr>
              <a:t>+ </a:t>
            </a:r>
            <a:r>
              <a:rPr lang="en-US" altLang="en-US" sz="2300" dirty="0" err="1">
                <a:solidFill>
                  <a:srgbClr val="000000"/>
                </a:solidFill>
                <a:latin typeface="+mj-lt"/>
              </a:rPr>
              <a:t>Thậm</a:t>
            </a:r>
            <a:r>
              <a:rPr lang="en-US" altLang="en-US" sz="2300" dirty="0">
                <a:solidFill>
                  <a:srgbClr val="000000"/>
                </a:solidFill>
                <a:latin typeface="+mj-lt"/>
              </a:rPr>
              <a:t> </a:t>
            </a:r>
            <a:r>
              <a:rPr lang="en-US" altLang="en-US" sz="2300" dirty="0" err="1">
                <a:solidFill>
                  <a:srgbClr val="000000"/>
                </a:solidFill>
                <a:latin typeface="+mj-lt"/>
              </a:rPr>
              <a:t>chí</a:t>
            </a:r>
            <a:r>
              <a:rPr lang="en-US" altLang="en-US" sz="2300" dirty="0">
                <a:solidFill>
                  <a:srgbClr val="000000"/>
                </a:solidFill>
                <a:latin typeface="+mj-lt"/>
              </a:rPr>
              <a:t>, </a:t>
            </a:r>
            <a:r>
              <a:rPr lang="en-US" altLang="en-US" sz="2300" dirty="0" err="1">
                <a:solidFill>
                  <a:srgbClr val="000000"/>
                </a:solidFill>
                <a:latin typeface="+mj-lt"/>
              </a:rPr>
              <a:t>hiến</a:t>
            </a:r>
            <a:r>
              <a:rPr lang="en-US" altLang="en-US" sz="2300" dirty="0">
                <a:solidFill>
                  <a:srgbClr val="000000"/>
                </a:solidFill>
                <a:latin typeface="+mj-lt"/>
              </a:rPr>
              <a:t> </a:t>
            </a:r>
            <a:r>
              <a:rPr lang="en-US" altLang="en-US" sz="2300" dirty="0" err="1">
                <a:solidFill>
                  <a:srgbClr val="000000"/>
                </a:solidFill>
                <a:latin typeface="+mj-lt"/>
              </a:rPr>
              <a:t>máu</a:t>
            </a:r>
            <a:r>
              <a:rPr lang="en-US" altLang="en-US" sz="2300" dirty="0">
                <a:solidFill>
                  <a:srgbClr val="000000"/>
                </a:solidFill>
                <a:latin typeface="+mj-lt"/>
              </a:rPr>
              <a:t> </a:t>
            </a:r>
            <a:r>
              <a:rPr lang="en-US" altLang="en-US" sz="2300" dirty="0" err="1">
                <a:solidFill>
                  <a:srgbClr val="000000"/>
                </a:solidFill>
                <a:latin typeface="+mj-lt"/>
              </a:rPr>
              <a:t>còn</a:t>
            </a:r>
            <a:r>
              <a:rPr lang="en-US" altLang="en-US" sz="2300" dirty="0">
                <a:solidFill>
                  <a:srgbClr val="000000"/>
                </a:solidFill>
                <a:latin typeface="+mj-lt"/>
              </a:rPr>
              <a:t> </a:t>
            </a:r>
            <a:r>
              <a:rPr lang="en-US" altLang="en-US" sz="2300" dirty="0" err="1">
                <a:solidFill>
                  <a:srgbClr val="000000"/>
                </a:solidFill>
                <a:latin typeface="+mj-lt"/>
              </a:rPr>
              <a:t>được</a:t>
            </a:r>
            <a:r>
              <a:rPr lang="en-US" altLang="en-US" sz="2300" dirty="0">
                <a:solidFill>
                  <a:srgbClr val="000000"/>
                </a:solidFill>
                <a:latin typeface="+mj-lt"/>
              </a:rPr>
              <a:t> </a:t>
            </a:r>
            <a:r>
              <a:rPr lang="en-US" altLang="en-US" sz="2300" dirty="0" err="1">
                <a:solidFill>
                  <a:srgbClr val="000000"/>
                </a:solidFill>
                <a:latin typeface="+mj-lt"/>
              </a:rPr>
              <a:t>xem</a:t>
            </a:r>
            <a:r>
              <a:rPr lang="en-US" altLang="en-US" sz="2300" dirty="0">
                <a:solidFill>
                  <a:srgbClr val="000000"/>
                </a:solidFill>
                <a:latin typeface="+mj-lt"/>
              </a:rPr>
              <a:t> </a:t>
            </a:r>
            <a:r>
              <a:rPr lang="en-US" altLang="en-US" sz="2300" dirty="0" err="1">
                <a:solidFill>
                  <a:srgbClr val="000000"/>
                </a:solidFill>
                <a:latin typeface="+mj-lt"/>
              </a:rPr>
              <a:t>là</a:t>
            </a:r>
            <a:r>
              <a:rPr lang="en-US" altLang="en-US" sz="2300" dirty="0">
                <a:solidFill>
                  <a:srgbClr val="000000"/>
                </a:solidFill>
                <a:latin typeface="+mj-lt"/>
              </a:rPr>
              <a:t> </a:t>
            </a:r>
            <a:r>
              <a:rPr lang="en-US" altLang="en-US" sz="2300" dirty="0" err="1">
                <a:solidFill>
                  <a:srgbClr val="000000"/>
                </a:solidFill>
                <a:latin typeface="+mj-lt"/>
              </a:rPr>
              <a:t>một</a:t>
            </a:r>
            <a:r>
              <a:rPr lang="en-US" altLang="en-US" sz="2300" dirty="0">
                <a:solidFill>
                  <a:srgbClr val="000000"/>
                </a:solidFill>
                <a:latin typeface="+mj-lt"/>
              </a:rPr>
              <a:t> </a:t>
            </a:r>
            <a:r>
              <a:rPr lang="en-US" altLang="en-US" sz="2300" dirty="0" err="1">
                <a:solidFill>
                  <a:srgbClr val="000000"/>
                </a:solidFill>
                <a:latin typeface="+mj-lt"/>
              </a:rPr>
              <a:t>cơ</a:t>
            </a:r>
            <a:r>
              <a:rPr lang="en-US" altLang="en-US" sz="2300" dirty="0">
                <a:solidFill>
                  <a:srgbClr val="000000"/>
                </a:solidFill>
                <a:latin typeface="+mj-lt"/>
              </a:rPr>
              <a:t> </a:t>
            </a:r>
            <a:r>
              <a:rPr lang="en-US" altLang="en-US" sz="2300" dirty="0" err="1">
                <a:solidFill>
                  <a:srgbClr val="000000"/>
                </a:solidFill>
                <a:latin typeface="+mj-lt"/>
              </a:rPr>
              <a:t>hội</a:t>
            </a:r>
            <a:r>
              <a:rPr lang="en-US" altLang="en-US" sz="2300" dirty="0">
                <a:solidFill>
                  <a:srgbClr val="000000"/>
                </a:solidFill>
                <a:latin typeface="+mj-lt"/>
              </a:rPr>
              <a:t> </a:t>
            </a:r>
            <a:r>
              <a:rPr lang="en-US" altLang="en-US" sz="2300" dirty="0" err="1">
                <a:solidFill>
                  <a:srgbClr val="000000"/>
                </a:solidFill>
                <a:latin typeface="+mj-lt"/>
              </a:rPr>
              <a:t>giúp</a:t>
            </a:r>
            <a:r>
              <a:rPr lang="en-US" altLang="en-US" sz="2300" dirty="0">
                <a:solidFill>
                  <a:srgbClr val="000000"/>
                </a:solidFill>
                <a:latin typeface="+mj-lt"/>
              </a:rPr>
              <a:t> </a:t>
            </a:r>
            <a:r>
              <a:rPr lang="en-US" altLang="en-US" sz="2300" dirty="0" err="1">
                <a:solidFill>
                  <a:srgbClr val="000000"/>
                </a:solidFill>
                <a:latin typeface="+mj-lt"/>
              </a:rPr>
              <a:t>sức</a:t>
            </a:r>
            <a:r>
              <a:rPr lang="en-US" altLang="en-US" sz="2300" dirty="0">
                <a:solidFill>
                  <a:srgbClr val="000000"/>
                </a:solidFill>
                <a:latin typeface="+mj-lt"/>
              </a:rPr>
              <a:t> </a:t>
            </a:r>
            <a:r>
              <a:rPr lang="en-US" altLang="en-US" sz="2300" dirty="0" err="1">
                <a:solidFill>
                  <a:srgbClr val="000000"/>
                </a:solidFill>
                <a:latin typeface="+mj-lt"/>
              </a:rPr>
              <a:t>khỏe</a:t>
            </a:r>
            <a:r>
              <a:rPr lang="en-US" altLang="en-US" sz="2300" dirty="0">
                <a:solidFill>
                  <a:srgbClr val="000000"/>
                </a:solidFill>
                <a:latin typeface="+mj-lt"/>
              </a:rPr>
              <a:t> </a:t>
            </a:r>
            <a:r>
              <a:rPr lang="en-US" altLang="en-US" sz="2300" dirty="0" err="1">
                <a:solidFill>
                  <a:srgbClr val="000000"/>
                </a:solidFill>
                <a:latin typeface="+mj-lt"/>
              </a:rPr>
              <a:t>được</a:t>
            </a:r>
            <a:r>
              <a:rPr lang="en-US" altLang="en-US" sz="2300" dirty="0">
                <a:solidFill>
                  <a:srgbClr val="000000"/>
                </a:solidFill>
                <a:latin typeface="+mj-lt"/>
              </a:rPr>
              <a:t> </a:t>
            </a:r>
            <a:r>
              <a:rPr lang="en-US" altLang="en-US" sz="2300" dirty="0" err="1">
                <a:solidFill>
                  <a:srgbClr val="000000"/>
                </a:solidFill>
                <a:latin typeface="+mj-lt"/>
              </a:rPr>
              <a:t>tăng</a:t>
            </a:r>
            <a:r>
              <a:rPr lang="en-US" altLang="en-US" sz="2300" dirty="0">
                <a:solidFill>
                  <a:srgbClr val="000000"/>
                </a:solidFill>
                <a:latin typeface="+mj-lt"/>
              </a:rPr>
              <a:t> </a:t>
            </a:r>
            <a:r>
              <a:rPr lang="en-US" altLang="en-US" sz="2300" dirty="0" err="1">
                <a:solidFill>
                  <a:srgbClr val="000000"/>
                </a:solidFill>
                <a:latin typeface="+mj-lt"/>
              </a:rPr>
              <a:t>cường</a:t>
            </a:r>
            <a:r>
              <a:rPr lang="en-US" altLang="en-US" sz="2300" dirty="0">
                <a:solidFill>
                  <a:srgbClr val="000000"/>
                </a:solidFill>
                <a:latin typeface="+mj-lt"/>
              </a:rPr>
              <a:t> </a:t>
            </a:r>
            <a:r>
              <a:rPr lang="en-US" altLang="en-US" sz="2300" dirty="0" err="1">
                <a:solidFill>
                  <a:srgbClr val="000000"/>
                </a:solidFill>
                <a:latin typeface="+mj-lt"/>
              </a:rPr>
              <a:t>tốt</a:t>
            </a:r>
            <a:r>
              <a:rPr lang="en-US" altLang="en-US" sz="2300" dirty="0">
                <a:solidFill>
                  <a:srgbClr val="000000"/>
                </a:solidFill>
                <a:latin typeface="+mj-lt"/>
              </a:rPr>
              <a:t> </a:t>
            </a:r>
            <a:r>
              <a:rPr lang="en-US" altLang="en-US" sz="2300" dirty="0" err="1">
                <a:solidFill>
                  <a:srgbClr val="000000"/>
                </a:solidFill>
                <a:latin typeface="+mj-lt"/>
              </a:rPr>
              <a:t>hơn</a:t>
            </a:r>
            <a:r>
              <a:rPr lang="en-US" altLang="en-US" sz="2300" dirty="0">
                <a:solidFill>
                  <a:srgbClr val="000000"/>
                </a:solidFill>
                <a:latin typeface="+mj-lt"/>
              </a:rPr>
              <a:t> vì </a:t>
            </a:r>
            <a:r>
              <a:rPr lang="en-US" altLang="en-US" sz="2300" dirty="0" err="1">
                <a:solidFill>
                  <a:srgbClr val="000000"/>
                </a:solidFill>
                <a:latin typeface="+mj-lt"/>
              </a:rPr>
              <a:t>giúp</a:t>
            </a:r>
            <a:r>
              <a:rPr lang="en-US" altLang="en-US" sz="2300" dirty="0">
                <a:solidFill>
                  <a:srgbClr val="000000"/>
                </a:solidFill>
                <a:latin typeface="+mj-lt"/>
              </a:rPr>
              <a:t> </a:t>
            </a:r>
            <a:r>
              <a:rPr lang="en-US" altLang="en-US" sz="2300" dirty="0" err="1">
                <a:solidFill>
                  <a:srgbClr val="000000"/>
                </a:solidFill>
                <a:latin typeface="+mj-lt"/>
              </a:rPr>
              <a:t>kích</a:t>
            </a:r>
            <a:r>
              <a:rPr lang="en-US" altLang="en-US" sz="2300" dirty="0">
                <a:solidFill>
                  <a:srgbClr val="000000"/>
                </a:solidFill>
                <a:latin typeface="+mj-lt"/>
              </a:rPr>
              <a:t> </a:t>
            </a:r>
            <a:r>
              <a:rPr lang="en-US" altLang="en-US" sz="2300" dirty="0" err="1">
                <a:solidFill>
                  <a:srgbClr val="000000"/>
                </a:solidFill>
                <a:latin typeface="+mj-lt"/>
              </a:rPr>
              <a:t>thích</a:t>
            </a:r>
            <a:r>
              <a:rPr lang="en-US" altLang="en-US" sz="2300" dirty="0">
                <a:solidFill>
                  <a:srgbClr val="000000"/>
                </a:solidFill>
                <a:latin typeface="+mj-lt"/>
              </a:rPr>
              <a:t> </a:t>
            </a:r>
            <a:r>
              <a:rPr lang="en-US" altLang="en-US" sz="2300" dirty="0" err="1">
                <a:solidFill>
                  <a:srgbClr val="000000"/>
                </a:solidFill>
                <a:latin typeface="+mj-lt"/>
              </a:rPr>
              <a:t>kha</a:t>
            </a:r>
            <a:r>
              <a:rPr lang="en-US" altLang="en-US" sz="2300" dirty="0">
                <a:solidFill>
                  <a:srgbClr val="000000"/>
                </a:solidFill>
                <a:latin typeface="+mj-lt"/>
              </a:rPr>
              <a:t>̉ </a:t>
            </a:r>
            <a:r>
              <a:rPr lang="en-US" altLang="en-US" sz="2300" dirty="0" err="1">
                <a:solidFill>
                  <a:srgbClr val="000000"/>
                </a:solidFill>
                <a:latin typeface="+mj-lt"/>
              </a:rPr>
              <a:t>năng</a:t>
            </a:r>
            <a:r>
              <a:rPr lang="en-US" altLang="en-US" sz="2300" dirty="0">
                <a:solidFill>
                  <a:srgbClr val="000000"/>
                </a:solidFill>
                <a:latin typeface="+mj-lt"/>
              </a:rPr>
              <a:t> </a:t>
            </a:r>
            <a:r>
              <a:rPr lang="en-US" altLang="en-US" sz="2300" dirty="0" err="1">
                <a:solidFill>
                  <a:srgbClr val="000000"/>
                </a:solidFill>
                <a:latin typeface="+mj-lt"/>
              </a:rPr>
              <a:t>tạo</a:t>
            </a:r>
            <a:r>
              <a:rPr lang="en-US" altLang="en-US" sz="2300" dirty="0">
                <a:solidFill>
                  <a:srgbClr val="000000"/>
                </a:solidFill>
                <a:latin typeface="+mj-lt"/>
              </a:rPr>
              <a:t> </a:t>
            </a:r>
            <a:r>
              <a:rPr lang="en-US" altLang="en-US" sz="2300" dirty="0" err="1">
                <a:solidFill>
                  <a:srgbClr val="000000"/>
                </a:solidFill>
                <a:latin typeface="+mj-lt"/>
              </a:rPr>
              <a:t>máu</a:t>
            </a:r>
            <a:r>
              <a:rPr lang="en-US" altLang="en-US" sz="2300" dirty="0">
                <a:solidFill>
                  <a:srgbClr val="000000"/>
                </a:solidFill>
                <a:latin typeface="+mj-lt"/>
              </a:rPr>
              <a:t>, </a:t>
            </a:r>
            <a:r>
              <a:rPr lang="en-US" altLang="en-US" sz="2300" dirty="0" err="1">
                <a:solidFill>
                  <a:srgbClr val="000000"/>
                </a:solidFill>
                <a:latin typeface="+mj-lt"/>
              </a:rPr>
              <a:t>thải</a:t>
            </a:r>
            <a:r>
              <a:rPr lang="en-US" altLang="en-US" sz="2300" dirty="0">
                <a:solidFill>
                  <a:srgbClr val="000000"/>
                </a:solidFill>
                <a:latin typeface="+mj-lt"/>
              </a:rPr>
              <a:t> </a:t>
            </a:r>
            <a:r>
              <a:rPr lang="en-US" altLang="en-US" sz="2300" dirty="0" err="1">
                <a:solidFill>
                  <a:srgbClr val="000000"/>
                </a:solidFill>
                <a:latin typeface="+mj-lt"/>
              </a:rPr>
              <a:t>sắt</a:t>
            </a:r>
            <a:r>
              <a:rPr lang="en-US" altLang="en-US" sz="2300" dirty="0">
                <a:solidFill>
                  <a:srgbClr val="000000"/>
                </a:solidFill>
                <a:latin typeface="+mj-lt"/>
              </a:rPr>
              <a:t> ứ </a:t>
            </a:r>
            <a:r>
              <a:rPr lang="en-US" altLang="en-US" sz="2300" dirty="0" err="1">
                <a:solidFill>
                  <a:srgbClr val="000000"/>
                </a:solidFill>
                <a:latin typeface="+mj-lt"/>
              </a:rPr>
              <a:t>trê</a:t>
            </a:r>
            <a:r>
              <a:rPr lang="en-US" altLang="en-US" sz="2300" dirty="0">
                <a:solidFill>
                  <a:srgbClr val="000000"/>
                </a:solidFill>
                <a:latin typeface="+mj-lt"/>
              </a:rPr>
              <a:t>̣ </a:t>
            </a:r>
            <a:r>
              <a:rPr lang="en-US" altLang="en-US" sz="2300" dirty="0" err="1">
                <a:solidFill>
                  <a:srgbClr val="000000"/>
                </a:solidFill>
                <a:latin typeface="+mj-lt"/>
              </a:rPr>
              <a:t>trong</a:t>
            </a:r>
            <a:r>
              <a:rPr lang="en-US" altLang="en-US" sz="2300" dirty="0">
                <a:solidFill>
                  <a:srgbClr val="000000"/>
                </a:solidFill>
                <a:latin typeface="+mj-lt"/>
              </a:rPr>
              <a:t> </a:t>
            </a:r>
            <a:r>
              <a:rPr lang="en-US" altLang="en-US" sz="2300" dirty="0" err="1">
                <a:solidFill>
                  <a:srgbClr val="000000"/>
                </a:solidFill>
                <a:latin typeface="+mj-lt"/>
              </a:rPr>
              <a:t>các</a:t>
            </a:r>
            <a:r>
              <a:rPr lang="en-US" altLang="en-US" sz="2300" dirty="0">
                <a:solidFill>
                  <a:srgbClr val="000000"/>
                </a:solidFill>
                <a:latin typeface="+mj-lt"/>
              </a:rPr>
              <a:t> </a:t>
            </a:r>
            <a:r>
              <a:rPr lang="en-US" altLang="en-US" sz="2300" dirty="0" err="1">
                <a:solidFill>
                  <a:srgbClr val="000000"/>
                </a:solidFill>
                <a:latin typeface="+mj-lt"/>
              </a:rPr>
              <a:t>cơ</a:t>
            </a:r>
            <a:r>
              <a:rPr lang="en-US" altLang="en-US" sz="2300" dirty="0">
                <a:solidFill>
                  <a:srgbClr val="000000"/>
                </a:solidFill>
                <a:latin typeface="+mj-lt"/>
              </a:rPr>
              <a:t> </a:t>
            </a:r>
            <a:r>
              <a:rPr lang="en-US" altLang="en-US" sz="2300" dirty="0" err="1">
                <a:solidFill>
                  <a:srgbClr val="000000"/>
                </a:solidFill>
                <a:latin typeface="+mj-lt"/>
              </a:rPr>
              <a:t>quan</a:t>
            </a:r>
            <a:r>
              <a:rPr lang="en-US" altLang="en-US" sz="2300" dirty="0">
                <a:solidFill>
                  <a:srgbClr val="000000"/>
                </a:solidFill>
                <a:latin typeface="+mj-lt"/>
              </a:rPr>
              <a:t>.</a:t>
            </a:r>
            <a:endParaRPr lang="en-US" altLang="en-US" sz="2300" dirty="0">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35843"/>
                                        </p:tgtEl>
                                        <p:attrNameLst>
                                          <p:attrName>style.visibility</p:attrName>
                                        </p:attrNameLst>
                                      </p:cBhvr>
                                      <p:to>
                                        <p:strVal val="visible"/>
                                      </p:to>
                                    </p:set>
                                    <p:animEffect transition="in" filter="fade">
                                      <p:cBhvr>
                                        <p:cTn id="49" dur="500"/>
                                        <p:tgtEl>
                                          <p:spTgt spid="3584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Những lưu ý khi đi hiến máu - Hội Thánh Tin Lành Việt Nam - Chi hội Sài Gòn"/>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52461" y="2599279"/>
            <a:ext cx="4271547" cy="425872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64982" y="1172266"/>
            <a:ext cx="10817582" cy="2234616"/>
            <a:chOff x="0" y="0"/>
            <a:chExt cx="21640800" cy="4669758"/>
          </a:xfrm>
        </p:grpSpPr>
        <p:grpSp>
          <p:nvGrpSpPr>
            <p:cNvPr id="6" name="Group 6"/>
            <p:cNvGrpSpPr/>
            <p:nvPr/>
          </p:nvGrpSpPr>
          <p:grpSpPr>
            <a:xfrm>
              <a:off x="815061" y="362077"/>
              <a:ext cx="20825739" cy="4307681"/>
              <a:chOff x="0" y="-38100"/>
              <a:chExt cx="4113726" cy="850900"/>
            </a:xfrm>
          </p:grpSpPr>
          <p:sp>
            <p:nvSpPr>
              <p:cNvPr id="7" name="Freeform 7"/>
              <p:cNvSpPr/>
              <p:nvPr/>
            </p:nvSpPr>
            <p:spPr>
              <a:xfrm>
                <a:off x="0" y="0"/>
                <a:ext cx="4113726" cy="390956"/>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9" name="Freeform 9"/>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706322" y="1002867"/>
              <a:ext cx="19283742" cy="80597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Những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ai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những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ai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11" name="Freeform 11"/>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TextBox 14"/>
          <p:cNvSpPr txBox="1"/>
          <p:nvPr/>
        </p:nvSpPr>
        <p:spPr>
          <a:xfrm>
            <a:off x="1072406" y="2401661"/>
            <a:ext cx="2564212" cy="395236"/>
          </a:xfrm>
          <a:prstGeom prst="rect">
            <a:avLst/>
          </a:prstGeom>
        </p:spPr>
        <p:txBody>
          <a:bodyPr lIns="0" tIns="0" rIns="0" bIns="0" rtlCol="0" anchor="t">
            <a:spAutoFit/>
          </a:bodyPr>
          <a:lstStyle/>
          <a:p>
            <a:pPr>
              <a:lnSpc>
                <a:spcPts val="3266"/>
              </a:lnSpc>
            </a:pPr>
            <a:r>
              <a:rPr lang="en-US" sz="2300" dirty="0" err="1">
                <a:solidFill>
                  <a:srgbClr val="000000"/>
                </a:solidFill>
                <a:latin typeface="+mj-lt"/>
              </a:rPr>
              <a:t>Đáp</a:t>
            </a:r>
            <a:r>
              <a:rPr lang="en-US" sz="2300" dirty="0">
                <a:solidFill>
                  <a:srgbClr val="000000"/>
                </a:solidFill>
                <a:latin typeface="+mj-lt"/>
              </a:rPr>
              <a:t> </a:t>
            </a:r>
            <a:r>
              <a:rPr lang="en-US" sz="2300" dirty="0" err="1">
                <a:solidFill>
                  <a:srgbClr val="000000"/>
                </a:solidFill>
                <a:latin typeface="+mj-lt"/>
              </a:rPr>
              <a:t>án</a:t>
            </a:r>
            <a:endParaRPr lang="en-US" sz="2300" dirty="0">
              <a:solidFill>
                <a:srgbClr val="000000"/>
              </a:solidFill>
              <a:latin typeface="+mj-lt"/>
            </a:endParaRPr>
          </a:p>
        </p:txBody>
      </p:sp>
      <p:sp>
        <p:nvSpPr>
          <p:cNvPr id="15" name="Rectangle 1"/>
          <p:cNvSpPr>
            <a:spLocks noChangeArrowheads="1"/>
          </p:cNvSpPr>
          <p:nvPr/>
        </p:nvSpPr>
        <p:spPr bwMode="auto">
          <a:xfrm>
            <a:off x="663394" y="2724195"/>
            <a:ext cx="9164818"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2200" dirty="0">
                <a:solidFill>
                  <a:srgbClr val="000000"/>
                </a:solidFill>
                <a:latin typeface="Calibri" panose="020F0502020204030204" pitchFamily="34" charset="0"/>
                <a:cs typeface="Calibri" panose="020F0502020204030204" pitchFamily="34" charset="0"/>
              </a:rPr>
              <a:t>- Những người có thể hiến máu được là:</a:t>
            </a:r>
          </a:p>
          <a:p>
            <a:pPr eaLnBrk="1" hangingPunct="1"/>
            <a:r>
              <a:rPr lang="vi-VN" sz="2200" dirty="0">
                <a:solidFill>
                  <a:srgbClr val="000000"/>
                </a:solidFill>
                <a:latin typeface="Calibri" panose="020F0502020204030204" pitchFamily="34" charset="0"/>
                <a:cs typeface="Calibri" panose="020F0502020204030204" pitchFamily="34" charset="0"/>
              </a:rPr>
              <a:t>+ Người từ 18 – 60 tuổi, cân nặng ít nhất là </a:t>
            </a:r>
            <a:r>
              <a:rPr lang="vi-VN" sz="2200" dirty="0" smtClean="0">
                <a:solidFill>
                  <a:srgbClr val="000000"/>
                </a:solidFill>
                <a:latin typeface="Calibri" panose="020F0502020204030204" pitchFamily="34" charset="0"/>
                <a:cs typeface="Calibri" panose="020F0502020204030204" pitchFamily="34" charset="0"/>
              </a:rPr>
              <a:t>42kg </a:t>
            </a:r>
            <a:r>
              <a:rPr lang="vi-VN" sz="2200" dirty="0">
                <a:solidFill>
                  <a:srgbClr val="000000"/>
                </a:solidFill>
                <a:latin typeface="Calibri" panose="020F0502020204030204" pitchFamily="34" charset="0"/>
                <a:cs typeface="Calibri" panose="020F0502020204030204" pitchFamily="34" charset="0"/>
              </a:rPr>
              <a:t>đối với nữ và </a:t>
            </a:r>
            <a:r>
              <a:rPr lang="vi-VN" sz="2200" dirty="0" smtClean="0">
                <a:solidFill>
                  <a:srgbClr val="000000"/>
                </a:solidFill>
                <a:latin typeface="Calibri" panose="020F0502020204030204" pitchFamily="34" charset="0"/>
                <a:cs typeface="Calibri" panose="020F0502020204030204" pitchFamily="34" charset="0"/>
              </a:rPr>
              <a:t>45kg </a:t>
            </a:r>
            <a:r>
              <a:rPr lang="vi-VN" sz="2200" dirty="0">
                <a:solidFill>
                  <a:srgbClr val="000000"/>
                </a:solidFill>
                <a:latin typeface="Calibri" panose="020F0502020204030204" pitchFamily="34" charset="0"/>
                <a:cs typeface="Calibri" panose="020F0502020204030204" pitchFamily="34" charset="0"/>
              </a:rPr>
              <a:t>đối với nam. Không bị nhiễm hoặc không có các hành vi lây nhiễm HIV và các bệnh lây nhiễm qua đường truyền máu khác.</a:t>
            </a:r>
          </a:p>
          <a:p>
            <a:pPr eaLnBrk="1" hangingPunct="1"/>
            <a:r>
              <a:rPr lang="vi-VN" sz="2200" dirty="0">
                <a:solidFill>
                  <a:srgbClr val="000000"/>
                </a:solidFill>
                <a:latin typeface="Calibri" panose="020F0502020204030204" pitchFamily="34" charset="0"/>
                <a:cs typeface="Calibri" panose="020F0502020204030204" pitchFamily="34" charset="0"/>
              </a:rPr>
              <a:t>+ Người đã hiến máu lần gần nhất trước đó 12 tuần hoặc hiến thành phần máu lần gần nhất trước đó 3 tuần.</a:t>
            </a:r>
          </a:p>
          <a:p>
            <a:pPr eaLnBrk="1" hangingPunct="1"/>
            <a:r>
              <a:rPr lang="vi-VN" sz="2200" dirty="0">
                <a:solidFill>
                  <a:srgbClr val="000000"/>
                </a:solidFill>
                <a:latin typeface="Calibri" panose="020F0502020204030204" pitchFamily="34" charset="0"/>
                <a:cs typeface="Calibri" panose="020F0502020204030204" pitchFamily="34" charset="0"/>
              </a:rPr>
              <a:t>+ Phụ nữ không có thai hoặc không nuôi con nhỏ dưới 1 tuổi.</a:t>
            </a:r>
          </a:p>
          <a:p>
            <a:pPr eaLnBrk="1" hangingPunct="1"/>
            <a:r>
              <a:rPr lang="vi-VN" sz="2200" dirty="0">
                <a:solidFill>
                  <a:srgbClr val="000000"/>
                </a:solidFill>
                <a:latin typeface="Calibri" panose="020F0502020204030204" pitchFamily="34" charset="0"/>
                <a:cs typeface="Calibri" panose="020F0502020204030204" pitchFamily="34" charset="0"/>
              </a:rPr>
              <a:t>- Những người không thể hiến máu là:</a:t>
            </a:r>
          </a:p>
          <a:p>
            <a:pPr eaLnBrk="1" hangingPunct="1"/>
            <a:r>
              <a:rPr lang="vi-VN" sz="2200" dirty="0">
                <a:solidFill>
                  <a:srgbClr val="000000"/>
                </a:solidFill>
                <a:latin typeface="Calibri" panose="020F0502020204030204" pitchFamily="34" charset="0"/>
                <a:cs typeface="Calibri" panose="020F0502020204030204" pitchFamily="34" charset="0"/>
              </a:rPr>
              <a:t>+ Người đã nhiễm hoặc đã thực hiện hành vi có nguy cơ nhiễm HIV.</a:t>
            </a:r>
          </a:p>
          <a:p>
            <a:pPr eaLnBrk="1" hangingPunct="1"/>
            <a:r>
              <a:rPr lang="vi-VN" sz="2200" dirty="0">
                <a:solidFill>
                  <a:srgbClr val="000000"/>
                </a:solidFill>
                <a:latin typeface="Calibri" panose="020F0502020204030204" pitchFamily="34" charset="0"/>
                <a:cs typeface="Calibri" panose="020F0502020204030204" pitchFamily="34" charset="0"/>
              </a:rPr>
              <a:t>+ Người đã nhiễm viêm gan B, viêm gan C và các virus lây qua đường truyền máu.</a:t>
            </a:r>
          </a:p>
          <a:p>
            <a:pPr eaLnBrk="1" hangingPunct="1"/>
            <a:r>
              <a:rPr lang="vi-VN" sz="2200" dirty="0">
                <a:solidFill>
                  <a:srgbClr val="000000"/>
                </a:solidFill>
                <a:latin typeface="Calibri" panose="020F0502020204030204" pitchFamily="34" charset="0"/>
                <a:cs typeface="Calibri" panose="020F0502020204030204" pitchFamily="34" charset="0"/>
              </a:rPr>
              <a:t>+ Người có các bệnh mãn tính: tim mạch, huyết áp, hô hấp,…</a:t>
            </a:r>
          </a:p>
        </p:txBody>
      </p:sp>
      <p:sp>
        <p:nvSpPr>
          <p:cNvPr id="18" name="TextBox 13"/>
          <p:cNvSpPr txBox="1"/>
          <p:nvPr/>
        </p:nvSpPr>
        <p:spPr>
          <a:xfrm>
            <a:off x="1167592" y="256369"/>
            <a:ext cx="9989689" cy="846386"/>
          </a:xfrm>
          <a:prstGeom prst="rect">
            <a:avLst/>
          </a:prstGeom>
        </p:spPr>
        <p:txBody>
          <a:bodyPr wrap="square" lIns="0" tIns="0" rIns="0" bIns="0" rtlCol="0" anchor="t">
            <a:spAutoFit/>
          </a:bodyPr>
          <a:lstStyle/>
          <a:p>
            <a:pPr>
              <a:lnSpc>
                <a:spcPts val="3266"/>
              </a:lnSpc>
            </a:pPr>
            <a:r>
              <a:rPr lang="en-US" sz="2300" b="1" dirty="0" smtClean="0">
                <a:solidFill>
                  <a:srgbClr val="FFFFFF"/>
                </a:solidFill>
                <a:latin typeface="Arial" pitchFamily="34" charset="0"/>
              </a:rPr>
              <a:t>V. DỰ ÁN: ĐIỀU TRA MỘT SỐ BỆNH VỀ MÁU, TIM MẠCH VÀ PHONG TRÀO HIẾN MÁU NHÂN ĐẠO TẠI ĐỊA PHƯƠNG</a:t>
            </a:r>
            <a:endParaRPr lang="en-US" sz="2300" b="1" dirty="0">
              <a:solidFill>
                <a:srgbClr val="FFFFFF"/>
              </a:solidFill>
              <a:latin typeface="Arial" pitchFamily="34" charset="0"/>
            </a:endParaRPr>
          </a:p>
        </p:txBody>
      </p:sp>
    </p:spTree>
    <p:extLst>
      <p:ext uri="{BB962C8B-B14F-4D97-AF65-F5344CB8AC3E}">
        <p14:creationId xmlns:p14="http://schemas.microsoft.com/office/powerpoint/2010/main" val="21378416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6866"/>
                                        </p:tgtEl>
                                        <p:attrNameLst>
                                          <p:attrName>style.visibility</p:attrName>
                                        </p:attrNameLst>
                                      </p:cBhvr>
                                      <p:to>
                                        <p:strVal val="visible"/>
                                      </p:to>
                                    </p:set>
                                    <p:animEffect transition="in" filter="fade">
                                      <p:cBhvr>
                                        <p:cTn id="27" dur="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22267999" cy="11995531"/>
          </a:xfrm>
        </p:grpSpPr>
        <p:grpSp>
          <p:nvGrpSpPr>
            <p:cNvPr id="3" name="Group 3"/>
            <p:cNvGrpSpPr/>
            <p:nvPr/>
          </p:nvGrpSpPr>
          <p:grpSpPr>
            <a:xfrm>
              <a:off x="0" y="0"/>
              <a:ext cx="22267999" cy="11995531"/>
              <a:chOff x="0" y="0"/>
              <a:chExt cx="4398617" cy="2369488"/>
            </a:xfrm>
          </p:grpSpPr>
          <p:sp>
            <p:nvSpPr>
              <p:cNvPr id="4" name="Freeform 4"/>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6" name="Group 6"/>
            <p:cNvGrpSpPr/>
            <p:nvPr/>
          </p:nvGrpSpPr>
          <p:grpSpPr>
            <a:xfrm>
              <a:off x="672362" y="576186"/>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9" name="TextBox 9"/>
            <p:cNvSpPr txBox="1"/>
            <p:nvPr/>
          </p:nvSpPr>
          <p:spPr>
            <a:xfrm>
              <a:off x="2127036" y="588186"/>
              <a:ext cx="19468602" cy="1692772"/>
            </a:xfrm>
            <a:prstGeom prst="rect">
              <a:avLst/>
            </a:prstGeom>
          </p:spPr>
          <p:txBody>
            <a:bodyPr lIns="0" tIns="0" rIns="0" bIns="0" rtlCol="0" anchor="t">
              <a:spAutoFit/>
            </a:bodyPr>
            <a:lstStyle/>
            <a:p>
              <a:pPr algn="just">
                <a:lnSpc>
                  <a:spcPts val="3266"/>
                </a:lnSpc>
                <a:spcBef>
                  <a:spcPct val="0"/>
                </a:spcBef>
              </a:pP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dịch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lỏng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lưu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huyết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bạch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tiểu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cầu</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nvGrpSpPr>
            <p:cNvPr id="10" name="Group 10"/>
            <p:cNvGrpSpPr/>
            <p:nvPr/>
          </p:nvGrpSpPr>
          <p:grpSpPr>
            <a:xfrm>
              <a:off x="674114" y="3796207"/>
              <a:ext cx="782136" cy="948401"/>
              <a:chOff x="1813" y="-244585"/>
              <a:chExt cx="809173" cy="981185"/>
            </a:xfrm>
          </p:grpSpPr>
          <p:sp>
            <p:nvSpPr>
              <p:cNvPr id="11" name="Freeform 11"/>
              <p:cNvSpPr/>
              <p:nvPr/>
            </p:nvSpPr>
            <p:spPr>
              <a:xfrm>
                <a:off x="1813" y="-24458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199" y="19050"/>
                <a:ext cx="660401"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3" name="TextBox 13"/>
            <p:cNvSpPr txBox="1"/>
            <p:nvPr/>
          </p:nvSpPr>
          <p:spPr>
            <a:xfrm>
              <a:off x="2173680" y="3796206"/>
              <a:ext cx="19468602" cy="2539156"/>
            </a:xfrm>
            <a:prstGeom prst="rect">
              <a:avLst/>
            </a:prstGeom>
          </p:spPr>
          <p:txBody>
            <a:bodyPr lIns="0" tIns="0" rIns="0" bIns="0" rtlCol="0" anchor="t">
              <a:spAutoFit/>
            </a:bodyPr>
            <a:lstStyle/>
            <a:p>
              <a:pPr algn="just">
                <a:lnSpc>
                  <a:spcPts val="3266"/>
                </a:lnSpc>
                <a:spcBef>
                  <a:spcPct val="0"/>
                </a:spcBef>
              </a:pPr>
              <a:r>
                <a:rPr lang="en-US" sz="2300" b="1" dirty="0" err="1" smtClean="0">
                  <a:solidFill>
                    <a:srgbClr val="000000"/>
                  </a:solidFill>
                  <a:latin typeface="Arial" pitchFamily="34" charset="0"/>
                </a:rPr>
                <a:t>Nhóm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nhóm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chia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bốn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nhóm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nhóm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ABO. </a:t>
              </a:r>
              <a:r>
                <a:rPr lang="en-US" sz="2300" b="1" dirty="0" err="1" smtClean="0">
                  <a:solidFill>
                    <a:srgbClr val="000000"/>
                  </a:solidFill>
                  <a:latin typeface="Arial" pitchFamily="34" charset="0"/>
                </a:rPr>
                <a:t>Khi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truyền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lựa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chọn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nhóm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truyền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phù</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hợp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theo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tắc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truyền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nvGrpSpPr>
            <p:cNvPr id="14" name="Group 14"/>
            <p:cNvGrpSpPr/>
            <p:nvPr/>
          </p:nvGrpSpPr>
          <p:grpSpPr>
            <a:xfrm>
              <a:off x="672362" y="8235878"/>
              <a:ext cx="785642" cy="78564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7" name="TextBox 17"/>
            <p:cNvSpPr txBox="1"/>
            <p:nvPr/>
          </p:nvSpPr>
          <p:spPr>
            <a:xfrm>
              <a:off x="2127036" y="8169203"/>
              <a:ext cx="19468602" cy="2539156"/>
            </a:xfrm>
            <a:prstGeom prst="rect">
              <a:avLst/>
            </a:prstGeom>
          </p:spPr>
          <p:txBody>
            <a:bodyPr lIns="0" tIns="0" rIns="0" bIns="0" rtlCol="0" anchor="t">
              <a:spAutoFit/>
            </a:bodyPr>
            <a:lstStyle/>
            <a:p>
              <a:pPr algn="just">
                <a:lnSpc>
                  <a:spcPts val="3266"/>
                </a:lnSpc>
                <a:spcBef>
                  <a:spcPct val="0"/>
                </a:spcBef>
              </a:pP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mạch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tạo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vòng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giúp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lưu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mọi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1524942" y="1041183"/>
            <a:ext cx="9269118" cy="287745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 xmlns:a16="http://schemas.microsoft.com/office/drawing/2014/main" id="{63858ED7-2267-4CC5-88D9-750AC4B510B7}"/>
              </a:ext>
            </a:extLst>
          </p:cNvPr>
          <p:cNvGrpSpPr/>
          <p:nvPr/>
        </p:nvGrpSpPr>
        <p:grpSpPr>
          <a:xfrm>
            <a:off x="4374370" y="4313495"/>
            <a:ext cx="3288080" cy="880242"/>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1297255" y="1169874"/>
            <a:ext cx="9877785" cy="707702"/>
          </a:xfrm>
          <a:prstGeom prst="rect">
            <a:avLst/>
          </a:prstGeom>
          <a:noFill/>
          <a:ln>
            <a:noFill/>
          </a:ln>
        </p:spPr>
        <p:txBody>
          <a:bodyPr wrap="square">
            <a:spAutoFit/>
          </a:bodyPr>
          <a:lstStyle/>
          <a:p>
            <a:pPr algn="ctr"/>
            <a:r>
              <a:rPr lang="en-US" sz="3999" b="1" dirty="0" err="1">
                <a:solidFill>
                  <a:srgbClr val="EE4036"/>
                </a:solidFill>
                <a:latin typeface="Times New Roman" panose="02020603050405020304" pitchFamily="18" charset="0"/>
              </a:rPr>
              <a:t>Manh</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tràng</a:t>
            </a:r>
            <a:r>
              <a:rPr lang="en-US" sz="3999" b="1" dirty="0">
                <a:solidFill>
                  <a:srgbClr val="EE4036"/>
                </a:solidFill>
                <a:latin typeface="Times New Roman" panose="02020603050405020304" pitchFamily="18" charset="0"/>
              </a:rPr>
              <a:t> hay </a:t>
            </a:r>
            <a:r>
              <a:rPr lang="en-US" sz="3999" b="1" dirty="0" err="1">
                <a:solidFill>
                  <a:srgbClr val="EE4036"/>
                </a:solidFill>
                <a:latin typeface="Times New Roman" panose="02020603050405020304" pitchFamily="18" charset="0"/>
              </a:rPr>
              <a:t>còn</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gọi</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là</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gì</a:t>
            </a:r>
            <a:r>
              <a:rPr lang="en-US" sz="3999" b="1" dirty="0">
                <a:solidFill>
                  <a:srgbClr val="EE4036"/>
                </a:solidFill>
                <a:latin typeface="Times New Roman" panose="02020603050405020304" pitchFamily="18" charset="0"/>
              </a:rPr>
              <a:t>?</a:t>
            </a:r>
          </a:p>
        </p:txBody>
      </p:sp>
      <p:sp>
        <p:nvSpPr>
          <p:cNvPr id="108" name="!!o4b">
            <a:extLst>
              <a:ext uri="{FF2B5EF4-FFF2-40B4-BE49-F238E27FC236}">
                <a16:creationId xmlns="" xmlns:a16="http://schemas.microsoft.com/office/drawing/2014/main" id="{6F40FFA8-451A-4BC0-BD18-CD55C51FC9A2}"/>
              </a:ext>
            </a:extLst>
          </p:cNvPr>
          <p:cNvSpPr/>
          <p:nvPr/>
        </p:nvSpPr>
        <p:spPr>
          <a:xfrm>
            <a:off x="1493366" y="554382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0" name="!!o4c">
            <a:extLst>
              <a:ext uri="{FF2B5EF4-FFF2-40B4-BE49-F238E27FC236}">
                <a16:creationId xmlns="" xmlns:a16="http://schemas.microsoft.com/office/drawing/2014/main" id="{A6C41A5A-F1F3-479E-886F-F6915960E5FC}"/>
              </a:ext>
            </a:extLst>
          </p:cNvPr>
          <p:cNvSpPr/>
          <p:nvPr/>
        </p:nvSpPr>
        <p:spPr>
          <a:xfrm>
            <a:off x="2650253" y="554382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2" name="!!4b">
            <a:extLst>
              <a:ext uri="{FF2B5EF4-FFF2-40B4-BE49-F238E27FC236}">
                <a16:creationId xmlns="" xmlns:a16="http://schemas.microsoft.com/office/drawing/2014/main" id="{FF091EC5-DEE3-4725-BA96-0C98047169DD}"/>
              </a:ext>
            </a:extLst>
          </p:cNvPr>
          <p:cNvSpPr txBox="1"/>
          <p:nvPr/>
        </p:nvSpPr>
        <p:spPr>
          <a:xfrm>
            <a:off x="1666957" y="559434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r</a:t>
            </a:r>
          </a:p>
        </p:txBody>
      </p:sp>
      <p:sp>
        <p:nvSpPr>
          <p:cNvPr id="113" name="!!4c">
            <a:extLst>
              <a:ext uri="{FF2B5EF4-FFF2-40B4-BE49-F238E27FC236}">
                <a16:creationId xmlns="" xmlns:a16="http://schemas.microsoft.com/office/drawing/2014/main" id="{6CE2AC29-8488-4255-8CC5-B05EF8ED2BCC}"/>
              </a:ext>
            </a:extLst>
          </p:cNvPr>
          <p:cNvSpPr txBox="1"/>
          <p:nvPr/>
        </p:nvSpPr>
        <p:spPr>
          <a:xfrm>
            <a:off x="2827258" y="559434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02" name="!!o4c">
            <a:extLst>
              <a:ext uri="{FF2B5EF4-FFF2-40B4-BE49-F238E27FC236}">
                <a16:creationId xmlns="" xmlns:a16="http://schemas.microsoft.com/office/drawing/2014/main" id="{A6C41A5A-F1F3-479E-886F-F6915960E5FC}"/>
              </a:ext>
            </a:extLst>
          </p:cNvPr>
          <p:cNvSpPr/>
          <p:nvPr/>
        </p:nvSpPr>
        <p:spPr>
          <a:xfrm>
            <a:off x="3807141" y="554382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3" name="!!4c">
            <a:extLst>
              <a:ext uri="{FF2B5EF4-FFF2-40B4-BE49-F238E27FC236}">
                <a16:creationId xmlns="" xmlns:a16="http://schemas.microsoft.com/office/drawing/2014/main" id="{6CE2AC29-8488-4255-8CC5-B05EF8ED2BCC}"/>
              </a:ext>
            </a:extLst>
          </p:cNvPr>
          <p:cNvSpPr txBox="1"/>
          <p:nvPr/>
        </p:nvSpPr>
        <p:spPr>
          <a:xfrm>
            <a:off x="3984146" y="559434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ộ</a:t>
            </a:r>
          </a:p>
        </p:txBody>
      </p:sp>
      <p:sp>
        <p:nvSpPr>
          <p:cNvPr id="96" name="!!o4b">
            <a:extLst>
              <a:ext uri="{FF2B5EF4-FFF2-40B4-BE49-F238E27FC236}">
                <a16:creationId xmlns="" xmlns:a16="http://schemas.microsoft.com/office/drawing/2014/main" id="{6F40FFA8-451A-4BC0-BD18-CD55C51FC9A2}"/>
              </a:ext>
            </a:extLst>
          </p:cNvPr>
          <p:cNvSpPr/>
          <p:nvPr/>
        </p:nvSpPr>
        <p:spPr>
          <a:xfrm>
            <a:off x="4991292" y="554382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8" name="!!4b">
            <a:extLst>
              <a:ext uri="{FF2B5EF4-FFF2-40B4-BE49-F238E27FC236}">
                <a16:creationId xmlns="" xmlns:a16="http://schemas.microsoft.com/office/drawing/2014/main" id="{FF091EC5-DEE3-4725-BA96-0C98047169DD}"/>
              </a:ext>
            </a:extLst>
          </p:cNvPr>
          <p:cNvSpPr txBox="1"/>
          <p:nvPr/>
        </p:nvSpPr>
        <p:spPr>
          <a:xfrm>
            <a:off x="5164884" y="559434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 name="!!o4b">
            <a:extLst>
              <a:ext uri="{FF2B5EF4-FFF2-40B4-BE49-F238E27FC236}">
                <a16:creationId xmlns="" xmlns:a16="http://schemas.microsoft.com/office/drawing/2014/main" id="{632B3B76-C5C0-90A0-BC06-13D05E12C732}"/>
              </a:ext>
            </a:extLst>
          </p:cNvPr>
          <p:cNvSpPr/>
          <p:nvPr/>
        </p:nvSpPr>
        <p:spPr>
          <a:xfrm>
            <a:off x="6158983" y="554382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3" name="!!o4c">
            <a:extLst>
              <a:ext uri="{FF2B5EF4-FFF2-40B4-BE49-F238E27FC236}">
                <a16:creationId xmlns="" xmlns:a16="http://schemas.microsoft.com/office/drawing/2014/main" id="{65C63F8B-B9A3-411A-45F7-8AFFDF6C32D5}"/>
              </a:ext>
            </a:extLst>
          </p:cNvPr>
          <p:cNvSpPr/>
          <p:nvPr/>
        </p:nvSpPr>
        <p:spPr>
          <a:xfrm>
            <a:off x="7315871" y="554382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4" name="!!4b">
            <a:extLst>
              <a:ext uri="{FF2B5EF4-FFF2-40B4-BE49-F238E27FC236}">
                <a16:creationId xmlns="" xmlns:a16="http://schemas.microsoft.com/office/drawing/2014/main" id="{37F041FE-AC92-F9E2-F3B9-EBFC4B0E47C5}"/>
              </a:ext>
            </a:extLst>
          </p:cNvPr>
          <p:cNvSpPr txBox="1"/>
          <p:nvPr/>
        </p:nvSpPr>
        <p:spPr>
          <a:xfrm>
            <a:off x="6332575" y="559434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5" name="!!4c">
            <a:extLst>
              <a:ext uri="{FF2B5EF4-FFF2-40B4-BE49-F238E27FC236}">
                <a16:creationId xmlns="" xmlns:a16="http://schemas.microsoft.com/office/drawing/2014/main" id="{C9E4F7F4-5BA1-DB1C-89DD-BC6A83233DDF}"/>
              </a:ext>
            </a:extLst>
          </p:cNvPr>
          <p:cNvSpPr txBox="1"/>
          <p:nvPr/>
        </p:nvSpPr>
        <p:spPr>
          <a:xfrm>
            <a:off x="7492876" y="559434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6" name="!!o4c">
            <a:extLst>
              <a:ext uri="{FF2B5EF4-FFF2-40B4-BE49-F238E27FC236}">
                <a16:creationId xmlns="" xmlns:a16="http://schemas.microsoft.com/office/drawing/2014/main" id="{0497FFA1-1D43-1EC8-9BDB-6CE7489EC3B0}"/>
              </a:ext>
            </a:extLst>
          </p:cNvPr>
          <p:cNvSpPr/>
          <p:nvPr/>
        </p:nvSpPr>
        <p:spPr>
          <a:xfrm>
            <a:off x="8472759" y="554382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 name="!!4c">
            <a:extLst>
              <a:ext uri="{FF2B5EF4-FFF2-40B4-BE49-F238E27FC236}">
                <a16:creationId xmlns="" xmlns:a16="http://schemas.microsoft.com/office/drawing/2014/main" id="{79531773-ECE4-E6C5-A3C1-8C091147CD5D}"/>
              </a:ext>
            </a:extLst>
          </p:cNvPr>
          <p:cNvSpPr txBox="1"/>
          <p:nvPr/>
        </p:nvSpPr>
        <p:spPr>
          <a:xfrm>
            <a:off x="8649763" y="559434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ừ</a:t>
            </a:r>
          </a:p>
        </p:txBody>
      </p:sp>
      <p:sp>
        <p:nvSpPr>
          <p:cNvPr id="10" name="!!o4b">
            <a:extLst>
              <a:ext uri="{FF2B5EF4-FFF2-40B4-BE49-F238E27FC236}">
                <a16:creationId xmlns="" xmlns:a16="http://schemas.microsoft.com/office/drawing/2014/main" id="{A0D0E546-6183-913F-F612-9B06E2EB4A7C}"/>
              </a:ext>
            </a:extLst>
          </p:cNvPr>
          <p:cNvSpPr/>
          <p:nvPr/>
        </p:nvSpPr>
        <p:spPr>
          <a:xfrm>
            <a:off x="9656910" y="554382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 name="!!4b">
            <a:extLst>
              <a:ext uri="{FF2B5EF4-FFF2-40B4-BE49-F238E27FC236}">
                <a16:creationId xmlns="" xmlns:a16="http://schemas.microsoft.com/office/drawing/2014/main" id="{2A21C953-9CF5-6A82-A5E1-0091EF88923B}"/>
              </a:ext>
            </a:extLst>
          </p:cNvPr>
          <p:cNvSpPr txBox="1"/>
          <p:nvPr/>
        </p:nvSpPr>
        <p:spPr>
          <a:xfrm>
            <a:off x="9830502" y="559434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pic>
        <p:nvPicPr>
          <p:cNvPr id="97" name="Picture 96">
            <a:extLst>
              <a:ext uri="{FF2B5EF4-FFF2-40B4-BE49-F238E27FC236}">
                <a16:creationId xmlns="" xmlns:a16="http://schemas.microsoft.com/office/drawing/2014/main" id="{A622DB69-83C4-42B9-BF1A-09C8614ACEE6}"/>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99" name="Picture 98">
            <a:extLst>
              <a:ext uri="{FF2B5EF4-FFF2-40B4-BE49-F238E27FC236}">
                <a16:creationId xmlns=""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100" name="Picture 99">
            <a:extLst>
              <a:ext uri="{FF2B5EF4-FFF2-40B4-BE49-F238E27FC236}">
                <a16:creationId xmlns="" xmlns:a16="http://schemas.microsoft.com/office/drawing/2014/main" id="{D8306303-3CA0-4A15-A5D2-00B46E91203A}"/>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101" name="Picture 100">
            <a:extLst>
              <a:ext uri="{FF2B5EF4-FFF2-40B4-BE49-F238E27FC236}">
                <a16:creationId xmlns="" xmlns:a16="http://schemas.microsoft.com/office/drawing/2014/main" id="{81E161F3-E538-4677-B51A-922707270534}"/>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104" name="Picture 103">
            <a:extLst>
              <a:ext uri="{FF2B5EF4-FFF2-40B4-BE49-F238E27FC236}">
                <a16:creationId xmlns="" xmlns:a16="http://schemas.microsoft.com/office/drawing/2014/main" id="{6D55CD44-ED35-4210-9941-1F51C694E62B}"/>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105" name="Picture 104">
            <a:extLst>
              <a:ext uri="{FF2B5EF4-FFF2-40B4-BE49-F238E27FC236}">
                <a16:creationId xmlns="" xmlns:a16="http://schemas.microsoft.com/office/drawing/2014/main" id="{803FEA7D-2513-4EEA-811C-84B5F78E6A20}"/>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106" name="Picture 105">
            <a:extLst>
              <a:ext uri="{FF2B5EF4-FFF2-40B4-BE49-F238E27FC236}">
                <a16:creationId xmlns="" xmlns:a16="http://schemas.microsoft.com/office/drawing/2014/main" id="{447AD84C-8CF9-4056-A4E3-B74CB05DF278}"/>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107" name="Picture 106">
            <a:extLst>
              <a:ext uri="{FF2B5EF4-FFF2-40B4-BE49-F238E27FC236}">
                <a16:creationId xmlns="" xmlns:a16="http://schemas.microsoft.com/office/drawing/2014/main" id="{C7CB4E12-983D-46E2-A8A3-DBC4BCD99F70}"/>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109" name="Picture 108">
            <a:extLst>
              <a:ext uri="{FF2B5EF4-FFF2-40B4-BE49-F238E27FC236}">
                <a16:creationId xmlns="" xmlns:a16="http://schemas.microsoft.com/office/drawing/2014/main" id="{074C1201-0AA7-42CC-9513-433A8C9E661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111" name="Picture 110">
            <a:extLst>
              <a:ext uri="{FF2B5EF4-FFF2-40B4-BE49-F238E27FC236}">
                <a16:creationId xmlns="" xmlns:a16="http://schemas.microsoft.com/office/drawing/2014/main" id="{6A00323E-38CF-4CCA-A2E6-343E499AEBFB}"/>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114" name="Picture 113">
            <a:extLst>
              <a:ext uri="{FF2B5EF4-FFF2-40B4-BE49-F238E27FC236}">
                <a16:creationId xmlns="" xmlns:a16="http://schemas.microsoft.com/office/drawing/2014/main" id="{0B46CDDD-69A9-4645-94A4-567D04EB420D}"/>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115" name="Picture 114">
            <a:extLst>
              <a:ext uri="{FF2B5EF4-FFF2-40B4-BE49-F238E27FC236}">
                <a16:creationId xmlns="" xmlns:a16="http://schemas.microsoft.com/office/drawing/2014/main" id="{DA36CFA9-0C47-47D7-9FD5-57E438988A26}"/>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16" name="Picture 115">
            <a:extLst>
              <a:ext uri="{FF2B5EF4-FFF2-40B4-BE49-F238E27FC236}">
                <a16:creationId xmlns="" xmlns:a16="http://schemas.microsoft.com/office/drawing/2014/main" id="{96BBE5BE-2B84-4213-AAB1-15810189E3B4}"/>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17" name="Picture 116">
            <a:extLst>
              <a:ext uri="{FF2B5EF4-FFF2-40B4-BE49-F238E27FC236}">
                <a16:creationId xmlns="" xmlns:a16="http://schemas.microsoft.com/office/drawing/2014/main" id="{3B1EBC2A-07B3-4489-BB55-F9E223A786D6}"/>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18" name="Picture 117">
            <a:extLst>
              <a:ext uri="{FF2B5EF4-FFF2-40B4-BE49-F238E27FC236}">
                <a16:creationId xmlns="" xmlns:a16="http://schemas.microsoft.com/office/drawing/2014/main" id="{67B84497-920B-4E47-BED9-F2CB48D342D3}"/>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19" name="Picture 118">
            <a:extLst>
              <a:ext uri="{FF2B5EF4-FFF2-40B4-BE49-F238E27FC236}">
                <a16:creationId xmlns="" xmlns:a16="http://schemas.microsoft.com/office/drawing/2014/main" id="{C52600BB-4B52-467E-825D-99BFF7CBBD89}"/>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20" name="Picture 119">
            <a:extLst>
              <a:ext uri="{FF2B5EF4-FFF2-40B4-BE49-F238E27FC236}">
                <a16:creationId xmlns="" xmlns:a16="http://schemas.microsoft.com/office/drawing/2014/main" id="{18EE2317-3213-4F96-865F-314FF8EDA669}"/>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121" name="Picture 120">
            <a:extLst>
              <a:ext uri="{FF2B5EF4-FFF2-40B4-BE49-F238E27FC236}">
                <a16:creationId xmlns="" xmlns:a16="http://schemas.microsoft.com/office/drawing/2014/main" id="{2D5A3EEA-595D-41A6-882E-2C950A342B76}"/>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122" name="Picture 121">
            <a:extLst>
              <a:ext uri="{FF2B5EF4-FFF2-40B4-BE49-F238E27FC236}">
                <a16:creationId xmlns="" xmlns:a16="http://schemas.microsoft.com/office/drawing/2014/main" id="{43AB6967-D67C-4566-82B1-C051B5D2323C}"/>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123" name="Picture 122">
            <a:extLst>
              <a:ext uri="{FF2B5EF4-FFF2-40B4-BE49-F238E27FC236}">
                <a16:creationId xmlns="" xmlns:a16="http://schemas.microsoft.com/office/drawing/2014/main" id="{E6F59F5D-5110-4FA2-8DF5-EED47CE2946E}"/>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24" name="Picture 123">
            <a:extLst>
              <a:ext uri="{FF2B5EF4-FFF2-40B4-BE49-F238E27FC236}">
                <a16:creationId xmlns="" xmlns:a16="http://schemas.microsoft.com/office/drawing/2014/main" id="{F2DECD46-F2CD-4D72-A1C1-97C80B70E8C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25" name="Picture 124">
            <a:extLst>
              <a:ext uri="{FF2B5EF4-FFF2-40B4-BE49-F238E27FC236}">
                <a16:creationId xmlns="" xmlns:a16="http://schemas.microsoft.com/office/drawing/2014/main" id="{53097E2F-0CEB-4AD1-A885-C217F1BE53EC}"/>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26" name="Picture 125">
            <a:extLst>
              <a:ext uri="{FF2B5EF4-FFF2-40B4-BE49-F238E27FC236}">
                <a16:creationId xmlns="" xmlns:a16="http://schemas.microsoft.com/office/drawing/2014/main" id="{439C4804-B1FC-46A1-AB14-4A65343C55A3}"/>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127" name="Picture 126">
            <a:extLst>
              <a:ext uri="{FF2B5EF4-FFF2-40B4-BE49-F238E27FC236}">
                <a16:creationId xmlns="" xmlns:a16="http://schemas.microsoft.com/office/drawing/2014/main" id="{AA0FCB71-EBCE-4D07-B1CC-FDC97F460F27}"/>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128" name="Picture 127">
            <a:extLst>
              <a:ext uri="{FF2B5EF4-FFF2-40B4-BE49-F238E27FC236}">
                <a16:creationId xmlns=""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29" name="Picture 128">
            <a:extLst>
              <a:ext uri="{FF2B5EF4-FFF2-40B4-BE49-F238E27FC236}">
                <a16:creationId xmlns="" xmlns:a16="http://schemas.microsoft.com/office/drawing/2014/main" id="{4F5F9C32-2E71-4152-A738-7CC4AECC50CE}"/>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30" name="Picture 129">
            <a:extLst>
              <a:ext uri="{FF2B5EF4-FFF2-40B4-BE49-F238E27FC236}">
                <a16:creationId xmlns="" xmlns:a16="http://schemas.microsoft.com/office/drawing/2014/main" id="{C1012CB1-D862-4BAD-A05D-2A2C76D5977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31" name="Picture 130">
            <a:extLst>
              <a:ext uri="{FF2B5EF4-FFF2-40B4-BE49-F238E27FC236}">
                <a16:creationId xmlns="" xmlns:a16="http://schemas.microsoft.com/office/drawing/2014/main" id="{21E93066-09E5-413A-8070-237C2CD7732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32" name="Picture 131">
            <a:extLst>
              <a:ext uri="{FF2B5EF4-FFF2-40B4-BE49-F238E27FC236}">
                <a16:creationId xmlns="" xmlns:a16="http://schemas.microsoft.com/office/drawing/2014/main" id="{5196AEB6-7919-4831-BB5B-79C09EDB2CB3}"/>
              </a:ext>
            </a:extLst>
          </p:cNvPr>
          <p:cNvPicPr>
            <a:picLocks noChangeAspect="1"/>
          </p:cNvPicPr>
          <p:nvPr/>
        </p:nvPicPr>
        <p:blipFill>
          <a:blip r:embed="rId8"/>
          <a:stretch>
            <a:fillRect/>
          </a:stretch>
        </p:blipFill>
        <p:spPr>
          <a:xfrm>
            <a:off x="3882001" y="-503957"/>
            <a:ext cx="359906" cy="218018"/>
          </a:xfrm>
          <a:prstGeom prst="rect">
            <a:avLst/>
          </a:prstGeom>
        </p:spPr>
      </p:pic>
      <p:pic>
        <p:nvPicPr>
          <p:cNvPr id="1026" name="Picture 2" descr="Giải phẫu ruột già (đại tràng)"/>
          <p:cNvPicPr>
            <a:picLocks noChangeAspect="1" noChangeArrowheads="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495998" y="1689801"/>
            <a:ext cx="3809008" cy="2732964"/>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7" name="!!MatThu1">
              <a:hlinkClick r:id="rId17"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Graphic 62">
              <a:hlinkClick r:id="rId18"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7737545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animEffect transition="in" filter="fade">
                                      <p:cBhvr>
                                        <p:cTn id="9" dur="500"/>
                                        <p:tgtEl>
                                          <p:spTgt spid="11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2"/>
                                        </p:tgtEl>
                                      </p:cBhvr>
                                    </p:animEffect>
                                    <p:animScale>
                                      <p:cBhvr>
                                        <p:cTn id="12"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13" restart="whenNotActive" fill="hold" evtFilter="cancelBubble" nodeType="interactiveSeq">
                <p:stCondLst>
                  <p:cond evt="onClick" delay="0">
                    <p:tgtEl>
                      <p:spTgt spid="11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 calcmode="lin" valueType="num">
                                      <p:cBhvr>
                                        <p:cTn id="18" dur="500" fill="hold"/>
                                        <p:tgtEl>
                                          <p:spTgt spid="113"/>
                                        </p:tgtEl>
                                        <p:attrNameLst>
                                          <p:attrName>ppt_w</p:attrName>
                                        </p:attrNameLst>
                                      </p:cBhvr>
                                      <p:tavLst>
                                        <p:tav tm="0">
                                          <p:val>
                                            <p:fltVal val="0"/>
                                          </p:val>
                                        </p:tav>
                                        <p:tav tm="100000">
                                          <p:val>
                                            <p:strVal val="#ppt_w"/>
                                          </p:val>
                                        </p:tav>
                                      </p:tavLst>
                                    </p:anim>
                                    <p:anim calcmode="lin" valueType="num">
                                      <p:cBhvr>
                                        <p:cTn id="19" dur="500" fill="hold"/>
                                        <p:tgtEl>
                                          <p:spTgt spid="113"/>
                                        </p:tgtEl>
                                        <p:attrNameLst>
                                          <p:attrName>ppt_h</p:attrName>
                                        </p:attrNameLst>
                                      </p:cBhvr>
                                      <p:tavLst>
                                        <p:tav tm="0">
                                          <p:val>
                                            <p:fltVal val="0"/>
                                          </p:val>
                                        </p:tav>
                                        <p:tav tm="100000">
                                          <p:val>
                                            <p:strVal val="#ppt_h"/>
                                          </p:val>
                                        </p:tav>
                                      </p:tavLst>
                                    </p:anim>
                                    <p:animEffect transition="in" filter="fade">
                                      <p:cBhvr>
                                        <p:cTn id="20" dur="500"/>
                                        <p:tgtEl>
                                          <p:spTgt spid="11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3"/>
                                        </p:tgtEl>
                                      </p:cBhvr>
                                    </p:animEffect>
                                    <p:animScale>
                                      <p:cBhvr>
                                        <p:cTn id="23"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24" restart="whenNotActive" fill="hold" evtFilter="cancelBubble" nodeType="interactiveSeq">
                <p:stCondLst>
                  <p:cond evt="onClick" delay="0">
                    <p:tgtEl>
                      <p:spTgt spid="10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cBhvr>
                                        <p:cTn id="29" dur="500" fill="hold"/>
                                        <p:tgtEl>
                                          <p:spTgt spid="103"/>
                                        </p:tgtEl>
                                        <p:attrNameLst>
                                          <p:attrName>ppt_w</p:attrName>
                                        </p:attrNameLst>
                                      </p:cBhvr>
                                      <p:tavLst>
                                        <p:tav tm="0">
                                          <p:val>
                                            <p:fltVal val="0"/>
                                          </p:val>
                                        </p:tav>
                                        <p:tav tm="100000">
                                          <p:val>
                                            <p:strVal val="#ppt_w"/>
                                          </p:val>
                                        </p:tav>
                                      </p:tavLst>
                                    </p:anim>
                                    <p:anim calcmode="lin" valueType="num">
                                      <p:cBhvr>
                                        <p:cTn id="30" dur="500" fill="hold"/>
                                        <p:tgtEl>
                                          <p:spTgt spid="103"/>
                                        </p:tgtEl>
                                        <p:attrNameLst>
                                          <p:attrName>ppt_h</p:attrName>
                                        </p:attrNameLst>
                                      </p:cBhvr>
                                      <p:tavLst>
                                        <p:tav tm="0">
                                          <p:val>
                                            <p:fltVal val="0"/>
                                          </p:val>
                                        </p:tav>
                                        <p:tav tm="100000">
                                          <p:val>
                                            <p:strVal val="#ppt_h"/>
                                          </p:val>
                                        </p:tav>
                                      </p:tavLst>
                                    </p:anim>
                                    <p:animEffect transition="in" filter="fade">
                                      <p:cBhvr>
                                        <p:cTn id="31" dur="500"/>
                                        <p:tgtEl>
                                          <p:spTgt spid="10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3"/>
                                        </p:tgtEl>
                                      </p:cBhvr>
                                    </p:animEffect>
                                    <p:animScale>
                                      <p:cBhvr>
                                        <p:cTn id="34"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35" restart="whenNotActive" fill="hold" evtFilter="cancelBubble" nodeType="interactiveSeq">
                <p:stCondLst>
                  <p:cond evt="onClick" delay="0">
                    <p:tgtEl>
                      <p:spTgt spid="9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p:cTn id="40" dur="500" fill="hold"/>
                                        <p:tgtEl>
                                          <p:spTgt spid="98"/>
                                        </p:tgtEl>
                                        <p:attrNameLst>
                                          <p:attrName>ppt_w</p:attrName>
                                        </p:attrNameLst>
                                      </p:cBhvr>
                                      <p:tavLst>
                                        <p:tav tm="0">
                                          <p:val>
                                            <p:fltVal val="0"/>
                                          </p:val>
                                        </p:tav>
                                        <p:tav tm="100000">
                                          <p:val>
                                            <p:strVal val="#ppt_w"/>
                                          </p:val>
                                        </p:tav>
                                      </p:tavLst>
                                    </p:anim>
                                    <p:anim calcmode="lin" valueType="num">
                                      <p:cBhvr>
                                        <p:cTn id="41" dur="500" fill="hold"/>
                                        <p:tgtEl>
                                          <p:spTgt spid="98"/>
                                        </p:tgtEl>
                                        <p:attrNameLst>
                                          <p:attrName>ppt_h</p:attrName>
                                        </p:attrNameLst>
                                      </p:cBhvr>
                                      <p:tavLst>
                                        <p:tav tm="0">
                                          <p:val>
                                            <p:fltVal val="0"/>
                                          </p:val>
                                        </p:tav>
                                        <p:tav tm="100000">
                                          <p:val>
                                            <p:strVal val="#ppt_h"/>
                                          </p:val>
                                        </p:tav>
                                      </p:tavLst>
                                    </p:anim>
                                    <p:animEffect transition="in" filter="fade">
                                      <p:cBhvr>
                                        <p:cTn id="42" dur="500"/>
                                        <p:tgtEl>
                                          <p:spTgt spid="98"/>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8"/>
                                        </p:tgtEl>
                                      </p:cBhvr>
                                    </p:animEffect>
                                    <p:animScale>
                                      <p:cBhvr>
                                        <p:cTn id="45" dur="250" autoRev="1" fill="hold"/>
                                        <p:tgtEl>
                                          <p:spTgt spid="98"/>
                                        </p:tgtEl>
                                      </p:cBhvr>
                                      <p:by x="105000" y="105000"/>
                                    </p:animScale>
                                  </p:childTnLst>
                                </p:cTn>
                              </p:par>
                            </p:childTnLst>
                          </p:cTn>
                        </p:par>
                      </p:childTnLst>
                    </p:cTn>
                  </p:par>
                </p:childTnLst>
              </p:cTn>
              <p:nextCondLst>
                <p:cond evt="onClick" delay="0">
                  <p:tgtEl>
                    <p:spTgt spid="96"/>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4"/>
                                        </p:tgtEl>
                                      </p:cBhvr>
                                    </p:animEffect>
                                    <p:animScale>
                                      <p:cBhvr>
                                        <p:cTn id="56"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57" restart="whenNotActive" fill="hold" evtFilter="cancelBubble" nodeType="interactiveSeq">
                <p:stCondLst>
                  <p:cond evt="onClick" delay="0">
                    <p:tgtEl>
                      <p:spTgt spid="3"/>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500" fill="hold"/>
                                        <p:tgtEl>
                                          <p:spTgt spid="5"/>
                                        </p:tgtEl>
                                        <p:attrNameLst>
                                          <p:attrName>ppt_w</p:attrName>
                                        </p:attrNameLst>
                                      </p:cBhvr>
                                      <p:tavLst>
                                        <p:tav tm="0">
                                          <p:val>
                                            <p:fltVal val="0"/>
                                          </p:val>
                                        </p:tav>
                                        <p:tav tm="100000">
                                          <p:val>
                                            <p:strVal val="#ppt_w"/>
                                          </p:val>
                                        </p:tav>
                                      </p:tavLst>
                                    </p:anim>
                                    <p:anim calcmode="lin" valueType="num">
                                      <p:cBhvr>
                                        <p:cTn id="63" dur="500" fill="hold"/>
                                        <p:tgtEl>
                                          <p:spTgt spid="5"/>
                                        </p:tgtEl>
                                        <p:attrNameLst>
                                          <p:attrName>ppt_h</p:attrName>
                                        </p:attrNameLst>
                                      </p:cBhvr>
                                      <p:tavLst>
                                        <p:tav tm="0">
                                          <p:val>
                                            <p:fltVal val="0"/>
                                          </p:val>
                                        </p:tav>
                                        <p:tav tm="100000">
                                          <p:val>
                                            <p:strVal val="#ppt_h"/>
                                          </p:val>
                                        </p:tav>
                                      </p:tavLst>
                                    </p:anim>
                                    <p:animEffect transition="in" filter="fade">
                                      <p:cBhvr>
                                        <p:cTn id="64" dur="50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5"/>
                                        </p:tgtEl>
                                      </p:cBhvr>
                                    </p:animEffect>
                                    <p:animScale>
                                      <p:cBhvr>
                                        <p:cTn id="67" dur="250" autoRev="1" fill="hold"/>
                                        <p:tgtEl>
                                          <p:spTgt spid="5"/>
                                        </p:tgtEl>
                                      </p:cBhvr>
                                      <p:by x="105000" y="105000"/>
                                    </p:animScale>
                                  </p:childTnLst>
                                </p:cTn>
                              </p:par>
                            </p:childTnLst>
                          </p:cTn>
                        </p:par>
                      </p:childTnLst>
                    </p:cTn>
                  </p:par>
                </p:childTnLst>
              </p:cTn>
              <p:nextCondLst>
                <p:cond evt="onClick" delay="0">
                  <p:tgtEl>
                    <p:spTgt spid="3"/>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9"/>
                                        </p:tgtEl>
                                      </p:cBhvr>
                                    </p:animEffect>
                                    <p:animScale>
                                      <p:cBhvr>
                                        <p:cTn id="78"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79" restart="whenNotActive" fill="hold" evtFilter="cancelBubble" nodeType="interactiveSeq">
                <p:stCondLst>
                  <p:cond evt="onClick" delay="0">
                    <p:tgtEl>
                      <p:spTgt spid="10"/>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fltVal val="0"/>
                                          </p:val>
                                        </p:tav>
                                        <p:tav tm="100000">
                                          <p:val>
                                            <p:strVal val="#ppt_w"/>
                                          </p:val>
                                        </p:tav>
                                      </p:tavLst>
                                    </p:anim>
                                    <p:anim calcmode="lin" valueType="num">
                                      <p:cBhvr>
                                        <p:cTn id="85" dur="500" fill="hold"/>
                                        <p:tgtEl>
                                          <p:spTgt spid="11"/>
                                        </p:tgtEl>
                                        <p:attrNameLst>
                                          <p:attrName>ppt_h</p:attrName>
                                        </p:attrNameLst>
                                      </p:cBhvr>
                                      <p:tavLst>
                                        <p:tav tm="0">
                                          <p:val>
                                            <p:fltVal val="0"/>
                                          </p:val>
                                        </p:tav>
                                        <p:tav tm="100000">
                                          <p:val>
                                            <p:strVal val="#ppt_h"/>
                                          </p:val>
                                        </p:tav>
                                      </p:tavLst>
                                    </p:anim>
                                    <p:animEffect transition="in" filter="fade">
                                      <p:cBhvr>
                                        <p:cTn id="86" dur="500"/>
                                        <p:tgtEl>
                                          <p:spTgt spid="11"/>
                                        </p:tgtEl>
                                      </p:cBhvr>
                                    </p:animEffect>
                                  </p:childTnLst>
                                  <p:subTnLst>
                                    <p:audio>
                                      <p:cMediaNode>
                                        <p:cTn display="0" masterRel="sameClick">
                                          <p:stCondLst>
                                            <p:cond evt="begin" delay="0">
                                              <p:tn val="82"/>
                                            </p:cond>
                                          </p:stCondLst>
                                          <p:endCondLst>
                                            <p:cond evt="onStopAudio" delay="0">
                                              <p:tgtEl>
                                                <p:sldTgt/>
                                              </p:tgtEl>
                                            </p:cond>
                                          </p:endCondLst>
                                        </p:cTn>
                                        <p:tgtEl>
                                          <p:sndTgt r:embed="rId3" name="Bling.wav"/>
                                        </p:tgtEl>
                                      </p:cMediaNode>
                                    </p:audio>
                                  </p:subTnLst>
                                </p:cTn>
                              </p:par>
                              <p:par>
                                <p:cTn id="87" presetID="26" presetClass="emph" presetSubtype="0" fill="hold" grpId="1" nodeType="withEffect">
                                  <p:stCondLst>
                                    <p:cond delay="500"/>
                                  </p:stCondLst>
                                  <p:childTnLst>
                                    <p:animEffect transition="out" filter="fade">
                                      <p:cBhvr>
                                        <p:cTn id="88" dur="500" tmFilter="0, 0; .2, .5; .8, .5; 1, 0"/>
                                        <p:tgtEl>
                                          <p:spTgt spid="11"/>
                                        </p:tgtEl>
                                      </p:cBhvr>
                                    </p:animEffect>
                                    <p:animScale>
                                      <p:cBhvr>
                                        <p:cTn id="89" dur="250" autoRev="1" fill="hold"/>
                                        <p:tgtEl>
                                          <p:spTgt spid="11"/>
                                        </p:tgtEl>
                                      </p:cBhvr>
                                      <p:by x="105000" y="105000"/>
                                    </p:animScale>
                                  </p:childTnLst>
                                </p:cTn>
                              </p:par>
                              <p:par>
                                <p:cTn id="9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1" dur="2000" fill="hold"/>
                                        <p:tgtEl>
                                          <p:spTgt spid="99"/>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3" dur="2000" fill="hold"/>
                                        <p:tgtEl>
                                          <p:spTgt spid="111"/>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5" dur="2000" fill="hold"/>
                                        <p:tgtEl>
                                          <p:spTgt spid="100"/>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97" dur="2000" fill="hold"/>
                                        <p:tgtEl>
                                          <p:spTgt spid="9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99" dur="2000" fill="hold"/>
                                        <p:tgtEl>
                                          <p:spTgt spid="101"/>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01" dur="2000" fill="hold"/>
                                        <p:tgtEl>
                                          <p:spTgt spid="104"/>
                                        </p:tgtEl>
                                        <p:attrNameLst>
                                          <p:attrName>ppt_x</p:attrName>
                                          <p:attrName>ppt_y</p:attrName>
                                        </p:attrNameLst>
                                      </p:cBhvr>
                                      <p:rCtr x="-4792" y="65810"/>
                                    </p:animMotion>
                                  </p:childTnLst>
                                </p:cTn>
                              </p:par>
                              <p:par>
                                <p:cTn id="102"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03" dur="2000" fill="hold"/>
                                        <p:tgtEl>
                                          <p:spTgt spid="109"/>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5" dur="2000" fill="hold"/>
                                        <p:tgtEl>
                                          <p:spTgt spid="105"/>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07" dur="2000" fill="hold"/>
                                        <p:tgtEl>
                                          <p:spTgt spid="106"/>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09" dur="2000" fill="hold"/>
                                        <p:tgtEl>
                                          <p:spTgt spid="107"/>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1" dur="2000" fill="hold"/>
                                        <p:tgtEl>
                                          <p:spTgt spid="114"/>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3" dur="2000" fill="hold"/>
                                        <p:tgtEl>
                                          <p:spTgt spid="116"/>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5" dur="2000" fill="hold"/>
                                        <p:tgtEl>
                                          <p:spTgt spid="115"/>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17" dur="2000" fill="hold"/>
                                        <p:tgtEl>
                                          <p:spTgt spid="117"/>
                                        </p:tgtEl>
                                        <p:attrNameLst>
                                          <p:attrName>ppt_x</p:attrName>
                                          <p:attrName>ppt_y</p:attrName>
                                        </p:attrNameLst>
                                      </p:cBhvr>
                                      <p:rCtr x="18750" y="58287"/>
                                    </p:animMotion>
                                  </p:childTnLst>
                                </p:cTn>
                              </p:par>
                              <p:par>
                                <p:cTn id="11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19" dur="2000" fill="hold"/>
                                        <p:tgtEl>
                                          <p:spTgt spid="118"/>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1" dur="2000" fill="hold"/>
                                        <p:tgtEl>
                                          <p:spTgt spid="119"/>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3" dur="2000" fill="hold"/>
                                        <p:tgtEl>
                                          <p:spTgt spid="120"/>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5" dur="2000" fill="hold"/>
                                        <p:tgtEl>
                                          <p:spTgt spid="122"/>
                                        </p:tgtEl>
                                        <p:attrNameLst>
                                          <p:attrName>ppt_x</p:attrName>
                                          <p:attrName>ppt_y</p:attrName>
                                        </p:attrNameLst>
                                      </p:cBhvr>
                                    </p:animMotion>
                                  </p:childTnLst>
                                </p:cTn>
                              </p:par>
                              <p:par>
                                <p:cTn id="12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7" dur="2000" fill="hold"/>
                                        <p:tgtEl>
                                          <p:spTgt spid="121"/>
                                        </p:tgtEl>
                                        <p:attrNameLst>
                                          <p:attrName>ppt_x</p:attrName>
                                          <p:attrName>ppt_y</p:attrName>
                                        </p:attrNameLst>
                                      </p:cBhvr>
                                    </p:animMotion>
                                  </p:childTnLst>
                                </p:cTn>
                              </p:par>
                              <p:par>
                                <p:cTn id="1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9" dur="2000" fill="hold"/>
                                        <p:tgtEl>
                                          <p:spTgt spid="123"/>
                                        </p:tgtEl>
                                        <p:attrNameLst>
                                          <p:attrName>ppt_x</p:attrName>
                                          <p:attrName>ppt_y</p:attrName>
                                        </p:attrNameLst>
                                      </p:cBhvr>
                                    </p:animMotion>
                                  </p:childTnLst>
                                </p:cTn>
                              </p:par>
                              <p:par>
                                <p:cTn id="130"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1" dur="2000" fill="hold"/>
                                        <p:tgtEl>
                                          <p:spTgt spid="124"/>
                                        </p:tgtEl>
                                        <p:attrNameLst>
                                          <p:attrName>ppt_x</p:attrName>
                                          <p:attrName>ppt_y</p:attrName>
                                        </p:attrNameLst>
                                      </p:cBhvr>
                                    </p:animMotion>
                                  </p:childTnLst>
                                </p:cTn>
                              </p:par>
                              <p:par>
                                <p:cTn id="13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3" dur="2000" fill="hold"/>
                                        <p:tgtEl>
                                          <p:spTgt spid="125"/>
                                        </p:tgtEl>
                                        <p:attrNameLst>
                                          <p:attrName>ppt_x</p:attrName>
                                          <p:attrName>ppt_y</p:attrName>
                                        </p:attrNameLst>
                                      </p:cBhvr>
                                    </p:animMotion>
                                  </p:childTnLst>
                                </p:cTn>
                              </p:par>
                              <p:par>
                                <p:cTn id="13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5" dur="2000" fill="hold"/>
                                        <p:tgtEl>
                                          <p:spTgt spid="126"/>
                                        </p:tgtEl>
                                        <p:attrNameLst>
                                          <p:attrName>ppt_x</p:attrName>
                                          <p:attrName>ppt_y</p:attrName>
                                        </p:attrNameLst>
                                      </p:cBhvr>
                                    </p:animMotion>
                                  </p:childTnLst>
                                </p:cTn>
                              </p:par>
                              <p:par>
                                <p:cTn id="13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7" dur="2000" fill="hold"/>
                                        <p:tgtEl>
                                          <p:spTgt spid="127"/>
                                        </p:tgtEl>
                                        <p:attrNameLst>
                                          <p:attrName>ppt_x</p:attrName>
                                          <p:attrName>ppt_y</p:attrName>
                                        </p:attrNameLst>
                                      </p:cBhvr>
                                    </p:animMotion>
                                  </p:childTnLst>
                                </p:cTn>
                              </p:par>
                              <p:par>
                                <p:cTn id="13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9" dur="2000" fill="hold"/>
                                        <p:tgtEl>
                                          <p:spTgt spid="128"/>
                                        </p:tgtEl>
                                        <p:attrNameLst>
                                          <p:attrName>ppt_x</p:attrName>
                                          <p:attrName>ppt_y</p:attrName>
                                        </p:attrNameLst>
                                      </p:cBhvr>
                                    </p:animMotion>
                                  </p:childTnLst>
                                </p:cTn>
                              </p:par>
                              <p:par>
                                <p:cTn id="14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41" dur="2000" fill="hold"/>
                                        <p:tgtEl>
                                          <p:spTgt spid="130"/>
                                        </p:tgtEl>
                                        <p:attrNameLst>
                                          <p:attrName>ppt_x</p:attrName>
                                          <p:attrName>ppt_y</p:attrName>
                                        </p:attrNameLst>
                                      </p:cBhvr>
                                    </p:animMotion>
                                  </p:childTnLst>
                                </p:cTn>
                              </p:par>
                              <p:par>
                                <p:cTn id="14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3" dur="2000" fill="hold"/>
                                        <p:tgtEl>
                                          <p:spTgt spid="129"/>
                                        </p:tgtEl>
                                        <p:attrNameLst>
                                          <p:attrName>ppt_x</p:attrName>
                                          <p:attrName>ppt_y</p:attrName>
                                        </p:attrNameLst>
                                      </p:cBhvr>
                                    </p:animMotion>
                                  </p:childTnLst>
                                </p:cTn>
                              </p:par>
                              <p:par>
                                <p:cTn id="14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5" dur="2000" fill="hold"/>
                                        <p:tgtEl>
                                          <p:spTgt spid="131"/>
                                        </p:tgtEl>
                                        <p:attrNameLst>
                                          <p:attrName>ppt_x</p:attrName>
                                          <p:attrName>ppt_y</p:attrName>
                                        </p:attrNameLst>
                                      </p:cBhvr>
                                    </p:animMotion>
                                  </p:childTnLst>
                                </p:cTn>
                              </p:par>
                              <p:par>
                                <p:cTn id="14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7" dur="2000" fill="hold"/>
                                        <p:tgtEl>
                                          <p:spTgt spid="132"/>
                                        </p:tgtEl>
                                        <p:attrNameLst>
                                          <p:attrName>ppt_x</p:attrName>
                                          <p:attrName>ppt_y</p:attrName>
                                        </p:attrNameLst>
                                      </p:cBhvr>
                                    </p:animMotion>
                                  </p:childTnLst>
                                </p:cTn>
                              </p:par>
                            </p:childTnLst>
                          </p:cTn>
                        </p:par>
                      </p:childTnLst>
                    </p:cTn>
                  </p:par>
                </p:childTnLst>
              </p:cTn>
              <p:nextCondLst>
                <p:cond evt="onClick" delay="0">
                  <p:tgtEl>
                    <p:spTgt spid="10"/>
                  </p:tgtEl>
                </p:cond>
              </p:nextCondLst>
            </p:seq>
          </p:childTnLst>
        </p:cTn>
      </p:par>
    </p:tnLst>
    <p:bldLst>
      <p:bldP spid="112" grpId="0"/>
      <p:bldP spid="112" grpId="1"/>
      <p:bldP spid="113" grpId="0"/>
      <p:bldP spid="113" grpId="1"/>
      <p:bldP spid="103" grpId="0"/>
      <p:bldP spid="103" grpId="1"/>
      <p:bldP spid="98" grpId="0"/>
      <p:bldP spid="98" grpId="1"/>
      <p:bldP spid="4" grpId="0"/>
      <p:bldP spid="4" grpId="1"/>
      <p:bldP spid="5" grpId="0"/>
      <p:bldP spid="5" grpId="1"/>
      <p:bldP spid="9" grpId="0"/>
      <p:bldP spid="9" grpId="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700153" y="1006103"/>
            <a:ext cx="10757556" cy="267475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 xmlns:a16="http://schemas.microsoft.com/office/drawing/2014/main" id="{63858ED7-2267-4CC5-88D9-750AC4B510B7}"/>
              </a:ext>
            </a:extLst>
          </p:cNvPr>
          <p:cNvGrpSpPr/>
          <p:nvPr/>
        </p:nvGrpSpPr>
        <p:grpSpPr>
          <a:xfrm>
            <a:off x="4048907" y="4125357"/>
            <a:ext cx="3288080" cy="880242"/>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pic>
        <p:nvPicPr>
          <p:cNvPr id="49" name="Picture 48">
            <a:extLst>
              <a:ext uri="{FF2B5EF4-FFF2-40B4-BE49-F238E27FC236}">
                <a16:creationId xmlns="" xmlns:a16="http://schemas.microsoft.com/office/drawing/2014/main" id="{A622DB69-83C4-42B9-BF1A-09C8614ACEE6}"/>
              </a:ext>
            </a:extLst>
          </p:cNvPr>
          <p:cNvPicPr>
            <a:picLocks noChangeAspect="1"/>
          </p:cNvPicPr>
          <p:nvPr/>
        </p:nvPicPr>
        <p:blipFill>
          <a:blip r:embed="rId6"/>
          <a:stretch>
            <a:fillRect/>
          </a:stretch>
        </p:blipFill>
        <p:spPr>
          <a:xfrm>
            <a:off x="9556979" y="-1842240"/>
            <a:ext cx="359906" cy="214559"/>
          </a:xfrm>
          <a:prstGeom prst="rect">
            <a:avLst/>
          </a:prstGeom>
        </p:spPr>
      </p:pic>
      <p:pic>
        <p:nvPicPr>
          <p:cNvPr id="50" name="Picture 49">
            <a:extLst>
              <a:ext uri="{FF2B5EF4-FFF2-40B4-BE49-F238E27FC236}">
                <a16:creationId xmlns=""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1" name="Picture 50">
            <a:extLst>
              <a:ext uri="{FF2B5EF4-FFF2-40B4-BE49-F238E27FC236}">
                <a16:creationId xmlns="" xmlns:a16="http://schemas.microsoft.com/office/drawing/2014/main" id="{D8306303-3CA0-4A15-A5D2-00B46E91203A}"/>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2" name="Picture 51">
            <a:extLst>
              <a:ext uri="{FF2B5EF4-FFF2-40B4-BE49-F238E27FC236}">
                <a16:creationId xmlns="" xmlns:a16="http://schemas.microsoft.com/office/drawing/2014/main" id="{81E161F3-E538-4677-B51A-922707270534}"/>
              </a:ext>
            </a:extLst>
          </p:cNvPr>
          <p:cNvPicPr>
            <a:picLocks noChangeAspect="1"/>
          </p:cNvPicPr>
          <p:nvPr/>
        </p:nvPicPr>
        <p:blipFill>
          <a:blip r:embed="rId9"/>
          <a:stretch>
            <a:fillRect/>
          </a:stretch>
        </p:blipFill>
        <p:spPr>
          <a:xfrm>
            <a:off x="3587927" y="-1494563"/>
            <a:ext cx="359906" cy="218018"/>
          </a:xfrm>
          <a:prstGeom prst="rect">
            <a:avLst/>
          </a:prstGeom>
        </p:spPr>
      </p:pic>
      <p:pic>
        <p:nvPicPr>
          <p:cNvPr id="53" name="Picture 52">
            <a:extLst>
              <a:ext uri="{FF2B5EF4-FFF2-40B4-BE49-F238E27FC236}">
                <a16:creationId xmlns="" xmlns:a16="http://schemas.microsoft.com/office/drawing/2014/main" id="{6D55CD44-ED35-4210-9941-1F51C694E62B}"/>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54" name="Picture 53">
            <a:extLst>
              <a:ext uri="{FF2B5EF4-FFF2-40B4-BE49-F238E27FC236}">
                <a16:creationId xmlns="" xmlns:a16="http://schemas.microsoft.com/office/drawing/2014/main" id="{803FEA7D-2513-4EEA-811C-84B5F78E6A20}"/>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55" name="Picture 54">
            <a:extLst>
              <a:ext uri="{FF2B5EF4-FFF2-40B4-BE49-F238E27FC236}">
                <a16:creationId xmlns="" xmlns:a16="http://schemas.microsoft.com/office/drawing/2014/main" id="{447AD84C-8CF9-4056-A4E3-B74CB05DF278}"/>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56" name="Picture 55">
            <a:extLst>
              <a:ext uri="{FF2B5EF4-FFF2-40B4-BE49-F238E27FC236}">
                <a16:creationId xmlns="" xmlns:a16="http://schemas.microsoft.com/office/drawing/2014/main" id="{C7CB4E12-983D-46E2-A8A3-DBC4BCD99F70}"/>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57" name="Picture 56">
            <a:extLst>
              <a:ext uri="{FF2B5EF4-FFF2-40B4-BE49-F238E27FC236}">
                <a16:creationId xmlns="" xmlns:a16="http://schemas.microsoft.com/office/drawing/2014/main" id="{074C1201-0AA7-42CC-9513-433A8C9E661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58" name="Picture 57">
            <a:extLst>
              <a:ext uri="{FF2B5EF4-FFF2-40B4-BE49-F238E27FC236}">
                <a16:creationId xmlns="" xmlns:a16="http://schemas.microsoft.com/office/drawing/2014/main" id="{6A00323E-38CF-4CCA-A2E6-343E499AEBFB}"/>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59" name="Picture 58">
            <a:extLst>
              <a:ext uri="{FF2B5EF4-FFF2-40B4-BE49-F238E27FC236}">
                <a16:creationId xmlns="" xmlns:a16="http://schemas.microsoft.com/office/drawing/2014/main" id="{0B46CDDD-69A9-4645-94A4-567D04EB420D}"/>
              </a:ext>
            </a:extLst>
          </p:cNvPr>
          <p:cNvPicPr>
            <a:picLocks noChangeAspect="1"/>
          </p:cNvPicPr>
          <p:nvPr/>
        </p:nvPicPr>
        <p:blipFill>
          <a:blip r:embed="rId7"/>
          <a:stretch>
            <a:fillRect/>
          </a:stretch>
        </p:blipFill>
        <p:spPr>
          <a:xfrm>
            <a:off x="9969018" y="-1358989"/>
            <a:ext cx="359906" cy="214559"/>
          </a:xfrm>
          <a:prstGeom prst="rect">
            <a:avLst/>
          </a:prstGeom>
        </p:spPr>
      </p:pic>
      <p:pic>
        <p:nvPicPr>
          <p:cNvPr id="60" name="Picture 59">
            <a:extLst>
              <a:ext uri="{FF2B5EF4-FFF2-40B4-BE49-F238E27FC236}">
                <a16:creationId xmlns="" xmlns:a16="http://schemas.microsoft.com/office/drawing/2014/main" id="{DA36CFA9-0C47-47D7-9FD5-57E438988A26}"/>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62" name="Picture 61">
            <a:extLst>
              <a:ext uri="{FF2B5EF4-FFF2-40B4-BE49-F238E27FC236}">
                <a16:creationId xmlns="" xmlns:a16="http://schemas.microsoft.com/office/drawing/2014/main" id="{96BBE5BE-2B84-4213-AAB1-15810189E3B4}"/>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65" name="Picture 64">
            <a:extLst>
              <a:ext uri="{FF2B5EF4-FFF2-40B4-BE49-F238E27FC236}">
                <a16:creationId xmlns="" xmlns:a16="http://schemas.microsoft.com/office/drawing/2014/main" id="{3B1EBC2A-07B3-4489-BB55-F9E223A786D6}"/>
              </a:ext>
            </a:extLst>
          </p:cNvPr>
          <p:cNvPicPr>
            <a:picLocks noChangeAspect="1"/>
          </p:cNvPicPr>
          <p:nvPr/>
        </p:nvPicPr>
        <p:blipFill>
          <a:blip r:embed="rId9"/>
          <a:stretch>
            <a:fillRect/>
          </a:stretch>
        </p:blipFill>
        <p:spPr>
          <a:xfrm>
            <a:off x="700152" y="-564631"/>
            <a:ext cx="359906" cy="218018"/>
          </a:xfrm>
          <a:prstGeom prst="rect">
            <a:avLst/>
          </a:prstGeom>
        </p:spPr>
      </p:pic>
      <p:pic>
        <p:nvPicPr>
          <p:cNvPr id="66" name="Picture 65">
            <a:extLst>
              <a:ext uri="{FF2B5EF4-FFF2-40B4-BE49-F238E27FC236}">
                <a16:creationId xmlns="" xmlns:a16="http://schemas.microsoft.com/office/drawing/2014/main" id="{67B84497-920B-4E47-BED9-F2CB48D342D3}"/>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67" name="Picture 66">
            <a:extLst>
              <a:ext uri="{FF2B5EF4-FFF2-40B4-BE49-F238E27FC236}">
                <a16:creationId xmlns="" xmlns:a16="http://schemas.microsoft.com/office/drawing/2014/main" id="{C52600BB-4B52-467E-825D-99BFF7CBBD89}"/>
              </a:ext>
            </a:extLst>
          </p:cNvPr>
          <p:cNvPicPr>
            <a:picLocks noChangeAspect="1"/>
          </p:cNvPicPr>
          <p:nvPr/>
        </p:nvPicPr>
        <p:blipFill>
          <a:blip r:embed="rId11"/>
          <a:stretch>
            <a:fillRect/>
          </a:stretch>
        </p:blipFill>
        <p:spPr>
          <a:xfrm>
            <a:off x="2210586" y="-1748137"/>
            <a:ext cx="359906" cy="218018"/>
          </a:xfrm>
          <a:prstGeom prst="rect">
            <a:avLst/>
          </a:prstGeom>
        </p:spPr>
      </p:pic>
      <p:pic>
        <p:nvPicPr>
          <p:cNvPr id="76" name="Picture 75">
            <a:extLst>
              <a:ext uri="{FF2B5EF4-FFF2-40B4-BE49-F238E27FC236}">
                <a16:creationId xmlns="" xmlns:a16="http://schemas.microsoft.com/office/drawing/2014/main" id="{18EE2317-3213-4F96-865F-314FF8EDA669}"/>
              </a:ext>
            </a:extLst>
          </p:cNvPr>
          <p:cNvPicPr>
            <a:picLocks noChangeAspect="1"/>
          </p:cNvPicPr>
          <p:nvPr/>
        </p:nvPicPr>
        <p:blipFill>
          <a:blip r:embed="rId7"/>
          <a:stretch>
            <a:fillRect/>
          </a:stretch>
        </p:blipFill>
        <p:spPr>
          <a:xfrm>
            <a:off x="-152493" y="-852709"/>
            <a:ext cx="359906" cy="214559"/>
          </a:xfrm>
          <a:prstGeom prst="rect">
            <a:avLst/>
          </a:prstGeom>
        </p:spPr>
      </p:pic>
      <p:pic>
        <p:nvPicPr>
          <p:cNvPr id="77" name="Picture 76">
            <a:extLst>
              <a:ext uri="{FF2B5EF4-FFF2-40B4-BE49-F238E27FC236}">
                <a16:creationId xmlns="" xmlns:a16="http://schemas.microsoft.com/office/drawing/2014/main" id="{2D5A3EEA-595D-41A6-882E-2C950A342B76}"/>
              </a:ext>
            </a:extLst>
          </p:cNvPr>
          <p:cNvPicPr>
            <a:picLocks noChangeAspect="1"/>
          </p:cNvPicPr>
          <p:nvPr/>
        </p:nvPicPr>
        <p:blipFill>
          <a:blip r:embed="rId8"/>
          <a:stretch>
            <a:fillRect/>
          </a:stretch>
        </p:blipFill>
        <p:spPr>
          <a:xfrm>
            <a:off x="11940578" y="-1627681"/>
            <a:ext cx="359906" cy="218018"/>
          </a:xfrm>
          <a:prstGeom prst="rect">
            <a:avLst/>
          </a:prstGeom>
        </p:spPr>
      </p:pic>
      <p:pic>
        <p:nvPicPr>
          <p:cNvPr id="79" name="Picture 78">
            <a:extLst>
              <a:ext uri="{FF2B5EF4-FFF2-40B4-BE49-F238E27FC236}">
                <a16:creationId xmlns="" xmlns:a16="http://schemas.microsoft.com/office/drawing/2014/main" id="{43AB6967-D67C-4566-82B1-C051B5D2323C}"/>
              </a:ext>
            </a:extLst>
          </p:cNvPr>
          <p:cNvPicPr>
            <a:picLocks noChangeAspect="1"/>
          </p:cNvPicPr>
          <p:nvPr/>
        </p:nvPicPr>
        <p:blipFill>
          <a:blip r:embed="rId15"/>
          <a:stretch>
            <a:fillRect/>
          </a:stretch>
        </p:blipFill>
        <p:spPr>
          <a:xfrm>
            <a:off x="10971212" y="-1403257"/>
            <a:ext cx="359906" cy="218018"/>
          </a:xfrm>
          <a:prstGeom prst="rect">
            <a:avLst/>
          </a:prstGeom>
        </p:spPr>
      </p:pic>
      <p:pic>
        <p:nvPicPr>
          <p:cNvPr id="80" name="Picture 79">
            <a:extLst>
              <a:ext uri="{FF2B5EF4-FFF2-40B4-BE49-F238E27FC236}">
                <a16:creationId xmlns="" xmlns:a16="http://schemas.microsoft.com/office/drawing/2014/main" id="{E6F59F5D-5110-4FA2-8DF5-EED47CE2946E}"/>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1" name="Picture 80">
            <a:extLst>
              <a:ext uri="{FF2B5EF4-FFF2-40B4-BE49-F238E27FC236}">
                <a16:creationId xmlns="" xmlns:a16="http://schemas.microsoft.com/office/drawing/2014/main" id="{F2DECD46-F2CD-4D72-A1C1-97C80B70E8C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2" name="Picture 81">
            <a:extLst>
              <a:ext uri="{FF2B5EF4-FFF2-40B4-BE49-F238E27FC236}">
                <a16:creationId xmlns="" xmlns:a16="http://schemas.microsoft.com/office/drawing/2014/main" id="{53097E2F-0CEB-4AD1-A885-C217F1BE53EC}"/>
              </a:ext>
            </a:extLst>
          </p:cNvPr>
          <p:cNvPicPr>
            <a:picLocks noChangeAspect="1"/>
          </p:cNvPicPr>
          <p:nvPr/>
        </p:nvPicPr>
        <p:blipFill>
          <a:blip r:embed="rId11"/>
          <a:stretch>
            <a:fillRect/>
          </a:stretch>
        </p:blipFill>
        <p:spPr>
          <a:xfrm>
            <a:off x="2022362" y="-1291108"/>
            <a:ext cx="359906" cy="218018"/>
          </a:xfrm>
          <a:prstGeom prst="rect">
            <a:avLst/>
          </a:prstGeom>
        </p:spPr>
      </p:pic>
      <p:pic>
        <p:nvPicPr>
          <p:cNvPr id="83" name="Picture 82">
            <a:extLst>
              <a:ext uri="{FF2B5EF4-FFF2-40B4-BE49-F238E27FC236}">
                <a16:creationId xmlns="" xmlns:a16="http://schemas.microsoft.com/office/drawing/2014/main" id="{439C4804-B1FC-46A1-AB14-4A65343C55A3}"/>
              </a:ext>
            </a:extLst>
          </p:cNvPr>
          <p:cNvPicPr>
            <a:picLocks noChangeAspect="1"/>
          </p:cNvPicPr>
          <p:nvPr/>
        </p:nvPicPr>
        <p:blipFill>
          <a:blip r:embed="rId8"/>
          <a:stretch>
            <a:fillRect/>
          </a:stretch>
        </p:blipFill>
        <p:spPr>
          <a:xfrm>
            <a:off x="12014637" y="-364501"/>
            <a:ext cx="359906" cy="218018"/>
          </a:xfrm>
          <a:prstGeom prst="rect">
            <a:avLst/>
          </a:prstGeom>
        </p:spPr>
      </p:pic>
      <p:pic>
        <p:nvPicPr>
          <p:cNvPr id="84" name="Picture 83">
            <a:extLst>
              <a:ext uri="{FF2B5EF4-FFF2-40B4-BE49-F238E27FC236}">
                <a16:creationId xmlns="" xmlns:a16="http://schemas.microsoft.com/office/drawing/2014/main" id="{AA0FCB71-EBCE-4D07-B1CC-FDC97F460F27}"/>
              </a:ext>
            </a:extLst>
          </p:cNvPr>
          <p:cNvPicPr>
            <a:picLocks noChangeAspect="1"/>
          </p:cNvPicPr>
          <p:nvPr/>
        </p:nvPicPr>
        <p:blipFill>
          <a:blip r:embed="rId11"/>
          <a:stretch>
            <a:fillRect/>
          </a:stretch>
        </p:blipFill>
        <p:spPr>
          <a:xfrm>
            <a:off x="11414925" y="-730900"/>
            <a:ext cx="359906" cy="218018"/>
          </a:xfrm>
          <a:prstGeom prst="rect">
            <a:avLst/>
          </a:prstGeom>
        </p:spPr>
      </p:pic>
      <p:pic>
        <p:nvPicPr>
          <p:cNvPr id="85" name="Picture 84">
            <a:extLst>
              <a:ext uri="{FF2B5EF4-FFF2-40B4-BE49-F238E27FC236}">
                <a16:creationId xmlns=""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86" name="Picture 85">
            <a:extLst>
              <a:ext uri="{FF2B5EF4-FFF2-40B4-BE49-F238E27FC236}">
                <a16:creationId xmlns="" xmlns:a16="http://schemas.microsoft.com/office/drawing/2014/main" id="{4F5F9C32-2E71-4152-A738-7CC4AECC50CE}"/>
              </a:ext>
            </a:extLst>
          </p:cNvPr>
          <p:cNvPicPr>
            <a:picLocks noChangeAspect="1"/>
          </p:cNvPicPr>
          <p:nvPr/>
        </p:nvPicPr>
        <p:blipFill>
          <a:blip r:embed="rId8"/>
          <a:stretch>
            <a:fillRect/>
          </a:stretch>
        </p:blipFill>
        <p:spPr>
          <a:xfrm>
            <a:off x="4704980" y="-1467998"/>
            <a:ext cx="359906" cy="218018"/>
          </a:xfrm>
          <a:prstGeom prst="rect">
            <a:avLst/>
          </a:prstGeom>
        </p:spPr>
      </p:pic>
      <p:pic>
        <p:nvPicPr>
          <p:cNvPr id="87" name="Picture 86">
            <a:extLst>
              <a:ext uri="{FF2B5EF4-FFF2-40B4-BE49-F238E27FC236}">
                <a16:creationId xmlns="" xmlns:a16="http://schemas.microsoft.com/office/drawing/2014/main" id="{C1012CB1-D862-4BAD-A05D-2A2C76D5977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88" name="Picture 87">
            <a:extLst>
              <a:ext uri="{FF2B5EF4-FFF2-40B4-BE49-F238E27FC236}">
                <a16:creationId xmlns="" xmlns:a16="http://schemas.microsoft.com/office/drawing/2014/main" id="{21E93066-09E5-413A-8070-237C2CD7732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89" name="Picture 88">
            <a:extLst>
              <a:ext uri="{FF2B5EF4-FFF2-40B4-BE49-F238E27FC236}">
                <a16:creationId xmlns="" xmlns:a16="http://schemas.microsoft.com/office/drawing/2014/main" id="{5196AEB6-7919-4831-BB5B-79C09EDB2CB3}"/>
              </a:ext>
            </a:extLst>
          </p:cNvPr>
          <p:cNvPicPr>
            <a:picLocks noChangeAspect="1"/>
          </p:cNvPicPr>
          <p:nvPr/>
        </p:nvPicPr>
        <p:blipFill>
          <a:blip r:embed="rId8"/>
          <a:stretch>
            <a:fillRect/>
          </a:stretch>
        </p:blipFill>
        <p:spPr>
          <a:xfrm>
            <a:off x="-23102" y="-1409663"/>
            <a:ext cx="359906" cy="218018"/>
          </a:xfrm>
          <a:prstGeom prst="rect">
            <a:avLst/>
          </a:prstGeom>
        </p:spPr>
      </p:pic>
      <p:sp>
        <p:nvSpPr>
          <p:cNvPr id="78" name="!!o3b">
            <a:extLst>
              <a:ext uri="{FF2B5EF4-FFF2-40B4-BE49-F238E27FC236}">
                <a16:creationId xmlns="" xmlns:a16="http://schemas.microsoft.com/office/drawing/2014/main" id="{727977B5-F189-4A81-8746-8651162923AF}"/>
              </a:ext>
            </a:extLst>
          </p:cNvPr>
          <p:cNvSpPr/>
          <p:nvPr/>
        </p:nvSpPr>
        <p:spPr>
          <a:xfrm>
            <a:off x="5070869" y="543162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9" name="!!3b">
            <a:extLst>
              <a:ext uri="{FF2B5EF4-FFF2-40B4-BE49-F238E27FC236}">
                <a16:creationId xmlns="" xmlns:a16="http://schemas.microsoft.com/office/drawing/2014/main" id="{1A273D81-3FC5-40F3-8DBC-43408EECA659}"/>
              </a:ext>
            </a:extLst>
          </p:cNvPr>
          <p:cNvSpPr txBox="1"/>
          <p:nvPr/>
        </p:nvSpPr>
        <p:spPr>
          <a:xfrm>
            <a:off x="5231336" y="547885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 name="Rectangle 2"/>
          <p:cNvSpPr>
            <a:spLocks noChangeArrowheads="1"/>
          </p:cNvSpPr>
          <p:nvPr/>
        </p:nvSpPr>
        <p:spPr bwMode="auto">
          <a:xfrm>
            <a:off x="1076693" y="1538883"/>
            <a:ext cx="7179500" cy="1446269"/>
          </a:xfrm>
          <a:prstGeom prst="rect">
            <a:avLst/>
          </a:prstGeom>
        </p:spPr>
        <p:txBody>
          <a:bodyPr vert="horz" wrap="square" lIns="91416" tIns="45708" rIns="91416" bIns="45708" numCol="1" anchor="ctr" anchorCtr="0" compatLnSpc="1">
            <a:prstTxWarp prst="textNoShape">
              <a:avLst/>
            </a:prstTxWarp>
            <a:spAutoFit/>
          </a:bodyPr>
          <a:lstStyle/>
          <a:p>
            <a:pPr algn="ctr"/>
            <a:r>
              <a:rPr lang="en-US" sz="4399" b="1" dirty="0" err="1">
                <a:solidFill>
                  <a:srgbClr val="EE4036"/>
                </a:solidFill>
                <a:latin typeface="Times New Roman" panose="02020603050405020304" pitchFamily="18" charset="0"/>
              </a:rPr>
              <a:t>Một</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phần</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của</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hệ</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tiêu</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hóa</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sau</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dạ</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dày</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và</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trước</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ruột</a:t>
            </a:r>
            <a:r>
              <a:rPr lang="en-US" sz="4399" b="1" dirty="0">
                <a:solidFill>
                  <a:srgbClr val="EE4036"/>
                </a:solidFill>
                <a:latin typeface="Times New Roman" panose="02020603050405020304" pitchFamily="18" charset="0"/>
              </a:rPr>
              <a:t> </a:t>
            </a:r>
            <a:r>
              <a:rPr lang="en-US" sz="4399" b="1" dirty="0" err="1">
                <a:solidFill>
                  <a:srgbClr val="EE4036"/>
                </a:solidFill>
                <a:latin typeface="Times New Roman" panose="02020603050405020304" pitchFamily="18" charset="0"/>
              </a:rPr>
              <a:t>già</a:t>
            </a:r>
            <a:r>
              <a:rPr lang="en-US" sz="4399" b="1" dirty="0">
                <a:solidFill>
                  <a:srgbClr val="EE4036"/>
                </a:solidFill>
                <a:latin typeface="Times New Roman" panose="02020603050405020304" pitchFamily="18" charset="0"/>
              </a:rPr>
              <a:t>.</a:t>
            </a:r>
          </a:p>
        </p:txBody>
      </p:sp>
      <p:sp>
        <p:nvSpPr>
          <p:cNvPr id="11" name="!!o3b">
            <a:extLst>
              <a:ext uri="{FF2B5EF4-FFF2-40B4-BE49-F238E27FC236}">
                <a16:creationId xmlns="" xmlns:a16="http://schemas.microsoft.com/office/drawing/2014/main" id="{56C7F922-027A-396A-352F-17A191FB5569}"/>
              </a:ext>
            </a:extLst>
          </p:cNvPr>
          <p:cNvSpPr/>
          <p:nvPr/>
        </p:nvSpPr>
        <p:spPr>
          <a:xfrm>
            <a:off x="1629247" y="542210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2" name="!!o3c">
            <a:extLst>
              <a:ext uri="{FF2B5EF4-FFF2-40B4-BE49-F238E27FC236}">
                <a16:creationId xmlns="" xmlns:a16="http://schemas.microsoft.com/office/drawing/2014/main" id="{38B62123-0DC9-3263-B009-40186D894BF1}"/>
              </a:ext>
            </a:extLst>
          </p:cNvPr>
          <p:cNvSpPr/>
          <p:nvPr/>
        </p:nvSpPr>
        <p:spPr>
          <a:xfrm>
            <a:off x="2780636" y="542210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3" name="!!3b">
            <a:extLst>
              <a:ext uri="{FF2B5EF4-FFF2-40B4-BE49-F238E27FC236}">
                <a16:creationId xmlns="" xmlns:a16="http://schemas.microsoft.com/office/drawing/2014/main" id="{44D84B0D-A15C-435F-5EB9-B54F4C803462}"/>
              </a:ext>
            </a:extLst>
          </p:cNvPr>
          <p:cNvSpPr txBox="1"/>
          <p:nvPr/>
        </p:nvSpPr>
        <p:spPr>
          <a:xfrm>
            <a:off x="1799236" y="5469336"/>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r</a:t>
            </a:r>
          </a:p>
        </p:txBody>
      </p:sp>
      <p:sp>
        <p:nvSpPr>
          <p:cNvPr id="14" name="!!3c">
            <a:extLst>
              <a:ext uri="{FF2B5EF4-FFF2-40B4-BE49-F238E27FC236}">
                <a16:creationId xmlns="" xmlns:a16="http://schemas.microsoft.com/office/drawing/2014/main" id="{B772CAF2-7A0C-FDCC-AF97-C737F6D0A729}"/>
              </a:ext>
            </a:extLst>
          </p:cNvPr>
          <p:cNvSpPr txBox="1"/>
          <p:nvPr/>
        </p:nvSpPr>
        <p:spPr>
          <a:xfrm>
            <a:off x="2950245" y="5469336"/>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5" name="!!o3c">
            <a:extLst>
              <a:ext uri="{FF2B5EF4-FFF2-40B4-BE49-F238E27FC236}">
                <a16:creationId xmlns="" xmlns:a16="http://schemas.microsoft.com/office/drawing/2014/main" id="{EE26A495-BC68-138D-78EF-1BA558A0F46D}"/>
              </a:ext>
            </a:extLst>
          </p:cNvPr>
          <p:cNvSpPr/>
          <p:nvPr/>
        </p:nvSpPr>
        <p:spPr>
          <a:xfrm>
            <a:off x="3931118" y="542210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6" name="!!3c">
            <a:extLst>
              <a:ext uri="{FF2B5EF4-FFF2-40B4-BE49-F238E27FC236}">
                <a16:creationId xmlns="" xmlns:a16="http://schemas.microsoft.com/office/drawing/2014/main" id="{F22DDC43-EDD2-8E58-89B7-D3A59CE48773}"/>
              </a:ext>
            </a:extLst>
          </p:cNvPr>
          <p:cNvSpPr txBox="1"/>
          <p:nvPr/>
        </p:nvSpPr>
        <p:spPr>
          <a:xfrm>
            <a:off x="4091204" y="5469336"/>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ộ</a:t>
            </a:r>
          </a:p>
        </p:txBody>
      </p:sp>
      <p:sp>
        <p:nvSpPr>
          <p:cNvPr id="2" name="!!o3b">
            <a:extLst>
              <a:ext uri="{FF2B5EF4-FFF2-40B4-BE49-F238E27FC236}">
                <a16:creationId xmlns="" xmlns:a16="http://schemas.microsoft.com/office/drawing/2014/main" id="{E3B478D2-EE0C-F1B7-3D03-7F54A03E42AF}"/>
              </a:ext>
            </a:extLst>
          </p:cNvPr>
          <p:cNvSpPr/>
          <p:nvPr/>
        </p:nvSpPr>
        <p:spPr>
          <a:xfrm>
            <a:off x="6229863" y="543162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4" name="!!3b">
            <a:extLst>
              <a:ext uri="{FF2B5EF4-FFF2-40B4-BE49-F238E27FC236}">
                <a16:creationId xmlns="" xmlns:a16="http://schemas.microsoft.com/office/drawing/2014/main" id="{1D3B2BBE-2935-B45C-DC05-51F9F55C64F8}"/>
              </a:ext>
            </a:extLst>
          </p:cNvPr>
          <p:cNvSpPr txBox="1"/>
          <p:nvPr/>
        </p:nvSpPr>
        <p:spPr>
          <a:xfrm>
            <a:off x="6390331" y="547885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9" name="!!o3b">
            <a:extLst>
              <a:ext uri="{FF2B5EF4-FFF2-40B4-BE49-F238E27FC236}">
                <a16:creationId xmlns="" xmlns:a16="http://schemas.microsoft.com/office/drawing/2014/main" id="{426AED54-FB24-E6A9-A65B-08333280A341}"/>
              </a:ext>
            </a:extLst>
          </p:cNvPr>
          <p:cNvSpPr/>
          <p:nvPr/>
        </p:nvSpPr>
        <p:spPr>
          <a:xfrm>
            <a:off x="7376290" y="543162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20" name="!!o3c">
            <a:extLst>
              <a:ext uri="{FF2B5EF4-FFF2-40B4-BE49-F238E27FC236}">
                <a16:creationId xmlns="" xmlns:a16="http://schemas.microsoft.com/office/drawing/2014/main" id="{1413B398-41EE-8B79-5BAA-680187759AA4}"/>
              </a:ext>
            </a:extLst>
          </p:cNvPr>
          <p:cNvSpPr/>
          <p:nvPr/>
        </p:nvSpPr>
        <p:spPr>
          <a:xfrm>
            <a:off x="8527679" y="543162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21" name="!!3b">
            <a:extLst>
              <a:ext uri="{FF2B5EF4-FFF2-40B4-BE49-F238E27FC236}">
                <a16:creationId xmlns="" xmlns:a16="http://schemas.microsoft.com/office/drawing/2014/main" id="{D7C5D261-F050-4425-B56F-C29EC590E666}"/>
              </a:ext>
            </a:extLst>
          </p:cNvPr>
          <p:cNvSpPr txBox="1"/>
          <p:nvPr/>
        </p:nvSpPr>
        <p:spPr>
          <a:xfrm>
            <a:off x="7536757" y="547885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22" name="!!3c">
            <a:extLst>
              <a:ext uri="{FF2B5EF4-FFF2-40B4-BE49-F238E27FC236}">
                <a16:creationId xmlns="" xmlns:a16="http://schemas.microsoft.com/office/drawing/2014/main" id="{9A93B1B2-9C8C-0649-8D23-28BAC3AE9FC0}"/>
              </a:ext>
            </a:extLst>
          </p:cNvPr>
          <p:cNvSpPr txBox="1"/>
          <p:nvPr/>
        </p:nvSpPr>
        <p:spPr>
          <a:xfrm>
            <a:off x="8678243" y="547885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grpSp>
        <p:nvGrpSpPr>
          <p:cNvPr id="90" name="Group 89">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1" name="!!MatThu1">
              <a:hlinkClick r:id="rId1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Graphic 62">
              <a:hlinkClick r:id="rId17"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pic>
        <p:nvPicPr>
          <p:cNvPr id="5" name="Picture 2" descr="https://i.pinimg.com/564x/16/18/ae/1618ae24382bfa3d9d7858d73276f001.jpg"/>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3681" y="720193"/>
            <a:ext cx="3323561" cy="332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8780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9"/>
                                        </p:tgtEl>
                                      </p:cBhvr>
                                    </p:animEffect>
                                    <p:animScale>
                                      <p:cBhvr>
                                        <p:cTn id="12" dur="250" autoRev="1" fill="hold"/>
                                        <p:tgtEl>
                                          <p:spTgt spid="99"/>
                                        </p:tgtEl>
                                      </p:cBhvr>
                                      <p:by x="105000" y="105000"/>
                                    </p:animScale>
                                  </p:childTnLst>
                                </p:cTn>
                              </p:par>
                            </p:childTnLst>
                          </p:cTn>
                        </p:par>
                      </p:childTnLst>
                    </p:cTn>
                  </p:par>
                </p:childTnLst>
              </p:cTn>
              <p:nextCondLst>
                <p:cond evt="onClick" delay="0">
                  <p:tgtEl>
                    <p:spTgt spid="78"/>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childTnLst>
                          </p:cTn>
                        </p:par>
                      </p:childTnLst>
                    </p:cTn>
                  </p:par>
                </p:childTnLst>
              </p:cTn>
              <p:nextCondLst>
                <p:cond evt="onClick" delay="0">
                  <p:tgtEl>
                    <p:spTgt spid="11"/>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4"/>
                                        </p:tgtEl>
                                      </p:cBhvr>
                                    </p:animEffect>
                                    <p:animScale>
                                      <p:cBhvr>
                                        <p:cTn id="34" dur="250" autoRev="1" fill="hold"/>
                                        <p:tgtEl>
                                          <p:spTgt spid="14"/>
                                        </p:tgtEl>
                                      </p:cBhvr>
                                      <p:by x="105000" y="105000"/>
                                    </p:animScale>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6"/>
                                        </p:tgtEl>
                                      </p:cBhvr>
                                    </p:animEffect>
                                    <p:animScale>
                                      <p:cBhvr>
                                        <p:cTn id="45" dur="250" autoRev="1" fill="hold"/>
                                        <p:tgtEl>
                                          <p:spTgt spid="16"/>
                                        </p:tgtEl>
                                      </p:cBhvr>
                                      <p:by x="105000" y="105000"/>
                                    </p:animScale>
                                  </p:childTnLst>
                                </p:cTn>
                              </p:par>
                            </p:childTnLst>
                          </p:cTn>
                        </p:par>
                      </p:childTnLst>
                    </p:cTn>
                  </p:par>
                </p:childTnLst>
              </p:cTn>
              <p:nextCondLst>
                <p:cond evt="onClick" delay="0">
                  <p:tgtEl>
                    <p:spTgt spid="15"/>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4"/>
                                        </p:tgtEl>
                                      </p:cBhvr>
                                    </p:animEffect>
                                    <p:animScale>
                                      <p:cBhvr>
                                        <p:cTn id="56"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21"/>
                                        </p:tgtEl>
                                      </p:cBhvr>
                                    </p:animEffect>
                                    <p:animScale>
                                      <p:cBhvr>
                                        <p:cTn id="67" dur="250" autoRev="1" fill="hold"/>
                                        <p:tgtEl>
                                          <p:spTgt spid="21"/>
                                        </p:tgtEl>
                                      </p:cBhvr>
                                      <p:by x="105000" y="105000"/>
                                    </p:animScale>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500" fill="hold"/>
                                        <p:tgtEl>
                                          <p:spTgt spid="22"/>
                                        </p:tgtEl>
                                        <p:attrNameLst>
                                          <p:attrName>ppt_w</p:attrName>
                                        </p:attrNameLst>
                                      </p:cBhvr>
                                      <p:tavLst>
                                        <p:tav tm="0">
                                          <p:val>
                                            <p:fltVal val="0"/>
                                          </p:val>
                                        </p:tav>
                                        <p:tav tm="100000">
                                          <p:val>
                                            <p:strVal val="#ppt_w"/>
                                          </p:val>
                                        </p:tav>
                                      </p:tavLst>
                                    </p:anim>
                                    <p:anim calcmode="lin" valueType="num">
                                      <p:cBhvr>
                                        <p:cTn id="74" dur="500" fill="hold"/>
                                        <p:tgtEl>
                                          <p:spTgt spid="22"/>
                                        </p:tgtEl>
                                        <p:attrNameLst>
                                          <p:attrName>ppt_h</p:attrName>
                                        </p:attrNameLst>
                                      </p:cBhvr>
                                      <p:tavLst>
                                        <p:tav tm="0">
                                          <p:val>
                                            <p:fltVal val="0"/>
                                          </p:val>
                                        </p:tav>
                                        <p:tav tm="100000">
                                          <p:val>
                                            <p:strVal val="#ppt_h"/>
                                          </p:val>
                                        </p:tav>
                                      </p:tavLst>
                                    </p:anim>
                                    <p:animEffect transition="in" filter="fade">
                                      <p:cBhvr>
                                        <p:cTn id="75" dur="500"/>
                                        <p:tgtEl>
                                          <p:spTgt spid="22"/>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50"/>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58"/>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5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49"/>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5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53"/>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57"/>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54"/>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55"/>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56"/>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59"/>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2000" fill="hold"/>
                                        <p:tgtEl>
                                          <p:spTgt spid="62"/>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60"/>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65"/>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66"/>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67"/>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76"/>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79"/>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6" dur="2000" fill="hold"/>
                                        <p:tgtEl>
                                          <p:spTgt spid="77"/>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80"/>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81"/>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82"/>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83"/>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84"/>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85"/>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87"/>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86"/>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88"/>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89"/>
                                        </p:tgtEl>
                                        <p:attrNameLst>
                                          <p:attrName>ppt_x</p:attrName>
                                          <p:attrName>ppt_y</p:attrName>
                                        </p:attrNameLst>
                                      </p:cBhvr>
                                    </p:animMotion>
                                  </p:childTnLst>
                                </p:cTn>
                              </p:par>
                            </p:childTnLst>
                          </p:cTn>
                        </p:par>
                      </p:childTnLst>
                    </p:cTn>
                  </p:par>
                </p:childTnLst>
              </p:cTn>
              <p:nextCondLst>
                <p:cond evt="onClick" delay="0">
                  <p:tgtEl>
                    <p:spTgt spid="20"/>
                  </p:tgtEl>
                </p:cond>
              </p:nextCondLst>
            </p:seq>
          </p:childTnLst>
        </p:cTn>
      </p:par>
    </p:tnLst>
    <p:bldLst>
      <p:bldP spid="99" grpId="0"/>
      <p:bldP spid="99" grpId="1"/>
      <p:bldP spid="13" grpId="0"/>
      <p:bldP spid="13" grpId="1"/>
      <p:bldP spid="14" grpId="0"/>
      <p:bldP spid="14" grpId="1"/>
      <p:bldP spid="16" grpId="0"/>
      <p:bldP spid="16" grpId="1"/>
      <p:bldP spid="4" grpId="0"/>
      <p:bldP spid="4" grpId="1"/>
      <p:bldP spid="21" grpId="0"/>
      <p:bldP spid="21" grpId="1"/>
      <p:bldP spid="22" grpId="0"/>
      <p:bldP spid="2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1330102" y="1169404"/>
            <a:ext cx="9412515" cy="291999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 xmlns:a16="http://schemas.microsoft.com/office/drawing/2014/main" id="{63858ED7-2267-4CC5-88D9-750AC4B510B7}"/>
              </a:ext>
            </a:extLst>
          </p:cNvPr>
          <p:cNvGrpSpPr/>
          <p:nvPr/>
        </p:nvGrpSpPr>
        <p:grpSpPr>
          <a:xfrm>
            <a:off x="4309618" y="4341444"/>
            <a:ext cx="3288080" cy="880242"/>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1518156" y="1730671"/>
            <a:ext cx="7523219" cy="1446550"/>
          </a:xfrm>
          <a:prstGeom prst="rect">
            <a:avLst/>
          </a:prstGeom>
          <a:noFill/>
          <a:ln>
            <a:noFill/>
          </a:ln>
        </p:spPr>
        <p:txBody>
          <a:bodyPr wrap="square">
            <a:spAutoFit/>
          </a:bodyPr>
          <a:lstStyle/>
          <a:p>
            <a:pPr algn="ctr"/>
            <a:r>
              <a:rPr lang="en-US" sz="4400" b="1" dirty="0" err="1">
                <a:solidFill>
                  <a:srgbClr val="EE4036"/>
                </a:solidFill>
                <a:latin typeface="Times New Roman" panose="02020603050405020304" pitchFamily="18" charset="0"/>
              </a:rPr>
              <a:t>Bộ</a:t>
            </a:r>
            <a:r>
              <a:rPr lang="en-US" sz="4400" b="1" dirty="0">
                <a:solidFill>
                  <a:srgbClr val="EE4036"/>
                </a:solidFill>
                <a:latin typeface="Times New Roman" panose="02020603050405020304" pitchFamily="18" charset="0"/>
              </a:rPr>
              <a:t> </a:t>
            </a:r>
            <a:r>
              <a:rPr lang="en-US" sz="4400" b="1" dirty="0" err="1">
                <a:solidFill>
                  <a:srgbClr val="EE4036"/>
                </a:solidFill>
                <a:latin typeface="Times New Roman" panose="02020603050405020304" pitchFamily="18" charset="0"/>
              </a:rPr>
              <a:t>phận</a:t>
            </a:r>
            <a:r>
              <a:rPr lang="en-US" sz="4400" b="1" dirty="0">
                <a:solidFill>
                  <a:srgbClr val="EE4036"/>
                </a:solidFill>
                <a:latin typeface="Times New Roman" panose="02020603050405020304" pitchFamily="18" charset="0"/>
              </a:rPr>
              <a:t> </a:t>
            </a:r>
            <a:r>
              <a:rPr lang="en-US" sz="4400" b="1" dirty="0" err="1">
                <a:solidFill>
                  <a:srgbClr val="EE4036"/>
                </a:solidFill>
                <a:latin typeface="Times New Roman" panose="02020603050405020304" pitchFamily="18" charset="0"/>
              </a:rPr>
              <a:t>có</a:t>
            </a:r>
            <a:r>
              <a:rPr lang="en-US" sz="4400" b="1" dirty="0">
                <a:solidFill>
                  <a:srgbClr val="EE4036"/>
                </a:solidFill>
                <a:latin typeface="Times New Roman" panose="02020603050405020304" pitchFamily="18" charset="0"/>
              </a:rPr>
              <a:t> </a:t>
            </a:r>
            <a:r>
              <a:rPr lang="en-US" sz="4400" b="1" dirty="0" err="1">
                <a:solidFill>
                  <a:srgbClr val="EE4036"/>
                </a:solidFill>
                <a:latin typeface="Times New Roman" panose="02020603050405020304" pitchFamily="18" charset="0"/>
              </a:rPr>
              <a:t>chức</a:t>
            </a:r>
            <a:r>
              <a:rPr lang="en-US" sz="4400" b="1" dirty="0">
                <a:solidFill>
                  <a:srgbClr val="EE4036"/>
                </a:solidFill>
                <a:latin typeface="Times New Roman" panose="02020603050405020304" pitchFamily="18" charset="0"/>
              </a:rPr>
              <a:t> </a:t>
            </a:r>
            <a:r>
              <a:rPr lang="en-US" sz="4400" b="1" dirty="0" err="1">
                <a:solidFill>
                  <a:srgbClr val="EE4036"/>
                </a:solidFill>
                <a:latin typeface="Times New Roman" panose="02020603050405020304" pitchFamily="18" charset="0"/>
              </a:rPr>
              <a:t>năng</a:t>
            </a:r>
            <a:r>
              <a:rPr lang="en-US" sz="4400" b="1" dirty="0">
                <a:solidFill>
                  <a:srgbClr val="EE4036"/>
                </a:solidFill>
                <a:latin typeface="Times New Roman" panose="02020603050405020304" pitchFamily="18" charset="0"/>
              </a:rPr>
              <a:t> </a:t>
            </a:r>
            <a:r>
              <a:rPr lang="en-US" sz="4400" b="1" dirty="0" err="1">
                <a:solidFill>
                  <a:srgbClr val="EE4036"/>
                </a:solidFill>
                <a:latin typeface="Times New Roman" panose="02020603050405020304" pitchFamily="18" charset="0"/>
              </a:rPr>
              <a:t>đào</a:t>
            </a:r>
            <a:r>
              <a:rPr lang="en-US" sz="4400" b="1" dirty="0">
                <a:solidFill>
                  <a:srgbClr val="EE4036"/>
                </a:solidFill>
                <a:latin typeface="Times New Roman" panose="02020603050405020304" pitchFamily="18" charset="0"/>
              </a:rPr>
              <a:t> </a:t>
            </a:r>
            <a:r>
              <a:rPr lang="en-US" sz="4400" b="1" dirty="0" err="1">
                <a:solidFill>
                  <a:srgbClr val="EE4036"/>
                </a:solidFill>
                <a:latin typeface="Times New Roman" panose="02020603050405020304" pitchFamily="18" charset="0"/>
              </a:rPr>
              <a:t>thải</a:t>
            </a:r>
            <a:r>
              <a:rPr lang="en-US" sz="4400" b="1" dirty="0">
                <a:solidFill>
                  <a:srgbClr val="EE4036"/>
                </a:solidFill>
                <a:latin typeface="Times New Roman" panose="02020603050405020304" pitchFamily="18" charset="0"/>
              </a:rPr>
              <a:t> </a:t>
            </a:r>
            <a:r>
              <a:rPr lang="en-US" sz="4400" b="1" dirty="0" err="1">
                <a:solidFill>
                  <a:srgbClr val="EE4036"/>
                </a:solidFill>
                <a:latin typeface="Times New Roman" panose="02020603050405020304" pitchFamily="18" charset="0"/>
              </a:rPr>
              <a:t>độc</a:t>
            </a:r>
            <a:r>
              <a:rPr lang="en-US" sz="4400" b="1" dirty="0">
                <a:solidFill>
                  <a:srgbClr val="EE4036"/>
                </a:solidFill>
                <a:latin typeface="Times New Roman" panose="02020603050405020304" pitchFamily="18" charset="0"/>
              </a:rPr>
              <a:t> </a:t>
            </a:r>
            <a:r>
              <a:rPr lang="en-US" sz="4400" b="1" dirty="0" err="1">
                <a:solidFill>
                  <a:srgbClr val="EE4036"/>
                </a:solidFill>
                <a:latin typeface="Times New Roman" panose="02020603050405020304" pitchFamily="18" charset="0"/>
              </a:rPr>
              <a:t>tố</a:t>
            </a:r>
            <a:r>
              <a:rPr lang="en-US" sz="4400" b="1" dirty="0">
                <a:solidFill>
                  <a:srgbClr val="EE4036"/>
                </a:solidFill>
                <a:latin typeface="Times New Roman" panose="02020603050405020304" pitchFamily="18" charset="0"/>
              </a:rPr>
              <a:t> </a:t>
            </a:r>
            <a:r>
              <a:rPr lang="en-US" sz="4400" b="1" dirty="0" err="1">
                <a:solidFill>
                  <a:srgbClr val="EE4036"/>
                </a:solidFill>
                <a:latin typeface="Times New Roman" panose="02020603050405020304" pitchFamily="18" charset="0"/>
              </a:rPr>
              <a:t>trong</a:t>
            </a:r>
            <a:r>
              <a:rPr lang="en-US" sz="4400" b="1" dirty="0">
                <a:solidFill>
                  <a:srgbClr val="EE4036"/>
                </a:solidFill>
                <a:latin typeface="Times New Roman" panose="02020603050405020304" pitchFamily="18" charset="0"/>
              </a:rPr>
              <a:t> </a:t>
            </a:r>
            <a:r>
              <a:rPr lang="en-US" sz="4400" b="1" dirty="0" err="1">
                <a:solidFill>
                  <a:srgbClr val="EE4036"/>
                </a:solidFill>
                <a:latin typeface="Times New Roman" panose="02020603050405020304" pitchFamily="18" charset="0"/>
              </a:rPr>
              <a:t>cơ</a:t>
            </a:r>
            <a:r>
              <a:rPr lang="en-US" sz="4400" b="1" dirty="0">
                <a:solidFill>
                  <a:srgbClr val="EE4036"/>
                </a:solidFill>
                <a:latin typeface="Times New Roman" panose="02020603050405020304" pitchFamily="18" charset="0"/>
              </a:rPr>
              <a:t> </a:t>
            </a:r>
            <a:r>
              <a:rPr lang="en-US" sz="4400" b="1" dirty="0" err="1">
                <a:solidFill>
                  <a:srgbClr val="EE4036"/>
                </a:solidFill>
                <a:latin typeface="Times New Roman" panose="02020603050405020304" pitchFamily="18" charset="0"/>
              </a:rPr>
              <a:t>thể</a:t>
            </a:r>
            <a:r>
              <a:rPr lang="en-US" sz="4400" b="1" dirty="0">
                <a:solidFill>
                  <a:srgbClr val="EE4036"/>
                </a:solidFill>
                <a:latin typeface="Times New Roman" panose="02020603050405020304" pitchFamily="18" charset="0"/>
              </a:rPr>
              <a:t> </a:t>
            </a:r>
            <a:r>
              <a:rPr lang="en-US" sz="4400" b="1" dirty="0" err="1">
                <a:solidFill>
                  <a:srgbClr val="EE4036"/>
                </a:solidFill>
                <a:latin typeface="Times New Roman" panose="02020603050405020304" pitchFamily="18" charset="0"/>
              </a:rPr>
              <a:t>người</a:t>
            </a:r>
            <a:r>
              <a:rPr lang="en-US" sz="4400" b="1" dirty="0">
                <a:solidFill>
                  <a:srgbClr val="EE4036"/>
                </a:solidFill>
                <a:latin typeface="Times New Roman" panose="02020603050405020304" pitchFamily="18" charset="0"/>
              </a:rPr>
              <a:t>.</a:t>
            </a:r>
          </a:p>
        </p:txBody>
      </p:sp>
      <p:sp>
        <p:nvSpPr>
          <p:cNvPr id="37" name="!!o4b">
            <a:extLst>
              <a:ext uri="{FF2B5EF4-FFF2-40B4-BE49-F238E27FC236}">
                <a16:creationId xmlns="" xmlns:a16="http://schemas.microsoft.com/office/drawing/2014/main" id="{6F40FFA8-451A-4BC0-BD18-CD55C51FC9A2}"/>
              </a:ext>
            </a:extLst>
          </p:cNvPr>
          <p:cNvSpPr/>
          <p:nvPr/>
        </p:nvSpPr>
        <p:spPr>
          <a:xfrm>
            <a:off x="5431202" y="547373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39" name="!!o4c">
            <a:extLst>
              <a:ext uri="{FF2B5EF4-FFF2-40B4-BE49-F238E27FC236}">
                <a16:creationId xmlns="" xmlns:a16="http://schemas.microsoft.com/office/drawing/2014/main" id="{A6C41A5A-F1F3-479E-886F-F6915960E5FC}"/>
              </a:ext>
            </a:extLst>
          </p:cNvPr>
          <p:cNvSpPr/>
          <p:nvPr/>
        </p:nvSpPr>
        <p:spPr>
          <a:xfrm>
            <a:off x="6573579" y="547373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50" name="!!4b">
            <a:extLst>
              <a:ext uri="{FF2B5EF4-FFF2-40B4-BE49-F238E27FC236}">
                <a16:creationId xmlns="" xmlns:a16="http://schemas.microsoft.com/office/drawing/2014/main" id="{FF091EC5-DEE3-4725-BA96-0C98047169DD}"/>
              </a:ext>
            </a:extLst>
          </p:cNvPr>
          <p:cNvSpPr txBox="1"/>
          <p:nvPr/>
        </p:nvSpPr>
        <p:spPr>
          <a:xfrm>
            <a:off x="5607491" y="549913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51" name="!!4c">
            <a:extLst>
              <a:ext uri="{FF2B5EF4-FFF2-40B4-BE49-F238E27FC236}">
                <a16:creationId xmlns="" xmlns:a16="http://schemas.microsoft.com/office/drawing/2014/main" id="{6CE2AC29-8488-4255-8CC5-B05EF8ED2BCC}"/>
              </a:ext>
            </a:extLst>
          </p:cNvPr>
          <p:cNvSpPr txBox="1"/>
          <p:nvPr/>
        </p:nvSpPr>
        <p:spPr>
          <a:xfrm>
            <a:off x="6750584" y="552425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96" name="!!o4a">
            <a:extLst>
              <a:ext uri="{FF2B5EF4-FFF2-40B4-BE49-F238E27FC236}">
                <a16:creationId xmlns="" xmlns:a16="http://schemas.microsoft.com/office/drawing/2014/main" id="{03CD02AD-A0B0-4461-82E4-ADE45F3505A9}"/>
              </a:ext>
            </a:extLst>
          </p:cNvPr>
          <p:cNvSpPr/>
          <p:nvPr/>
        </p:nvSpPr>
        <p:spPr>
          <a:xfrm>
            <a:off x="4297393" y="5473735"/>
            <a:ext cx="1016904" cy="102412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7" name="!!4a">
            <a:extLst>
              <a:ext uri="{FF2B5EF4-FFF2-40B4-BE49-F238E27FC236}">
                <a16:creationId xmlns="" xmlns:a16="http://schemas.microsoft.com/office/drawing/2014/main" id="{7D7392F9-B328-40CF-A436-C3974F476E3C}"/>
              </a:ext>
            </a:extLst>
          </p:cNvPr>
          <p:cNvSpPr txBox="1"/>
          <p:nvPr/>
        </p:nvSpPr>
        <p:spPr>
          <a:xfrm>
            <a:off x="4459853" y="547373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98" name="Picture 97">
            <a:extLst>
              <a:ext uri="{FF2B5EF4-FFF2-40B4-BE49-F238E27FC236}">
                <a16:creationId xmlns="" xmlns:a16="http://schemas.microsoft.com/office/drawing/2014/main" id="{A622DB69-83C4-42B9-BF1A-09C8614ACEE6}"/>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99" name="Picture 98">
            <a:extLst>
              <a:ext uri="{FF2B5EF4-FFF2-40B4-BE49-F238E27FC236}">
                <a16:creationId xmlns=""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100" name="Picture 99">
            <a:extLst>
              <a:ext uri="{FF2B5EF4-FFF2-40B4-BE49-F238E27FC236}">
                <a16:creationId xmlns="" xmlns:a16="http://schemas.microsoft.com/office/drawing/2014/main" id="{D8306303-3CA0-4A15-A5D2-00B46E91203A}"/>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101" name="Picture 100">
            <a:extLst>
              <a:ext uri="{FF2B5EF4-FFF2-40B4-BE49-F238E27FC236}">
                <a16:creationId xmlns="" xmlns:a16="http://schemas.microsoft.com/office/drawing/2014/main" id="{81E161F3-E538-4677-B51A-922707270534}"/>
              </a:ext>
            </a:extLst>
          </p:cNvPr>
          <p:cNvPicPr>
            <a:picLocks noChangeAspect="1"/>
          </p:cNvPicPr>
          <p:nvPr/>
        </p:nvPicPr>
        <p:blipFill>
          <a:blip r:embed="rId9"/>
          <a:stretch>
            <a:fillRect/>
          </a:stretch>
        </p:blipFill>
        <p:spPr>
          <a:xfrm>
            <a:off x="11693083" y="-416531"/>
            <a:ext cx="359906" cy="218018"/>
          </a:xfrm>
          <a:prstGeom prst="rect">
            <a:avLst/>
          </a:prstGeom>
        </p:spPr>
      </p:pic>
      <p:pic>
        <p:nvPicPr>
          <p:cNvPr id="102" name="Picture 101">
            <a:extLst>
              <a:ext uri="{FF2B5EF4-FFF2-40B4-BE49-F238E27FC236}">
                <a16:creationId xmlns="" xmlns:a16="http://schemas.microsoft.com/office/drawing/2014/main" id="{6D55CD44-ED35-4210-9941-1F51C694E62B}"/>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103" name="Picture 102">
            <a:extLst>
              <a:ext uri="{FF2B5EF4-FFF2-40B4-BE49-F238E27FC236}">
                <a16:creationId xmlns="" xmlns:a16="http://schemas.microsoft.com/office/drawing/2014/main" id="{803FEA7D-2513-4EEA-811C-84B5F78E6A20}"/>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104" name="Picture 103">
            <a:extLst>
              <a:ext uri="{FF2B5EF4-FFF2-40B4-BE49-F238E27FC236}">
                <a16:creationId xmlns="" xmlns:a16="http://schemas.microsoft.com/office/drawing/2014/main" id="{447AD84C-8CF9-4056-A4E3-B74CB05DF278}"/>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105" name="Picture 104">
            <a:extLst>
              <a:ext uri="{FF2B5EF4-FFF2-40B4-BE49-F238E27FC236}">
                <a16:creationId xmlns="" xmlns:a16="http://schemas.microsoft.com/office/drawing/2014/main" id="{C7CB4E12-983D-46E2-A8A3-DBC4BCD99F70}"/>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106" name="Picture 105">
            <a:extLst>
              <a:ext uri="{FF2B5EF4-FFF2-40B4-BE49-F238E27FC236}">
                <a16:creationId xmlns="" xmlns:a16="http://schemas.microsoft.com/office/drawing/2014/main" id="{074C1201-0AA7-42CC-9513-433A8C9E661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107" name="Picture 106">
            <a:extLst>
              <a:ext uri="{FF2B5EF4-FFF2-40B4-BE49-F238E27FC236}">
                <a16:creationId xmlns="" xmlns:a16="http://schemas.microsoft.com/office/drawing/2014/main" id="{6A00323E-38CF-4CCA-A2E6-343E499AEBFB}"/>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108" name="Picture 107">
            <a:extLst>
              <a:ext uri="{FF2B5EF4-FFF2-40B4-BE49-F238E27FC236}">
                <a16:creationId xmlns="" xmlns:a16="http://schemas.microsoft.com/office/drawing/2014/main" id="{0B46CDDD-69A9-4645-94A4-567D04EB420D}"/>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109" name="Picture 108">
            <a:extLst>
              <a:ext uri="{FF2B5EF4-FFF2-40B4-BE49-F238E27FC236}">
                <a16:creationId xmlns="" xmlns:a16="http://schemas.microsoft.com/office/drawing/2014/main" id="{DA36CFA9-0C47-47D7-9FD5-57E438988A26}"/>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10" name="Picture 109">
            <a:extLst>
              <a:ext uri="{FF2B5EF4-FFF2-40B4-BE49-F238E27FC236}">
                <a16:creationId xmlns="" xmlns:a16="http://schemas.microsoft.com/office/drawing/2014/main" id="{96BBE5BE-2B84-4213-AAB1-15810189E3B4}"/>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11" name="Picture 110">
            <a:extLst>
              <a:ext uri="{FF2B5EF4-FFF2-40B4-BE49-F238E27FC236}">
                <a16:creationId xmlns="" xmlns:a16="http://schemas.microsoft.com/office/drawing/2014/main" id="{3B1EBC2A-07B3-4489-BB55-F9E223A786D6}"/>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12" name="Picture 111">
            <a:extLst>
              <a:ext uri="{FF2B5EF4-FFF2-40B4-BE49-F238E27FC236}">
                <a16:creationId xmlns="" xmlns:a16="http://schemas.microsoft.com/office/drawing/2014/main" id="{67B84497-920B-4E47-BED9-F2CB48D342D3}"/>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13" name="Picture 112">
            <a:extLst>
              <a:ext uri="{FF2B5EF4-FFF2-40B4-BE49-F238E27FC236}">
                <a16:creationId xmlns="" xmlns:a16="http://schemas.microsoft.com/office/drawing/2014/main" id="{C52600BB-4B52-467E-825D-99BFF7CBBD89}"/>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14" name="Picture 113">
            <a:extLst>
              <a:ext uri="{FF2B5EF4-FFF2-40B4-BE49-F238E27FC236}">
                <a16:creationId xmlns="" xmlns:a16="http://schemas.microsoft.com/office/drawing/2014/main" id="{18EE2317-3213-4F96-865F-314FF8EDA669}"/>
              </a:ext>
            </a:extLst>
          </p:cNvPr>
          <p:cNvPicPr>
            <a:picLocks noChangeAspect="1"/>
          </p:cNvPicPr>
          <p:nvPr/>
        </p:nvPicPr>
        <p:blipFill>
          <a:blip r:embed="rId7"/>
          <a:stretch>
            <a:fillRect/>
          </a:stretch>
        </p:blipFill>
        <p:spPr>
          <a:xfrm>
            <a:off x="-560186" y="-1025786"/>
            <a:ext cx="359906" cy="214559"/>
          </a:xfrm>
          <a:prstGeom prst="rect">
            <a:avLst/>
          </a:prstGeom>
        </p:spPr>
      </p:pic>
      <p:pic>
        <p:nvPicPr>
          <p:cNvPr id="115" name="Picture 114">
            <a:extLst>
              <a:ext uri="{FF2B5EF4-FFF2-40B4-BE49-F238E27FC236}">
                <a16:creationId xmlns="" xmlns:a16="http://schemas.microsoft.com/office/drawing/2014/main" id="{2D5A3EEA-595D-41A6-882E-2C950A342B76}"/>
              </a:ext>
            </a:extLst>
          </p:cNvPr>
          <p:cNvPicPr>
            <a:picLocks noChangeAspect="1"/>
          </p:cNvPicPr>
          <p:nvPr/>
        </p:nvPicPr>
        <p:blipFill>
          <a:blip r:embed="rId8"/>
          <a:stretch>
            <a:fillRect/>
          </a:stretch>
        </p:blipFill>
        <p:spPr>
          <a:xfrm>
            <a:off x="402761" y="-1077545"/>
            <a:ext cx="359906" cy="218018"/>
          </a:xfrm>
          <a:prstGeom prst="rect">
            <a:avLst/>
          </a:prstGeom>
        </p:spPr>
      </p:pic>
      <p:pic>
        <p:nvPicPr>
          <p:cNvPr id="116" name="Picture 115">
            <a:extLst>
              <a:ext uri="{FF2B5EF4-FFF2-40B4-BE49-F238E27FC236}">
                <a16:creationId xmlns="" xmlns:a16="http://schemas.microsoft.com/office/drawing/2014/main" id="{43AB6967-D67C-4566-82B1-C051B5D2323C}"/>
              </a:ext>
            </a:extLst>
          </p:cNvPr>
          <p:cNvPicPr>
            <a:picLocks noChangeAspect="1"/>
          </p:cNvPicPr>
          <p:nvPr/>
        </p:nvPicPr>
        <p:blipFill>
          <a:blip r:embed="rId15"/>
          <a:stretch>
            <a:fillRect/>
          </a:stretch>
        </p:blipFill>
        <p:spPr>
          <a:xfrm>
            <a:off x="-487249" y="-596451"/>
            <a:ext cx="359906" cy="218018"/>
          </a:xfrm>
          <a:prstGeom prst="rect">
            <a:avLst/>
          </a:prstGeom>
        </p:spPr>
      </p:pic>
      <p:pic>
        <p:nvPicPr>
          <p:cNvPr id="117" name="Picture 116">
            <a:extLst>
              <a:ext uri="{FF2B5EF4-FFF2-40B4-BE49-F238E27FC236}">
                <a16:creationId xmlns="" xmlns:a16="http://schemas.microsoft.com/office/drawing/2014/main" id="{E6F59F5D-5110-4FA2-8DF5-EED47CE2946E}"/>
              </a:ext>
            </a:extLst>
          </p:cNvPr>
          <p:cNvPicPr>
            <a:picLocks noChangeAspect="1"/>
          </p:cNvPicPr>
          <p:nvPr/>
        </p:nvPicPr>
        <p:blipFill>
          <a:blip r:embed="rId8"/>
          <a:stretch>
            <a:fillRect/>
          </a:stretch>
        </p:blipFill>
        <p:spPr>
          <a:xfrm>
            <a:off x="10496993" y="-1141904"/>
            <a:ext cx="359906" cy="218018"/>
          </a:xfrm>
          <a:prstGeom prst="rect">
            <a:avLst/>
          </a:prstGeom>
        </p:spPr>
      </p:pic>
      <p:pic>
        <p:nvPicPr>
          <p:cNvPr id="118" name="Picture 117">
            <a:extLst>
              <a:ext uri="{FF2B5EF4-FFF2-40B4-BE49-F238E27FC236}">
                <a16:creationId xmlns="" xmlns:a16="http://schemas.microsoft.com/office/drawing/2014/main" id="{F2DECD46-F2CD-4D72-A1C1-97C80B70E8C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19" name="Picture 118">
            <a:extLst>
              <a:ext uri="{FF2B5EF4-FFF2-40B4-BE49-F238E27FC236}">
                <a16:creationId xmlns="" xmlns:a16="http://schemas.microsoft.com/office/drawing/2014/main" id="{53097E2F-0CEB-4AD1-A885-C217F1BE53EC}"/>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20" name="Picture 119">
            <a:extLst>
              <a:ext uri="{FF2B5EF4-FFF2-40B4-BE49-F238E27FC236}">
                <a16:creationId xmlns="" xmlns:a16="http://schemas.microsoft.com/office/drawing/2014/main" id="{439C4804-B1FC-46A1-AB14-4A65343C55A3}"/>
              </a:ext>
            </a:extLst>
          </p:cNvPr>
          <p:cNvPicPr>
            <a:picLocks noChangeAspect="1"/>
          </p:cNvPicPr>
          <p:nvPr/>
        </p:nvPicPr>
        <p:blipFill>
          <a:blip r:embed="rId8"/>
          <a:stretch>
            <a:fillRect/>
          </a:stretch>
        </p:blipFill>
        <p:spPr>
          <a:xfrm>
            <a:off x="11647015" y="-1247263"/>
            <a:ext cx="359906" cy="218018"/>
          </a:xfrm>
          <a:prstGeom prst="rect">
            <a:avLst/>
          </a:prstGeom>
        </p:spPr>
      </p:pic>
      <p:pic>
        <p:nvPicPr>
          <p:cNvPr id="121" name="Picture 120">
            <a:extLst>
              <a:ext uri="{FF2B5EF4-FFF2-40B4-BE49-F238E27FC236}">
                <a16:creationId xmlns="" xmlns:a16="http://schemas.microsoft.com/office/drawing/2014/main" id="{AA0FCB71-EBCE-4D07-B1CC-FDC97F460F27}"/>
              </a:ext>
            </a:extLst>
          </p:cNvPr>
          <p:cNvPicPr>
            <a:picLocks noChangeAspect="1"/>
          </p:cNvPicPr>
          <p:nvPr/>
        </p:nvPicPr>
        <p:blipFill>
          <a:blip r:embed="rId11"/>
          <a:stretch>
            <a:fillRect/>
          </a:stretch>
        </p:blipFill>
        <p:spPr>
          <a:xfrm>
            <a:off x="11726141" y="-865217"/>
            <a:ext cx="359906" cy="218018"/>
          </a:xfrm>
          <a:prstGeom prst="rect">
            <a:avLst/>
          </a:prstGeom>
        </p:spPr>
      </p:pic>
      <p:pic>
        <p:nvPicPr>
          <p:cNvPr id="122" name="Picture 121">
            <a:extLst>
              <a:ext uri="{FF2B5EF4-FFF2-40B4-BE49-F238E27FC236}">
                <a16:creationId xmlns=""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23" name="Picture 122">
            <a:extLst>
              <a:ext uri="{FF2B5EF4-FFF2-40B4-BE49-F238E27FC236}">
                <a16:creationId xmlns="" xmlns:a16="http://schemas.microsoft.com/office/drawing/2014/main" id="{4F5F9C32-2E71-4152-A738-7CC4AECC50CE}"/>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24" name="Picture 123">
            <a:extLst>
              <a:ext uri="{FF2B5EF4-FFF2-40B4-BE49-F238E27FC236}">
                <a16:creationId xmlns="" xmlns:a16="http://schemas.microsoft.com/office/drawing/2014/main" id="{C1012CB1-D862-4BAD-A05D-2A2C76D5977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25" name="Picture 124">
            <a:extLst>
              <a:ext uri="{FF2B5EF4-FFF2-40B4-BE49-F238E27FC236}">
                <a16:creationId xmlns="" xmlns:a16="http://schemas.microsoft.com/office/drawing/2014/main" id="{21E93066-09E5-413A-8070-237C2CD7732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26" name="Picture 125">
            <a:extLst>
              <a:ext uri="{FF2B5EF4-FFF2-40B4-BE49-F238E27FC236}">
                <a16:creationId xmlns="" xmlns:a16="http://schemas.microsoft.com/office/drawing/2014/main" id="{5196AEB6-7919-4831-BB5B-79C09EDB2CB3}"/>
              </a:ext>
            </a:extLst>
          </p:cNvPr>
          <p:cNvPicPr>
            <a:picLocks noChangeAspect="1"/>
          </p:cNvPicPr>
          <p:nvPr/>
        </p:nvPicPr>
        <p:blipFill>
          <a:blip r:embed="rId8"/>
          <a:stretch>
            <a:fillRect/>
          </a:stretch>
        </p:blipFill>
        <p:spPr>
          <a:xfrm>
            <a:off x="9675812" y="-1475412"/>
            <a:ext cx="359906" cy="218018"/>
          </a:xfrm>
          <a:prstGeom prst="rect">
            <a:avLst/>
          </a:prstGeom>
        </p:spPr>
      </p:pic>
      <p:grpSp>
        <p:nvGrpSpPr>
          <p:cNvPr id="55" name="Group 54">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56" name="!!MatThu1">
              <a:hlinkClick r:id="rId1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62">
              <a:hlinkClick r:id="rId17"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pic>
        <p:nvPicPr>
          <p:cNvPr id="3074" name="Picture 2" descr="https://i.pinimg.com/564x/60/fc/6b/60fc6b5e815c58b1cd202879ba9cd611.jpg"/>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6093" y="318774"/>
            <a:ext cx="3830048" cy="383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04668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50"/>
                                        </p:tgtEl>
                                      </p:cBhvr>
                                    </p:animEffect>
                                    <p:animScale>
                                      <p:cBhvr>
                                        <p:cTn id="12"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1"/>
                                        </p:tgtEl>
                                      </p:cBhvr>
                                    </p:animEffect>
                                    <p:animScale>
                                      <p:cBhvr>
                                        <p:cTn id="23" dur="250" autoRev="1" fill="hold"/>
                                        <p:tgtEl>
                                          <p:spTgt spid="51"/>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99"/>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0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100"/>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98"/>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2 L -0.00026 0.00695 C 0.00873 0.0713 0.00599 0.07454 0.02527 0.12848 C 0.02826 0.13704 0.03204 0.14491 0.03634 0.15139 C 0.05483 0.17848 0.07606 0.18982 0.0986 0.2051 C 0.1516 0.24098 0.13754 0.23218 0.18638 0.25047 C 0.20448 0.24769 0.22324 0.2507 0.24069 0.24213 C 0.24902 0.23774 0.22363 0.23357 0.21516 0.23635 C 0.20631 0.23936 0.19914 0.25162 0.1912 0.25903 C 0.18963 0.26667 0.18612 0.27362 0.18638 0.28149 C 0.18885 0.33727 0.19354 0.37778 0.21516 0.41783 C 0.24147 0.46667 0.28224 0.52107 0.31245 0.56551 C 0.33603 0.6 0.34619 0.61088 0.36181 0.65348 C 0.36468 0.66088 0.36611 0.67037 0.3682 0.67894 C 0.36898 0.69028 0.3721 0.72593 0.3682 0.73565 C 0.36025 0.75602 0.3428 0.75394 0.3316 0.75556 C 0.30698 0.74537 0.29891 0.74746 0.27885 0.71551 C 0.27234 0.70533 0.26817 0.69121 0.26296 0.67894 C 0.26127 0.66667 0.25697 0.65463 0.25827 0.64213 C 0.26101 0.60973 0.29943 0.62755 0.30125 0.62755 C 0.31688 0.63334 0.35335 0.63473 0.3682 0.66482 C 0.3721 0.67223 0.37249 0.68334 0.37471 0.69283 C 0.37406 0.71204 0.37562 0.73149 0.37302 0.74954 C 0.36937 0.77709 0.35843 0.80579 0.34749 0.82639 C 0.34254 0.83565 0.33616 0.84213 0.3316 0.85186 C 0.32704 0.86112 0.32378 0.87223 0.3204 0.88287 C 0.31258 0.90764 0.32365 0.89121 0.30763 0.92292 C 0.29448 0.94885 0.26986 0.98125 0.25502 0.99954 C 0.24525 1.01158 0.23522 1.02338 0.2248 1.03357 C 0.20487 1.05278 0.18351 1.0669 0.16411 1.0875 C 0.14809 1.1044 0.13037 1.11667 0.11618 1.13843 C 0.11253 1.14422 0.10836 1.14908 0.10498 1.15556 C 0.09456 1.17616 0.10498 1.16551 0.09703 1.17223 " pathEditMode="relative" rAng="0" ptsTypes="AAAAAAAAAAAAAAAAAAAAAAAAAAAAAAAAA">
                                      <p:cBhvr>
                                        <p:cTn id="33" dur="2000" fill="hold"/>
                                        <p:tgtEl>
                                          <p:spTgt spid="101"/>
                                        </p:tgtEl>
                                        <p:attrNameLst>
                                          <p:attrName>ppt_x</p:attrName>
                                          <p:attrName>ppt_y</p:attrName>
                                        </p:attrNameLst>
                                      </p:cBhvr>
                                      <p:rCtr x="18742" y="58287"/>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02"/>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0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03"/>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104"/>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0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108"/>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10"/>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09"/>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11"/>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12"/>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113"/>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14"/>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5 0.00185 L 0.00065 0.00208 C -0.01537 0.04699 -0.02331 0.05393 -0.02331 0.10671 C -0.02331 0.11967 -0.02552 0.24814 -0.00416 0.27407 C 0.03113 0.31666 0.1292 0.32453 0.15708 0.33055 C 0.16776 0.3449 0.17909 0.35763 0.18898 0.37314 C 0.19927 0.39004 0.21464 0.43032 0.22246 0.45 C 0.22311 0.46041 0.2248 0.47083 0.22402 0.48125 C 0.22207 0.51597 0.2149 0.55462 0.19862 0.57754 C 0.18065 0.60277 0.14561 0.61018 0.12517 0.61736 C 0.09912 0.60856 0.04546 0.61203 0.0198 0.5662 C 0.01641 0.56041 0.0155 0.55115 0.01342 0.54328 C 0.0155 0.53611 0.0155 0.5243 0.0198 0.52083 C 0.06473 0.48495 0.17531 0.50856 0.19693 0.50949 C 0.22819 0.5206 0.24564 0.52129 0.27182 0.54652 C 0.28406 0.5581 0.29513 0.57337 0.30698 0.58611 C 0.32222 0.60277 0.35322 0.63449 0.35322 0.63472 C 0.35843 0.65717 0.36416 0.67037 0.35804 0.69652 C 0.35648 0.70347 0.35244 0.70902 0.34853 0.71087 C 0.34085 0.71458 0.33251 0.71296 0.32457 0.71388 C 0.2894 0.71296 0.25424 0.71782 0.21933 0.71087 C 0.21581 0.71018 0.21933 0.69583 0.22246 0.69375 C 0.23574 0.68634 0.25007 0.68819 0.264 0.68541 C 0.32379 0.69814 0.35283 0.67638 0.38995 0.75069 C 0.39802 0.76689 0.40167 0.78842 0.40753 0.80717 C 0.41014 0.88935 0.41001 0.8375 0.40441 0.94328 C 0.40323 0.96527 0.40362 0.9875 0.40115 1.00879 C 0.39281 1.08356 0.39646 1.04652 0.38995 1.11944 C 0.38826 1.18564 0.38839 1.15902 0.38839 1.19884 " pathEditMode="relative" rAng="0" ptsTypes="AAAAAAAAAAAAAAAAAAAAAAAAAAAAA">
                                      <p:cBhvr>
                                        <p:cTn id="59" dur="2000" fill="hold"/>
                                        <p:tgtEl>
                                          <p:spTgt spid="116"/>
                                        </p:tgtEl>
                                        <p:attrNameLst>
                                          <p:attrName>ppt_x</p:attrName>
                                          <p:attrName>ppt_y</p:attrName>
                                        </p:attrNameLst>
                                      </p:cBhvr>
                                      <p:rCtr x="19211" y="59838"/>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15"/>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6 0.00393 L -0.0086 0.00416 C -0.00964 0.03611 -0.01172 0.06828 -0.0086 0.10069 C -0.0069 0.1169 -0.00365 0.13264 -0.00052 0.14861 C 0.00794 0.19259 0.01589 0.23032 0.03777 0.26203 C 0.06942 0.30787 0.11005 0.3081 0.14782 0.32152 C 0.23444 0.35231 0.17726 0.33819 0.24837 0.35277 C 0.26218 0.35092 0.27611 0.35092 0.28979 0.34699 C 0.2933 0.34606 0.29695 0.34328 0.29943 0.33865 C 0.30164 0.33402 0.30151 0.32731 0.30255 0.32152 C 0.29669 0.31296 0.29226 0.29977 0.28497 0.29606 C 0.23509 0.26944 0.20344 0.28634 0.15108 0.29606 C 0.14821 0.29791 0.08713 0.32731 0.08401 0.36134 C 0.07749 0.4331 0.09469 0.46852 0.13037 0.48611 C 0.19732 0.51921 0.23535 0.52338 0.29617 0.53426 C 0.33134 0.52963 0.36663 0.52824 0.40154 0.52014 C 0.40388 0.51967 0.40544 0.51273 0.40466 0.50879 C 0.40297 0.49907 0.40062 0.48588 0.39515 0.48333 C 0.37405 0.47291 0.35152 0.47569 0.32964 0.47199 C 0.27221 0.48356 0.22415 0.4824 0.17179 0.52569 C 0.1516 0.54259 0.12373 0.58935 0.10641 0.61666 C 0.10159 0.63171 0.09482 0.64537 0.09195 0.66203 C 0.08804 0.68541 0.09013 0.74467 0.09833 0.76412 C 0.10732 0.78518 0.12034 0.80046 0.1335 0.81227 C 0.18677 0.85972 0.2231 0.85463 0.28341 0.8662 C 0.34189 0.86342 0.40062 0.86458 0.45897 0.85764 C 0.49492 0.85347 0.46236 0.79583 0.44465 0.78402 C 0.4212 0.76805 0.39463 0.77639 0.36963 0.77268 C 0.34775 0.78773 0.32274 0.79259 0.30411 0.81805 C 0.29539 0.83009 0.29474 0.85509 0.29461 0.87477 C 0.29422 0.93264 0.29891 0.99027 0.30255 1.04768 C 0.30425 1.07453 0.30985 1.10023 0.3105 1.12731 C 0.31258 1.21227 0.3105 1.29745 0.3105 1.38264 " pathEditMode="relative" rAng="0" ptsTypes="AAAAAAAAAAAAAAAAAAAAAAAAAAAAAAAAA">
                                      <p:cBhvr>
                                        <p:cTn id="63" dur="2000" fill="hold"/>
                                        <p:tgtEl>
                                          <p:spTgt spid="117"/>
                                        </p:tgtEl>
                                        <p:attrNameLst>
                                          <p:attrName>ppt_x</p:attrName>
                                          <p:attrName>ppt_y</p:attrName>
                                        </p:attrNameLst>
                                      </p:cBhvr>
                                      <p:rCtr x="24095" y="68935"/>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18"/>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19"/>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20"/>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21"/>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22"/>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24"/>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23"/>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37835 -0.01783 L 0.37835 -0.01759 C 0.37731 0.01435 0.37522 0.04653 0.37835 0.0787 C 0.38004 0.09514 0.3833 0.11088 0.38643 0.12685 C 0.39489 0.17083 0.40284 0.20856 0.42472 0.24028 C 0.45637 0.28611 0.497 0.28634 0.53477 0.29977 C 0.62138 0.33055 0.56421 0.31643 0.63532 0.33102 C 0.64912 0.32917 0.66306 0.32917 0.67673 0.32523 C 0.68025 0.3243 0.6839 0.32153 0.68637 0.3169 C 0.68859 0.31227 0.68846 0.30555 0.6895 0.29977 C 0.68364 0.2912 0.67921 0.27801 0.67192 0.2743 C 0.62203 0.24768 0.59038 0.26458 0.53803 0.2743 C 0.53516 0.27616 0.47408 0.30555 0.47095 0.33958 C 0.46444 0.41134 0.48163 0.44676 0.51732 0.46435 C 0.58426 0.49745 0.62229 0.50162 0.68312 0.5125 C 0.71828 0.50787 0.75358 0.50648 0.78848 0.49838 C 0.79083 0.49792 0.79239 0.49097 0.79161 0.48704 C 0.78992 0.47731 0.78757 0.46412 0.7821 0.46157 C 0.761 0.45116 0.73847 0.45393 0.71659 0.45023 C 0.65915 0.4618 0.61109 0.46065 0.55874 0.50393 C 0.53855 0.52083 0.51068 0.56759 0.49335 0.59491 C 0.48853 0.60995 0.48176 0.62361 0.4789 0.64028 C 0.47499 0.66366 0.47707 0.72292 0.48528 0.74236 C 0.49427 0.76342 0.50729 0.7787 0.52044 0.79051 C 0.57371 0.83796 0.61005 0.83287 0.67035 0.84444 C 0.72883 0.84167 0.78757 0.84282 0.84592 0.83588 C 0.88187 0.83171 0.84931 0.77407 0.83159 0.76227 C 0.80815 0.7463 0.78158 0.75463 0.75657 0.75092 C 0.73469 0.76597 0.70969 0.77083 0.69106 0.7963 C 0.68234 0.80833 0.68168 0.83333 0.68155 0.85301 C 0.68116 0.91088 0.68585 0.96852 0.6895 1.02592 C 0.69119 1.05278 0.69679 1.07847 0.69744 1.10555 C 0.69953 1.19051 0.69744 1.27569 0.69744 1.36088 " pathEditMode="relative" rAng="0" ptsTypes="AAAAAAAAAAAAAAAAAAAAAAAAAAAAAAAAA">
                                      <p:cBhvr>
                                        <p:cTn id="79" dur="2000" fill="hold"/>
                                        <p:tgtEl>
                                          <p:spTgt spid="125"/>
                                        </p:tgtEl>
                                        <p:attrNameLst>
                                          <p:attrName>ppt_x</p:attrName>
                                          <p:attrName>ppt_y</p:attrName>
                                        </p:attrNameLst>
                                      </p:cBhvr>
                                      <p:rCtr x="24095" y="68935"/>
                                    </p:animMotion>
                                  </p:childTnLst>
                                </p:cTn>
                              </p:par>
                              <p:par>
                                <p:cTn id="80" presetID="0" presetClass="path" presetSubtype="0" fill="hold" nodeType="withEffect">
                                  <p:stCondLst>
                                    <p:cond delay="500"/>
                                  </p:stCondLst>
                                  <p:childTnLst>
                                    <p:animMotion origin="layout" path="M -0.00859 0.00393 L -0.00859 0.00416 C -0.00963 0.03611 -0.01172 0.06828 -0.00859 0.10069 C -0.0069 0.11689 -0.00364 0.13263 -0.00052 0.14861 C 0.00795 0.19259 0.01589 0.23032 0.03777 0.26203 C 0.06942 0.30787 0.11006 0.3081 0.14783 0.32152 C 0.23444 0.35231 0.17726 0.33819 0.24838 0.35277 C 0.26218 0.35092 0.27612 0.35092 0.28979 0.34699 C 0.29331 0.34606 0.29696 0.34328 0.29943 0.33865 C 0.30164 0.33402 0.30151 0.32731 0.30256 0.32152 C 0.2967 0.31296 0.29227 0.29976 0.28497 0.29606 C 0.23509 0.26944 0.20344 0.28634 0.15108 0.29606 C 0.14822 0.29791 0.08714 0.32731 0.08401 0.36134 C 0.0775 0.4331 0.09469 0.46851 0.13038 0.48611 C 0.19732 0.51921 0.23535 0.52338 0.29617 0.53426 C 0.33134 0.52963 0.36664 0.52824 0.40154 0.52013 C 0.40389 0.51967 0.40545 0.51273 0.40467 0.50879 C 0.40297 0.49907 0.40063 0.48588 0.39516 0.48333 C 0.37406 0.47291 0.35153 0.47569 0.32965 0.47199 C 0.27221 0.48356 0.22415 0.4824 0.17179 0.52569 C 0.15161 0.54259 0.12373 0.58935 0.10641 0.61666 C 0.10159 0.63171 0.09482 0.64537 0.09195 0.66203 C 0.08805 0.68541 0.09013 0.74467 0.09834 0.76412 C 0.10732 0.78518 0.12035 0.80046 0.1335 0.81226 C 0.18677 0.85972 0.22311 0.85463 0.28341 0.8662 C 0.34189 0.86342 0.40063 0.86458 0.45898 0.85763 C 0.49492 0.85347 0.46236 0.79583 0.44465 0.78402 C 0.42121 0.76805 0.39464 0.77638 0.36963 0.77268 C 0.34775 0.78773 0.32274 0.79259 0.30412 0.81805 C 0.29539 0.83009 0.29474 0.85509 0.29461 0.87476 C 0.29422 0.93263 0.29891 0.99027 0.30256 1.04768 C 0.30425 1.07453 0.30985 1.10023 0.3105 1.12731 C 0.31259 1.21226 0.3105 1.29745 0.3105 1.38263 " pathEditMode="relative" rAng="0" ptsTypes="AAAAAAAAAAAAAAAAAAAAAAAAAAAAAAAAA">
                                      <p:cBhvr>
                                        <p:cTn id="81" dur="2000" fill="hold"/>
                                        <p:tgtEl>
                                          <p:spTgt spid="126"/>
                                        </p:tgtEl>
                                        <p:attrNameLst>
                                          <p:attrName>ppt_x</p:attrName>
                                          <p:attrName>ppt_y</p:attrName>
                                        </p:attrNameLst>
                                      </p:cBhvr>
                                      <p:rCtr x="24095" y="68935"/>
                                    </p:animMotion>
                                  </p:childTnLst>
                                </p:cTn>
                              </p:par>
                            </p:childTnLst>
                          </p:cTn>
                        </p:par>
                      </p:childTnLst>
                    </p:cTn>
                  </p:par>
                </p:childTnLst>
              </p:cTn>
              <p:nextCondLst>
                <p:cond evt="onClick" delay="0">
                  <p:tgtEl>
                    <p:spTgt spid="39"/>
                  </p:tgtEl>
                </p:cond>
              </p:nextCondLst>
            </p:seq>
            <p:seq concurrent="1" nextAc="seek">
              <p:cTn id="82" restart="whenNotActive" fill="hold" evtFilter="cancelBubble" nodeType="interactiveSeq">
                <p:stCondLst>
                  <p:cond evt="onClick" delay="0">
                    <p:tgtEl>
                      <p:spTgt spid="96"/>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97"/>
                                        </p:tgtEl>
                                        <p:attrNameLst>
                                          <p:attrName>style.visibility</p:attrName>
                                        </p:attrNameLst>
                                      </p:cBhvr>
                                      <p:to>
                                        <p:strVal val="visible"/>
                                      </p:to>
                                    </p:set>
                                    <p:anim calcmode="lin" valueType="num">
                                      <p:cBhvr>
                                        <p:cTn id="87" dur="500" fill="hold"/>
                                        <p:tgtEl>
                                          <p:spTgt spid="97"/>
                                        </p:tgtEl>
                                        <p:attrNameLst>
                                          <p:attrName>ppt_w</p:attrName>
                                        </p:attrNameLst>
                                      </p:cBhvr>
                                      <p:tavLst>
                                        <p:tav tm="0">
                                          <p:val>
                                            <p:fltVal val="0"/>
                                          </p:val>
                                        </p:tav>
                                        <p:tav tm="100000">
                                          <p:val>
                                            <p:strVal val="#ppt_w"/>
                                          </p:val>
                                        </p:tav>
                                      </p:tavLst>
                                    </p:anim>
                                    <p:anim calcmode="lin" valueType="num">
                                      <p:cBhvr>
                                        <p:cTn id="88" dur="500" fill="hold"/>
                                        <p:tgtEl>
                                          <p:spTgt spid="97"/>
                                        </p:tgtEl>
                                        <p:attrNameLst>
                                          <p:attrName>ppt_h</p:attrName>
                                        </p:attrNameLst>
                                      </p:cBhvr>
                                      <p:tavLst>
                                        <p:tav tm="0">
                                          <p:val>
                                            <p:fltVal val="0"/>
                                          </p:val>
                                        </p:tav>
                                        <p:tav tm="100000">
                                          <p:val>
                                            <p:strVal val="#ppt_h"/>
                                          </p:val>
                                        </p:tav>
                                      </p:tavLst>
                                    </p:anim>
                                    <p:animEffect transition="in" filter="fade">
                                      <p:cBhvr>
                                        <p:cTn id="89" dur="500"/>
                                        <p:tgtEl>
                                          <p:spTgt spid="97"/>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97"/>
                                        </p:tgtEl>
                                      </p:cBhvr>
                                    </p:animEffect>
                                    <p:animScale>
                                      <p:cBhvr>
                                        <p:cTn id="92" dur="250" autoRev="1" fill="hold"/>
                                        <p:tgtEl>
                                          <p:spTgt spid="97"/>
                                        </p:tgtEl>
                                      </p:cBhvr>
                                      <p:by x="105000" y="105000"/>
                                    </p:animScale>
                                  </p:childTnLst>
                                </p:cTn>
                              </p:par>
                            </p:childTnLst>
                          </p:cTn>
                        </p:par>
                      </p:childTnLst>
                    </p:cTn>
                  </p:par>
                </p:childTnLst>
              </p:cTn>
              <p:nextCondLst>
                <p:cond evt="onClick" delay="0">
                  <p:tgtEl>
                    <p:spTgt spid="96"/>
                  </p:tgtEl>
                </p:cond>
              </p:nextCondLst>
            </p:seq>
          </p:childTnLst>
        </p:cTn>
      </p:par>
    </p:tnLst>
    <p:bldLst>
      <p:bldP spid="50" grpId="0"/>
      <p:bldP spid="50" grpId="1"/>
      <p:bldP spid="51" grpId="0"/>
      <p:bldP spid="51" grpId="1"/>
      <p:bldP spid="97" grpId="0"/>
      <p:bldP spid="97"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4935</Words>
  <Application>Microsoft Office PowerPoint</Application>
  <PresentationFormat>Custom</PresentationFormat>
  <Paragraphs>479</Paragraphs>
  <Slides>63</Slides>
  <Notes>13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Calibri</vt:lpstr>
      <vt:lpstr>Courier New</vt:lpstr>
      <vt:lpstr>Candara</vt:lpstr>
      <vt:lpstr>Times New Roman</vt:lpstr>
      <vt:lpstr>Segoe UI</vt:lpstr>
      <vt:lpstr>.VnTime</vt:lpstr>
      <vt:lpstr>Arial</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 của Các Lanstâynơ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 MÁU VÀ HỆ TUẦN HOÀN Ở NGƯỜI</dc:title>
  <dc:creator>Administrator</dc:creator>
  <cp:lastModifiedBy>Microsoft account</cp:lastModifiedBy>
  <cp:revision>61</cp:revision>
  <dcterms:created xsi:type="dcterms:W3CDTF">2006-08-16T00:00:00Z</dcterms:created>
  <dcterms:modified xsi:type="dcterms:W3CDTF">2024-10-13T15:52:14Z</dcterms:modified>
  <dc:identifier>DAFgLdbIyKs</dc:identifier>
</cp:coreProperties>
</file>