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57" r:id="rId3"/>
    <p:sldId id="258" r:id="rId4"/>
    <p:sldId id="277" r:id="rId5"/>
    <p:sldId id="261" r:id="rId6"/>
    <p:sldId id="278" r:id="rId7"/>
    <p:sldId id="267" r:id="rId8"/>
    <p:sldId id="290" r:id="rId9"/>
    <p:sldId id="311" r:id="rId10"/>
    <p:sldId id="291" r:id="rId11"/>
    <p:sldId id="292" r:id="rId12"/>
    <p:sldId id="293" r:id="rId13"/>
    <p:sldId id="294" r:id="rId14"/>
    <p:sldId id="312" r:id="rId15"/>
    <p:sldId id="313" r:id="rId16"/>
    <p:sldId id="287" r:id="rId17"/>
    <p:sldId id="314" r:id="rId18"/>
    <p:sldId id="299" r:id="rId19"/>
    <p:sldId id="296" r:id="rId20"/>
    <p:sldId id="297" r:id="rId21"/>
    <p:sldId id="298" r:id="rId22"/>
    <p:sldId id="339" r:id="rId23"/>
    <p:sldId id="340" r:id="rId24"/>
    <p:sldId id="288" r:id="rId25"/>
    <p:sldId id="341" r:id="rId26"/>
    <p:sldId id="315" r:id="rId27"/>
    <p:sldId id="316" r:id="rId28"/>
    <p:sldId id="317" r:id="rId29"/>
    <p:sldId id="301" r:id="rId30"/>
    <p:sldId id="342" r:id="rId31"/>
    <p:sldId id="289" r:id="rId32"/>
    <p:sldId id="319" r:id="rId33"/>
    <p:sldId id="306" r:id="rId34"/>
    <p:sldId id="333" r:id="rId35"/>
    <p:sldId id="320" r:id="rId36"/>
    <p:sldId id="307" r:id="rId37"/>
    <p:sldId id="335" r:id="rId38"/>
    <p:sldId id="336" r:id="rId39"/>
    <p:sldId id="337" r:id="rId40"/>
    <p:sldId id="338" r:id="rId41"/>
    <p:sldId id="321" r:id="rId42"/>
    <p:sldId id="308" r:id="rId43"/>
    <p:sldId id="324" r:id="rId44"/>
    <p:sldId id="323" r:id="rId45"/>
    <p:sldId id="322" r:id="rId46"/>
    <p:sldId id="325" r:id="rId47"/>
    <p:sldId id="326" r:id="rId48"/>
    <p:sldId id="327" r:id="rId49"/>
    <p:sldId id="328" r:id="rId50"/>
    <p:sldId id="331" r:id="rId51"/>
    <p:sldId id="343" r:id="rId52"/>
    <p:sldId id="329" r:id="rId53"/>
    <p:sldId id="330" r:id="rId54"/>
    <p:sldId id="269" r:id="rId55"/>
    <p:sldId id="273" r:id="rId56"/>
    <p:sldId id="275" r:id="rId57"/>
    <p:sldId id="276" r:id="rId58"/>
    <p:sldId id="274" r:id="rId59"/>
    <p:sldId id="270" r:id="rId60"/>
    <p:sldId id="282" r:id="rId61"/>
    <p:sldId id="271" r:id="rId62"/>
    <p:sldId id="283" r:id="rId63"/>
    <p:sldId id="268"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A1B"/>
    <a:srgbClr val="353D1A"/>
    <a:srgbClr val="F7ECD0"/>
    <a:srgbClr val="4FC1E9"/>
    <a:srgbClr val="FFC000"/>
    <a:srgbClr val="F8BBC1"/>
    <a:srgbClr val="FFE081"/>
    <a:srgbClr val="FFD87D"/>
    <a:srgbClr val="FFF5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849" autoAdjust="0"/>
  </p:normalViewPr>
  <p:slideViewPr>
    <p:cSldViewPr showGuides="1">
      <p:cViewPr varScale="1">
        <p:scale>
          <a:sx n="68" d="100"/>
          <a:sy n="68" d="100"/>
        </p:scale>
        <p:origin x="738"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2F80F0-65FE-461B-A4D5-1A7A4A31798F}" type="doc">
      <dgm:prSet loTypeId="urn:microsoft.com/office/officeart/2005/8/layout/cycle8" loCatId="cycle" qsTypeId="urn:microsoft.com/office/officeart/2005/8/quickstyle/3d2" qsCatId="3D" csTypeId="urn:microsoft.com/office/officeart/2005/8/colors/colorful5" csCatId="colorful" phldr="1"/>
      <dgm:spPr/>
    </dgm:pt>
    <dgm:pt modelId="{EC16398A-351C-4305-8FA3-CD1ED7E2F220}">
      <dgm:prSet phldrT="[Text]" custT="1"/>
      <dgm:spPr/>
      <dgm:t>
        <a:bodyPr/>
        <a:lstStyle/>
        <a:p>
          <a:pPr>
            <a:lnSpc>
              <a:spcPct val="120000"/>
            </a:lnSpc>
          </a:pPr>
          <a:r>
            <a:rPr lang="vi-VN" sz="2400" b="1" dirty="0"/>
            <a:t>Phân mảnh</a:t>
          </a:r>
          <a:endParaRPr lang="en-US" sz="2400" b="1" dirty="0"/>
        </a:p>
      </dgm:t>
    </dgm:pt>
    <dgm:pt modelId="{BB6EAB72-6CC3-498B-BE6E-690FAA612683}" type="parTrans" cxnId="{1010A101-A407-41E4-AC0B-2F256AC58E0B}">
      <dgm:prSet/>
      <dgm:spPr/>
      <dgm:t>
        <a:bodyPr/>
        <a:lstStyle/>
        <a:p>
          <a:endParaRPr lang="en-US"/>
        </a:p>
      </dgm:t>
    </dgm:pt>
    <dgm:pt modelId="{E926734D-28EE-45CD-9FEB-B34EB34176F3}" type="sibTrans" cxnId="{1010A101-A407-41E4-AC0B-2F256AC58E0B}">
      <dgm:prSet/>
      <dgm:spPr/>
      <dgm:t>
        <a:bodyPr/>
        <a:lstStyle/>
        <a:p>
          <a:endParaRPr lang="en-US"/>
        </a:p>
      </dgm:t>
    </dgm:pt>
    <dgm:pt modelId="{6C6B2992-DB5B-4536-A485-4781E242D20D}">
      <dgm:prSet phldrT="[Text]" custT="1"/>
      <dgm:spPr/>
      <dgm:t>
        <a:bodyPr/>
        <a:lstStyle/>
        <a:p>
          <a:pPr>
            <a:lnSpc>
              <a:spcPct val="120000"/>
            </a:lnSpc>
          </a:pPr>
          <a:r>
            <a:rPr lang="vi-VN" sz="2400" b="1" dirty="0">
              <a:solidFill>
                <a:schemeClr val="tx1"/>
              </a:solidFill>
            </a:rPr>
            <a:t>Trinh sản</a:t>
          </a:r>
          <a:endParaRPr lang="en-US" sz="2400" b="1" dirty="0">
            <a:solidFill>
              <a:schemeClr val="tx1"/>
            </a:solidFill>
          </a:endParaRPr>
        </a:p>
      </dgm:t>
    </dgm:pt>
    <dgm:pt modelId="{EE564C52-DC3C-4488-891E-FB8D513FC346}" type="parTrans" cxnId="{4D0C7C25-A89C-4ACC-92C8-739C3DFCD293}">
      <dgm:prSet/>
      <dgm:spPr/>
      <dgm:t>
        <a:bodyPr/>
        <a:lstStyle/>
        <a:p>
          <a:endParaRPr lang="en-US"/>
        </a:p>
      </dgm:t>
    </dgm:pt>
    <dgm:pt modelId="{84D41EEE-E3C7-4A74-A0E6-B92D92169690}" type="sibTrans" cxnId="{4D0C7C25-A89C-4ACC-92C8-739C3DFCD293}">
      <dgm:prSet/>
      <dgm:spPr/>
      <dgm:t>
        <a:bodyPr/>
        <a:lstStyle/>
        <a:p>
          <a:endParaRPr lang="en-US"/>
        </a:p>
      </dgm:t>
    </dgm:pt>
    <dgm:pt modelId="{68F512EF-4486-43FA-A2C1-D22335D1475E}">
      <dgm:prSet phldrT="[Text]" custT="1"/>
      <dgm:spPr/>
      <dgm:t>
        <a:bodyPr/>
        <a:lstStyle/>
        <a:p>
          <a:pPr>
            <a:lnSpc>
              <a:spcPct val="120000"/>
            </a:lnSpc>
          </a:pPr>
          <a:r>
            <a:rPr lang="vi-VN" sz="2400" b="1" dirty="0"/>
            <a:t>Nảy chổi</a:t>
          </a:r>
          <a:endParaRPr lang="en-US" sz="3600" b="1" dirty="0"/>
        </a:p>
      </dgm:t>
    </dgm:pt>
    <dgm:pt modelId="{C54E2C93-94BB-45B9-A1A1-C7EDF60257D3}" type="parTrans" cxnId="{8921B960-6C4B-4494-AAEB-FCB0B3D8935A}">
      <dgm:prSet/>
      <dgm:spPr/>
      <dgm:t>
        <a:bodyPr/>
        <a:lstStyle/>
        <a:p>
          <a:endParaRPr lang="en-US"/>
        </a:p>
      </dgm:t>
    </dgm:pt>
    <dgm:pt modelId="{4355EB32-E7B3-45A4-A5CD-F372E0B6F2C0}" type="sibTrans" cxnId="{8921B960-6C4B-4494-AAEB-FCB0B3D8935A}">
      <dgm:prSet/>
      <dgm:spPr/>
      <dgm:t>
        <a:bodyPr/>
        <a:lstStyle/>
        <a:p>
          <a:endParaRPr lang="en-US"/>
        </a:p>
      </dgm:t>
    </dgm:pt>
    <dgm:pt modelId="{F934705E-D663-4E80-88DB-1A22C9F9B49C}" type="pres">
      <dgm:prSet presAssocID="{9B2F80F0-65FE-461B-A4D5-1A7A4A31798F}" presName="compositeShape" presStyleCnt="0">
        <dgm:presLayoutVars>
          <dgm:chMax val="7"/>
          <dgm:dir/>
          <dgm:resizeHandles val="exact"/>
        </dgm:presLayoutVars>
      </dgm:prSet>
      <dgm:spPr/>
    </dgm:pt>
    <dgm:pt modelId="{003225FF-A504-4D1E-82CE-0B1AC6279DC8}" type="pres">
      <dgm:prSet presAssocID="{9B2F80F0-65FE-461B-A4D5-1A7A4A31798F}" presName="wedge1" presStyleLbl="node1" presStyleIdx="0" presStyleCnt="3"/>
      <dgm:spPr/>
      <dgm:t>
        <a:bodyPr/>
        <a:lstStyle/>
        <a:p>
          <a:endParaRPr lang="en-US"/>
        </a:p>
      </dgm:t>
    </dgm:pt>
    <dgm:pt modelId="{57DB6B60-4845-4F35-A93B-1CDE8674C461}" type="pres">
      <dgm:prSet presAssocID="{9B2F80F0-65FE-461B-A4D5-1A7A4A31798F}" presName="dummy1a" presStyleCnt="0"/>
      <dgm:spPr/>
    </dgm:pt>
    <dgm:pt modelId="{8D5508EA-A6D4-4BB7-9A71-D2C4DED252C9}" type="pres">
      <dgm:prSet presAssocID="{9B2F80F0-65FE-461B-A4D5-1A7A4A31798F}" presName="dummy1b" presStyleCnt="0"/>
      <dgm:spPr/>
    </dgm:pt>
    <dgm:pt modelId="{8D8386FB-9F58-4C56-9F2B-8C9C8661D702}" type="pres">
      <dgm:prSet presAssocID="{9B2F80F0-65FE-461B-A4D5-1A7A4A31798F}" presName="wedge1Tx" presStyleLbl="node1" presStyleIdx="0" presStyleCnt="3">
        <dgm:presLayoutVars>
          <dgm:chMax val="0"/>
          <dgm:chPref val="0"/>
          <dgm:bulletEnabled val="1"/>
        </dgm:presLayoutVars>
      </dgm:prSet>
      <dgm:spPr/>
      <dgm:t>
        <a:bodyPr/>
        <a:lstStyle/>
        <a:p>
          <a:endParaRPr lang="en-US"/>
        </a:p>
      </dgm:t>
    </dgm:pt>
    <dgm:pt modelId="{11FFAAC0-CA6A-473A-BC4F-077D4AEC074B}" type="pres">
      <dgm:prSet presAssocID="{9B2F80F0-65FE-461B-A4D5-1A7A4A31798F}" presName="wedge2" presStyleLbl="node1" presStyleIdx="1" presStyleCnt="3"/>
      <dgm:spPr/>
      <dgm:t>
        <a:bodyPr/>
        <a:lstStyle/>
        <a:p>
          <a:endParaRPr lang="en-US"/>
        </a:p>
      </dgm:t>
    </dgm:pt>
    <dgm:pt modelId="{81B17CE5-025A-47FA-9BF9-ACB18CF306DB}" type="pres">
      <dgm:prSet presAssocID="{9B2F80F0-65FE-461B-A4D5-1A7A4A31798F}" presName="dummy2a" presStyleCnt="0"/>
      <dgm:spPr/>
    </dgm:pt>
    <dgm:pt modelId="{E1E045A7-1D3E-4D63-8E77-7272D9CE5C33}" type="pres">
      <dgm:prSet presAssocID="{9B2F80F0-65FE-461B-A4D5-1A7A4A31798F}" presName="dummy2b" presStyleCnt="0"/>
      <dgm:spPr/>
    </dgm:pt>
    <dgm:pt modelId="{4E0AAACB-DD14-460D-9D17-24607553E498}" type="pres">
      <dgm:prSet presAssocID="{9B2F80F0-65FE-461B-A4D5-1A7A4A31798F}" presName="wedge2Tx" presStyleLbl="node1" presStyleIdx="1" presStyleCnt="3">
        <dgm:presLayoutVars>
          <dgm:chMax val="0"/>
          <dgm:chPref val="0"/>
          <dgm:bulletEnabled val="1"/>
        </dgm:presLayoutVars>
      </dgm:prSet>
      <dgm:spPr/>
      <dgm:t>
        <a:bodyPr/>
        <a:lstStyle/>
        <a:p>
          <a:endParaRPr lang="en-US"/>
        </a:p>
      </dgm:t>
    </dgm:pt>
    <dgm:pt modelId="{B4B91A3E-44FA-4B3E-862E-1DFB659043CA}" type="pres">
      <dgm:prSet presAssocID="{9B2F80F0-65FE-461B-A4D5-1A7A4A31798F}" presName="wedge3" presStyleLbl="node1" presStyleIdx="2" presStyleCnt="3"/>
      <dgm:spPr/>
      <dgm:t>
        <a:bodyPr/>
        <a:lstStyle/>
        <a:p>
          <a:endParaRPr lang="en-US"/>
        </a:p>
      </dgm:t>
    </dgm:pt>
    <dgm:pt modelId="{9DB2E0E0-79A9-43BA-9289-0C8215D89A82}" type="pres">
      <dgm:prSet presAssocID="{9B2F80F0-65FE-461B-A4D5-1A7A4A31798F}" presName="dummy3a" presStyleCnt="0"/>
      <dgm:spPr/>
    </dgm:pt>
    <dgm:pt modelId="{52AF3C4F-A189-4CC2-AC72-D27965DBEDE8}" type="pres">
      <dgm:prSet presAssocID="{9B2F80F0-65FE-461B-A4D5-1A7A4A31798F}" presName="dummy3b" presStyleCnt="0"/>
      <dgm:spPr/>
    </dgm:pt>
    <dgm:pt modelId="{7D32272C-E9AA-4E1A-A8A0-268F4F1AF1C4}" type="pres">
      <dgm:prSet presAssocID="{9B2F80F0-65FE-461B-A4D5-1A7A4A31798F}" presName="wedge3Tx" presStyleLbl="node1" presStyleIdx="2" presStyleCnt="3">
        <dgm:presLayoutVars>
          <dgm:chMax val="0"/>
          <dgm:chPref val="0"/>
          <dgm:bulletEnabled val="1"/>
        </dgm:presLayoutVars>
      </dgm:prSet>
      <dgm:spPr/>
      <dgm:t>
        <a:bodyPr/>
        <a:lstStyle/>
        <a:p>
          <a:endParaRPr lang="en-US"/>
        </a:p>
      </dgm:t>
    </dgm:pt>
    <dgm:pt modelId="{B1EF40D2-7C7E-416A-AA4E-FCE0F0352386}" type="pres">
      <dgm:prSet presAssocID="{E926734D-28EE-45CD-9FEB-B34EB34176F3}" presName="arrowWedge1" presStyleLbl="fgSibTrans2D1" presStyleIdx="0" presStyleCnt="3"/>
      <dgm:spPr/>
    </dgm:pt>
    <dgm:pt modelId="{F2A8FFD6-36F1-4A9F-B4C8-D37BC344EA4E}" type="pres">
      <dgm:prSet presAssocID="{84D41EEE-E3C7-4A74-A0E6-B92D92169690}" presName="arrowWedge2" presStyleLbl="fgSibTrans2D1" presStyleIdx="1" presStyleCnt="3"/>
      <dgm:spPr/>
    </dgm:pt>
    <dgm:pt modelId="{EDF476A0-5D9B-4EDA-9457-A0B2C0A9C752}" type="pres">
      <dgm:prSet presAssocID="{4355EB32-E7B3-45A4-A5CD-F372E0B6F2C0}" presName="arrowWedge3" presStyleLbl="fgSibTrans2D1" presStyleIdx="2" presStyleCnt="3"/>
      <dgm:spPr/>
    </dgm:pt>
  </dgm:ptLst>
  <dgm:cxnLst>
    <dgm:cxn modelId="{76C35044-6EF9-4C32-8D89-190561B53FF9}" type="presOf" srcId="{EC16398A-351C-4305-8FA3-CD1ED7E2F220}" destId="{003225FF-A504-4D1E-82CE-0B1AC6279DC8}" srcOrd="0" destOrd="0" presId="urn:microsoft.com/office/officeart/2005/8/layout/cycle8"/>
    <dgm:cxn modelId="{1010A101-A407-41E4-AC0B-2F256AC58E0B}" srcId="{9B2F80F0-65FE-461B-A4D5-1A7A4A31798F}" destId="{EC16398A-351C-4305-8FA3-CD1ED7E2F220}" srcOrd="0" destOrd="0" parTransId="{BB6EAB72-6CC3-498B-BE6E-690FAA612683}" sibTransId="{E926734D-28EE-45CD-9FEB-B34EB34176F3}"/>
    <dgm:cxn modelId="{8921B960-6C4B-4494-AAEB-FCB0B3D8935A}" srcId="{9B2F80F0-65FE-461B-A4D5-1A7A4A31798F}" destId="{68F512EF-4486-43FA-A2C1-D22335D1475E}" srcOrd="2" destOrd="0" parTransId="{C54E2C93-94BB-45B9-A1A1-C7EDF60257D3}" sibTransId="{4355EB32-E7B3-45A4-A5CD-F372E0B6F2C0}"/>
    <dgm:cxn modelId="{060910E6-2093-4BD8-93D0-71252148F2EE}" type="presOf" srcId="{6C6B2992-DB5B-4536-A485-4781E242D20D}" destId="{4E0AAACB-DD14-460D-9D17-24607553E498}" srcOrd="1" destOrd="0" presId="urn:microsoft.com/office/officeart/2005/8/layout/cycle8"/>
    <dgm:cxn modelId="{E81F5920-E7D9-4BF5-9779-6872FDD24BDB}" type="presOf" srcId="{6C6B2992-DB5B-4536-A485-4781E242D20D}" destId="{11FFAAC0-CA6A-473A-BC4F-077D4AEC074B}" srcOrd="0" destOrd="0" presId="urn:microsoft.com/office/officeart/2005/8/layout/cycle8"/>
    <dgm:cxn modelId="{34559C3F-6C34-4B36-BC99-C6E7A0418C4B}" type="presOf" srcId="{9B2F80F0-65FE-461B-A4D5-1A7A4A31798F}" destId="{F934705E-D663-4E80-88DB-1A22C9F9B49C}" srcOrd="0" destOrd="0" presId="urn:microsoft.com/office/officeart/2005/8/layout/cycle8"/>
    <dgm:cxn modelId="{EE5DF772-7E5E-4AE1-AC8D-B881B39654BB}" type="presOf" srcId="{EC16398A-351C-4305-8FA3-CD1ED7E2F220}" destId="{8D8386FB-9F58-4C56-9F2B-8C9C8661D702}" srcOrd="1" destOrd="0" presId="urn:microsoft.com/office/officeart/2005/8/layout/cycle8"/>
    <dgm:cxn modelId="{C7A71156-5117-4731-A8E4-A8391C42BB23}" type="presOf" srcId="{68F512EF-4486-43FA-A2C1-D22335D1475E}" destId="{7D32272C-E9AA-4E1A-A8A0-268F4F1AF1C4}" srcOrd="1" destOrd="0" presId="urn:microsoft.com/office/officeart/2005/8/layout/cycle8"/>
    <dgm:cxn modelId="{5CF9D84D-EBAF-4E93-973F-3966C3A67068}" type="presOf" srcId="{68F512EF-4486-43FA-A2C1-D22335D1475E}" destId="{B4B91A3E-44FA-4B3E-862E-1DFB659043CA}" srcOrd="0" destOrd="0" presId="urn:microsoft.com/office/officeart/2005/8/layout/cycle8"/>
    <dgm:cxn modelId="{4D0C7C25-A89C-4ACC-92C8-739C3DFCD293}" srcId="{9B2F80F0-65FE-461B-A4D5-1A7A4A31798F}" destId="{6C6B2992-DB5B-4536-A485-4781E242D20D}" srcOrd="1" destOrd="0" parTransId="{EE564C52-DC3C-4488-891E-FB8D513FC346}" sibTransId="{84D41EEE-E3C7-4A74-A0E6-B92D92169690}"/>
    <dgm:cxn modelId="{41D0ACBD-35DB-4407-8878-9E59CA355D21}" type="presParOf" srcId="{F934705E-D663-4E80-88DB-1A22C9F9B49C}" destId="{003225FF-A504-4D1E-82CE-0B1AC6279DC8}" srcOrd="0" destOrd="0" presId="urn:microsoft.com/office/officeart/2005/8/layout/cycle8"/>
    <dgm:cxn modelId="{38DF6BAA-E165-42AF-8F20-BF8D27387558}" type="presParOf" srcId="{F934705E-D663-4E80-88DB-1A22C9F9B49C}" destId="{57DB6B60-4845-4F35-A93B-1CDE8674C461}" srcOrd="1" destOrd="0" presId="urn:microsoft.com/office/officeart/2005/8/layout/cycle8"/>
    <dgm:cxn modelId="{33C4A7E7-3D7A-4F51-8ACE-97D6B224DCAE}" type="presParOf" srcId="{F934705E-D663-4E80-88DB-1A22C9F9B49C}" destId="{8D5508EA-A6D4-4BB7-9A71-D2C4DED252C9}" srcOrd="2" destOrd="0" presId="urn:microsoft.com/office/officeart/2005/8/layout/cycle8"/>
    <dgm:cxn modelId="{F1B210E4-5B45-4D99-9C47-44A21E1834C0}" type="presParOf" srcId="{F934705E-D663-4E80-88DB-1A22C9F9B49C}" destId="{8D8386FB-9F58-4C56-9F2B-8C9C8661D702}" srcOrd="3" destOrd="0" presId="urn:microsoft.com/office/officeart/2005/8/layout/cycle8"/>
    <dgm:cxn modelId="{EA8DFF2F-DC03-415C-A00F-59E1E61E3577}" type="presParOf" srcId="{F934705E-D663-4E80-88DB-1A22C9F9B49C}" destId="{11FFAAC0-CA6A-473A-BC4F-077D4AEC074B}" srcOrd="4" destOrd="0" presId="urn:microsoft.com/office/officeart/2005/8/layout/cycle8"/>
    <dgm:cxn modelId="{62650663-3D4D-4F2B-B129-D292BB7FADF6}" type="presParOf" srcId="{F934705E-D663-4E80-88DB-1A22C9F9B49C}" destId="{81B17CE5-025A-47FA-9BF9-ACB18CF306DB}" srcOrd="5" destOrd="0" presId="urn:microsoft.com/office/officeart/2005/8/layout/cycle8"/>
    <dgm:cxn modelId="{DE6FA6CC-4BD1-4226-AD28-32773AA03720}" type="presParOf" srcId="{F934705E-D663-4E80-88DB-1A22C9F9B49C}" destId="{E1E045A7-1D3E-4D63-8E77-7272D9CE5C33}" srcOrd="6" destOrd="0" presId="urn:microsoft.com/office/officeart/2005/8/layout/cycle8"/>
    <dgm:cxn modelId="{899E7B2E-22C7-4BBE-83A9-D481B36A9548}" type="presParOf" srcId="{F934705E-D663-4E80-88DB-1A22C9F9B49C}" destId="{4E0AAACB-DD14-460D-9D17-24607553E498}" srcOrd="7" destOrd="0" presId="urn:microsoft.com/office/officeart/2005/8/layout/cycle8"/>
    <dgm:cxn modelId="{E1095228-E7E4-40EC-AF5B-140CF965B8B5}" type="presParOf" srcId="{F934705E-D663-4E80-88DB-1A22C9F9B49C}" destId="{B4B91A3E-44FA-4B3E-862E-1DFB659043CA}" srcOrd="8" destOrd="0" presId="urn:microsoft.com/office/officeart/2005/8/layout/cycle8"/>
    <dgm:cxn modelId="{99793295-D4CC-4405-8F89-9EBCC702A0D9}" type="presParOf" srcId="{F934705E-D663-4E80-88DB-1A22C9F9B49C}" destId="{9DB2E0E0-79A9-43BA-9289-0C8215D89A82}" srcOrd="9" destOrd="0" presId="urn:microsoft.com/office/officeart/2005/8/layout/cycle8"/>
    <dgm:cxn modelId="{9E6CA37F-01AF-4B4C-8596-512120AB7DA7}" type="presParOf" srcId="{F934705E-D663-4E80-88DB-1A22C9F9B49C}" destId="{52AF3C4F-A189-4CC2-AC72-D27965DBEDE8}" srcOrd="10" destOrd="0" presId="urn:microsoft.com/office/officeart/2005/8/layout/cycle8"/>
    <dgm:cxn modelId="{0ABC8C70-2DCC-46AB-A7DA-46049F800FCC}" type="presParOf" srcId="{F934705E-D663-4E80-88DB-1A22C9F9B49C}" destId="{7D32272C-E9AA-4E1A-A8A0-268F4F1AF1C4}" srcOrd="11" destOrd="0" presId="urn:microsoft.com/office/officeart/2005/8/layout/cycle8"/>
    <dgm:cxn modelId="{853C4556-3881-453A-826B-D5D7BDF497FC}" type="presParOf" srcId="{F934705E-D663-4E80-88DB-1A22C9F9B49C}" destId="{B1EF40D2-7C7E-416A-AA4E-FCE0F0352386}" srcOrd="12" destOrd="0" presId="urn:microsoft.com/office/officeart/2005/8/layout/cycle8"/>
    <dgm:cxn modelId="{A3C5E240-0230-4CE5-A0A4-7DCE2F66D970}" type="presParOf" srcId="{F934705E-D663-4E80-88DB-1A22C9F9B49C}" destId="{F2A8FFD6-36F1-4A9F-B4C8-D37BC344EA4E}" srcOrd="13" destOrd="0" presId="urn:microsoft.com/office/officeart/2005/8/layout/cycle8"/>
    <dgm:cxn modelId="{B5297B09-DD1F-4D3A-8D74-7E0B4241FEE2}" type="presParOf" srcId="{F934705E-D663-4E80-88DB-1A22C9F9B49C}" destId="{EDF476A0-5D9B-4EDA-9457-A0B2C0A9C752}" srcOrd="14" destOrd="0" presId="urn:microsoft.com/office/officeart/2005/8/layout/cycle8"/>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225FF-A504-4D1E-82CE-0B1AC6279DC8}">
      <dsp:nvSpPr>
        <dsp:cNvPr id="0" name=""/>
        <dsp:cNvSpPr/>
      </dsp:nvSpPr>
      <dsp:spPr>
        <a:xfrm>
          <a:off x="1482313" y="293726"/>
          <a:ext cx="3795854" cy="3795854"/>
        </a:xfrm>
        <a:prstGeom prst="pie">
          <a:avLst>
            <a:gd name="adj1" fmla="val 16200000"/>
            <a:gd name="adj2" fmla="val 18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120000"/>
            </a:lnSpc>
            <a:spcBef>
              <a:spcPct val="0"/>
            </a:spcBef>
            <a:spcAft>
              <a:spcPct val="35000"/>
            </a:spcAft>
          </a:pPr>
          <a:r>
            <a:rPr lang="vi-VN" sz="2400" b="1" kern="1200" dirty="0"/>
            <a:t>Phân mảnh</a:t>
          </a:r>
          <a:endParaRPr lang="en-US" sz="2400" b="1" kern="1200" dirty="0"/>
        </a:p>
      </dsp:txBody>
      <dsp:txXfrm>
        <a:off x="3482819" y="1098086"/>
        <a:ext cx="1355662" cy="1129718"/>
      </dsp:txXfrm>
    </dsp:sp>
    <dsp:sp modelId="{11FFAAC0-CA6A-473A-BC4F-077D4AEC074B}">
      <dsp:nvSpPr>
        <dsp:cNvPr id="0" name=""/>
        <dsp:cNvSpPr/>
      </dsp:nvSpPr>
      <dsp:spPr>
        <a:xfrm>
          <a:off x="1404137" y="429293"/>
          <a:ext cx="3795854" cy="3795854"/>
        </a:xfrm>
        <a:prstGeom prst="pie">
          <a:avLst>
            <a:gd name="adj1" fmla="val 1800000"/>
            <a:gd name="adj2" fmla="val 9000000"/>
          </a:avLst>
        </a:prstGeom>
        <a:gradFill rotWithShape="0">
          <a:gsLst>
            <a:gs pos="0">
              <a:schemeClr val="accent5">
                <a:hueOff val="10305216"/>
                <a:satOff val="-7880"/>
                <a:lumOff val="-1078"/>
                <a:alphaOff val="0"/>
                <a:satMod val="103000"/>
                <a:lumMod val="102000"/>
                <a:tint val="94000"/>
              </a:schemeClr>
            </a:gs>
            <a:gs pos="50000">
              <a:schemeClr val="accent5">
                <a:hueOff val="10305216"/>
                <a:satOff val="-7880"/>
                <a:lumOff val="-1078"/>
                <a:alphaOff val="0"/>
                <a:satMod val="110000"/>
                <a:lumMod val="100000"/>
                <a:shade val="100000"/>
              </a:schemeClr>
            </a:gs>
            <a:gs pos="100000">
              <a:schemeClr val="accent5">
                <a:hueOff val="10305216"/>
                <a:satOff val="-7880"/>
                <a:lumOff val="-107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120000"/>
            </a:lnSpc>
            <a:spcBef>
              <a:spcPct val="0"/>
            </a:spcBef>
            <a:spcAft>
              <a:spcPct val="35000"/>
            </a:spcAft>
          </a:pPr>
          <a:r>
            <a:rPr lang="vi-VN" sz="2400" b="1" kern="1200" dirty="0">
              <a:solidFill>
                <a:schemeClr val="tx1"/>
              </a:solidFill>
            </a:rPr>
            <a:t>Trinh sản</a:t>
          </a:r>
          <a:endParaRPr lang="en-US" sz="2400" b="1" kern="1200" dirty="0">
            <a:solidFill>
              <a:schemeClr val="tx1"/>
            </a:solidFill>
          </a:endParaRPr>
        </a:p>
      </dsp:txBody>
      <dsp:txXfrm>
        <a:off x="2307912" y="2892079"/>
        <a:ext cx="2033493" cy="994152"/>
      </dsp:txXfrm>
    </dsp:sp>
    <dsp:sp modelId="{B4B91A3E-44FA-4B3E-862E-1DFB659043CA}">
      <dsp:nvSpPr>
        <dsp:cNvPr id="0" name=""/>
        <dsp:cNvSpPr/>
      </dsp:nvSpPr>
      <dsp:spPr>
        <a:xfrm>
          <a:off x="1325960" y="293726"/>
          <a:ext cx="3795854" cy="3795854"/>
        </a:xfrm>
        <a:prstGeom prst="pie">
          <a:avLst>
            <a:gd name="adj1" fmla="val 9000000"/>
            <a:gd name="adj2" fmla="val 16200000"/>
          </a:avLst>
        </a:prstGeom>
        <a:gradFill rotWithShape="0">
          <a:gsLst>
            <a:gs pos="0">
              <a:schemeClr val="accent5">
                <a:hueOff val="20610432"/>
                <a:satOff val="-15760"/>
                <a:lumOff val="-2157"/>
                <a:alphaOff val="0"/>
                <a:satMod val="103000"/>
                <a:lumMod val="102000"/>
                <a:tint val="94000"/>
              </a:schemeClr>
            </a:gs>
            <a:gs pos="50000">
              <a:schemeClr val="accent5">
                <a:hueOff val="20610432"/>
                <a:satOff val="-15760"/>
                <a:lumOff val="-2157"/>
                <a:alphaOff val="0"/>
                <a:satMod val="110000"/>
                <a:lumMod val="100000"/>
                <a:shade val="100000"/>
              </a:schemeClr>
            </a:gs>
            <a:gs pos="100000">
              <a:schemeClr val="accent5">
                <a:hueOff val="20610432"/>
                <a:satOff val="-15760"/>
                <a:lumOff val="-215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120000"/>
            </a:lnSpc>
            <a:spcBef>
              <a:spcPct val="0"/>
            </a:spcBef>
            <a:spcAft>
              <a:spcPct val="35000"/>
            </a:spcAft>
          </a:pPr>
          <a:r>
            <a:rPr lang="vi-VN" sz="2400" b="1" kern="1200" dirty="0"/>
            <a:t>Nảy chổi</a:t>
          </a:r>
          <a:endParaRPr lang="en-US" sz="3600" b="1" kern="1200" dirty="0"/>
        </a:p>
      </dsp:txBody>
      <dsp:txXfrm>
        <a:off x="1765647" y="1098086"/>
        <a:ext cx="1355662" cy="1129718"/>
      </dsp:txXfrm>
    </dsp:sp>
    <dsp:sp modelId="{B1EF40D2-7C7E-416A-AA4E-FCE0F0352386}">
      <dsp:nvSpPr>
        <dsp:cNvPr id="0" name=""/>
        <dsp:cNvSpPr/>
      </dsp:nvSpPr>
      <dsp:spPr>
        <a:xfrm>
          <a:off x="1247645" y="58745"/>
          <a:ext cx="4265817" cy="4265817"/>
        </a:xfrm>
        <a:prstGeom prst="circularArrow">
          <a:avLst>
            <a:gd name="adj1" fmla="val 5085"/>
            <a:gd name="adj2" fmla="val 327528"/>
            <a:gd name="adj3" fmla="val 1472472"/>
            <a:gd name="adj4" fmla="val 16199432"/>
            <a:gd name="adj5" fmla="val 5932"/>
          </a:avLst>
        </a:prstGeom>
        <a:solidFill>
          <a:schemeClr val="accent5">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2A8FFD6-36F1-4A9F-B4C8-D37BC344EA4E}">
      <dsp:nvSpPr>
        <dsp:cNvPr id="0" name=""/>
        <dsp:cNvSpPr/>
      </dsp:nvSpPr>
      <dsp:spPr>
        <a:xfrm>
          <a:off x="1169155" y="194071"/>
          <a:ext cx="4265817" cy="4265817"/>
        </a:xfrm>
        <a:prstGeom prst="circularArrow">
          <a:avLst>
            <a:gd name="adj1" fmla="val 5085"/>
            <a:gd name="adj2" fmla="val 327528"/>
            <a:gd name="adj3" fmla="val 8671970"/>
            <a:gd name="adj4" fmla="val 1800502"/>
            <a:gd name="adj5" fmla="val 5932"/>
          </a:avLst>
        </a:prstGeom>
        <a:solidFill>
          <a:schemeClr val="accent5">
            <a:hueOff val="10305216"/>
            <a:satOff val="-7880"/>
            <a:lumOff val="-1078"/>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DF476A0-5D9B-4EDA-9457-A0B2C0A9C752}">
      <dsp:nvSpPr>
        <dsp:cNvPr id="0" name=""/>
        <dsp:cNvSpPr/>
      </dsp:nvSpPr>
      <dsp:spPr>
        <a:xfrm>
          <a:off x="1090666" y="58745"/>
          <a:ext cx="4265817" cy="4265817"/>
        </a:xfrm>
        <a:prstGeom prst="circularArrow">
          <a:avLst>
            <a:gd name="adj1" fmla="val 5085"/>
            <a:gd name="adj2" fmla="val 327528"/>
            <a:gd name="adj3" fmla="val 15873039"/>
            <a:gd name="adj4" fmla="val 9000000"/>
            <a:gd name="adj5" fmla="val 5932"/>
          </a:avLst>
        </a:prstGeom>
        <a:solidFill>
          <a:schemeClr val="accent5">
            <a:hueOff val="20610432"/>
            <a:satOff val="-15760"/>
            <a:lumOff val="-2157"/>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5/2/2024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5/2/2024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5/2/2024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5/2/2024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035C445F-F4E4-4B7A-A0D8-F389E92DE0A4}"/>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3.jpg"/><Relationship Id="rId3" Type="http://schemas.openxmlformats.org/officeDocument/2006/relationships/tags" Target="../tags/tag6.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5.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image" Target="../media/image5.png"/><Relationship Id="rId3" Type="http://schemas.openxmlformats.org/officeDocument/2006/relationships/tags" Target="../tags/tag9.xml"/><Relationship Id="rId7" Type="http://schemas.openxmlformats.org/officeDocument/2006/relationships/slideLayout" Target="../slideLayouts/slideLayout1.xml"/><Relationship Id="rId12" Type="http://schemas.openxmlformats.org/officeDocument/2006/relationships/image" Target="../media/image4.png"/><Relationship Id="rId2" Type="http://schemas.openxmlformats.org/officeDocument/2006/relationships/tags" Target="../tags/tag8.xml"/><Relationship Id="rId16" Type="http://schemas.openxmlformats.org/officeDocument/2006/relationships/image" Target="../media/image8.png"/><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3.png"/><Relationship Id="rId5" Type="http://schemas.openxmlformats.org/officeDocument/2006/relationships/tags" Target="../tags/tag11.xml"/><Relationship Id="rId1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tags" Target="../tags/tag10.xml"/><Relationship Id="rId9" Type="http://schemas.openxmlformats.org/officeDocument/2006/relationships/image" Target="../media/image1.png"/><Relationship Id="rId1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image" Target="../media/image3.png"/><Relationship Id="rId18" Type="http://schemas.openxmlformats.org/officeDocument/2006/relationships/image" Target="../media/image8.png"/><Relationship Id="rId3" Type="http://schemas.openxmlformats.org/officeDocument/2006/relationships/tags" Target="../tags/tag15.xml"/><Relationship Id="rId21" Type="http://schemas.openxmlformats.org/officeDocument/2006/relationships/image" Target="../media/image25.jpeg"/><Relationship Id="rId7" Type="http://schemas.openxmlformats.org/officeDocument/2006/relationships/tags" Target="../tags/tag19.xml"/><Relationship Id="rId12" Type="http://schemas.openxmlformats.org/officeDocument/2006/relationships/image" Target="../media/image2.png"/><Relationship Id="rId17" Type="http://schemas.openxmlformats.org/officeDocument/2006/relationships/image" Target="../media/image7.png"/><Relationship Id="rId2" Type="http://schemas.openxmlformats.org/officeDocument/2006/relationships/tags" Target="../tags/tag14.xml"/><Relationship Id="rId16" Type="http://schemas.openxmlformats.org/officeDocument/2006/relationships/image" Target="../media/image6.png"/><Relationship Id="rId20" Type="http://schemas.openxmlformats.org/officeDocument/2006/relationships/image" Target="../media/image28.jpeg"/><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1.png"/><Relationship Id="rId5" Type="http://schemas.openxmlformats.org/officeDocument/2006/relationships/tags" Target="../tags/tag17.xml"/><Relationship Id="rId15" Type="http://schemas.openxmlformats.org/officeDocument/2006/relationships/image" Target="../media/image5.png"/><Relationship Id="rId10" Type="http://schemas.openxmlformats.org/officeDocument/2006/relationships/slideLayout" Target="../slideLayouts/slideLayout1.xml"/><Relationship Id="rId19" Type="http://schemas.openxmlformats.org/officeDocument/2006/relationships/image" Target="../media/image27.jpeg"/><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image" Target="../media/image4.png"/><Relationship Id="rId22"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image" Target="../media/image3.png"/><Relationship Id="rId18" Type="http://schemas.openxmlformats.org/officeDocument/2006/relationships/image" Target="../media/image8.png"/><Relationship Id="rId3" Type="http://schemas.openxmlformats.org/officeDocument/2006/relationships/tags" Target="../tags/tag24.xml"/><Relationship Id="rId21" Type="http://schemas.openxmlformats.org/officeDocument/2006/relationships/image" Target="../media/image25.jpeg"/><Relationship Id="rId7" Type="http://schemas.openxmlformats.org/officeDocument/2006/relationships/tags" Target="../tags/tag28.xml"/><Relationship Id="rId12" Type="http://schemas.openxmlformats.org/officeDocument/2006/relationships/image" Target="../media/image2.png"/><Relationship Id="rId17" Type="http://schemas.openxmlformats.org/officeDocument/2006/relationships/image" Target="../media/image7.png"/><Relationship Id="rId2" Type="http://schemas.openxmlformats.org/officeDocument/2006/relationships/tags" Target="../tags/tag23.xml"/><Relationship Id="rId16" Type="http://schemas.openxmlformats.org/officeDocument/2006/relationships/image" Target="../media/image6.png"/><Relationship Id="rId20" Type="http://schemas.openxmlformats.org/officeDocument/2006/relationships/image" Target="../media/image28.jpeg"/><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image" Target="../media/image1.png"/><Relationship Id="rId5" Type="http://schemas.openxmlformats.org/officeDocument/2006/relationships/tags" Target="../tags/tag26.xml"/><Relationship Id="rId15" Type="http://schemas.openxmlformats.org/officeDocument/2006/relationships/image" Target="../media/image5.png"/><Relationship Id="rId10" Type="http://schemas.openxmlformats.org/officeDocument/2006/relationships/slideLayout" Target="../slideLayouts/slideLayout1.xml"/><Relationship Id="rId19" Type="http://schemas.openxmlformats.org/officeDocument/2006/relationships/image" Target="../media/image27.jpeg"/><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image" Target="../media/image4.png"/><Relationship Id="rId22"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image" Target="../media/image3.png"/><Relationship Id="rId18" Type="http://schemas.openxmlformats.org/officeDocument/2006/relationships/image" Target="../media/image8.png"/><Relationship Id="rId3" Type="http://schemas.openxmlformats.org/officeDocument/2006/relationships/tags" Target="../tags/tag33.xml"/><Relationship Id="rId21" Type="http://schemas.openxmlformats.org/officeDocument/2006/relationships/image" Target="../media/image25.jpeg"/><Relationship Id="rId7" Type="http://schemas.openxmlformats.org/officeDocument/2006/relationships/tags" Target="../tags/tag37.xml"/><Relationship Id="rId12" Type="http://schemas.openxmlformats.org/officeDocument/2006/relationships/image" Target="../media/image2.png"/><Relationship Id="rId17" Type="http://schemas.openxmlformats.org/officeDocument/2006/relationships/image" Target="../media/image7.png"/><Relationship Id="rId2" Type="http://schemas.openxmlformats.org/officeDocument/2006/relationships/tags" Target="../tags/tag32.xml"/><Relationship Id="rId16" Type="http://schemas.openxmlformats.org/officeDocument/2006/relationships/image" Target="../media/image6.png"/><Relationship Id="rId20" Type="http://schemas.openxmlformats.org/officeDocument/2006/relationships/image" Target="../media/image28.jpeg"/><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image" Target="../media/image1.png"/><Relationship Id="rId5" Type="http://schemas.openxmlformats.org/officeDocument/2006/relationships/tags" Target="../tags/tag35.xml"/><Relationship Id="rId15" Type="http://schemas.openxmlformats.org/officeDocument/2006/relationships/image" Target="../media/image5.png"/><Relationship Id="rId23" Type="http://schemas.openxmlformats.org/officeDocument/2006/relationships/image" Target="../media/image12.png"/><Relationship Id="rId10" Type="http://schemas.openxmlformats.org/officeDocument/2006/relationships/slideLayout" Target="../slideLayouts/slideLayout1.xml"/><Relationship Id="rId19" Type="http://schemas.openxmlformats.org/officeDocument/2006/relationships/image" Target="../media/image27.jpeg"/><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image" Target="../media/image4.png"/><Relationship Id="rId22"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9.jpeg"/><Relationship Id="rId5" Type="http://schemas.openxmlformats.org/officeDocument/2006/relationships/image" Target="../media/image4.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0.jpeg"/><Relationship Id="rId5" Type="http://schemas.openxmlformats.org/officeDocument/2006/relationships/image" Target="../media/image4.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1.jpe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2.jpeg"/><Relationship Id="rId4" Type="http://schemas.openxmlformats.org/officeDocument/2006/relationships/image" Target="../media/image3.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3.jpeg"/><Relationship Id="rId4" Type="http://schemas.openxmlformats.org/officeDocument/2006/relationships/image" Target="../media/image3.png"/><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diagramQuickStyle" Target="../diagrams/quickStyle1.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diagramLayout" Target="../diagrams/layout1.xml"/><Relationship Id="rId5" Type="http://schemas.openxmlformats.org/officeDocument/2006/relationships/image" Target="../media/image5.png"/><Relationship Id="rId10" Type="http://schemas.openxmlformats.org/officeDocument/2006/relationships/diagramData" Target="../diagrams/data1.xml"/><Relationship Id="rId4" Type="http://schemas.openxmlformats.org/officeDocument/2006/relationships/image" Target="../media/image4.png"/><Relationship Id="rId9" Type="http://schemas.openxmlformats.org/officeDocument/2006/relationships/image" Target="../media/image1.png"/><Relationship Id="rId14" Type="http://schemas.microsoft.com/office/2007/relationships/diagramDrawing" Target="../diagrams/drawing1.xml"/></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9.jpeg"/><Relationship Id="rId5" Type="http://schemas.openxmlformats.org/officeDocument/2006/relationships/image" Target="../media/image5.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6.png"/><Relationship Id="rId3" Type="http://schemas.openxmlformats.org/officeDocument/2006/relationships/image" Target="../media/image41.jpeg"/><Relationship Id="rId7" Type="http://schemas.openxmlformats.org/officeDocument/2006/relationships/image" Target="../media/image4.png"/><Relationship Id="rId12" Type="http://schemas.openxmlformats.org/officeDocument/2006/relationships/image" Target="../media/image1.png"/><Relationship Id="rId2" Type="http://schemas.openxmlformats.org/officeDocument/2006/relationships/image" Target="../media/image40.jpe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42.jpe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43.jpeg"/><Relationship Id="rId5" Type="http://schemas.openxmlformats.org/officeDocument/2006/relationships/image" Target="../media/image5.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4.jpeg"/><Relationship Id="rId5" Type="http://schemas.openxmlformats.org/officeDocument/2006/relationships/image" Target="../media/image4.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6.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47.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8.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1.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53.jpeg"/><Relationship Id="rId5" Type="http://schemas.openxmlformats.org/officeDocument/2006/relationships/image" Target="../media/image4.png"/><Relationship Id="rId10" Type="http://schemas.openxmlformats.org/officeDocument/2006/relationships/image" Target="../media/image52.jpeg"/><Relationship Id="rId4" Type="http://schemas.openxmlformats.org/officeDocument/2006/relationships/image" Target="../media/image3.png"/><Relationship Id="rId9"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55.jpeg"/><Relationship Id="rId5" Type="http://schemas.openxmlformats.org/officeDocument/2006/relationships/image" Target="../media/image4.png"/><Relationship Id="rId10" Type="http://schemas.openxmlformats.org/officeDocument/2006/relationships/image" Target="../media/image54.jpeg"/><Relationship Id="rId4" Type="http://schemas.openxmlformats.org/officeDocument/2006/relationships/image" Target="../media/image3.png"/><Relationship Id="rId9"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57.jpeg"/><Relationship Id="rId5" Type="http://schemas.openxmlformats.org/officeDocument/2006/relationships/image" Target="../media/image4.png"/><Relationship Id="rId10" Type="http://schemas.openxmlformats.org/officeDocument/2006/relationships/image" Target="../media/image56.jpe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jpe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58.jpeg"/><Relationship Id="rId4" Type="http://schemas.openxmlformats.org/officeDocument/2006/relationships/image" Target="../media/image3.png"/><Relationship Id="rId9" Type="http://schemas.openxmlformats.org/officeDocument/2006/relationships/image" Target="../media/image8.png"/></Relationships>
</file>

<file path=ppt/slides/_rels/slide4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1.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59.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4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3.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6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59.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64.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65.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6.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46.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tags" Target="../tags/tag42.xml"/><Relationship Id="rId21" Type="http://schemas.openxmlformats.org/officeDocument/2006/relationships/image" Target="../media/image59.png"/><Relationship Id="rId7" Type="http://schemas.openxmlformats.org/officeDocument/2006/relationships/tags" Target="../tags/tag46.xml"/><Relationship Id="rId12" Type="http://schemas.openxmlformats.org/officeDocument/2006/relationships/slideLayout" Target="../slideLayouts/slideLayout1.xml"/><Relationship Id="rId17" Type="http://schemas.openxmlformats.org/officeDocument/2006/relationships/image" Target="../media/image5.png"/><Relationship Id="rId2" Type="http://schemas.openxmlformats.org/officeDocument/2006/relationships/tags" Target="../tags/tag41.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5" Type="http://schemas.openxmlformats.org/officeDocument/2006/relationships/tags" Target="../tags/tag44.xml"/><Relationship Id="rId15" Type="http://schemas.openxmlformats.org/officeDocument/2006/relationships/image" Target="../media/image3.png"/><Relationship Id="rId23" Type="http://schemas.openxmlformats.org/officeDocument/2006/relationships/image" Target="../media/image10.png"/><Relationship Id="rId10" Type="http://schemas.openxmlformats.org/officeDocument/2006/relationships/tags" Target="../tags/tag49.xml"/><Relationship Id="rId19" Type="http://schemas.openxmlformats.org/officeDocument/2006/relationships/image" Target="../media/image7.png"/><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image" Target="../media/image2.png"/><Relationship Id="rId22" Type="http://schemas.openxmlformats.org/officeDocument/2006/relationships/image" Target="../media/image68.jpeg"/></Relationships>
</file>

<file path=ppt/slides/_rels/slide4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6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59.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4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0.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4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59.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7.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5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5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5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3.png"/><Relationship Id="rId4" Type="http://schemas.openxmlformats.org/officeDocument/2006/relationships/image" Target="../media/image3.png"/><Relationship Id="rId9" Type="http://schemas.openxmlformats.org/officeDocument/2006/relationships/image" Target="../media/image8.png"/></Relationships>
</file>

<file path=ppt/slides/_rels/slide5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5.jpeg"/><Relationship Id="rId5" Type="http://schemas.openxmlformats.org/officeDocument/2006/relationships/image" Target="../media/image4.png"/><Relationship Id="rId10" Type="http://schemas.openxmlformats.org/officeDocument/2006/relationships/image" Target="../media/image74.png"/><Relationship Id="rId4" Type="http://schemas.openxmlformats.org/officeDocument/2006/relationships/image" Target="../media/image3.png"/><Relationship Id="rId9" Type="http://schemas.openxmlformats.org/officeDocument/2006/relationships/image" Target="../media/image8.png"/></Relationships>
</file>

<file path=ppt/slides/_rels/slide56.xml.rels><?xml version="1.0" encoding="UTF-8" standalone="yes"?>
<Relationships xmlns="http://schemas.openxmlformats.org/package/2006/relationships"><Relationship Id="rId8" Type="http://schemas.openxmlformats.org/officeDocument/2006/relationships/tags" Target="../tags/tag58.xml"/><Relationship Id="rId13" Type="http://schemas.openxmlformats.org/officeDocument/2006/relationships/image" Target="../media/image68.jpeg"/><Relationship Id="rId18" Type="http://schemas.openxmlformats.org/officeDocument/2006/relationships/image" Target="../media/image5.png"/><Relationship Id="rId3" Type="http://schemas.openxmlformats.org/officeDocument/2006/relationships/tags" Target="../tags/tag53.xml"/><Relationship Id="rId21" Type="http://schemas.openxmlformats.org/officeDocument/2006/relationships/image" Target="../media/image8.png"/><Relationship Id="rId7" Type="http://schemas.openxmlformats.org/officeDocument/2006/relationships/tags" Target="../tags/tag57.xml"/><Relationship Id="rId12" Type="http://schemas.openxmlformats.org/officeDocument/2006/relationships/slideLayout" Target="../slideLayouts/slideLayout1.xml"/><Relationship Id="rId17" Type="http://schemas.openxmlformats.org/officeDocument/2006/relationships/image" Target="../media/image4.png"/><Relationship Id="rId2" Type="http://schemas.openxmlformats.org/officeDocument/2006/relationships/tags" Target="../tags/tag5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tags" Target="../tags/tag61.xml"/><Relationship Id="rId5" Type="http://schemas.openxmlformats.org/officeDocument/2006/relationships/tags" Target="../tags/tag55.xml"/><Relationship Id="rId15" Type="http://schemas.openxmlformats.org/officeDocument/2006/relationships/image" Target="../media/image2.png"/><Relationship Id="rId10" Type="http://schemas.openxmlformats.org/officeDocument/2006/relationships/tags" Target="../tags/tag60.xml"/><Relationship Id="rId19" Type="http://schemas.openxmlformats.org/officeDocument/2006/relationships/image" Target="../media/image6.png"/><Relationship Id="rId4" Type="http://schemas.openxmlformats.org/officeDocument/2006/relationships/tags" Target="../tags/tag54.xml"/><Relationship Id="rId9" Type="http://schemas.openxmlformats.org/officeDocument/2006/relationships/tags" Target="../tags/tag59.xml"/><Relationship Id="rId14" Type="http://schemas.openxmlformats.org/officeDocument/2006/relationships/image" Target="../media/image1.png"/><Relationship Id="rId22" Type="http://schemas.openxmlformats.org/officeDocument/2006/relationships/image" Target="../media/image74.png"/></Relationships>
</file>

<file path=ppt/slides/_rels/slide5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image" Target="../media/image68.jpeg"/><Relationship Id="rId18" Type="http://schemas.openxmlformats.org/officeDocument/2006/relationships/image" Target="../media/image5.png"/><Relationship Id="rId3" Type="http://schemas.openxmlformats.org/officeDocument/2006/relationships/tags" Target="../tags/tag64.xml"/><Relationship Id="rId21" Type="http://schemas.openxmlformats.org/officeDocument/2006/relationships/image" Target="../media/image8.png"/><Relationship Id="rId7" Type="http://schemas.openxmlformats.org/officeDocument/2006/relationships/tags" Target="../tags/tag68.xml"/><Relationship Id="rId12" Type="http://schemas.openxmlformats.org/officeDocument/2006/relationships/slideLayout" Target="../slideLayouts/slideLayout1.xml"/><Relationship Id="rId17" Type="http://schemas.openxmlformats.org/officeDocument/2006/relationships/image" Target="../media/image4.png"/><Relationship Id="rId2" Type="http://schemas.openxmlformats.org/officeDocument/2006/relationships/tags" Target="../tags/tag63.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tags" Target="../tags/tag72.xml"/><Relationship Id="rId5" Type="http://schemas.openxmlformats.org/officeDocument/2006/relationships/tags" Target="../tags/tag66.xml"/><Relationship Id="rId15" Type="http://schemas.openxmlformats.org/officeDocument/2006/relationships/image" Target="../media/image2.png"/><Relationship Id="rId10" Type="http://schemas.openxmlformats.org/officeDocument/2006/relationships/tags" Target="../tags/tag71.xml"/><Relationship Id="rId19" Type="http://schemas.openxmlformats.org/officeDocument/2006/relationships/image" Target="../media/image6.png"/><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image" Target="../media/image1.png"/><Relationship Id="rId22" Type="http://schemas.openxmlformats.org/officeDocument/2006/relationships/image" Target="../media/image74.png"/></Relationships>
</file>

<file path=ppt/slides/_rels/slide5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6.jpeg"/><Relationship Id="rId5" Type="http://schemas.openxmlformats.org/officeDocument/2006/relationships/image" Target="../media/image4.png"/><Relationship Id="rId10" Type="http://schemas.openxmlformats.org/officeDocument/2006/relationships/image" Target="../media/image74.png"/><Relationship Id="rId4" Type="http://schemas.openxmlformats.org/officeDocument/2006/relationships/image" Target="../media/image3.png"/><Relationship Id="rId9" Type="http://schemas.openxmlformats.org/officeDocument/2006/relationships/image" Target="../media/image8.png"/></Relationships>
</file>

<file path=ppt/slides/_rels/slide5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7.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9.jpeg"/><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s>
</file>

<file path=ppt/slides/_rels/slide6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4.png"/><Relationship Id="rId4" Type="http://schemas.openxmlformats.org/officeDocument/2006/relationships/image" Target="../media/image3.png"/><Relationship Id="rId9" Type="http://schemas.openxmlformats.org/officeDocument/2006/relationships/image" Target="../media/image8.png"/></Relationships>
</file>

<file path=ppt/slides/_rels/slide6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8.png"/><Relationship Id="rId4" Type="http://schemas.openxmlformats.org/officeDocument/2006/relationships/image" Target="../media/image3.png"/><Relationship Id="rId9" Type="http://schemas.openxmlformats.org/officeDocument/2006/relationships/image" Target="../media/image8.png"/></Relationships>
</file>

<file path=ppt/slides/_rels/slide6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4.png"/><Relationship Id="rId4" Type="http://schemas.openxmlformats.org/officeDocument/2006/relationships/image" Target="../media/image3.png"/><Relationship Id="rId9" Type="http://schemas.openxmlformats.org/officeDocument/2006/relationships/image" Target="../media/image8.png"/></Relationships>
</file>

<file path=ppt/slides/_rels/slide6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1.jpeg"/><Relationship Id="rId5" Type="http://schemas.openxmlformats.org/officeDocument/2006/relationships/image" Target="../media/image4.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0910CFAF-BB3E-4840-BB24-52CE9F670986}"/>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8CFFC9CC-1905-4C9B-A90A-057682A7613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4C2D499E-42E6-4DF8-AFDE-0ADC19889E6A}"/>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7" name="Picture 6">
            <a:extLst>
              <a:ext uri="{FF2B5EF4-FFF2-40B4-BE49-F238E27FC236}">
                <a16:creationId xmlns:a16="http://schemas.microsoft.com/office/drawing/2014/main" id="{33DF7A47-1AF3-47CB-9F71-D37BEBF495CA}"/>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8" name="Picture 7">
            <a:extLst>
              <a:ext uri="{FF2B5EF4-FFF2-40B4-BE49-F238E27FC236}">
                <a16:creationId xmlns:a16="http://schemas.microsoft.com/office/drawing/2014/main" id="{FDA1748A-64C2-422C-84CD-46585E82CA7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9" name="Picture 8">
            <a:extLst>
              <a:ext uri="{FF2B5EF4-FFF2-40B4-BE49-F238E27FC236}">
                <a16:creationId xmlns:a16="http://schemas.microsoft.com/office/drawing/2014/main" id="{03774714-BE71-465C-8EE0-2DF199E98911}"/>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0" name="Picture 9">
            <a:extLst>
              <a:ext uri="{FF2B5EF4-FFF2-40B4-BE49-F238E27FC236}">
                <a16:creationId xmlns:a16="http://schemas.microsoft.com/office/drawing/2014/main" id="{1A3DF6CA-ADA7-434D-A326-016EFBD9CD6F}"/>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id="{BF808AFF-CDD5-488C-A49B-9249ACD827E8}"/>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2" name="Picture 11">
            <a:extLst>
              <a:ext uri="{FF2B5EF4-FFF2-40B4-BE49-F238E27FC236}">
                <a16:creationId xmlns:a16="http://schemas.microsoft.com/office/drawing/2014/main" id="{E2EF6ED3-6372-42EF-9F43-E7C99464AA3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3" name="Picture 12">
            <a:extLst>
              <a:ext uri="{FF2B5EF4-FFF2-40B4-BE49-F238E27FC236}">
                <a16:creationId xmlns:a16="http://schemas.microsoft.com/office/drawing/2014/main" id="{307A6025-4905-47C8-B6B8-F9795E878EE4}"/>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026" name="Picture 2" descr="Cool Coral Reef Wallpapers - Top Free Cool Coral Reef Backgrounds -  WallpaperAccess">
            <a:extLst>
              <a:ext uri="{FF2B5EF4-FFF2-40B4-BE49-F238E27FC236}">
                <a16:creationId xmlns:a16="http://schemas.microsoft.com/office/drawing/2014/main" id="{74918985-B4EC-4DC0-B682-E15CBC3CD55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8255" b="3313"/>
          <a:stretch/>
        </p:blipFill>
        <p:spPr bwMode="auto">
          <a:xfrm>
            <a:off x="0" y="2850702"/>
            <a:ext cx="12192000" cy="40072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8AB93CF-B888-4AFC-B67F-8A5ABC6B3445}"/>
              </a:ext>
            </a:extLst>
          </p:cNvPr>
          <p:cNvSpPr txBox="1"/>
          <p:nvPr/>
        </p:nvSpPr>
        <p:spPr>
          <a:xfrm>
            <a:off x="1796756" y="1281968"/>
            <a:ext cx="9938044" cy="1339597"/>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Những </a:t>
            </a:r>
            <a:r>
              <a:rPr lang="vi-VN" sz="2400" b="1" dirty="0">
                <a:latin typeface="Arial" panose="020B0604020202020204" pitchFamily="34" charset="0"/>
                <a:cs typeface="Arial" panose="020B0604020202020204" pitchFamily="34" charset="0"/>
              </a:rPr>
              <a:t>"nhành cây" </a:t>
            </a:r>
            <a:r>
              <a:rPr lang="vi-VN" sz="2400" dirty="0">
                <a:latin typeface="Arial" panose="020B0604020202020204" pitchFamily="34" charset="0"/>
                <a:cs typeface="Arial" panose="020B0604020202020204" pitchFamily="34" charset="0"/>
              </a:rPr>
              <a:t>với màu sắc rực rỡ trong hình là các tập đoàn san hô gồm hàng nghìn cá thể dính liền với nhau, được tạo thành nhờ hình thức </a:t>
            </a:r>
            <a:r>
              <a:rPr lang="vi-VN" sz="2400" b="1" dirty="0">
                <a:solidFill>
                  <a:schemeClr val="accent6">
                    <a:lumMod val="50000"/>
                  </a:schemeClr>
                </a:solidFill>
                <a:latin typeface="Arial" panose="020B0604020202020204" pitchFamily="34" charset="0"/>
                <a:cs typeface="Arial" panose="020B0604020202020204" pitchFamily="34" charset="0"/>
              </a:rPr>
              <a:t>sinh sản vô tính</a:t>
            </a:r>
            <a:r>
              <a:rPr lang="vi-VN" sz="2400" dirty="0">
                <a:latin typeface="Arial" panose="020B0604020202020204" pitchFamily="34" charset="0"/>
                <a:cs typeface="Arial" panose="020B0604020202020204" pitchFamily="34" charset="0"/>
              </a:rPr>
              <a:t>. Vậy sinh sản vô tính là gì? </a:t>
            </a:r>
            <a:endParaRPr lang="vi-VN" sz="2400" dirty="0"/>
          </a:p>
        </p:txBody>
      </p:sp>
      <p:pic>
        <p:nvPicPr>
          <p:cNvPr id="2" name="Picture 2">
            <a:extLst>
              <a:ext uri="{FF2B5EF4-FFF2-40B4-BE49-F238E27FC236}">
                <a16:creationId xmlns:a16="http://schemas.microsoft.com/office/drawing/2014/main" id="{E3EAADAC-A16B-408D-A341-FD00A949EB71}"/>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641644" y="1438750"/>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80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5"/>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6"/>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7"/>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8"/>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9"/>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0"/>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1"/>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2"/>
          <a:stretch>
            <a:fillRect/>
          </a:stretch>
        </p:blipFill>
        <p:spPr>
          <a:xfrm rot="19449550">
            <a:off x="2745393" y="5795572"/>
            <a:ext cx="1596708" cy="2115173"/>
          </a:xfrm>
          <a:prstGeom prst="rect">
            <a:avLst/>
          </a:prstGeom>
        </p:spPr>
      </p:pic>
      <p:sp>
        <p:nvSpPr>
          <p:cNvPr id="14" name="TextBox 13">
            <a:extLst>
              <a:ext uri="{FF2B5EF4-FFF2-40B4-BE49-F238E27FC236}">
                <a16:creationId xmlns:a16="http://schemas.microsoft.com/office/drawing/2014/main" id="{5C95BB55-0F04-42D8-8F52-7A06C77B6186}"/>
              </a:ext>
            </a:extLst>
          </p:cNvPr>
          <p:cNvSpPr txBox="1"/>
          <p:nvPr/>
        </p:nvSpPr>
        <p:spPr>
          <a:xfrm>
            <a:off x="2743200" y="5375250"/>
            <a:ext cx="6705600" cy="485710"/>
          </a:xfrm>
          <a:prstGeom prst="rect">
            <a:avLst/>
          </a:prstGeom>
          <a:noFill/>
        </p:spPr>
        <p:txBody>
          <a:bodyPr wrap="square" lIns="0" tIns="0" rIns="0" bIns="0" rtlCol="0">
            <a:spAutoFit/>
          </a:bodyPr>
          <a:lstStyle/>
          <a:p>
            <a:pPr algn="ctr">
              <a:lnSpc>
                <a:spcPct val="125000"/>
              </a:lnSpc>
            </a:pPr>
            <a:r>
              <a:rPr lang="vi-VN" sz="2800" b="1">
                <a:latin typeface="Arial" panose="020B0604020202020204" pitchFamily="34" charset="0"/>
                <a:cs typeface="Arial" panose="020B0604020202020204" pitchFamily="34" charset="0"/>
              </a:rPr>
              <a:t>Sinh sản vô tính ở trùng roi xanh</a:t>
            </a:r>
            <a:endParaRPr lang="vi-VN" sz="2800" b="1"/>
          </a:p>
        </p:txBody>
      </p:sp>
      <p:grpSp>
        <p:nvGrpSpPr>
          <p:cNvPr id="23" name="Group 22">
            <a:extLst>
              <a:ext uri="{FF2B5EF4-FFF2-40B4-BE49-F238E27FC236}">
                <a16:creationId xmlns:a16="http://schemas.microsoft.com/office/drawing/2014/main" id="{88AFB2BE-7540-4E68-8181-A5D9D13E29DC}"/>
              </a:ext>
            </a:extLst>
          </p:cNvPr>
          <p:cNvGrpSpPr/>
          <p:nvPr/>
        </p:nvGrpSpPr>
        <p:grpSpPr>
          <a:xfrm>
            <a:off x="0" y="1089867"/>
            <a:ext cx="11945257" cy="4041076"/>
            <a:chOff x="0" y="1089867"/>
            <a:chExt cx="11945257" cy="4041076"/>
          </a:xfrm>
        </p:grpSpPr>
        <p:pic>
          <p:nvPicPr>
            <p:cNvPr id="13" name="Picture 12">
              <a:extLst>
                <a:ext uri="{FF2B5EF4-FFF2-40B4-BE49-F238E27FC236}">
                  <a16:creationId xmlns:a16="http://schemas.microsoft.com/office/drawing/2014/main" id="{F082B31C-65BA-4AB4-A17F-6CB3E4F48AB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089867"/>
              <a:ext cx="11945257" cy="3840400"/>
            </a:xfrm>
            <a:prstGeom prst="rect">
              <a:avLst/>
            </a:prstGeom>
          </p:spPr>
        </p:pic>
        <p:sp>
          <p:nvSpPr>
            <p:cNvPr id="18" name="TextBox 17">
              <a:extLst>
                <a:ext uri="{FF2B5EF4-FFF2-40B4-BE49-F238E27FC236}">
                  <a16:creationId xmlns:a16="http://schemas.microsoft.com/office/drawing/2014/main" id="{568D9181-A4B5-437E-98EF-A2F2BAEFF1DA}"/>
                </a:ext>
              </a:extLst>
            </p:cNvPr>
            <p:cNvSpPr txBox="1">
              <a:spLocks noChangeAspect="1"/>
            </p:cNvSpPr>
            <p:nvPr>
              <p:custDataLst>
                <p:tags r:id="rId1"/>
              </p:custDataLst>
            </p:nvPr>
          </p:nvSpPr>
          <p:spPr>
            <a:xfrm>
              <a:off x="266168" y="4795319"/>
              <a:ext cx="1476412" cy="335624"/>
            </a:xfrm>
            <a:custGeom>
              <a:avLst/>
              <a:gdLst/>
              <a:ahLst/>
              <a:cxnLst/>
              <a:rect l="l" t="t" r="r" b="b"/>
              <a:pathLst>
                <a:path w="1476412" h="335624">
                  <a:moveTo>
                    <a:pt x="1382763" y="293804"/>
                  </a:moveTo>
                  <a:lnTo>
                    <a:pt x="1424583" y="293804"/>
                  </a:lnTo>
                  <a:lnTo>
                    <a:pt x="1424583" y="335624"/>
                  </a:lnTo>
                  <a:lnTo>
                    <a:pt x="1382763" y="335624"/>
                  </a:lnTo>
                  <a:close/>
                  <a:moveTo>
                    <a:pt x="298401" y="148399"/>
                  </a:moveTo>
                  <a:cubicBezTo>
                    <a:pt x="287090" y="148399"/>
                    <a:pt x="277912" y="152566"/>
                    <a:pt x="270868" y="160900"/>
                  </a:cubicBezTo>
                  <a:cubicBezTo>
                    <a:pt x="263426" y="169731"/>
                    <a:pt x="259705" y="181736"/>
                    <a:pt x="259705" y="196916"/>
                  </a:cubicBezTo>
                  <a:cubicBezTo>
                    <a:pt x="259705" y="212097"/>
                    <a:pt x="263426" y="224102"/>
                    <a:pt x="270868" y="232933"/>
                  </a:cubicBezTo>
                  <a:cubicBezTo>
                    <a:pt x="277912" y="241267"/>
                    <a:pt x="287090" y="245434"/>
                    <a:pt x="298401" y="245434"/>
                  </a:cubicBezTo>
                  <a:cubicBezTo>
                    <a:pt x="309712" y="245434"/>
                    <a:pt x="318840" y="241267"/>
                    <a:pt x="325785" y="232933"/>
                  </a:cubicBezTo>
                  <a:cubicBezTo>
                    <a:pt x="333227" y="224102"/>
                    <a:pt x="336947" y="211998"/>
                    <a:pt x="336947" y="196619"/>
                  </a:cubicBezTo>
                  <a:cubicBezTo>
                    <a:pt x="336947" y="181538"/>
                    <a:pt x="333227" y="169631"/>
                    <a:pt x="325785" y="160900"/>
                  </a:cubicBezTo>
                  <a:cubicBezTo>
                    <a:pt x="318840" y="152566"/>
                    <a:pt x="309712" y="148399"/>
                    <a:pt x="298401" y="148399"/>
                  </a:cubicBezTo>
                  <a:close/>
                  <a:moveTo>
                    <a:pt x="1403747" y="146315"/>
                  </a:moveTo>
                  <a:cubicBezTo>
                    <a:pt x="1394619" y="146315"/>
                    <a:pt x="1387079" y="149639"/>
                    <a:pt x="1381125" y="156286"/>
                  </a:cubicBezTo>
                  <a:cubicBezTo>
                    <a:pt x="1375172" y="162934"/>
                    <a:pt x="1372245" y="171963"/>
                    <a:pt x="1372345" y="183373"/>
                  </a:cubicBezTo>
                  <a:lnTo>
                    <a:pt x="1434852" y="183373"/>
                  </a:lnTo>
                  <a:cubicBezTo>
                    <a:pt x="1434555" y="171268"/>
                    <a:pt x="1431429" y="162066"/>
                    <a:pt x="1425476" y="155766"/>
                  </a:cubicBezTo>
                  <a:cubicBezTo>
                    <a:pt x="1419523" y="149465"/>
                    <a:pt x="1412280" y="146315"/>
                    <a:pt x="1403747" y="146315"/>
                  </a:cubicBezTo>
                  <a:close/>
                  <a:moveTo>
                    <a:pt x="879872" y="146315"/>
                  </a:moveTo>
                  <a:cubicBezTo>
                    <a:pt x="870744" y="146315"/>
                    <a:pt x="863204" y="149639"/>
                    <a:pt x="857250" y="156286"/>
                  </a:cubicBezTo>
                  <a:cubicBezTo>
                    <a:pt x="851297" y="162934"/>
                    <a:pt x="848370" y="171963"/>
                    <a:pt x="848470" y="183373"/>
                  </a:cubicBezTo>
                  <a:lnTo>
                    <a:pt x="910977" y="183373"/>
                  </a:lnTo>
                  <a:cubicBezTo>
                    <a:pt x="910680" y="171268"/>
                    <a:pt x="907554" y="162066"/>
                    <a:pt x="901601" y="155766"/>
                  </a:cubicBezTo>
                  <a:cubicBezTo>
                    <a:pt x="895648" y="149465"/>
                    <a:pt x="888405" y="146315"/>
                    <a:pt x="879872" y="146315"/>
                  </a:cubicBezTo>
                  <a:close/>
                  <a:moveTo>
                    <a:pt x="1401217" y="114317"/>
                  </a:moveTo>
                  <a:cubicBezTo>
                    <a:pt x="1424732" y="114317"/>
                    <a:pt x="1443286" y="122081"/>
                    <a:pt x="1456879" y="137608"/>
                  </a:cubicBezTo>
                  <a:cubicBezTo>
                    <a:pt x="1470472" y="153136"/>
                    <a:pt x="1476971" y="176924"/>
                    <a:pt x="1476375" y="208972"/>
                  </a:cubicBezTo>
                  <a:lnTo>
                    <a:pt x="1371600" y="208972"/>
                  </a:lnTo>
                  <a:cubicBezTo>
                    <a:pt x="1371898" y="221374"/>
                    <a:pt x="1375272" y="231023"/>
                    <a:pt x="1381721" y="237919"/>
                  </a:cubicBezTo>
                  <a:cubicBezTo>
                    <a:pt x="1388170" y="244814"/>
                    <a:pt x="1396207" y="248262"/>
                    <a:pt x="1405831" y="248262"/>
                  </a:cubicBezTo>
                  <a:cubicBezTo>
                    <a:pt x="1412379" y="248262"/>
                    <a:pt x="1417886" y="246476"/>
                    <a:pt x="1422351" y="242904"/>
                  </a:cubicBezTo>
                  <a:cubicBezTo>
                    <a:pt x="1426816" y="239333"/>
                    <a:pt x="1430189" y="233578"/>
                    <a:pt x="1432471" y="225640"/>
                  </a:cubicBezTo>
                  <a:lnTo>
                    <a:pt x="1474143" y="232635"/>
                  </a:lnTo>
                  <a:cubicBezTo>
                    <a:pt x="1468785" y="247915"/>
                    <a:pt x="1460327" y="259548"/>
                    <a:pt x="1448768" y="267535"/>
                  </a:cubicBezTo>
                  <a:cubicBezTo>
                    <a:pt x="1437209" y="275523"/>
                    <a:pt x="1422748" y="279516"/>
                    <a:pt x="1405384" y="279516"/>
                  </a:cubicBezTo>
                  <a:cubicBezTo>
                    <a:pt x="1377901" y="279516"/>
                    <a:pt x="1357561" y="270537"/>
                    <a:pt x="1344365" y="252578"/>
                  </a:cubicBezTo>
                  <a:cubicBezTo>
                    <a:pt x="1333947" y="238191"/>
                    <a:pt x="1328738" y="220034"/>
                    <a:pt x="1328738" y="198107"/>
                  </a:cubicBezTo>
                  <a:cubicBezTo>
                    <a:pt x="1328738" y="171913"/>
                    <a:pt x="1335584" y="151400"/>
                    <a:pt x="1349276" y="136567"/>
                  </a:cubicBezTo>
                  <a:cubicBezTo>
                    <a:pt x="1362968" y="121734"/>
                    <a:pt x="1380282" y="114317"/>
                    <a:pt x="1401217" y="114317"/>
                  </a:cubicBezTo>
                  <a:close/>
                  <a:moveTo>
                    <a:pt x="1158925" y="114317"/>
                  </a:moveTo>
                  <a:cubicBezTo>
                    <a:pt x="1169045" y="114317"/>
                    <a:pt x="1177826" y="116400"/>
                    <a:pt x="1185268" y="120568"/>
                  </a:cubicBezTo>
                  <a:cubicBezTo>
                    <a:pt x="1192709" y="124735"/>
                    <a:pt x="1198811" y="131035"/>
                    <a:pt x="1203573" y="139469"/>
                  </a:cubicBezTo>
                  <a:cubicBezTo>
                    <a:pt x="1210519" y="131035"/>
                    <a:pt x="1218010" y="124735"/>
                    <a:pt x="1226046" y="120568"/>
                  </a:cubicBezTo>
                  <a:cubicBezTo>
                    <a:pt x="1234083" y="116400"/>
                    <a:pt x="1242666" y="114317"/>
                    <a:pt x="1251794" y="114317"/>
                  </a:cubicBezTo>
                  <a:cubicBezTo>
                    <a:pt x="1263402" y="114317"/>
                    <a:pt x="1273225" y="116673"/>
                    <a:pt x="1281262" y="121386"/>
                  </a:cubicBezTo>
                  <a:cubicBezTo>
                    <a:pt x="1289298" y="126099"/>
                    <a:pt x="1295301" y="133020"/>
                    <a:pt x="1299270" y="142148"/>
                  </a:cubicBezTo>
                  <a:cubicBezTo>
                    <a:pt x="1302147" y="148895"/>
                    <a:pt x="1303586" y="159809"/>
                    <a:pt x="1303586" y="174890"/>
                  </a:cubicBezTo>
                  <a:lnTo>
                    <a:pt x="1303586" y="275944"/>
                  </a:lnTo>
                  <a:lnTo>
                    <a:pt x="1261765" y="275944"/>
                  </a:lnTo>
                  <a:lnTo>
                    <a:pt x="1261765" y="185606"/>
                  </a:lnTo>
                  <a:cubicBezTo>
                    <a:pt x="1261765" y="169929"/>
                    <a:pt x="1260327" y="159809"/>
                    <a:pt x="1257449" y="155245"/>
                  </a:cubicBezTo>
                  <a:cubicBezTo>
                    <a:pt x="1253580" y="149292"/>
                    <a:pt x="1247627" y="146315"/>
                    <a:pt x="1239590" y="146315"/>
                  </a:cubicBezTo>
                  <a:cubicBezTo>
                    <a:pt x="1233736" y="146315"/>
                    <a:pt x="1228229" y="148101"/>
                    <a:pt x="1223070" y="151673"/>
                  </a:cubicBezTo>
                  <a:cubicBezTo>
                    <a:pt x="1217910" y="155245"/>
                    <a:pt x="1214190" y="160478"/>
                    <a:pt x="1211908" y="167374"/>
                  </a:cubicBezTo>
                  <a:cubicBezTo>
                    <a:pt x="1209626" y="174270"/>
                    <a:pt x="1208485" y="185159"/>
                    <a:pt x="1208485" y="200042"/>
                  </a:cubicBezTo>
                  <a:lnTo>
                    <a:pt x="1208485" y="275944"/>
                  </a:lnTo>
                  <a:lnTo>
                    <a:pt x="1166664" y="275944"/>
                  </a:lnTo>
                  <a:lnTo>
                    <a:pt x="1166664" y="189326"/>
                  </a:lnTo>
                  <a:cubicBezTo>
                    <a:pt x="1166664" y="173947"/>
                    <a:pt x="1165920" y="164025"/>
                    <a:pt x="1164432" y="159561"/>
                  </a:cubicBezTo>
                  <a:cubicBezTo>
                    <a:pt x="1162943" y="155096"/>
                    <a:pt x="1160637" y="151772"/>
                    <a:pt x="1157511" y="149589"/>
                  </a:cubicBezTo>
                  <a:cubicBezTo>
                    <a:pt x="1154386" y="147406"/>
                    <a:pt x="1150144" y="146315"/>
                    <a:pt x="1144786" y="146315"/>
                  </a:cubicBezTo>
                  <a:cubicBezTo>
                    <a:pt x="1138337" y="146315"/>
                    <a:pt x="1132533" y="148051"/>
                    <a:pt x="1127373" y="151524"/>
                  </a:cubicBezTo>
                  <a:cubicBezTo>
                    <a:pt x="1122214" y="154997"/>
                    <a:pt x="1118518" y="160007"/>
                    <a:pt x="1116286" y="166556"/>
                  </a:cubicBezTo>
                  <a:cubicBezTo>
                    <a:pt x="1114053" y="173104"/>
                    <a:pt x="1112937" y="183968"/>
                    <a:pt x="1112937" y="199149"/>
                  </a:cubicBezTo>
                  <a:lnTo>
                    <a:pt x="1112937" y="275944"/>
                  </a:lnTo>
                  <a:lnTo>
                    <a:pt x="1071116" y="275944"/>
                  </a:lnTo>
                  <a:lnTo>
                    <a:pt x="1071116" y="117889"/>
                  </a:lnTo>
                  <a:lnTo>
                    <a:pt x="1109663" y="117889"/>
                  </a:lnTo>
                  <a:lnTo>
                    <a:pt x="1109663" y="139469"/>
                  </a:lnTo>
                  <a:cubicBezTo>
                    <a:pt x="1123454" y="122701"/>
                    <a:pt x="1139875" y="114317"/>
                    <a:pt x="1158925" y="114317"/>
                  </a:cubicBezTo>
                  <a:close/>
                  <a:moveTo>
                    <a:pt x="877342" y="114317"/>
                  </a:moveTo>
                  <a:cubicBezTo>
                    <a:pt x="900857" y="114317"/>
                    <a:pt x="919411" y="122081"/>
                    <a:pt x="933004" y="137608"/>
                  </a:cubicBezTo>
                  <a:cubicBezTo>
                    <a:pt x="946597" y="153136"/>
                    <a:pt x="953096" y="176924"/>
                    <a:pt x="952500" y="208972"/>
                  </a:cubicBezTo>
                  <a:lnTo>
                    <a:pt x="847725" y="208972"/>
                  </a:lnTo>
                  <a:cubicBezTo>
                    <a:pt x="848023" y="221374"/>
                    <a:pt x="851396" y="231023"/>
                    <a:pt x="857846" y="237919"/>
                  </a:cubicBezTo>
                  <a:cubicBezTo>
                    <a:pt x="864295" y="244814"/>
                    <a:pt x="872332" y="248262"/>
                    <a:pt x="881956" y="248262"/>
                  </a:cubicBezTo>
                  <a:cubicBezTo>
                    <a:pt x="888504" y="248262"/>
                    <a:pt x="894011" y="246476"/>
                    <a:pt x="898476" y="242904"/>
                  </a:cubicBezTo>
                  <a:cubicBezTo>
                    <a:pt x="902941" y="239333"/>
                    <a:pt x="906314" y="233578"/>
                    <a:pt x="908596" y="225640"/>
                  </a:cubicBezTo>
                  <a:lnTo>
                    <a:pt x="950268" y="232635"/>
                  </a:lnTo>
                  <a:cubicBezTo>
                    <a:pt x="944910" y="247915"/>
                    <a:pt x="936452" y="259548"/>
                    <a:pt x="924893" y="267535"/>
                  </a:cubicBezTo>
                  <a:cubicBezTo>
                    <a:pt x="913334" y="275523"/>
                    <a:pt x="898873" y="279516"/>
                    <a:pt x="881509" y="279516"/>
                  </a:cubicBezTo>
                  <a:cubicBezTo>
                    <a:pt x="854026" y="279516"/>
                    <a:pt x="833686" y="270537"/>
                    <a:pt x="820490" y="252578"/>
                  </a:cubicBezTo>
                  <a:cubicBezTo>
                    <a:pt x="810072" y="238191"/>
                    <a:pt x="804863" y="220034"/>
                    <a:pt x="804863" y="198107"/>
                  </a:cubicBezTo>
                  <a:cubicBezTo>
                    <a:pt x="804863" y="171913"/>
                    <a:pt x="811709" y="151400"/>
                    <a:pt x="825401" y="136567"/>
                  </a:cubicBezTo>
                  <a:cubicBezTo>
                    <a:pt x="839093" y="121734"/>
                    <a:pt x="856407" y="114317"/>
                    <a:pt x="877342" y="114317"/>
                  </a:cubicBezTo>
                  <a:close/>
                  <a:moveTo>
                    <a:pt x="298252" y="114317"/>
                  </a:moveTo>
                  <a:cubicBezTo>
                    <a:pt x="322164" y="114317"/>
                    <a:pt x="341759" y="122056"/>
                    <a:pt x="357039" y="137534"/>
                  </a:cubicBezTo>
                  <a:cubicBezTo>
                    <a:pt x="370830" y="151623"/>
                    <a:pt x="378421" y="169036"/>
                    <a:pt x="379810" y="189773"/>
                  </a:cubicBezTo>
                  <a:cubicBezTo>
                    <a:pt x="392708" y="184514"/>
                    <a:pt x="399356" y="174493"/>
                    <a:pt x="399753" y="159709"/>
                  </a:cubicBezTo>
                  <a:lnTo>
                    <a:pt x="379512" y="159709"/>
                  </a:lnTo>
                  <a:lnTo>
                    <a:pt x="379512" y="117889"/>
                  </a:lnTo>
                  <a:lnTo>
                    <a:pt x="421333" y="117889"/>
                  </a:lnTo>
                  <a:lnTo>
                    <a:pt x="421333" y="147803"/>
                  </a:lnTo>
                  <a:cubicBezTo>
                    <a:pt x="421333" y="160106"/>
                    <a:pt x="420266" y="169731"/>
                    <a:pt x="418133" y="176676"/>
                  </a:cubicBezTo>
                  <a:cubicBezTo>
                    <a:pt x="416000" y="183621"/>
                    <a:pt x="412056" y="189822"/>
                    <a:pt x="406301" y="195279"/>
                  </a:cubicBezTo>
                  <a:cubicBezTo>
                    <a:pt x="399654" y="201729"/>
                    <a:pt x="390575" y="206789"/>
                    <a:pt x="379066" y="210460"/>
                  </a:cubicBezTo>
                  <a:cubicBezTo>
                    <a:pt x="376585" y="228220"/>
                    <a:pt x="369193" y="243351"/>
                    <a:pt x="356890" y="255852"/>
                  </a:cubicBezTo>
                  <a:cubicBezTo>
                    <a:pt x="341412" y="271628"/>
                    <a:pt x="321965" y="279516"/>
                    <a:pt x="298550" y="279516"/>
                  </a:cubicBezTo>
                  <a:cubicBezTo>
                    <a:pt x="283568" y="279516"/>
                    <a:pt x="269776" y="276242"/>
                    <a:pt x="257175" y="269693"/>
                  </a:cubicBezTo>
                  <a:cubicBezTo>
                    <a:pt x="243781" y="262748"/>
                    <a:pt x="233710" y="253050"/>
                    <a:pt x="226963" y="240598"/>
                  </a:cubicBezTo>
                  <a:cubicBezTo>
                    <a:pt x="220216" y="228146"/>
                    <a:pt x="216843" y="212841"/>
                    <a:pt x="216843" y="194684"/>
                  </a:cubicBezTo>
                  <a:cubicBezTo>
                    <a:pt x="216843" y="180397"/>
                    <a:pt x="220266" y="166952"/>
                    <a:pt x="227112" y="154352"/>
                  </a:cubicBezTo>
                  <a:cubicBezTo>
                    <a:pt x="234256" y="141156"/>
                    <a:pt x="244029" y="131184"/>
                    <a:pt x="256431" y="124437"/>
                  </a:cubicBezTo>
                  <a:cubicBezTo>
                    <a:pt x="268834" y="117690"/>
                    <a:pt x="282774"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40" y="237472"/>
                  </a:cubicBezTo>
                  <a:cubicBezTo>
                    <a:pt x="576585" y="239605"/>
                    <a:pt x="577826" y="241367"/>
                    <a:pt x="579760" y="242756"/>
                  </a:cubicBezTo>
                  <a:cubicBezTo>
                    <a:pt x="581695" y="244145"/>
                    <a:pt x="584052" y="244839"/>
                    <a:pt x="586830" y="244839"/>
                  </a:cubicBezTo>
                  <a:cubicBezTo>
                    <a:pt x="590699" y="244839"/>
                    <a:pt x="596305" y="243500"/>
                    <a:pt x="603647" y="240821"/>
                  </a:cubicBezTo>
                  <a:lnTo>
                    <a:pt x="607219" y="273265"/>
                  </a:lnTo>
                  <a:cubicBezTo>
                    <a:pt x="597496" y="277433"/>
                    <a:pt x="586482" y="279516"/>
                    <a:pt x="574179" y="279516"/>
                  </a:cubicBezTo>
                  <a:cubicBezTo>
                    <a:pt x="566639" y="279516"/>
                    <a:pt x="559842" y="278251"/>
                    <a:pt x="553790" y="275721"/>
                  </a:cubicBezTo>
                  <a:cubicBezTo>
                    <a:pt x="547737" y="273191"/>
                    <a:pt x="543297" y="269917"/>
                    <a:pt x="540470" y="265898"/>
                  </a:cubicBezTo>
                  <a:cubicBezTo>
                    <a:pt x="537642" y="261880"/>
                    <a:pt x="535682" y="256448"/>
                    <a:pt x="534591" y="249602"/>
                  </a:cubicBezTo>
                  <a:cubicBezTo>
                    <a:pt x="533698" y="244740"/>
                    <a:pt x="533252" y="234917"/>
                    <a:pt x="533252" y="220134"/>
                  </a:cubicBezTo>
                  <a:lnTo>
                    <a:pt x="533252" y="151226"/>
                  </a:lnTo>
                  <a:lnTo>
                    <a:pt x="514053" y="151226"/>
                  </a:lnTo>
                  <a:lnTo>
                    <a:pt x="514053" y="117889"/>
                  </a:lnTo>
                  <a:lnTo>
                    <a:pt x="533252" y="117889"/>
                  </a:lnTo>
                  <a:lnTo>
                    <a:pt x="533252" y="86486"/>
                  </a:lnTo>
                  <a:close/>
                  <a:moveTo>
                    <a:pt x="635943" y="57762"/>
                  </a:moveTo>
                  <a:lnTo>
                    <a:pt x="677764" y="57762"/>
                  </a:lnTo>
                  <a:lnTo>
                    <a:pt x="677764" y="137981"/>
                  </a:lnTo>
                  <a:cubicBezTo>
                    <a:pt x="691257" y="122205"/>
                    <a:pt x="707380" y="114317"/>
                    <a:pt x="726133" y="114317"/>
                  </a:cubicBezTo>
                  <a:cubicBezTo>
                    <a:pt x="735757" y="114317"/>
                    <a:pt x="744439" y="116103"/>
                    <a:pt x="752178" y="119675"/>
                  </a:cubicBezTo>
                  <a:cubicBezTo>
                    <a:pt x="759917" y="123247"/>
                    <a:pt x="765746" y="127811"/>
                    <a:pt x="769665" y="133367"/>
                  </a:cubicBezTo>
                  <a:cubicBezTo>
                    <a:pt x="773584" y="138923"/>
                    <a:pt x="776263" y="145075"/>
                    <a:pt x="777702" y="151822"/>
                  </a:cubicBezTo>
                  <a:cubicBezTo>
                    <a:pt x="779140" y="158568"/>
                    <a:pt x="779860" y="169036"/>
                    <a:pt x="779860" y="183224"/>
                  </a:cubicBezTo>
                  <a:lnTo>
                    <a:pt x="779860" y="275944"/>
                  </a:lnTo>
                  <a:lnTo>
                    <a:pt x="738039" y="275944"/>
                  </a:lnTo>
                  <a:lnTo>
                    <a:pt x="738039" y="192452"/>
                  </a:lnTo>
                  <a:cubicBezTo>
                    <a:pt x="738039" y="175882"/>
                    <a:pt x="737245" y="165365"/>
                    <a:pt x="735658" y="160900"/>
                  </a:cubicBezTo>
                  <a:cubicBezTo>
                    <a:pt x="734070" y="156435"/>
                    <a:pt x="731267" y="152888"/>
                    <a:pt x="727249" y="150259"/>
                  </a:cubicBezTo>
                  <a:cubicBezTo>
                    <a:pt x="723231" y="147630"/>
                    <a:pt x="718195" y="146315"/>
                    <a:pt x="712143" y="146315"/>
                  </a:cubicBezTo>
                  <a:cubicBezTo>
                    <a:pt x="705198" y="146315"/>
                    <a:pt x="698996" y="148002"/>
                    <a:pt x="693539" y="151375"/>
                  </a:cubicBezTo>
                  <a:cubicBezTo>
                    <a:pt x="688082" y="154749"/>
                    <a:pt x="684089" y="159833"/>
                    <a:pt x="681559" y="166630"/>
                  </a:cubicBezTo>
                  <a:cubicBezTo>
                    <a:pt x="679029" y="173426"/>
                    <a:pt x="677764" y="183472"/>
                    <a:pt x="677764" y="196768"/>
                  </a:cubicBezTo>
                  <a:lnTo>
                    <a:pt x="677764" y="275944"/>
                  </a:lnTo>
                  <a:lnTo>
                    <a:pt x="635943" y="275944"/>
                  </a:lnTo>
                  <a:close/>
                  <a:moveTo>
                    <a:pt x="859632" y="54042"/>
                  </a:moveTo>
                  <a:lnTo>
                    <a:pt x="898327" y="54042"/>
                  </a:lnTo>
                  <a:lnTo>
                    <a:pt x="929134" y="97946"/>
                  </a:lnTo>
                  <a:lnTo>
                    <a:pt x="895499" y="97946"/>
                  </a:lnTo>
                  <a:lnTo>
                    <a:pt x="878235" y="75770"/>
                  </a:lnTo>
                  <a:lnTo>
                    <a:pt x="862162" y="97946"/>
                  </a:lnTo>
                  <a:lnTo>
                    <a:pt x="828378" y="97946"/>
                  </a:lnTo>
                  <a:close/>
                  <a:moveTo>
                    <a:pt x="102096" y="54042"/>
                  </a:moveTo>
                  <a:cubicBezTo>
                    <a:pt x="128786" y="54042"/>
                    <a:pt x="150466" y="61929"/>
                    <a:pt x="167134" y="77705"/>
                  </a:cubicBezTo>
                  <a:cubicBezTo>
                    <a:pt x="177056" y="87032"/>
                    <a:pt x="184498" y="100426"/>
                    <a:pt x="189459" y="117889"/>
                  </a:cubicBezTo>
                  <a:lnTo>
                    <a:pt x="145852" y="128307"/>
                  </a:lnTo>
                  <a:cubicBezTo>
                    <a:pt x="143272" y="116996"/>
                    <a:pt x="137890" y="108066"/>
                    <a:pt x="129704" y="101518"/>
                  </a:cubicBezTo>
                  <a:cubicBezTo>
                    <a:pt x="121519" y="94969"/>
                    <a:pt x="111572" y="91695"/>
                    <a:pt x="99864" y="91695"/>
                  </a:cubicBezTo>
                  <a:cubicBezTo>
                    <a:pt x="83691" y="91695"/>
                    <a:pt x="70570" y="97499"/>
                    <a:pt x="60499" y="109108"/>
                  </a:cubicBezTo>
                  <a:cubicBezTo>
                    <a:pt x="50428" y="120717"/>
                    <a:pt x="45393" y="139518"/>
                    <a:pt x="45393" y="165514"/>
                  </a:cubicBezTo>
                  <a:cubicBezTo>
                    <a:pt x="45393" y="193097"/>
                    <a:pt x="50354" y="212742"/>
                    <a:pt x="60276" y="224450"/>
                  </a:cubicBezTo>
                  <a:cubicBezTo>
                    <a:pt x="70198" y="236158"/>
                    <a:pt x="83096" y="242011"/>
                    <a:pt x="98971" y="242011"/>
                  </a:cubicBezTo>
                  <a:cubicBezTo>
                    <a:pt x="110679" y="242011"/>
                    <a:pt x="120750" y="238291"/>
                    <a:pt x="129183" y="230849"/>
                  </a:cubicBezTo>
                  <a:cubicBezTo>
                    <a:pt x="137617" y="223408"/>
                    <a:pt x="143669" y="211700"/>
                    <a:pt x="147340" y="195726"/>
                  </a:cubicBezTo>
                  <a:lnTo>
                    <a:pt x="190054" y="209269"/>
                  </a:lnTo>
                  <a:cubicBezTo>
                    <a:pt x="183505" y="233082"/>
                    <a:pt x="172616" y="250767"/>
                    <a:pt x="157386" y="262326"/>
                  </a:cubicBezTo>
                  <a:cubicBezTo>
                    <a:pt x="142156" y="273885"/>
                    <a:pt x="122833" y="279665"/>
                    <a:pt x="99418" y="279665"/>
                  </a:cubicBezTo>
                  <a:cubicBezTo>
                    <a:pt x="70446" y="279665"/>
                    <a:pt x="46633" y="269768"/>
                    <a:pt x="27980" y="249974"/>
                  </a:cubicBezTo>
                  <a:cubicBezTo>
                    <a:pt x="9327" y="230180"/>
                    <a:pt x="0" y="203118"/>
                    <a:pt x="0" y="168788"/>
                  </a:cubicBezTo>
                  <a:cubicBezTo>
                    <a:pt x="0" y="132474"/>
                    <a:pt x="9377" y="104271"/>
                    <a:pt x="28129" y="84179"/>
                  </a:cubicBezTo>
                  <a:cubicBezTo>
                    <a:pt x="46881" y="64087"/>
                    <a:pt x="71537" y="54042"/>
                    <a:pt x="102096" y="54042"/>
                  </a:cubicBezTo>
                  <a:close/>
                  <a:moveTo>
                    <a:pt x="870645" y="17"/>
                  </a:moveTo>
                  <a:cubicBezTo>
                    <a:pt x="882849" y="116"/>
                    <a:pt x="892820" y="2100"/>
                    <a:pt x="900559" y="5970"/>
                  </a:cubicBezTo>
                  <a:cubicBezTo>
                    <a:pt x="909092" y="10137"/>
                    <a:pt x="913458" y="15942"/>
                    <a:pt x="913656" y="23383"/>
                  </a:cubicBezTo>
                  <a:cubicBezTo>
                    <a:pt x="914053" y="33702"/>
                    <a:pt x="905024" y="40002"/>
                    <a:pt x="886570" y="42284"/>
                  </a:cubicBezTo>
                  <a:lnTo>
                    <a:pt x="886570" y="49725"/>
                  </a:lnTo>
                  <a:lnTo>
                    <a:pt x="869901" y="49725"/>
                  </a:lnTo>
                  <a:lnTo>
                    <a:pt x="869901" y="33354"/>
                  </a:lnTo>
                  <a:cubicBezTo>
                    <a:pt x="875556" y="32759"/>
                    <a:pt x="879178" y="32213"/>
                    <a:pt x="880765" y="31717"/>
                  </a:cubicBezTo>
                  <a:cubicBezTo>
                    <a:pt x="886024" y="30427"/>
                    <a:pt x="888703" y="28145"/>
                    <a:pt x="888802" y="24871"/>
                  </a:cubicBezTo>
                  <a:cubicBezTo>
                    <a:pt x="888901" y="22589"/>
                    <a:pt x="887512" y="20654"/>
                    <a:pt x="884635" y="19067"/>
                  </a:cubicBezTo>
                  <a:cubicBezTo>
                    <a:pt x="880468" y="16785"/>
                    <a:pt x="873869" y="15644"/>
                    <a:pt x="864841" y="15644"/>
                  </a:cubicBezTo>
                  <a:cubicBezTo>
                    <a:pt x="861765" y="15644"/>
                    <a:pt x="857102" y="15842"/>
                    <a:pt x="850851" y="16239"/>
                  </a:cubicBezTo>
                  <a:lnTo>
                    <a:pt x="849214"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a:solidFill>
                  <a:schemeClr val="accent6">
                    <a:lumMod val="50000"/>
                  </a:schemeClr>
                </a:solidFill>
              </a:endParaRPr>
            </a:p>
          </p:txBody>
        </p:sp>
        <p:sp>
          <p:nvSpPr>
            <p:cNvPr id="20" name="TextBox 19">
              <a:extLst>
                <a:ext uri="{FF2B5EF4-FFF2-40B4-BE49-F238E27FC236}">
                  <a16:creationId xmlns:a16="http://schemas.microsoft.com/office/drawing/2014/main" id="{EFD7630E-5709-45B8-AFA0-FFDB35EF3F8F}"/>
                </a:ext>
              </a:extLst>
            </p:cNvPr>
            <p:cNvSpPr txBox="1">
              <a:spLocks noChangeAspect="1"/>
            </p:cNvSpPr>
            <p:nvPr>
              <p:custDataLst>
                <p:tags r:id="rId2"/>
              </p:custDataLst>
            </p:nvPr>
          </p:nvSpPr>
          <p:spPr>
            <a:xfrm>
              <a:off x="10032954" y="4563092"/>
              <a:ext cx="1570434" cy="279665"/>
            </a:xfrm>
            <a:custGeom>
              <a:avLst/>
              <a:gdLst/>
              <a:ahLst/>
              <a:cxnLst/>
              <a:rect l="l" t="t" r="r" b="b"/>
              <a:pathLst>
                <a:path w="1570434" h="279665">
                  <a:moveTo>
                    <a:pt x="1317575" y="148399"/>
                  </a:moveTo>
                  <a:cubicBezTo>
                    <a:pt x="1306661" y="148399"/>
                    <a:pt x="1297484" y="152566"/>
                    <a:pt x="1290042" y="160900"/>
                  </a:cubicBezTo>
                  <a:cubicBezTo>
                    <a:pt x="1282601" y="169234"/>
                    <a:pt x="1278880" y="181240"/>
                    <a:pt x="1278880" y="196916"/>
                  </a:cubicBezTo>
                  <a:cubicBezTo>
                    <a:pt x="1278880" y="212593"/>
                    <a:pt x="1282601" y="224599"/>
                    <a:pt x="1290042" y="232933"/>
                  </a:cubicBezTo>
                  <a:cubicBezTo>
                    <a:pt x="1297484" y="241267"/>
                    <a:pt x="1306661" y="245434"/>
                    <a:pt x="1317575" y="245434"/>
                  </a:cubicBezTo>
                  <a:cubicBezTo>
                    <a:pt x="1328489" y="245434"/>
                    <a:pt x="1337642" y="241267"/>
                    <a:pt x="1345034" y="232933"/>
                  </a:cubicBezTo>
                  <a:cubicBezTo>
                    <a:pt x="1352426" y="224599"/>
                    <a:pt x="1356122" y="212494"/>
                    <a:pt x="1356122" y="196619"/>
                  </a:cubicBezTo>
                  <a:cubicBezTo>
                    <a:pt x="1356122" y="181141"/>
                    <a:pt x="1352426" y="169234"/>
                    <a:pt x="1345034" y="160900"/>
                  </a:cubicBezTo>
                  <a:cubicBezTo>
                    <a:pt x="1337642" y="152566"/>
                    <a:pt x="1328489" y="148399"/>
                    <a:pt x="1317575" y="148399"/>
                  </a:cubicBezTo>
                  <a:close/>
                  <a:moveTo>
                    <a:pt x="298400" y="148399"/>
                  </a:moveTo>
                  <a:cubicBezTo>
                    <a:pt x="287089" y="148399"/>
                    <a:pt x="277912" y="152566"/>
                    <a:pt x="270867" y="160900"/>
                  </a:cubicBezTo>
                  <a:cubicBezTo>
                    <a:pt x="263426" y="169731"/>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9"/>
                    <a:pt x="298400" y="148399"/>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6"/>
                  </a:cubicBezTo>
                  <a:cubicBezTo>
                    <a:pt x="895648" y="149465"/>
                    <a:pt x="888404" y="146315"/>
                    <a:pt x="879872" y="146315"/>
                  </a:cubicBezTo>
                  <a:close/>
                  <a:moveTo>
                    <a:pt x="1517303" y="114317"/>
                  </a:moveTo>
                  <a:cubicBezTo>
                    <a:pt x="1526530" y="114317"/>
                    <a:pt x="1534964" y="115979"/>
                    <a:pt x="1542603" y="119303"/>
                  </a:cubicBezTo>
                  <a:cubicBezTo>
                    <a:pt x="1550243" y="122626"/>
                    <a:pt x="1556023" y="126868"/>
                    <a:pt x="1559942" y="132027"/>
                  </a:cubicBezTo>
                  <a:cubicBezTo>
                    <a:pt x="1563861" y="137187"/>
                    <a:pt x="1566590" y="143041"/>
                    <a:pt x="1568127" y="149589"/>
                  </a:cubicBezTo>
                  <a:cubicBezTo>
                    <a:pt x="1569665" y="156138"/>
                    <a:pt x="1570434" y="165514"/>
                    <a:pt x="1570434" y="177718"/>
                  </a:cubicBezTo>
                  <a:lnTo>
                    <a:pt x="1570434" y="275944"/>
                  </a:lnTo>
                  <a:lnTo>
                    <a:pt x="1528614" y="275944"/>
                  </a:lnTo>
                  <a:lnTo>
                    <a:pt x="1528614" y="195279"/>
                  </a:lnTo>
                  <a:cubicBezTo>
                    <a:pt x="1528614" y="178214"/>
                    <a:pt x="1527721" y="167176"/>
                    <a:pt x="1525935" y="162165"/>
                  </a:cubicBezTo>
                  <a:cubicBezTo>
                    <a:pt x="1524149" y="157155"/>
                    <a:pt x="1521246" y="153260"/>
                    <a:pt x="1517228" y="150482"/>
                  </a:cubicBezTo>
                  <a:cubicBezTo>
                    <a:pt x="1513210" y="147704"/>
                    <a:pt x="1508373" y="146315"/>
                    <a:pt x="1502718" y="146315"/>
                  </a:cubicBezTo>
                  <a:cubicBezTo>
                    <a:pt x="1495474" y="146315"/>
                    <a:pt x="1488976" y="148299"/>
                    <a:pt x="1483221" y="152268"/>
                  </a:cubicBezTo>
                  <a:cubicBezTo>
                    <a:pt x="1477466" y="156237"/>
                    <a:pt x="1473522" y="161495"/>
                    <a:pt x="1471389" y="168044"/>
                  </a:cubicBezTo>
                  <a:cubicBezTo>
                    <a:pt x="1469256" y="174592"/>
                    <a:pt x="1468189" y="186697"/>
                    <a:pt x="1468189" y="204358"/>
                  </a:cubicBezTo>
                  <a:lnTo>
                    <a:pt x="1468189" y="275944"/>
                  </a:lnTo>
                  <a:lnTo>
                    <a:pt x="1426369" y="275944"/>
                  </a:lnTo>
                  <a:lnTo>
                    <a:pt x="1426369" y="117889"/>
                  </a:lnTo>
                  <a:lnTo>
                    <a:pt x="1465213" y="117889"/>
                  </a:lnTo>
                  <a:lnTo>
                    <a:pt x="1465213" y="141106"/>
                  </a:lnTo>
                  <a:cubicBezTo>
                    <a:pt x="1479004" y="123247"/>
                    <a:pt x="1496367" y="114317"/>
                    <a:pt x="1517303" y="114317"/>
                  </a:cubicBezTo>
                  <a:close/>
                  <a:moveTo>
                    <a:pt x="1317426" y="114317"/>
                  </a:moveTo>
                  <a:cubicBezTo>
                    <a:pt x="1341338" y="114317"/>
                    <a:pt x="1360934" y="122081"/>
                    <a:pt x="1376214" y="137608"/>
                  </a:cubicBezTo>
                  <a:cubicBezTo>
                    <a:pt x="1391493" y="153136"/>
                    <a:pt x="1399133" y="172757"/>
                    <a:pt x="1399133" y="196470"/>
                  </a:cubicBezTo>
                  <a:cubicBezTo>
                    <a:pt x="1399133" y="220382"/>
                    <a:pt x="1391419" y="240201"/>
                    <a:pt x="1375990" y="255927"/>
                  </a:cubicBezTo>
                  <a:cubicBezTo>
                    <a:pt x="1360562" y="271653"/>
                    <a:pt x="1341140" y="279516"/>
                    <a:pt x="1317724" y="279516"/>
                  </a:cubicBezTo>
                  <a:cubicBezTo>
                    <a:pt x="1303238" y="279516"/>
                    <a:pt x="1289422" y="276242"/>
                    <a:pt x="1276276" y="269693"/>
                  </a:cubicBezTo>
                  <a:cubicBezTo>
                    <a:pt x="1263129" y="263145"/>
                    <a:pt x="1253133" y="253546"/>
                    <a:pt x="1246287" y="240895"/>
                  </a:cubicBezTo>
                  <a:cubicBezTo>
                    <a:pt x="1239440" y="228245"/>
                    <a:pt x="1236018" y="212841"/>
                    <a:pt x="1236018" y="194684"/>
                  </a:cubicBezTo>
                  <a:cubicBezTo>
                    <a:pt x="1236018" y="180793"/>
                    <a:pt x="1239440" y="167349"/>
                    <a:pt x="1246287" y="154352"/>
                  </a:cubicBezTo>
                  <a:cubicBezTo>
                    <a:pt x="1253133" y="141354"/>
                    <a:pt x="1262831" y="131432"/>
                    <a:pt x="1275382" y="124586"/>
                  </a:cubicBezTo>
                  <a:cubicBezTo>
                    <a:pt x="1287934" y="117740"/>
                    <a:pt x="1301948" y="114317"/>
                    <a:pt x="1317426" y="114317"/>
                  </a:cubicBezTo>
                  <a:close/>
                  <a:moveTo>
                    <a:pt x="1141660" y="114317"/>
                  </a:moveTo>
                  <a:cubicBezTo>
                    <a:pt x="1160909" y="114317"/>
                    <a:pt x="1176213" y="118459"/>
                    <a:pt x="1187574" y="126744"/>
                  </a:cubicBezTo>
                  <a:cubicBezTo>
                    <a:pt x="1198934" y="135029"/>
                    <a:pt x="1207095" y="147654"/>
                    <a:pt x="1212056" y="164621"/>
                  </a:cubicBezTo>
                  <a:lnTo>
                    <a:pt x="1170831" y="172062"/>
                  </a:lnTo>
                  <a:cubicBezTo>
                    <a:pt x="1169442" y="163827"/>
                    <a:pt x="1166292" y="157626"/>
                    <a:pt x="1161380" y="153459"/>
                  </a:cubicBezTo>
                  <a:cubicBezTo>
                    <a:pt x="1156469" y="149292"/>
                    <a:pt x="1150094" y="147208"/>
                    <a:pt x="1142256" y="147208"/>
                  </a:cubicBezTo>
                  <a:cubicBezTo>
                    <a:pt x="1131838" y="147208"/>
                    <a:pt x="1123528" y="150805"/>
                    <a:pt x="1117327" y="157998"/>
                  </a:cubicBezTo>
                  <a:cubicBezTo>
                    <a:pt x="1111126" y="165191"/>
                    <a:pt x="1108025" y="177222"/>
                    <a:pt x="1108025" y="194089"/>
                  </a:cubicBezTo>
                  <a:cubicBezTo>
                    <a:pt x="1108025" y="212841"/>
                    <a:pt x="1111175" y="226087"/>
                    <a:pt x="1117476" y="233826"/>
                  </a:cubicBezTo>
                  <a:cubicBezTo>
                    <a:pt x="1123776" y="241565"/>
                    <a:pt x="1132234" y="245434"/>
                    <a:pt x="1142851" y="245434"/>
                  </a:cubicBezTo>
                  <a:cubicBezTo>
                    <a:pt x="1150788" y="245434"/>
                    <a:pt x="1157287" y="243177"/>
                    <a:pt x="1162348" y="238663"/>
                  </a:cubicBezTo>
                  <a:cubicBezTo>
                    <a:pt x="1167408" y="234148"/>
                    <a:pt x="1170980" y="226384"/>
                    <a:pt x="1173063" y="215371"/>
                  </a:cubicBezTo>
                  <a:lnTo>
                    <a:pt x="1214140" y="222366"/>
                  </a:lnTo>
                  <a:cubicBezTo>
                    <a:pt x="1209873" y="241218"/>
                    <a:pt x="1201688" y="255456"/>
                    <a:pt x="1189583" y="265080"/>
                  </a:cubicBezTo>
                  <a:cubicBezTo>
                    <a:pt x="1177478" y="274704"/>
                    <a:pt x="1161256" y="279516"/>
                    <a:pt x="1140916" y="279516"/>
                  </a:cubicBezTo>
                  <a:cubicBezTo>
                    <a:pt x="1117798" y="279516"/>
                    <a:pt x="1099368" y="272224"/>
                    <a:pt x="1085627" y="257638"/>
                  </a:cubicBezTo>
                  <a:cubicBezTo>
                    <a:pt x="1071885" y="243053"/>
                    <a:pt x="1065014" y="222862"/>
                    <a:pt x="1065014" y="197065"/>
                  </a:cubicBezTo>
                  <a:cubicBezTo>
                    <a:pt x="1065014" y="170971"/>
                    <a:pt x="1071910" y="150656"/>
                    <a:pt x="1085701" y="136120"/>
                  </a:cubicBezTo>
                  <a:cubicBezTo>
                    <a:pt x="1099492" y="121585"/>
                    <a:pt x="1118146" y="114317"/>
                    <a:pt x="1141660" y="114317"/>
                  </a:cubicBezTo>
                  <a:close/>
                  <a:moveTo>
                    <a:pt x="877342" y="114317"/>
                  </a:moveTo>
                  <a:cubicBezTo>
                    <a:pt x="900856" y="114317"/>
                    <a:pt x="919410" y="122081"/>
                    <a:pt x="933003" y="137608"/>
                  </a:cubicBezTo>
                  <a:cubicBezTo>
                    <a:pt x="946596" y="153136"/>
                    <a:pt x="953095" y="176924"/>
                    <a:pt x="952500" y="208972"/>
                  </a:cubicBezTo>
                  <a:lnTo>
                    <a:pt x="847725" y="208972"/>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3"/>
                    <a:pt x="906314" y="233578"/>
                    <a:pt x="908596" y="225640"/>
                  </a:cubicBezTo>
                  <a:lnTo>
                    <a:pt x="950268" y="232635"/>
                  </a:lnTo>
                  <a:cubicBezTo>
                    <a:pt x="944910" y="247915"/>
                    <a:pt x="936451" y="259548"/>
                    <a:pt x="924892" y="267535"/>
                  </a:cubicBezTo>
                  <a:cubicBezTo>
                    <a:pt x="913333" y="275523"/>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4"/>
                    <a:pt x="856406" y="114317"/>
                    <a:pt x="877342" y="114317"/>
                  </a:cubicBezTo>
                  <a:close/>
                  <a:moveTo>
                    <a:pt x="298251"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1"/>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50"/>
                    <a:pt x="226963" y="240598"/>
                  </a:cubicBezTo>
                  <a:cubicBezTo>
                    <a:pt x="220216" y="228146"/>
                    <a:pt x="216842" y="212841"/>
                    <a:pt x="216842" y="194684"/>
                  </a:cubicBezTo>
                  <a:cubicBezTo>
                    <a:pt x="216842" y="180397"/>
                    <a:pt x="220266" y="166952"/>
                    <a:pt x="227112" y="154352"/>
                  </a:cubicBezTo>
                  <a:cubicBezTo>
                    <a:pt x="234255" y="141156"/>
                    <a:pt x="244028" y="131184"/>
                    <a:pt x="256431" y="124437"/>
                  </a:cubicBezTo>
                  <a:cubicBezTo>
                    <a:pt x="268833" y="117690"/>
                    <a:pt x="282773" y="114317"/>
                    <a:pt x="298251" y="114317"/>
                  </a:cubicBezTo>
                  <a:close/>
                  <a:moveTo>
                    <a:pt x="575221" y="62078"/>
                  </a:moveTo>
                  <a:lnTo>
                    <a:pt x="575221" y="117889"/>
                  </a:lnTo>
                  <a:lnTo>
                    <a:pt x="603796" y="117889"/>
                  </a:lnTo>
                  <a:lnTo>
                    <a:pt x="603796" y="151226"/>
                  </a:lnTo>
                  <a:lnTo>
                    <a:pt x="575221" y="151226"/>
                  </a:lnTo>
                  <a:lnTo>
                    <a:pt x="575221" y="214925"/>
                  </a:lnTo>
                  <a:cubicBezTo>
                    <a:pt x="575221" y="227823"/>
                    <a:pt x="575493" y="235339"/>
                    <a:pt x="576039" y="237472"/>
                  </a:cubicBezTo>
                  <a:cubicBezTo>
                    <a:pt x="576585" y="239605"/>
                    <a:pt x="577825" y="241367"/>
                    <a:pt x="579760" y="242756"/>
                  </a:cubicBezTo>
                  <a:cubicBezTo>
                    <a:pt x="581694" y="244145"/>
                    <a:pt x="584051" y="244839"/>
                    <a:pt x="586829" y="244839"/>
                  </a:cubicBezTo>
                  <a:cubicBezTo>
                    <a:pt x="590699" y="244839"/>
                    <a:pt x="596304" y="243500"/>
                    <a:pt x="603647" y="240821"/>
                  </a:cubicBezTo>
                  <a:lnTo>
                    <a:pt x="607219" y="273265"/>
                  </a:lnTo>
                  <a:cubicBezTo>
                    <a:pt x="597495" y="277433"/>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1"/>
                  </a:lnTo>
                  <a:cubicBezTo>
                    <a:pt x="691257" y="122205"/>
                    <a:pt x="707380" y="114317"/>
                    <a:pt x="726132" y="114317"/>
                  </a:cubicBezTo>
                  <a:cubicBezTo>
                    <a:pt x="735756" y="114317"/>
                    <a:pt x="744438" y="116103"/>
                    <a:pt x="752177" y="119675"/>
                  </a:cubicBezTo>
                  <a:cubicBezTo>
                    <a:pt x="759916" y="123247"/>
                    <a:pt x="765745" y="127811"/>
                    <a:pt x="769664" y="133367"/>
                  </a:cubicBezTo>
                  <a:cubicBezTo>
                    <a:pt x="773584" y="138923"/>
                    <a:pt x="776262" y="145075"/>
                    <a:pt x="777701" y="151822"/>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30"/>
                    <a:pt x="718195" y="146315"/>
                    <a:pt x="712142" y="146315"/>
                  </a:cubicBezTo>
                  <a:cubicBezTo>
                    <a:pt x="705197" y="146315"/>
                    <a:pt x="698996" y="148002"/>
                    <a:pt x="693539" y="151375"/>
                  </a:cubicBezTo>
                  <a:cubicBezTo>
                    <a:pt x="688082" y="154749"/>
                    <a:pt x="684088" y="159833"/>
                    <a:pt x="681558" y="166630"/>
                  </a:cubicBezTo>
                  <a:cubicBezTo>
                    <a:pt x="679028" y="173426"/>
                    <a:pt x="677763" y="183472"/>
                    <a:pt x="677763" y="196768"/>
                  </a:cubicBezTo>
                  <a:lnTo>
                    <a:pt x="677763" y="275944"/>
                  </a:lnTo>
                  <a:lnTo>
                    <a:pt x="635942" y="275944"/>
                  </a:lnTo>
                  <a:close/>
                  <a:moveTo>
                    <a:pt x="859631" y="54042"/>
                  </a:moveTo>
                  <a:lnTo>
                    <a:pt x="898326" y="54042"/>
                  </a:lnTo>
                  <a:lnTo>
                    <a:pt x="929134" y="97946"/>
                  </a:lnTo>
                  <a:lnTo>
                    <a:pt x="895499" y="97946"/>
                  </a:lnTo>
                  <a:lnTo>
                    <a:pt x="878234" y="75770"/>
                  </a:lnTo>
                  <a:lnTo>
                    <a:pt x="862161" y="97946"/>
                  </a:lnTo>
                  <a:lnTo>
                    <a:pt x="828377" y="97946"/>
                  </a:lnTo>
                  <a:close/>
                  <a:moveTo>
                    <a:pt x="102096" y="54042"/>
                  </a:moveTo>
                  <a:cubicBezTo>
                    <a:pt x="128786" y="54042"/>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7"/>
                    <a:pt x="45392" y="139518"/>
                    <a:pt x="45392" y="165514"/>
                  </a:cubicBezTo>
                  <a:cubicBezTo>
                    <a:pt x="45392" y="193097"/>
                    <a:pt x="50353" y="212742"/>
                    <a:pt x="60275" y="224450"/>
                  </a:cubicBezTo>
                  <a:cubicBezTo>
                    <a:pt x="70197" y="236158"/>
                    <a:pt x="83096" y="242011"/>
                    <a:pt x="98971"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80"/>
                    <a:pt x="0" y="203118"/>
                    <a:pt x="0" y="168788"/>
                  </a:cubicBezTo>
                  <a:cubicBezTo>
                    <a:pt x="0" y="132474"/>
                    <a:pt x="9376" y="104271"/>
                    <a:pt x="28128" y="84179"/>
                  </a:cubicBezTo>
                  <a:cubicBezTo>
                    <a:pt x="46881" y="64087"/>
                    <a:pt x="71537" y="54042"/>
                    <a:pt x="102096" y="54042"/>
                  </a:cubicBezTo>
                  <a:close/>
                  <a:moveTo>
                    <a:pt x="870644" y="17"/>
                  </a:moveTo>
                  <a:cubicBezTo>
                    <a:pt x="882848" y="116"/>
                    <a:pt x="892820" y="2100"/>
                    <a:pt x="900559" y="5970"/>
                  </a:cubicBezTo>
                  <a:cubicBezTo>
                    <a:pt x="909092" y="10137"/>
                    <a:pt x="913457" y="15942"/>
                    <a:pt x="913656" y="23383"/>
                  </a:cubicBezTo>
                  <a:cubicBezTo>
                    <a:pt x="914052"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0"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a:solidFill>
                  <a:schemeClr val="accent6">
                    <a:lumMod val="50000"/>
                  </a:schemeClr>
                </a:solidFill>
              </a:endParaRPr>
            </a:p>
          </p:txBody>
        </p:sp>
        <p:sp>
          <p:nvSpPr>
            <p:cNvPr id="22" name="TextBox 21">
              <a:extLst>
                <a:ext uri="{FF2B5EF4-FFF2-40B4-BE49-F238E27FC236}">
                  <a16:creationId xmlns:a16="http://schemas.microsoft.com/office/drawing/2014/main" id="{C8F21D9E-CAEE-428D-98C6-40FEA1D776F5}"/>
                </a:ext>
              </a:extLst>
            </p:cNvPr>
            <p:cNvSpPr txBox="1">
              <a:spLocks noChangeAspect="1"/>
            </p:cNvSpPr>
            <p:nvPr>
              <p:custDataLst>
                <p:tags r:id="rId3"/>
              </p:custDataLst>
            </p:nvPr>
          </p:nvSpPr>
          <p:spPr>
            <a:xfrm>
              <a:off x="5965808" y="4599325"/>
              <a:ext cx="1241673" cy="225474"/>
            </a:xfrm>
            <a:custGeom>
              <a:avLst/>
              <a:gdLst/>
              <a:ahLst/>
              <a:cxnLst/>
              <a:rect l="l" t="t" r="r" b="b"/>
              <a:pathLst>
                <a:path w="1241673" h="225474">
                  <a:moveTo>
                    <a:pt x="458391" y="146000"/>
                  </a:moveTo>
                  <a:cubicBezTo>
                    <a:pt x="453033" y="147786"/>
                    <a:pt x="444550" y="149919"/>
                    <a:pt x="432941" y="152399"/>
                  </a:cubicBezTo>
                  <a:cubicBezTo>
                    <a:pt x="421332" y="154880"/>
                    <a:pt x="413742" y="157311"/>
                    <a:pt x="410170" y="159692"/>
                  </a:cubicBezTo>
                  <a:cubicBezTo>
                    <a:pt x="404713" y="163562"/>
                    <a:pt x="401985" y="168473"/>
                    <a:pt x="401985" y="174426"/>
                  </a:cubicBezTo>
                  <a:cubicBezTo>
                    <a:pt x="401985" y="180280"/>
                    <a:pt x="404168" y="185340"/>
                    <a:pt x="408533" y="189607"/>
                  </a:cubicBezTo>
                  <a:cubicBezTo>
                    <a:pt x="412899" y="193873"/>
                    <a:pt x="418455" y="196006"/>
                    <a:pt x="425202" y="196006"/>
                  </a:cubicBezTo>
                  <a:cubicBezTo>
                    <a:pt x="432743" y="196006"/>
                    <a:pt x="439936" y="193526"/>
                    <a:pt x="446782" y="188565"/>
                  </a:cubicBezTo>
                  <a:cubicBezTo>
                    <a:pt x="451842" y="184794"/>
                    <a:pt x="455166" y="180181"/>
                    <a:pt x="456754" y="174724"/>
                  </a:cubicBezTo>
                  <a:cubicBezTo>
                    <a:pt x="457845" y="171152"/>
                    <a:pt x="458391" y="164355"/>
                    <a:pt x="458391" y="154334"/>
                  </a:cubicBezTo>
                  <a:close/>
                  <a:moveTo>
                    <a:pt x="1090761" y="94357"/>
                  </a:moveTo>
                  <a:cubicBezTo>
                    <a:pt x="1079847" y="94357"/>
                    <a:pt x="1070670" y="98524"/>
                    <a:pt x="1063228" y="106858"/>
                  </a:cubicBezTo>
                  <a:cubicBezTo>
                    <a:pt x="1055787" y="115192"/>
                    <a:pt x="1052066" y="127198"/>
                    <a:pt x="1052066" y="142874"/>
                  </a:cubicBezTo>
                  <a:cubicBezTo>
                    <a:pt x="1052066" y="158551"/>
                    <a:pt x="1055787" y="170557"/>
                    <a:pt x="1063228" y="178891"/>
                  </a:cubicBezTo>
                  <a:cubicBezTo>
                    <a:pt x="1070670" y="187225"/>
                    <a:pt x="1079847" y="191392"/>
                    <a:pt x="1090761" y="191392"/>
                  </a:cubicBezTo>
                  <a:cubicBezTo>
                    <a:pt x="1101675" y="191392"/>
                    <a:pt x="1110828" y="187225"/>
                    <a:pt x="1118220" y="178891"/>
                  </a:cubicBezTo>
                  <a:cubicBezTo>
                    <a:pt x="1125612" y="170557"/>
                    <a:pt x="1129308" y="158452"/>
                    <a:pt x="1129308" y="142577"/>
                  </a:cubicBezTo>
                  <a:cubicBezTo>
                    <a:pt x="1129308" y="127099"/>
                    <a:pt x="1125612" y="115192"/>
                    <a:pt x="1118220" y="106858"/>
                  </a:cubicBezTo>
                  <a:cubicBezTo>
                    <a:pt x="1110828" y="98524"/>
                    <a:pt x="1101675" y="94357"/>
                    <a:pt x="1090761" y="94357"/>
                  </a:cubicBezTo>
                  <a:close/>
                  <a:moveTo>
                    <a:pt x="896690" y="92273"/>
                  </a:moveTo>
                  <a:cubicBezTo>
                    <a:pt x="886768" y="92273"/>
                    <a:pt x="878458" y="96217"/>
                    <a:pt x="871761" y="104105"/>
                  </a:cubicBezTo>
                  <a:cubicBezTo>
                    <a:pt x="865064" y="111993"/>
                    <a:pt x="861715" y="123775"/>
                    <a:pt x="861715" y="139451"/>
                  </a:cubicBezTo>
                  <a:cubicBezTo>
                    <a:pt x="861715" y="156319"/>
                    <a:pt x="864047" y="168523"/>
                    <a:pt x="868710" y="176063"/>
                  </a:cubicBezTo>
                  <a:cubicBezTo>
                    <a:pt x="875457" y="186977"/>
                    <a:pt x="884882" y="192434"/>
                    <a:pt x="896987" y="192434"/>
                  </a:cubicBezTo>
                  <a:cubicBezTo>
                    <a:pt x="906611" y="192434"/>
                    <a:pt x="914797" y="188341"/>
                    <a:pt x="921544" y="180156"/>
                  </a:cubicBezTo>
                  <a:cubicBezTo>
                    <a:pt x="928291" y="171970"/>
                    <a:pt x="931664" y="159742"/>
                    <a:pt x="931664" y="143470"/>
                  </a:cubicBezTo>
                  <a:cubicBezTo>
                    <a:pt x="931664" y="125313"/>
                    <a:pt x="928390" y="112241"/>
                    <a:pt x="921842" y="104254"/>
                  </a:cubicBezTo>
                  <a:cubicBezTo>
                    <a:pt x="915293" y="96266"/>
                    <a:pt x="906909" y="92273"/>
                    <a:pt x="896690" y="92273"/>
                  </a:cubicBezTo>
                  <a:close/>
                  <a:moveTo>
                    <a:pt x="1199852" y="63847"/>
                  </a:moveTo>
                  <a:lnTo>
                    <a:pt x="1241673" y="63847"/>
                  </a:lnTo>
                  <a:lnTo>
                    <a:pt x="1241673" y="221902"/>
                  </a:lnTo>
                  <a:lnTo>
                    <a:pt x="1199852" y="221902"/>
                  </a:lnTo>
                  <a:close/>
                  <a:moveTo>
                    <a:pt x="1090613" y="60275"/>
                  </a:moveTo>
                  <a:cubicBezTo>
                    <a:pt x="1114524" y="60275"/>
                    <a:pt x="1134120" y="68039"/>
                    <a:pt x="1149400" y="83566"/>
                  </a:cubicBezTo>
                  <a:cubicBezTo>
                    <a:pt x="1164679" y="99094"/>
                    <a:pt x="1172319" y="118715"/>
                    <a:pt x="1172319" y="142428"/>
                  </a:cubicBezTo>
                  <a:cubicBezTo>
                    <a:pt x="1172319" y="166340"/>
                    <a:pt x="1164605" y="186159"/>
                    <a:pt x="1149176" y="201885"/>
                  </a:cubicBezTo>
                  <a:cubicBezTo>
                    <a:pt x="1133748" y="217611"/>
                    <a:pt x="1114326" y="225474"/>
                    <a:pt x="1090910" y="225474"/>
                  </a:cubicBezTo>
                  <a:cubicBezTo>
                    <a:pt x="1076424" y="225474"/>
                    <a:pt x="1062608" y="222200"/>
                    <a:pt x="1049462" y="215651"/>
                  </a:cubicBezTo>
                  <a:cubicBezTo>
                    <a:pt x="1036315" y="209103"/>
                    <a:pt x="1026319" y="199504"/>
                    <a:pt x="1019473" y="186853"/>
                  </a:cubicBezTo>
                  <a:cubicBezTo>
                    <a:pt x="1012627" y="174203"/>
                    <a:pt x="1009204" y="158799"/>
                    <a:pt x="1009204" y="140642"/>
                  </a:cubicBezTo>
                  <a:cubicBezTo>
                    <a:pt x="1009204" y="126751"/>
                    <a:pt x="1012627" y="113307"/>
                    <a:pt x="1019473" y="100310"/>
                  </a:cubicBezTo>
                  <a:cubicBezTo>
                    <a:pt x="1026319" y="87312"/>
                    <a:pt x="1036017" y="77390"/>
                    <a:pt x="1048569" y="70544"/>
                  </a:cubicBezTo>
                  <a:cubicBezTo>
                    <a:pt x="1061120" y="63698"/>
                    <a:pt x="1075134" y="60275"/>
                    <a:pt x="1090613" y="60275"/>
                  </a:cubicBezTo>
                  <a:close/>
                  <a:moveTo>
                    <a:pt x="633264" y="60275"/>
                  </a:moveTo>
                  <a:cubicBezTo>
                    <a:pt x="642491" y="60275"/>
                    <a:pt x="650925" y="61937"/>
                    <a:pt x="658564" y="65261"/>
                  </a:cubicBezTo>
                  <a:cubicBezTo>
                    <a:pt x="666204" y="68584"/>
                    <a:pt x="671984" y="72826"/>
                    <a:pt x="675903" y="77985"/>
                  </a:cubicBezTo>
                  <a:cubicBezTo>
                    <a:pt x="679822" y="83145"/>
                    <a:pt x="682551" y="88999"/>
                    <a:pt x="684089" y="95547"/>
                  </a:cubicBezTo>
                  <a:cubicBezTo>
                    <a:pt x="685626" y="102096"/>
                    <a:pt x="686395" y="111472"/>
                    <a:pt x="686395" y="123676"/>
                  </a:cubicBezTo>
                  <a:lnTo>
                    <a:pt x="686395" y="221902"/>
                  </a:lnTo>
                  <a:lnTo>
                    <a:pt x="644575" y="221902"/>
                  </a:lnTo>
                  <a:lnTo>
                    <a:pt x="644575" y="141237"/>
                  </a:lnTo>
                  <a:cubicBezTo>
                    <a:pt x="644575" y="124172"/>
                    <a:pt x="643682" y="113134"/>
                    <a:pt x="641896" y="108123"/>
                  </a:cubicBezTo>
                  <a:cubicBezTo>
                    <a:pt x="640110" y="103113"/>
                    <a:pt x="637208" y="99218"/>
                    <a:pt x="633189" y="96440"/>
                  </a:cubicBezTo>
                  <a:cubicBezTo>
                    <a:pt x="629171" y="93662"/>
                    <a:pt x="624334" y="92273"/>
                    <a:pt x="618679" y="92273"/>
                  </a:cubicBezTo>
                  <a:cubicBezTo>
                    <a:pt x="611436" y="92273"/>
                    <a:pt x="604937" y="94257"/>
                    <a:pt x="599182" y="98226"/>
                  </a:cubicBezTo>
                  <a:cubicBezTo>
                    <a:pt x="593427" y="102195"/>
                    <a:pt x="589483" y="107453"/>
                    <a:pt x="587350" y="114002"/>
                  </a:cubicBezTo>
                  <a:cubicBezTo>
                    <a:pt x="585217" y="120550"/>
                    <a:pt x="584150" y="132655"/>
                    <a:pt x="584150" y="150316"/>
                  </a:cubicBezTo>
                  <a:lnTo>
                    <a:pt x="584150" y="221902"/>
                  </a:lnTo>
                  <a:lnTo>
                    <a:pt x="542330" y="221902"/>
                  </a:lnTo>
                  <a:lnTo>
                    <a:pt x="542330" y="63847"/>
                  </a:lnTo>
                  <a:lnTo>
                    <a:pt x="581174" y="63847"/>
                  </a:lnTo>
                  <a:lnTo>
                    <a:pt x="581174" y="87064"/>
                  </a:lnTo>
                  <a:cubicBezTo>
                    <a:pt x="594965" y="69205"/>
                    <a:pt x="612329" y="60275"/>
                    <a:pt x="633264" y="60275"/>
                  </a:cubicBezTo>
                  <a:close/>
                  <a:moveTo>
                    <a:pt x="432941" y="60275"/>
                  </a:moveTo>
                  <a:cubicBezTo>
                    <a:pt x="451594" y="60275"/>
                    <a:pt x="465485" y="62483"/>
                    <a:pt x="474613" y="66898"/>
                  </a:cubicBezTo>
                  <a:cubicBezTo>
                    <a:pt x="483741" y="71313"/>
                    <a:pt x="490166" y="76919"/>
                    <a:pt x="493886" y="83715"/>
                  </a:cubicBezTo>
                  <a:cubicBezTo>
                    <a:pt x="497607" y="90512"/>
                    <a:pt x="499467" y="102989"/>
                    <a:pt x="499467" y="121146"/>
                  </a:cubicBezTo>
                  <a:lnTo>
                    <a:pt x="499021" y="169961"/>
                  </a:lnTo>
                  <a:cubicBezTo>
                    <a:pt x="499021" y="183852"/>
                    <a:pt x="499691" y="194096"/>
                    <a:pt x="501030" y="200694"/>
                  </a:cubicBezTo>
                  <a:cubicBezTo>
                    <a:pt x="502369" y="207292"/>
                    <a:pt x="504875" y="214362"/>
                    <a:pt x="508546" y="221902"/>
                  </a:cubicBezTo>
                  <a:lnTo>
                    <a:pt x="467172" y="221902"/>
                  </a:lnTo>
                  <a:cubicBezTo>
                    <a:pt x="466080" y="219124"/>
                    <a:pt x="464741" y="215007"/>
                    <a:pt x="463153" y="209549"/>
                  </a:cubicBezTo>
                  <a:cubicBezTo>
                    <a:pt x="462459" y="207069"/>
                    <a:pt x="461963" y="205432"/>
                    <a:pt x="461665" y="204638"/>
                  </a:cubicBezTo>
                  <a:cubicBezTo>
                    <a:pt x="454521" y="211583"/>
                    <a:pt x="446881" y="216792"/>
                    <a:pt x="438745" y="220265"/>
                  </a:cubicBezTo>
                  <a:cubicBezTo>
                    <a:pt x="430609" y="223738"/>
                    <a:pt x="421928" y="225474"/>
                    <a:pt x="412701" y="225474"/>
                  </a:cubicBezTo>
                  <a:cubicBezTo>
                    <a:pt x="396429" y="225474"/>
                    <a:pt x="383605" y="221059"/>
                    <a:pt x="374228" y="212228"/>
                  </a:cubicBezTo>
                  <a:cubicBezTo>
                    <a:pt x="364852" y="203398"/>
                    <a:pt x="360164" y="192236"/>
                    <a:pt x="360164" y="178742"/>
                  </a:cubicBezTo>
                  <a:cubicBezTo>
                    <a:pt x="360164" y="169812"/>
                    <a:pt x="362297" y="161850"/>
                    <a:pt x="366564" y="154855"/>
                  </a:cubicBezTo>
                  <a:cubicBezTo>
                    <a:pt x="370830" y="147860"/>
                    <a:pt x="376808" y="142502"/>
                    <a:pt x="384498" y="138782"/>
                  </a:cubicBezTo>
                  <a:cubicBezTo>
                    <a:pt x="392187" y="135061"/>
                    <a:pt x="403275" y="131812"/>
                    <a:pt x="417761" y="129033"/>
                  </a:cubicBezTo>
                  <a:cubicBezTo>
                    <a:pt x="437307" y="125362"/>
                    <a:pt x="450850" y="121939"/>
                    <a:pt x="458391" y="118764"/>
                  </a:cubicBezTo>
                  <a:lnTo>
                    <a:pt x="458391" y="114597"/>
                  </a:lnTo>
                  <a:cubicBezTo>
                    <a:pt x="458391" y="106560"/>
                    <a:pt x="456406" y="100831"/>
                    <a:pt x="452438" y="97408"/>
                  </a:cubicBezTo>
                  <a:cubicBezTo>
                    <a:pt x="448469" y="93984"/>
                    <a:pt x="440978" y="92273"/>
                    <a:pt x="429965" y="92273"/>
                  </a:cubicBezTo>
                  <a:cubicBezTo>
                    <a:pt x="422523" y="92273"/>
                    <a:pt x="416719" y="93736"/>
                    <a:pt x="412552" y="96663"/>
                  </a:cubicBezTo>
                  <a:cubicBezTo>
                    <a:pt x="408384" y="99590"/>
                    <a:pt x="405011" y="104725"/>
                    <a:pt x="402431" y="112067"/>
                  </a:cubicBezTo>
                  <a:lnTo>
                    <a:pt x="364480" y="105221"/>
                  </a:lnTo>
                  <a:cubicBezTo>
                    <a:pt x="368747" y="89941"/>
                    <a:pt x="376089" y="78630"/>
                    <a:pt x="386507" y="71288"/>
                  </a:cubicBezTo>
                  <a:cubicBezTo>
                    <a:pt x="396925" y="63946"/>
                    <a:pt x="412403" y="60275"/>
                    <a:pt x="432941" y="60275"/>
                  </a:cubicBezTo>
                  <a:close/>
                  <a:moveTo>
                    <a:pt x="44053" y="40630"/>
                  </a:moveTo>
                  <a:lnTo>
                    <a:pt x="44053" y="102542"/>
                  </a:lnTo>
                  <a:lnTo>
                    <a:pt x="68163" y="102542"/>
                  </a:lnTo>
                  <a:cubicBezTo>
                    <a:pt x="85527" y="102542"/>
                    <a:pt x="97135" y="101401"/>
                    <a:pt x="102989" y="99119"/>
                  </a:cubicBezTo>
                  <a:cubicBezTo>
                    <a:pt x="108843" y="96837"/>
                    <a:pt x="113432" y="93265"/>
                    <a:pt x="116756" y="88403"/>
                  </a:cubicBezTo>
                  <a:cubicBezTo>
                    <a:pt x="120080" y="83542"/>
                    <a:pt x="121742" y="77886"/>
                    <a:pt x="121742" y="71437"/>
                  </a:cubicBezTo>
                  <a:cubicBezTo>
                    <a:pt x="121742" y="63500"/>
                    <a:pt x="119410" y="56951"/>
                    <a:pt x="114747" y="51792"/>
                  </a:cubicBezTo>
                  <a:cubicBezTo>
                    <a:pt x="110083" y="46632"/>
                    <a:pt x="104180" y="43408"/>
                    <a:pt x="97036" y="42118"/>
                  </a:cubicBezTo>
                  <a:cubicBezTo>
                    <a:pt x="91777" y="41126"/>
                    <a:pt x="81211" y="40630"/>
                    <a:pt x="65336" y="40630"/>
                  </a:cubicBezTo>
                  <a:close/>
                  <a:moveTo>
                    <a:pt x="1199852" y="3720"/>
                  </a:moveTo>
                  <a:lnTo>
                    <a:pt x="1241673" y="3720"/>
                  </a:lnTo>
                  <a:lnTo>
                    <a:pt x="1241673" y="42416"/>
                  </a:lnTo>
                  <a:lnTo>
                    <a:pt x="1199852" y="42416"/>
                  </a:lnTo>
                  <a:close/>
                  <a:moveTo>
                    <a:pt x="931515" y="3720"/>
                  </a:moveTo>
                  <a:lnTo>
                    <a:pt x="973336" y="3720"/>
                  </a:lnTo>
                  <a:lnTo>
                    <a:pt x="973336" y="19198"/>
                  </a:lnTo>
                  <a:lnTo>
                    <a:pt x="989856" y="19198"/>
                  </a:lnTo>
                  <a:lnTo>
                    <a:pt x="989856" y="47029"/>
                  </a:lnTo>
                  <a:lnTo>
                    <a:pt x="973336" y="47029"/>
                  </a:lnTo>
                  <a:lnTo>
                    <a:pt x="973336" y="221902"/>
                  </a:lnTo>
                  <a:lnTo>
                    <a:pt x="934492" y="221902"/>
                  </a:lnTo>
                  <a:lnTo>
                    <a:pt x="934492" y="198685"/>
                  </a:lnTo>
                  <a:cubicBezTo>
                    <a:pt x="928043" y="207714"/>
                    <a:pt x="920428" y="214436"/>
                    <a:pt x="911647" y="218851"/>
                  </a:cubicBezTo>
                  <a:cubicBezTo>
                    <a:pt x="902866" y="223267"/>
                    <a:pt x="894011" y="225474"/>
                    <a:pt x="885081" y="225474"/>
                  </a:cubicBezTo>
                  <a:cubicBezTo>
                    <a:pt x="866924" y="225474"/>
                    <a:pt x="851371" y="218157"/>
                    <a:pt x="838423" y="203522"/>
                  </a:cubicBezTo>
                  <a:cubicBezTo>
                    <a:pt x="825475" y="188887"/>
                    <a:pt x="819001" y="168473"/>
                    <a:pt x="819001" y="142279"/>
                  </a:cubicBezTo>
                  <a:cubicBezTo>
                    <a:pt x="819001" y="115490"/>
                    <a:pt x="825302" y="95125"/>
                    <a:pt x="837902" y="81185"/>
                  </a:cubicBezTo>
                  <a:cubicBezTo>
                    <a:pt x="850503" y="67245"/>
                    <a:pt x="866428" y="60275"/>
                    <a:pt x="885676" y="60275"/>
                  </a:cubicBezTo>
                  <a:cubicBezTo>
                    <a:pt x="903337" y="60275"/>
                    <a:pt x="918617" y="67617"/>
                    <a:pt x="931515" y="82301"/>
                  </a:cubicBezTo>
                  <a:lnTo>
                    <a:pt x="931515" y="47029"/>
                  </a:lnTo>
                  <a:lnTo>
                    <a:pt x="886420" y="47029"/>
                  </a:lnTo>
                  <a:lnTo>
                    <a:pt x="886420" y="19198"/>
                  </a:lnTo>
                  <a:lnTo>
                    <a:pt x="931515" y="19198"/>
                  </a:lnTo>
                  <a:close/>
                  <a:moveTo>
                    <a:pt x="190054" y="3720"/>
                  </a:moveTo>
                  <a:lnTo>
                    <a:pt x="231874" y="3720"/>
                  </a:lnTo>
                  <a:lnTo>
                    <a:pt x="231874" y="83939"/>
                  </a:lnTo>
                  <a:cubicBezTo>
                    <a:pt x="245368" y="68163"/>
                    <a:pt x="261491" y="60275"/>
                    <a:pt x="280244" y="60275"/>
                  </a:cubicBezTo>
                  <a:cubicBezTo>
                    <a:pt x="289868" y="60275"/>
                    <a:pt x="298549" y="62061"/>
                    <a:pt x="306288" y="65633"/>
                  </a:cubicBezTo>
                  <a:cubicBezTo>
                    <a:pt x="314027" y="69205"/>
                    <a:pt x="319857" y="73769"/>
                    <a:pt x="323776" y="79325"/>
                  </a:cubicBezTo>
                  <a:cubicBezTo>
                    <a:pt x="327695" y="84881"/>
                    <a:pt x="330374" y="91033"/>
                    <a:pt x="331812" y="97780"/>
                  </a:cubicBezTo>
                  <a:cubicBezTo>
                    <a:pt x="333251" y="104526"/>
                    <a:pt x="333970" y="114994"/>
                    <a:pt x="333970" y="129182"/>
                  </a:cubicBezTo>
                  <a:lnTo>
                    <a:pt x="333970" y="221902"/>
                  </a:lnTo>
                  <a:lnTo>
                    <a:pt x="292150" y="221902"/>
                  </a:lnTo>
                  <a:lnTo>
                    <a:pt x="292150" y="138410"/>
                  </a:lnTo>
                  <a:cubicBezTo>
                    <a:pt x="292150" y="121840"/>
                    <a:pt x="291356" y="111323"/>
                    <a:pt x="289768" y="106858"/>
                  </a:cubicBezTo>
                  <a:cubicBezTo>
                    <a:pt x="288181" y="102393"/>
                    <a:pt x="285378" y="98846"/>
                    <a:pt x="281360" y="96217"/>
                  </a:cubicBezTo>
                  <a:cubicBezTo>
                    <a:pt x="277341" y="93588"/>
                    <a:pt x="272306" y="92273"/>
                    <a:pt x="266254" y="92273"/>
                  </a:cubicBezTo>
                  <a:cubicBezTo>
                    <a:pt x="259308" y="92273"/>
                    <a:pt x="253107" y="93960"/>
                    <a:pt x="247650" y="97333"/>
                  </a:cubicBezTo>
                  <a:cubicBezTo>
                    <a:pt x="242193" y="100707"/>
                    <a:pt x="238200" y="105791"/>
                    <a:pt x="235669" y="112588"/>
                  </a:cubicBezTo>
                  <a:cubicBezTo>
                    <a:pt x="233139" y="119384"/>
                    <a:pt x="231874" y="129430"/>
                    <a:pt x="231874" y="142726"/>
                  </a:cubicBezTo>
                  <a:lnTo>
                    <a:pt x="231874" y="221902"/>
                  </a:lnTo>
                  <a:lnTo>
                    <a:pt x="190054" y="221902"/>
                  </a:lnTo>
                  <a:close/>
                  <a:moveTo>
                    <a:pt x="0" y="3720"/>
                  </a:moveTo>
                  <a:lnTo>
                    <a:pt x="70693" y="3720"/>
                  </a:lnTo>
                  <a:cubicBezTo>
                    <a:pt x="97483" y="3720"/>
                    <a:pt x="114945" y="4812"/>
                    <a:pt x="123081" y="6994"/>
                  </a:cubicBezTo>
                  <a:cubicBezTo>
                    <a:pt x="135583" y="10269"/>
                    <a:pt x="146050" y="17388"/>
                    <a:pt x="154484" y="28351"/>
                  </a:cubicBezTo>
                  <a:cubicBezTo>
                    <a:pt x="162917" y="39315"/>
                    <a:pt x="167134" y="53478"/>
                    <a:pt x="167134" y="70842"/>
                  </a:cubicBezTo>
                  <a:cubicBezTo>
                    <a:pt x="167134" y="84236"/>
                    <a:pt x="164703" y="95498"/>
                    <a:pt x="159842" y="104626"/>
                  </a:cubicBezTo>
                  <a:cubicBezTo>
                    <a:pt x="154980" y="113754"/>
                    <a:pt x="148803" y="120922"/>
                    <a:pt x="141312" y="126131"/>
                  </a:cubicBezTo>
                  <a:cubicBezTo>
                    <a:pt x="133821" y="131340"/>
                    <a:pt x="126206" y="134788"/>
                    <a:pt x="118467" y="136475"/>
                  </a:cubicBezTo>
                  <a:cubicBezTo>
                    <a:pt x="107950" y="138558"/>
                    <a:pt x="92720" y="139600"/>
                    <a:pt x="72777" y="139600"/>
                  </a:cubicBezTo>
                  <a:lnTo>
                    <a:pt x="44053" y="139600"/>
                  </a:lnTo>
                  <a:lnTo>
                    <a:pt x="44053" y="221902"/>
                  </a:lnTo>
                  <a:lnTo>
                    <a:pt x="0" y="221902"/>
                  </a:lnTo>
                  <a:close/>
                  <a:moveTo>
                    <a:pt x="1071563" y="0"/>
                  </a:moveTo>
                  <a:lnTo>
                    <a:pt x="1110258" y="0"/>
                  </a:lnTo>
                  <a:lnTo>
                    <a:pt x="1141065" y="43904"/>
                  </a:lnTo>
                  <a:lnTo>
                    <a:pt x="1107430" y="43904"/>
                  </a:lnTo>
                  <a:lnTo>
                    <a:pt x="1090166" y="21728"/>
                  </a:lnTo>
                  <a:lnTo>
                    <a:pt x="1074093" y="43904"/>
                  </a:lnTo>
                  <a:lnTo>
                    <a:pt x="1040309" y="43904"/>
                  </a:lnTo>
                  <a:close/>
                  <a:moveTo>
                    <a:pt x="415231" y="0"/>
                  </a:moveTo>
                  <a:lnTo>
                    <a:pt x="453926" y="0"/>
                  </a:lnTo>
                  <a:lnTo>
                    <a:pt x="484733" y="43904"/>
                  </a:lnTo>
                  <a:lnTo>
                    <a:pt x="451098" y="43904"/>
                  </a:lnTo>
                  <a:lnTo>
                    <a:pt x="433834" y="21728"/>
                  </a:lnTo>
                  <a:lnTo>
                    <a:pt x="417761" y="43904"/>
                  </a:lnTo>
                  <a:lnTo>
                    <a:pt x="383977" y="43904"/>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a:solidFill>
                  <a:schemeClr val="accent6">
                    <a:lumMod val="50000"/>
                  </a:schemeClr>
                </a:solidFill>
              </a:endParaRPr>
            </a:p>
          </p:txBody>
        </p:sp>
      </p:grpSp>
    </p:spTree>
    <p:extLst>
      <p:ext uri="{BB962C8B-B14F-4D97-AF65-F5344CB8AC3E}">
        <p14:creationId xmlns:p14="http://schemas.microsoft.com/office/powerpoint/2010/main" val="30679334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The Herball For FIX8 Kombucha | Drinks Formulation">
            <a:extLst>
              <a:ext uri="{FF2B5EF4-FFF2-40B4-BE49-F238E27FC236}">
                <a16:creationId xmlns:a16="http://schemas.microsoft.com/office/drawing/2014/main" id="{83D8E042-14A3-42B9-948E-55382AA995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18" b="-1"/>
          <a:stretch/>
        </p:blipFill>
        <p:spPr bwMode="auto">
          <a:xfrm>
            <a:off x="-1239285" y="-7301645"/>
            <a:ext cx="7033187" cy="13157163"/>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8BED4F0D-2CE2-4EC1-95F4-DA1DBB2175DA}"/>
              </a:ext>
            </a:extLst>
          </p:cNvPr>
          <p:cNvSpPr txBox="1"/>
          <p:nvPr/>
        </p:nvSpPr>
        <p:spPr>
          <a:xfrm>
            <a:off x="2743200" y="5369808"/>
            <a:ext cx="6705600" cy="485710"/>
          </a:xfrm>
          <a:prstGeom prst="rect">
            <a:avLst/>
          </a:prstGeom>
          <a:noFill/>
        </p:spPr>
        <p:txBody>
          <a:bodyPr wrap="square" lIns="0" tIns="0" rIns="0" bIns="0" rtlCol="0">
            <a:spAutoFit/>
          </a:bodyPr>
          <a:lstStyle/>
          <a:p>
            <a:pPr algn="ctr">
              <a:lnSpc>
                <a:spcPct val="125000"/>
              </a:lnSpc>
            </a:pPr>
            <a:r>
              <a:rPr lang="vi-VN" sz="2800" b="1">
                <a:latin typeface="Arial" panose="020B0604020202020204" pitchFamily="34" charset="0"/>
                <a:cs typeface="Arial" panose="020B0604020202020204" pitchFamily="34" charset="0"/>
              </a:rPr>
              <a:t>Sinh sản vô tính ở cây gừng</a:t>
            </a:r>
            <a:endParaRPr lang="vi-VN" sz="2800" b="1"/>
          </a:p>
        </p:txBody>
      </p:sp>
      <p:pic>
        <p:nvPicPr>
          <p:cNvPr id="4098" name="Picture 2" descr="Methods of Vegetative Propagation | Definition, Examples, Diagrams">
            <a:extLst>
              <a:ext uri="{FF2B5EF4-FFF2-40B4-BE49-F238E27FC236}">
                <a16:creationId xmlns:a16="http://schemas.microsoft.com/office/drawing/2014/main" id="{5331AC15-3DB4-41B4-9D62-28BAC09D065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14729" y="1275497"/>
            <a:ext cx="5167997" cy="3875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74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63C033F2-DEFD-4C23-A64D-8FE0D1787637}"/>
              </a:ext>
            </a:extLst>
          </p:cNvPr>
          <p:cNvGrpSpPr/>
          <p:nvPr/>
        </p:nvGrpSpPr>
        <p:grpSpPr>
          <a:xfrm>
            <a:off x="413658" y="-142095"/>
            <a:ext cx="11364685" cy="6062248"/>
            <a:chOff x="413658" y="-142095"/>
            <a:chExt cx="11364685" cy="6062248"/>
          </a:xfrm>
        </p:grpSpPr>
        <p:pic>
          <p:nvPicPr>
            <p:cNvPr id="14" name="Picture 13">
              <a:extLst>
                <a:ext uri="{FF2B5EF4-FFF2-40B4-BE49-F238E27FC236}">
                  <a16:creationId xmlns:a16="http://schemas.microsoft.com/office/drawing/2014/main" id="{B09EE9FE-DCE9-441F-887B-A0AC9667B2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3658" y="-142095"/>
              <a:ext cx="11364685" cy="6062248"/>
            </a:xfrm>
            <a:prstGeom prst="rect">
              <a:avLst/>
            </a:prstGeom>
          </p:spPr>
        </p:pic>
        <p:sp>
          <p:nvSpPr>
            <p:cNvPr id="24" name="TextBox 23">
              <a:extLst>
                <a:ext uri="{FF2B5EF4-FFF2-40B4-BE49-F238E27FC236}">
                  <a16:creationId xmlns:a16="http://schemas.microsoft.com/office/drawing/2014/main" id="{8593C142-2450-42B3-BC0A-4F819D68E702}"/>
                </a:ext>
              </a:extLst>
            </p:cNvPr>
            <p:cNvSpPr txBox="1">
              <a:spLocks noChangeAspect="1"/>
            </p:cNvSpPr>
            <p:nvPr>
              <p:custDataLst>
                <p:tags r:id="rId1"/>
              </p:custDataLst>
            </p:nvPr>
          </p:nvSpPr>
          <p:spPr>
            <a:xfrm>
              <a:off x="4563670" y="3256599"/>
              <a:ext cx="630287" cy="275630"/>
            </a:xfrm>
            <a:custGeom>
              <a:avLst/>
              <a:gdLst/>
              <a:ahLst/>
              <a:cxnLst/>
              <a:rect l="l" t="t" r="r" b="b"/>
              <a:pathLst>
                <a:path w="630287" h="275630">
                  <a:moveTo>
                    <a:pt x="479375" y="144363"/>
                  </a:moveTo>
                  <a:cubicBezTo>
                    <a:pt x="468461" y="144363"/>
                    <a:pt x="459284" y="148531"/>
                    <a:pt x="451842" y="156865"/>
                  </a:cubicBezTo>
                  <a:cubicBezTo>
                    <a:pt x="444401" y="165199"/>
                    <a:pt x="440680" y="177205"/>
                    <a:pt x="440680" y="192881"/>
                  </a:cubicBezTo>
                  <a:cubicBezTo>
                    <a:pt x="440680" y="208558"/>
                    <a:pt x="444401" y="220563"/>
                    <a:pt x="451842" y="228898"/>
                  </a:cubicBezTo>
                  <a:cubicBezTo>
                    <a:pt x="459284" y="237232"/>
                    <a:pt x="468461" y="241399"/>
                    <a:pt x="479375" y="241399"/>
                  </a:cubicBezTo>
                  <a:cubicBezTo>
                    <a:pt x="490289" y="241399"/>
                    <a:pt x="499442" y="237232"/>
                    <a:pt x="506834" y="228898"/>
                  </a:cubicBezTo>
                  <a:cubicBezTo>
                    <a:pt x="514226" y="220563"/>
                    <a:pt x="517922" y="208459"/>
                    <a:pt x="517922" y="192584"/>
                  </a:cubicBezTo>
                  <a:cubicBezTo>
                    <a:pt x="517922" y="177106"/>
                    <a:pt x="514226" y="165199"/>
                    <a:pt x="506834" y="156865"/>
                  </a:cubicBezTo>
                  <a:cubicBezTo>
                    <a:pt x="499442" y="148531"/>
                    <a:pt x="490289" y="144363"/>
                    <a:pt x="479375" y="144363"/>
                  </a:cubicBezTo>
                  <a:close/>
                  <a:moveTo>
                    <a:pt x="588466" y="113854"/>
                  </a:moveTo>
                  <a:lnTo>
                    <a:pt x="630287" y="113854"/>
                  </a:lnTo>
                  <a:lnTo>
                    <a:pt x="630287" y="271909"/>
                  </a:lnTo>
                  <a:lnTo>
                    <a:pt x="588466" y="271909"/>
                  </a:ln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2" y="127397"/>
                    <a:pt x="437183" y="120551"/>
                  </a:cubicBezTo>
                  <a:cubicBezTo>
                    <a:pt x="449734" y="113705"/>
                    <a:pt x="463748" y="110282"/>
                    <a:pt x="479227" y="110282"/>
                  </a:cubicBezTo>
                  <a:close/>
                  <a:moveTo>
                    <a:pt x="588466" y="53727"/>
                  </a:moveTo>
                  <a:lnTo>
                    <a:pt x="630287" y="53727"/>
                  </a:lnTo>
                  <a:lnTo>
                    <a:pt x="630287" y="92422"/>
                  </a:lnTo>
                  <a:lnTo>
                    <a:pt x="588466" y="92422"/>
                  </a:lnTo>
                  <a:close/>
                  <a:moveTo>
                    <a:pt x="226368" y="53727"/>
                  </a:moveTo>
                  <a:lnTo>
                    <a:pt x="268188" y="53727"/>
                  </a:lnTo>
                  <a:lnTo>
                    <a:pt x="268188" y="133945"/>
                  </a:lnTo>
                  <a:cubicBezTo>
                    <a:pt x="281682" y="118170"/>
                    <a:pt x="297805" y="110282"/>
                    <a:pt x="316557" y="110282"/>
                  </a:cubicBezTo>
                  <a:cubicBezTo>
                    <a:pt x="326182" y="110282"/>
                    <a:pt x="334863" y="112068"/>
                    <a:pt x="342602" y="115640"/>
                  </a:cubicBezTo>
                  <a:cubicBezTo>
                    <a:pt x="350341" y="119211"/>
                    <a:pt x="356171" y="123776"/>
                    <a:pt x="360090" y="129332"/>
                  </a:cubicBezTo>
                  <a:cubicBezTo>
                    <a:pt x="364009" y="134888"/>
                    <a:pt x="366688" y="141040"/>
                    <a:pt x="368126" y="147786"/>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4"/>
                    <a:pt x="308620" y="142280"/>
                    <a:pt x="302568" y="142280"/>
                  </a:cubicBezTo>
                  <a:cubicBezTo>
                    <a:pt x="295622" y="142280"/>
                    <a:pt x="289421" y="143967"/>
                    <a:pt x="283964" y="147340"/>
                  </a:cubicBezTo>
                  <a:cubicBezTo>
                    <a:pt x="278507" y="150713"/>
                    <a:pt x="274514" y="155798"/>
                    <a:pt x="271983" y="162595"/>
                  </a:cubicBezTo>
                  <a:cubicBezTo>
                    <a:pt x="269453" y="169391"/>
                    <a:pt x="268188" y="179437"/>
                    <a:pt x="268188" y="192733"/>
                  </a:cubicBezTo>
                  <a:lnTo>
                    <a:pt x="268188" y="271909"/>
                  </a:lnTo>
                  <a:lnTo>
                    <a:pt x="226368" y="271909"/>
                  </a:lnTo>
                  <a:close/>
                  <a:moveTo>
                    <a:pt x="460177" y="50006"/>
                  </a:moveTo>
                  <a:lnTo>
                    <a:pt x="498872" y="50006"/>
                  </a:lnTo>
                  <a:lnTo>
                    <a:pt x="529679" y="93911"/>
                  </a:lnTo>
                  <a:lnTo>
                    <a:pt x="496044" y="93911"/>
                  </a:lnTo>
                  <a:lnTo>
                    <a:pt x="478780" y="71735"/>
                  </a:lnTo>
                  <a:lnTo>
                    <a:pt x="462707" y="93911"/>
                  </a:lnTo>
                  <a:lnTo>
                    <a:pt x="428923" y="93911"/>
                  </a:lnTo>
                  <a:close/>
                  <a:moveTo>
                    <a:pt x="102096" y="50006"/>
                  </a:moveTo>
                  <a:cubicBezTo>
                    <a:pt x="128786" y="50006"/>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2" y="87660"/>
                    <a:pt x="99864" y="87660"/>
                  </a:cubicBezTo>
                  <a:cubicBezTo>
                    <a:pt x="83691" y="87660"/>
                    <a:pt x="70569" y="93464"/>
                    <a:pt x="60499" y="105073"/>
                  </a:cubicBezTo>
                  <a:cubicBezTo>
                    <a:pt x="50428" y="116681"/>
                    <a:pt x="45393" y="135483"/>
                    <a:pt x="45393" y="161479"/>
                  </a:cubicBezTo>
                  <a:cubicBezTo>
                    <a:pt x="45393" y="189061"/>
                    <a:pt x="50354" y="208707"/>
                    <a:pt x="60275" y="220415"/>
                  </a:cubicBezTo>
                  <a:cubicBezTo>
                    <a:pt x="70197" y="232122"/>
                    <a:pt x="83096" y="237976"/>
                    <a:pt x="98971" y="237976"/>
                  </a:cubicBezTo>
                  <a:cubicBezTo>
                    <a:pt x="110679"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4"/>
                    <a:pt x="0" y="199083"/>
                    <a:pt x="0" y="164753"/>
                  </a:cubicBezTo>
                  <a:cubicBezTo>
                    <a:pt x="0" y="128439"/>
                    <a:pt x="9376" y="100236"/>
                    <a:pt x="28129" y="80144"/>
                  </a:cubicBezTo>
                  <a:cubicBezTo>
                    <a:pt x="46881" y="60052"/>
                    <a:pt x="71537" y="50006"/>
                    <a:pt x="102096" y="50006"/>
                  </a:cubicBez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a:solidFill>
                  <a:schemeClr val="accent6">
                    <a:lumMod val="50000"/>
                  </a:schemeClr>
                </a:solidFill>
              </a:endParaRPr>
            </a:p>
          </p:txBody>
        </p:sp>
        <p:sp>
          <p:nvSpPr>
            <p:cNvPr id="26" name="TextBox 25">
              <a:extLst>
                <a:ext uri="{FF2B5EF4-FFF2-40B4-BE49-F238E27FC236}">
                  <a16:creationId xmlns:a16="http://schemas.microsoft.com/office/drawing/2014/main" id="{678C97CE-6B0B-4C59-9A12-05962E1D4046}"/>
                </a:ext>
              </a:extLst>
            </p:cNvPr>
            <p:cNvSpPr txBox="1">
              <a:spLocks noChangeAspect="1"/>
            </p:cNvSpPr>
            <p:nvPr>
              <p:custDataLst>
                <p:tags r:id="rId2"/>
              </p:custDataLst>
            </p:nvPr>
          </p:nvSpPr>
          <p:spPr>
            <a:xfrm>
              <a:off x="3224213" y="4491449"/>
              <a:ext cx="1817191" cy="646956"/>
            </a:xfrm>
            <a:custGeom>
              <a:avLst/>
              <a:gdLst/>
              <a:ahLst/>
              <a:cxnLst/>
              <a:rect l="l" t="t" r="r" b="b"/>
              <a:pathLst>
                <a:path w="1817191" h="646956">
                  <a:moveTo>
                    <a:pt x="1313855" y="567482"/>
                  </a:moveTo>
                  <a:cubicBezTo>
                    <a:pt x="1308497" y="569268"/>
                    <a:pt x="1300014" y="571401"/>
                    <a:pt x="1288405" y="573881"/>
                  </a:cubicBezTo>
                  <a:cubicBezTo>
                    <a:pt x="1276796" y="576362"/>
                    <a:pt x="1269206" y="578793"/>
                    <a:pt x="1265634" y="581174"/>
                  </a:cubicBezTo>
                  <a:cubicBezTo>
                    <a:pt x="1260177" y="585044"/>
                    <a:pt x="1257449" y="589955"/>
                    <a:pt x="1257449" y="595908"/>
                  </a:cubicBezTo>
                  <a:cubicBezTo>
                    <a:pt x="1257449" y="601762"/>
                    <a:pt x="1259632" y="606822"/>
                    <a:pt x="1263997" y="611089"/>
                  </a:cubicBezTo>
                  <a:cubicBezTo>
                    <a:pt x="1268363" y="615355"/>
                    <a:pt x="1273919" y="617488"/>
                    <a:pt x="1280666" y="617488"/>
                  </a:cubicBezTo>
                  <a:cubicBezTo>
                    <a:pt x="1288207" y="617488"/>
                    <a:pt x="1295400" y="615008"/>
                    <a:pt x="1302246" y="610047"/>
                  </a:cubicBezTo>
                  <a:cubicBezTo>
                    <a:pt x="1307306" y="606276"/>
                    <a:pt x="1310630" y="601663"/>
                    <a:pt x="1312218" y="596206"/>
                  </a:cubicBezTo>
                  <a:cubicBezTo>
                    <a:pt x="1313309" y="592634"/>
                    <a:pt x="1313855" y="585837"/>
                    <a:pt x="1313855" y="575816"/>
                  </a:cubicBezTo>
                  <a:close/>
                  <a:moveTo>
                    <a:pt x="898475" y="515839"/>
                  </a:moveTo>
                  <a:cubicBezTo>
                    <a:pt x="887561" y="515839"/>
                    <a:pt x="878384" y="520006"/>
                    <a:pt x="870942" y="528340"/>
                  </a:cubicBezTo>
                  <a:cubicBezTo>
                    <a:pt x="863501" y="536674"/>
                    <a:pt x="859780" y="548680"/>
                    <a:pt x="859780" y="564356"/>
                  </a:cubicBezTo>
                  <a:cubicBezTo>
                    <a:pt x="859780" y="580033"/>
                    <a:pt x="863501" y="592039"/>
                    <a:pt x="870942" y="600373"/>
                  </a:cubicBezTo>
                  <a:cubicBezTo>
                    <a:pt x="878384" y="608707"/>
                    <a:pt x="887561" y="612874"/>
                    <a:pt x="898475" y="612874"/>
                  </a:cubicBezTo>
                  <a:cubicBezTo>
                    <a:pt x="909389" y="612874"/>
                    <a:pt x="918542" y="608707"/>
                    <a:pt x="925934" y="600373"/>
                  </a:cubicBezTo>
                  <a:cubicBezTo>
                    <a:pt x="933326" y="592039"/>
                    <a:pt x="937022" y="579934"/>
                    <a:pt x="937022" y="564059"/>
                  </a:cubicBezTo>
                  <a:cubicBezTo>
                    <a:pt x="937022" y="548581"/>
                    <a:pt x="933326" y="536674"/>
                    <a:pt x="925934" y="528340"/>
                  </a:cubicBezTo>
                  <a:cubicBezTo>
                    <a:pt x="918542" y="520006"/>
                    <a:pt x="909389" y="515839"/>
                    <a:pt x="898475" y="515839"/>
                  </a:cubicBezTo>
                  <a:close/>
                  <a:moveTo>
                    <a:pt x="1288405" y="481757"/>
                  </a:moveTo>
                  <a:cubicBezTo>
                    <a:pt x="1307058" y="481757"/>
                    <a:pt x="1320949" y="483965"/>
                    <a:pt x="1330077" y="488380"/>
                  </a:cubicBezTo>
                  <a:cubicBezTo>
                    <a:pt x="1339205" y="492795"/>
                    <a:pt x="1345629" y="498401"/>
                    <a:pt x="1349350" y="505197"/>
                  </a:cubicBezTo>
                  <a:cubicBezTo>
                    <a:pt x="1353071" y="511994"/>
                    <a:pt x="1354931" y="524471"/>
                    <a:pt x="1354931" y="542628"/>
                  </a:cubicBezTo>
                  <a:lnTo>
                    <a:pt x="1354485" y="591443"/>
                  </a:lnTo>
                  <a:cubicBezTo>
                    <a:pt x="1354485" y="605334"/>
                    <a:pt x="1355154" y="615578"/>
                    <a:pt x="1356494" y="622176"/>
                  </a:cubicBezTo>
                  <a:cubicBezTo>
                    <a:pt x="1357833" y="628774"/>
                    <a:pt x="1360339" y="635844"/>
                    <a:pt x="1364010" y="643384"/>
                  </a:cubicBezTo>
                  <a:lnTo>
                    <a:pt x="1322636" y="643384"/>
                  </a:lnTo>
                  <a:cubicBezTo>
                    <a:pt x="1321544" y="640606"/>
                    <a:pt x="1320205" y="636488"/>
                    <a:pt x="1318617" y="631031"/>
                  </a:cubicBezTo>
                  <a:cubicBezTo>
                    <a:pt x="1317923" y="628551"/>
                    <a:pt x="1317427" y="626914"/>
                    <a:pt x="1317129" y="626120"/>
                  </a:cubicBezTo>
                  <a:cubicBezTo>
                    <a:pt x="1309985" y="633065"/>
                    <a:pt x="1302345" y="638274"/>
                    <a:pt x="1294209" y="641747"/>
                  </a:cubicBezTo>
                  <a:cubicBezTo>
                    <a:pt x="1286074" y="645220"/>
                    <a:pt x="1277392" y="646956"/>
                    <a:pt x="1268164" y="646956"/>
                  </a:cubicBezTo>
                  <a:cubicBezTo>
                    <a:pt x="1251893" y="646956"/>
                    <a:pt x="1239069" y="642541"/>
                    <a:pt x="1229692" y="633710"/>
                  </a:cubicBezTo>
                  <a:cubicBezTo>
                    <a:pt x="1220316" y="624880"/>
                    <a:pt x="1215628" y="613718"/>
                    <a:pt x="1215628" y="600224"/>
                  </a:cubicBezTo>
                  <a:cubicBezTo>
                    <a:pt x="1215628" y="591294"/>
                    <a:pt x="1217761" y="583332"/>
                    <a:pt x="1222028" y="576337"/>
                  </a:cubicBezTo>
                  <a:cubicBezTo>
                    <a:pt x="1226294" y="569342"/>
                    <a:pt x="1232272" y="563984"/>
                    <a:pt x="1239962" y="560264"/>
                  </a:cubicBezTo>
                  <a:cubicBezTo>
                    <a:pt x="1247651" y="556543"/>
                    <a:pt x="1258739" y="553294"/>
                    <a:pt x="1273225" y="550515"/>
                  </a:cubicBezTo>
                  <a:cubicBezTo>
                    <a:pt x="1292771" y="546844"/>
                    <a:pt x="1306314" y="543421"/>
                    <a:pt x="1313855" y="540246"/>
                  </a:cubicBezTo>
                  <a:lnTo>
                    <a:pt x="1313855" y="536079"/>
                  </a:lnTo>
                  <a:cubicBezTo>
                    <a:pt x="1313855" y="528042"/>
                    <a:pt x="1311870" y="522313"/>
                    <a:pt x="1307902" y="518889"/>
                  </a:cubicBezTo>
                  <a:cubicBezTo>
                    <a:pt x="1303933" y="515466"/>
                    <a:pt x="1296442" y="513755"/>
                    <a:pt x="1285429" y="513755"/>
                  </a:cubicBezTo>
                  <a:cubicBezTo>
                    <a:pt x="1277987" y="513755"/>
                    <a:pt x="1272183" y="515218"/>
                    <a:pt x="1268016" y="518145"/>
                  </a:cubicBezTo>
                  <a:cubicBezTo>
                    <a:pt x="1263848" y="521072"/>
                    <a:pt x="1260475" y="526207"/>
                    <a:pt x="1257895" y="533549"/>
                  </a:cubicBezTo>
                  <a:lnTo>
                    <a:pt x="1219944" y="526703"/>
                  </a:lnTo>
                  <a:cubicBezTo>
                    <a:pt x="1224211" y="511423"/>
                    <a:pt x="1231553" y="500112"/>
                    <a:pt x="1241971" y="492770"/>
                  </a:cubicBezTo>
                  <a:cubicBezTo>
                    <a:pt x="1252389" y="485428"/>
                    <a:pt x="1267867" y="481757"/>
                    <a:pt x="1288405" y="481757"/>
                  </a:cubicBezTo>
                  <a:close/>
                  <a:moveTo>
                    <a:pt x="1175891" y="481757"/>
                  </a:moveTo>
                  <a:cubicBezTo>
                    <a:pt x="1185416" y="481757"/>
                    <a:pt x="1194594" y="484386"/>
                    <a:pt x="1203424" y="489645"/>
                  </a:cubicBezTo>
                  <a:lnTo>
                    <a:pt x="1190476" y="526108"/>
                  </a:lnTo>
                  <a:cubicBezTo>
                    <a:pt x="1183432" y="521544"/>
                    <a:pt x="1176883" y="519262"/>
                    <a:pt x="1170831" y="519262"/>
                  </a:cubicBezTo>
                  <a:cubicBezTo>
                    <a:pt x="1164977" y="519262"/>
                    <a:pt x="1160016" y="520874"/>
                    <a:pt x="1155948" y="524098"/>
                  </a:cubicBezTo>
                  <a:cubicBezTo>
                    <a:pt x="1151880" y="527323"/>
                    <a:pt x="1148680" y="533152"/>
                    <a:pt x="1146349" y="541586"/>
                  </a:cubicBezTo>
                  <a:cubicBezTo>
                    <a:pt x="1144017" y="550019"/>
                    <a:pt x="1142851" y="567680"/>
                    <a:pt x="1142851" y="594569"/>
                  </a:cubicBezTo>
                  <a:lnTo>
                    <a:pt x="1142851" y="643384"/>
                  </a:lnTo>
                  <a:lnTo>
                    <a:pt x="1101030" y="643384"/>
                  </a:lnTo>
                  <a:lnTo>
                    <a:pt x="1101030" y="485329"/>
                  </a:lnTo>
                  <a:lnTo>
                    <a:pt x="1139875" y="485329"/>
                  </a:lnTo>
                  <a:lnTo>
                    <a:pt x="1139875" y="507802"/>
                  </a:lnTo>
                  <a:cubicBezTo>
                    <a:pt x="1146522" y="497185"/>
                    <a:pt x="1152500" y="490190"/>
                    <a:pt x="1157808" y="486817"/>
                  </a:cubicBezTo>
                  <a:cubicBezTo>
                    <a:pt x="1163117" y="483444"/>
                    <a:pt x="1169144" y="481757"/>
                    <a:pt x="1175891" y="481757"/>
                  </a:cubicBezTo>
                  <a:close/>
                  <a:moveTo>
                    <a:pt x="898327" y="481757"/>
                  </a:moveTo>
                  <a:cubicBezTo>
                    <a:pt x="922238" y="481757"/>
                    <a:pt x="941834" y="489521"/>
                    <a:pt x="957114" y="505048"/>
                  </a:cubicBezTo>
                  <a:cubicBezTo>
                    <a:pt x="972393" y="520576"/>
                    <a:pt x="980033" y="540197"/>
                    <a:pt x="980033" y="563910"/>
                  </a:cubicBezTo>
                  <a:cubicBezTo>
                    <a:pt x="980033" y="587822"/>
                    <a:pt x="972319" y="607641"/>
                    <a:pt x="956890" y="623367"/>
                  </a:cubicBezTo>
                  <a:cubicBezTo>
                    <a:pt x="941462" y="639093"/>
                    <a:pt x="922040" y="646956"/>
                    <a:pt x="898624" y="646956"/>
                  </a:cubicBezTo>
                  <a:cubicBezTo>
                    <a:pt x="884138" y="646956"/>
                    <a:pt x="870322" y="643682"/>
                    <a:pt x="857176" y="637133"/>
                  </a:cubicBezTo>
                  <a:cubicBezTo>
                    <a:pt x="844029" y="630585"/>
                    <a:pt x="834033" y="620986"/>
                    <a:pt x="827187" y="608335"/>
                  </a:cubicBezTo>
                  <a:cubicBezTo>
                    <a:pt x="820341" y="595685"/>
                    <a:pt x="816918" y="580281"/>
                    <a:pt x="816918" y="562124"/>
                  </a:cubicBezTo>
                  <a:cubicBezTo>
                    <a:pt x="816918" y="548233"/>
                    <a:pt x="820341" y="534789"/>
                    <a:pt x="827187" y="521792"/>
                  </a:cubicBezTo>
                  <a:cubicBezTo>
                    <a:pt x="834033" y="508794"/>
                    <a:pt x="843731" y="498872"/>
                    <a:pt x="856283" y="492026"/>
                  </a:cubicBezTo>
                  <a:cubicBezTo>
                    <a:pt x="868834" y="485180"/>
                    <a:pt x="882848" y="481757"/>
                    <a:pt x="898327" y="481757"/>
                  </a:cubicBezTo>
                  <a:close/>
                  <a:moveTo>
                    <a:pt x="555278" y="481757"/>
                  </a:moveTo>
                  <a:cubicBezTo>
                    <a:pt x="564505" y="481757"/>
                    <a:pt x="572939" y="483419"/>
                    <a:pt x="580578" y="486743"/>
                  </a:cubicBezTo>
                  <a:cubicBezTo>
                    <a:pt x="588218" y="490066"/>
                    <a:pt x="593998" y="494308"/>
                    <a:pt x="597917" y="499467"/>
                  </a:cubicBezTo>
                  <a:cubicBezTo>
                    <a:pt x="601836" y="504627"/>
                    <a:pt x="604565" y="510481"/>
                    <a:pt x="606103" y="517029"/>
                  </a:cubicBezTo>
                  <a:cubicBezTo>
                    <a:pt x="607640" y="523578"/>
                    <a:pt x="608409" y="532954"/>
                    <a:pt x="608409" y="545158"/>
                  </a:cubicBezTo>
                  <a:lnTo>
                    <a:pt x="608409" y="643384"/>
                  </a:lnTo>
                  <a:lnTo>
                    <a:pt x="566589" y="643384"/>
                  </a:lnTo>
                  <a:lnTo>
                    <a:pt x="566589" y="562719"/>
                  </a:lnTo>
                  <a:cubicBezTo>
                    <a:pt x="566589" y="545654"/>
                    <a:pt x="565696" y="534616"/>
                    <a:pt x="563910" y="529605"/>
                  </a:cubicBezTo>
                  <a:cubicBezTo>
                    <a:pt x="562124" y="524595"/>
                    <a:pt x="559222" y="520700"/>
                    <a:pt x="555203" y="517922"/>
                  </a:cubicBezTo>
                  <a:cubicBezTo>
                    <a:pt x="551185" y="515144"/>
                    <a:pt x="546348" y="513755"/>
                    <a:pt x="540693" y="513755"/>
                  </a:cubicBezTo>
                  <a:cubicBezTo>
                    <a:pt x="533450" y="513755"/>
                    <a:pt x="526951" y="515739"/>
                    <a:pt x="521196" y="519708"/>
                  </a:cubicBezTo>
                  <a:cubicBezTo>
                    <a:pt x="515441" y="523677"/>
                    <a:pt x="511497" y="528935"/>
                    <a:pt x="509364" y="535484"/>
                  </a:cubicBezTo>
                  <a:cubicBezTo>
                    <a:pt x="507231" y="542032"/>
                    <a:pt x="506164" y="554137"/>
                    <a:pt x="506164" y="571798"/>
                  </a:cubicBezTo>
                  <a:lnTo>
                    <a:pt x="506164" y="643384"/>
                  </a:lnTo>
                  <a:lnTo>
                    <a:pt x="464344" y="643384"/>
                  </a:lnTo>
                  <a:lnTo>
                    <a:pt x="464344" y="485329"/>
                  </a:lnTo>
                  <a:lnTo>
                    <a:pt x="503188" y="485329"/>
                  </a:lnTo>
                  <a:lnTo>
                    <a:pt x="503188" y="508546"/>
                  </a:lnTo>
                  <a:cubicBezTo>
                    <a:pt x="516979" y="490687"/>
                    <a:pt x="534343" y="481757"/>
                    <a:pt x="555278" y="481757"/>
                  </a:cubicBezTo>
                  <a:close/>
                  <a:moveTo>
                    <a:pt x="645468" y="425202"/>
                  </a:moveTo>
                  <a:lnTo>
                    <a:pt x="687288" y="425202"/>
                  </a:lnTo>
                  <a:lnTo>
                    <a:pt x="687288" y="505421"/>
                  </a:lnTo>
                  <a:cubicBezTo>
                    <a:pt x="700782" y="489645"/>
                    <a:pt x="716905" y="481757"/>
                    <a:pt x="735657" y="481757"/>
                  </a:cubicBezTo>
                  <a:cubicBezTo>
                    <a:pt x="745282" y="481757"/>
                    <a:pt x="753963" y="483543"/>
                    <a:pt x="761702" y="487115"/>
                  </a:cubicBezTo>
                  <a:cubicBezTo>
                    <a:pt x="769441" y="490687"/>
                    <a:pt x="775271" y="495251"/>
                    <a:pt x="779190" y="500807"/>
                  </a:cubicBezTo>
                  <a:cubicBezTo>
                    <a:pt x="783109" y="506363"/>
                    <a:pt x="785788" y="512515"/>
                    <a:pt x="787226" y="519262"/>
                  </a:cubicBezTo>
                  <a:cubicBezTo>
                    <a:pt x="788665" y="526008"/>
                    <a:pt x="789384" y="536476"/>
                    <a:pt x="789384" y="550664"/>
                  </a:cubicBezTo>
                  <a:lnTo>
                    <a:pt x="789384" y="643384"/>
                  </a:lnTo>
                  <a:lnTo>
                    <a:pt x="747564" y="643384"/>
                  </a:lnTo>
                  <a:lnTo>
                    <a:pt x="747564" y="559892"/>
                  </a:lnTo>
                  <a:cubicBezTo>
                    <a:pt x="747564" y="543322"/>
                    <a:pt x="746770" y="532805"/>
                    <a:pt x="745182" y="528340"/>
                  </a:cubicBezTo>
                  <a:cubicBezTo>
                    <a:pt x="743595" y="523875"/>
                    <a:pt x="740792" y="520328"/>
                    <a:pt x="736774" y="517699"/>
                  </a:cubicBezTo>
                  <a:cubicBezTo>
                    <a:pt x="732755" y="515070"/>
                    <a:pt x="727720" y="513755"/>
                    <a:pt x="721668" y="513755"/>
                  </a:cubicBezTo>
                  <a:cubicBezTo>
                    <a:pt x="714722" y="513755"/>
                    <a:pt x="708521" y="515442"/>
                    <a:pt x="703064" y="518815"/>
                  </a:cubicBezTo>
                  <a:cubicBezTo>
                    <a:pt x="697607" y="522189"/>
                    <a:pt x="693613" y="527273"/>
                    <a:pt x="691083" y="534070"/>
                  </a:cubicBezTo>
                  <a:cubicBezTo>
                    <a:pt x="688553" y="540866"/>
                    <a:pt x="687288" y="550912"/>
                    <a:pt x="687288" y="564208"/>
                  </a:cubicBezTo>
                  <a:lnTo>
                    <a:pt x="687288" y="643384"/>
                  </a:lnTo>
                  <a:lnTo>
                    <a:pt x="645468" y="643384"/>
                  </a:lnTo>
                  <a:close/>
                  <a:moveTo>
                    <a:pt x="879277" y="421481"/>
                  </a:moveTo>
                  <a:lnTo>
                    <a:pt x="917972" y="421481"/>
                  </a:lnTo>
                  <a:lnTo>
                    <a:pt x="948779" y="465386"/>
                  </a:lnTo>
                  <a:lnTo>
                    <a:pt x="915144" y="465386"/>
                  </a:lnTo>
                  <a:lnTo>
                    <a:pt x="897880" y="443210"/>
                  </a:lnTo>
                  <a:lnTo>
                    <a:pt x="881807" y="465386"/>
                  </a:lnTo>
                  <a:lnTo>
                    <a:pt x="848023" y="465386"/>
                  </a:lnTo>
                  <a:close/>
                  <a:moveTo>
                    <a:pt x="1590080" y="196007"/>
                  </a:moveTo>
                  <a:cubicBezTo>
                    <a:pt x="1584722" y="197793"/>
                    <a:pt x="1576239" y="199926"/>
                    <a:pt x="1564630" y="202407"/>
                  </a:cubicBezTo>
                  <a:cubicBezTo>
                    <a:pt x="1553021" y="204887"/>
                    <a:pt x="1545431" y="207318"/>
                    <a:pt x="1541859" y="209699"/>
                  </a:cubicBezTo>
                  <a:cubicBezTo>
                    <a:pt x="1536402" y="213569"/>
                    <a:pt x="1533674" y="218480"/>
                    <a:pt x="1533674" y="224433"/>
                  </a:cubicBezTo>
                  <a:cubicBezTo>
                    <a:pt x="1533674" y="230287"/>
                    <a:pt x="1535857" y="235347"/>
                    <a:pt x="1540222" y="239614"/>
                  </a:cubicBezTo>
                  <a:cubicBezTo>
                    <a:pt x="1544588" y="243880"/>
                    <a:pt x="1550144" y="246013"/>
                    <a:pt x="1556891" y="246013"/>
                  </a:cubicBezTo>
                  <a:cubicBezTo>
                    <a:pt x="1564432" y="246013"/>
                    <a:pt x="1571625" y="243533"/>
                    <a:pt x="1578471" y="238572"/>
                  </a:cubicBezTo>
                  <a:cubicBezTo>
                    <a:pt x="1583531" y="234801"/>
                    <a:pt x="1586855" y="230188"/>
                    <a:pt x="1588443" y="224731"/>
                  </a:cubicBezTo>
                  <a:cubicBezTo>
                    <a:pt x="1589534" y="221159"/>
                    <a:pt x="1590080" y="214362"/>
                    <a:pt x="1590080" y="204341"/>
                  </a:cubicBezTo>
                  <a:close/>
                  <a:moveTo>
                    <a:pt x="1037630" y="196007"/>
                  </a:moveTo>
                  <a:cubicBezTo>
                    <a:pt x="1032272" y="197793"/>
                    <a:pt x="1023789" y="199926"/>
                    <a:pt x="1012180" y="202407"/>
                  </a:cubicBezTo>
                  <a:cubicBezTo>
                    <a:pt x="1000571" y="204887"/>
                    <a:pt x="992981" y="207318"/>
                    <a:pt x="989409" y="209699"/>
                  </a:cubicBezTo>
                  <a:cubicBezTo>
                    <a:pt x="983952" y="213569"/>
                    <a:pt x="981224" y="218480"/>
                    <a:pt x="981224" y="224433"/>
                  </a:cubicBezTo>
                  <a:cubicBezTo>
                    <a:pt x="981224" y="230287"/>
                    <a:pt x="983407" y="235347"/>
                    <a:pt x="987772" y="239614"/>
                  </a:cubicBezTo>
                  <a:cubicBezTo>
                    <a:pt x="992138" y="243880"/>
                    <a:pt x="997694" y="246013"/>
                    <a:pt x="1004441" y="246013"/>
                  </a:cubicBezTo>
                  <a:cubicBezTo>
                    <a:pt x="1011982" y="246013"/>
                    <a:pt x="1019175" y="243533"/>
                    <a:pt x="1026021" y="238572"/>
                  </a:cubicBezTo>
                  <a:cubicBezTo>
                    <a:pt x="1031081" y="234801"/>
                    <a:pt x="1034405" y="230188"/>
                    <a:pt x="1035993" y="224731"/>
                  </a:cubicBezTo>
                  <a:cubicBezTo>
                    <a:pt x="1037084" y="221159"/>
                    <a:pt x="1037630" y="214362"/>
                    <a:pt x="1037630" y="204341"/>
                  </a:cubicBezTo>
                  <a:close/>
                  <a:moveTo>
                    <a:pt x="479375" y="144364"/>
                  </a:moveTo>
                  <a:cubicBezTo>
                    <a:pt x="468461" y="144364"/>
                    <a:pt x="459284" y="148531"/>
                    <a:pt x="451842" y="156865"/>
                  </a:cubicBezTo>
                  <a:cubicBezTo>
                    <a:pt x="444401" y="165199"/>
                    <a:pt x="440680" y="177205"/>
                    <a:pt x="440680" y="192882"/>
                  </a:cubicBezTo>
                  <a:cubicBezTo>
                    <a:pt x="440680" y="208558"/>
                    <a:pt x="444401" y="220564"/>
                    <a:pt x="451842" y="228898"/>
                  </a:cubicBezTo>
                  <a:cubicBezTo>
                    <a:pt x="459284" y="237232"/>
                    <a:pt x="468461" y="241399"/>
                    <a:pt x="479375" y="241399"/>
                  </a:cubicBezTo>
                  <a:cubicBezTo>
                    <a:pt x="490289" y="241399"/>
                    <a:pt x="499442" y="237232"/>
                    <a:pt x="506834" y="228898"/>
                  </a:cubicBezTo>
                  <a:cubicBezTo>
                    <a:pt x="514226" y="220564"/>
                    <a:pt x="517922" y="208459"/>
                    <a:pt x="517922" y="192584"/>
                  </a:cubicBezTo>
                  <a:cubicBezTo>
                    <a:pt x="517922" y="177106"/>
                    <a:pt x="514226" y="165199"/>
                    <a:pt x="506834" y="156865"/>
                  </a:cubicBezTo>
                  <a:cubicBezTo>
                    <a:pt x="499442" y="148531"/>
                    <a:pt x="490289" y="144364"/>
                    <a:pt x="479375" y="144364"/>
                  </a:cubicBezTo>
                  <a:close/>
                  <a:moveTo>
                    <a:pt x="1380679" y="142280"/>
                  </a:moveTo>
                  <a:cubicBezTo>
                    <a:pt x="1370757" y="142280"/>
                    <a:pt x="1362447" y="146224"/>
                    <a:pt x="1355750" y="154112"/>
                  </a:cubicBezTo>
                  <a:cubicBezTo>
                    <a:pt x="1349053" y="162000"/>
                    <a:pt x="1345704" y="173782"/>
                    <a:pt x="1345704" y="189458"/>
                  </a:cubicBezTo>
                  <a:cubicBezTo>
                    <a:pt x="1345704" y="206326"/>
                    <a:pt x="1348036" y="218530"/>
                    <a:pt x="1352699" y="226070"/>
                  </a:cubicBezTo>
                  <a:cubicBezTo>
                    <a:pt x="1359446" y="236984"/>
                    <a:pt x="1368872" y="242441"/>
                    <a:pt x="1380976" y="242441"/>
                  </a:cubicBezTo>
                  <a:cubicBezTo>
                    <a:pt x="1390600" y="242441"/>
                    <a:pt x="1398786" y="238348"/>
                    <a:pt x="1405533" y="230163"/>
                  </a:cubicBezTo>
                  <a:cubicBezTo>
                    <a:pt x="1412280" y="221977"/>
                    <a:pt x="1415653" y="209749"/>
                    <a:pt x="1415653" y="193477"/>
                  </a:cubicBezTo>
                  <a:cubicBezTo>
                    <a:pt x="1415653" y="175320"/>
                    <a:pt x="1412379" y="162248"/>
                    <a:pt x="1405830" y="154261"/>
                  </a:cubicBezTo>
                  <a:cubicBezTo>
                    <a:pt x="1399282" y="146273"/>
                    <a:pt x="1390898" y="142280"/>
                    <a:pt x="1380679" y="142280"/>
                  </a:cubicBezTo>
                  <a:close/>
                  <a:moveTo>
                    <a:pt x="844153" y="142280"/>
                  </a:moveTo>
                  <a:cubicBezTo>
                    <a:pt x="834132" y="142280"/>
                    <a:pt x="825798" y="146174"/>
                    <a:pt x="819150" y="153963"/>
                  </a:cubicBezTo>
                  <a:cubicBezTo>
                    <a:pt x="812502" y="161752"/>
                    <a:pt x="809179" y="173583"/>
                    <a:pt x="809179" y="189458"/>
                  </a:cubicBezTo>
                  <a:cubicBezTo>
                    <a:pt x="809179" y="205830"/>
                    <a:pt x="811758" y="217934"/>
                    <a:pt x="816918" y="225773"/>
                  </a:cubicBezTo>
                  <a:cubicBezTo>
                    <a:pt x="824160" y="236885"/>
                    <a:pt x="833785" y="242441"/>
                    <a:pt x="845790" y="242441"/>
                  </a:cubicBezTo>
                  <a:cubicBezTo>
                    <a:pt x="855018" y="242441"/>
                    <a:pt x="862881" y="238497"/>
                    <a:pt x="869379" y="230609"/>
                  </a:cubicBezTo>
                  <a:cubicBezTo>
                    <a:pt x="875878" y="222722"/>
                    <a:pt x="879128" y="210294"/>
                    <a:pt x="879128" y="193328"/>
                  </a:cubicBezTo>
                  <a:cubicBezTo>
                    <a:pt x="879128" y="175270"/>
                    <a:pt x="875853" y="162248"/>
                    <a:pt x="869305" y="154261"/>
                  </a:cubicBezTo>
                  <a:cubicBezTo>
                    <a:pt x="862757" y="146273"/>
                    <a:pt x="854373" y="142280"/>
                    <a:pt x="844153" y="142280"/>
                  </a:cubicBezTo>
                  <a:close/>
                  <a:moveTo>
                    <a:pt x="1673423" y="113854"/>
                  </a:moveTo>
                  <a:lnTo>
                    <a:pt x="1715244" y="113854"/>
                  </a:lnTo>
                  <a:lnTo>
                    <a:pt x="1715244" y="186482"/>
                  </a:lnTo>
                  <a:cubicBezTo>
                    <a:pt x="1715244" y="208707"/>
                    <a:pt x="1716013" y="222325"/>
                    <a:pt x="1717551" y="227335"/>
                  </a:cubicBezTo>
                  <a:cubicBezTo>
                    <a:pt x="1719089" y="232346"/>
                    <a:pt x="1721892" y="236315"/>
                    <a:pt x="1725960" y="239241"/>
                  </a:cubicBezTo>
                  <a:cubicBezTo>
                    <a:pt x="1730028" y="242168"/>
                    <a:pt x="1735187" y="243632"/>
                    <a:pt x="1741438" y="243632"/>
                  </a:cubicBezTo>
                  <a:cubicBezTo>
                    <a:pt x="1748582" y="243632"/>
                    <a:pt x="1754981" y="241672"/>
                    <a:pt x="1760637" y="237753"/>
                  </a:cubicBezTo>
                  <a:cubicBezTo>
                    <a:pt x="1766292" y="233834"/>
                    <a:pt x="1770162" y="228972"/>
                    <a:pt x="1772245" y="223168"/>
                  </a:cubicBezTo>
                  <a:cubicBezTo>
                    <a:pt x="1774329" y="217364"/>
                    <a:pt x="1775371" y="203151"/>
                    <a:pt x="1775371" y="180529"/>
                  </a:cubicBezTo>
                  <a:lnTo>
                    <a:pt x="1775371" y="113854"/>
                  </a:lnTo>
                  <a:lnTo>
                    <a:pt x="1817191" y="113854"/>
                  </a:lnTo>
                  <a:lnTo>
                    <a:pt x="1817191" y="271909"/>
                  </a:lnTo>
                  <a:lnTo>
                    <a:pt x="1778347" y="271909"/>
                  </a:lnTo>
                  <a:lnTo>
                    <a:pt x="1778347" y="248246"/>
                  </a:lnTo>
                  <a:cubicBezTo>
                    <a:pt x="1772593" y="256679"/>
                    <a:pt x="1765027" y="263327"/>
                    <a:pt x="1755651" y="268189"/>
                  </a:cubicBezTo>
                  <a:cubicBezTo>
                    <a:pt x="1746275" y="273050"/>
                    <a:pt x="1736378" y="275481"/>
                    <a:pt x="1725960" y="275481"/>
                  </a:cubicBezTo>
                  <a:cubicBezTo>
                    <a:pt x="1715343" y="275481"/>
                    <a:pt x="1705818" y="273149"/>
                    <a:pt x="1697385" y="268486"/>
                  </a:cubicBezTo>
                  <a:cubicBezTo>
                    <a:pt x="1688951" y="263823"/>
                    <a:pt x="1682849" y="257274"/>
                    <a:pt x="1679079" y="248841"/>
                  </a:cubicBezTo>
                  <a:cubicBezTo>
                    <a:pt x="1675309" y="240407"/>
                    <a:pt x="1673423" y="228749"/>
                    <a:pt x="1673423" y="213866"/>
                  </a:cubicBezTo>
                  <a:close/>
                  <a:moveTo>
                    <a:pt x="588466" y="113854"/>
                  </a:moveTo>
                  <a:lnTo>
                    <a:pt x="630287" y="113854"/>
                  </a:lnTo>
                  <a:lnTo>
                    <a:pt x="630287" y="271909"/>
                  </a:lnTo>
                  <a:lnTo>
                    <a:pt x="588466" y="271909"/>
                  </a:lnTo>
                  <a:close/>
                  <a:moveTo>
                    <a:pt x="1564630" y="110282"/>
                  </a:moveTo>
                  <a:cubicBezTo>
                    <a:pt x="1583283" y="110282"/>
                    <a:pt x="1597174" y="112490"/>
                    <a:pt x="1606302" y="116905"/>
                  </a:cubicBezTo>
                  <a:cubicBezTo>
                    <a:pt x="1615430" y="121320"/>
                    <a:pt x="1621854" y="126926"/>
                    <a:pt x="1625575" y="133722"/>
                  </a:cubicBezTo>
                  <a:cubicBezTo>
                    <a:pt x="1629296" y="140519"/>
                    <a:pt x="1631156" y="152996"/>
                    <a:pt x="1631156" y="171153"/>
                  </a:cubicBezTo>
                  <a:lnTo>
                    <a:pt x="1630710" y="219968"/>
                  </a:lnTo>
                  <a:cubicBezTo>
                    <a:pt x="1630710" y="233859"/>
                    <a:pt x="1631379" y="244103"/>
                    <a:pt x="1632719" y="250701"/>
                  </a:cubicBezTo>
                  <a:cubicBezTo>
                    <a:pt x="1634058" y="257299"/>
                    <a:pt x="1636564" y="264369"/>
                    <a:pt x="1640235" y="271909"/>
                  </a:cubicBezTo>
                  <a:lnTo>
                    <a:pt x="1598861" y="271909"/>
                  </a:lnTo>
                  <a:cubicBezTo>
                    <a:pt x="1597769" y="269131"/>
                    <a:pt x="1596430" y="265014"/>
                    <a:pt x="1594842" y="259556"/>
                  </a:cubicBezTo>
                  <a:cubicBezTo>
                    <a:pt x="1594148" y="257076"/>
                    <a:pt x="1593652" y="255439"/>
                    <a:pt x="1593354" y="254645"/>
                  </a:cubicBezTo>
                  <a:cubicBezTo>
                    <a:pt x="1586210" y="261590"/>
                    <a:pt x="1578570" y="266799"/>
                    <a:pt x="1570434" y="270272"/>
                  </a:cubicBezTo>
                  <a:cubicBezTo>
                    <a:pt x="1562298" y="273745"/>
                    <a:pt x="1553617" y="275481"/>
                    <a:pt x="1544389" y="275481"/>
                  </a:cubicBezTo>
                  <a:cubicBezTo>
                    <a:pt x="1528118" y="275481"/>
                    <a:pt x="1515294" y="271066"/>
                    <a:pt x="1505917" y="262235"/>
                  </a:cubicBezTo>
                  <a:cubicBezTo>
                    <a:pt x="1496541" y="253405"/>
                    <a:pt x="1491853" y="242243"/>
                    <a:pt x="1491853" y="228749"/>
                  </a:cubicBezTo>
                  <a:cubicBezTo>
                    <a:pt x="1491853" y="219819"/>
                    <a:pt x="1493986" y="211857"/>
                    <a:pt x="1498253" y="204862"/>
                  </a:cubicBezTo>
                  <a:cubicBezTo>
                    <a:pt x="1502519" y="197867"/>
                    <a:pt x="1508497" y="192509"/>
                    <a:pt x="1516187" y="188789"/>
                  </a:cubicBezTo>
                  <a:cubicBezTo>
                    <a:pt x="1523876" y="185068"/>
                    <a:pt x="1534964" y="181819"/>
                    <a:pt x="1549450" y="179040"/>
                  </a:cubicBezTo>
                  <a:cubicBezTo>
                    <a:pt x="1568996" y="175369"/>
                    <a:pt x="1582539" y="171946"/>
                    <a:pt x="1590080" y="168771"/>
                  </a:cubicBezTo>
                  <a:lnTo>
                    <a:pt x="1590080" y="164604"/>
                  </a:lnTo>
                  <a:cubicBezTo>
                    <a:pt x="1590080" y="156567"/>
                    <a:pt x="1588095" y="150838"/>
                    <a:pt x="1584127" y="147415"/>
                  </a:cubicBezTo>
                  <a:cubicBezTo>
                    <a:pt x="1580158" y="143991"/>
                    <a:pt x="1572667" y="142280"/>
                    <a:pt x="1561654" y="142280"/>
                  </a:cubicBezTo>
                  <a:cubicBezTo>
                    <a:pt x="1554212" y="142280"/>
                    <a:pt x="1548408" y="143743"/>
                    <a:pt x="1544241" y="146670"/>
                  </a:cubicBezTo>
                  <a:cubicBezTo>
                    <a:pt x="1540073" y="149597"/>
                    <a:pt x="1536700" y="154732"/>
                    <a:pt x="1534120" y="162074"/>
                  </a:cubicBezTo>
                  <a:lnTo>
                    <a:pt x="1496169" y="155228"/>
                  </a:lnTo>
                  <a:cubicBezTo>
                    <a:pt x="1500436" y="139948"/>
                    <a:pt x="1507778" y="128637"/>
                    <a:pt x="1518196" y="121295"/>
                  </a:cubicBezTo>
                  <a:cubicBezTo>
                    <a:pt x="1528614" y="113953"/>
                    <a:pt x="1544092" y="110282"/>
                    <a:pt x="1564630" y="110282"/>
                  </a:cubicBezTo>
                  <a:close/>
                  <a:moveTo>
                    <a:pt x="1012180" y="110282"/>
                  </a:moveTo>
                  <a:cubicBezTo>
                    <a:pt x="1030833" y="110282"/>
                    <a:pt x="1044724" y="112490"/>
                    <a:pt x="1053852" y="116905"/>
                  </a:cubicBezTo>
                  <a:cubicBezTo>
                    <a:pt x="1062980" y="121320"/>
                    <a:pt x="1069404" y="126926"/>
                    <a:pt x="1073125" y="133722"/>
                  </a:cubicBezTo>
                  <a:cubicBezTo>
                    <a:pt x="1076846" y="140519"/>
                    <a:pt x="1078706" y="152996"/>
                    <a:pt x="1078706" y="171153"/>
                  </a:cubicBezTo>
                  <a:lnTo>
                    <a:pt x="1078260" y="219968"/>
                  </a:lnTo>
                  <a:cubicBezTo>
                    <a:pt x="1078260" y="233859"/>
                    <a:pt x="1078929" y="244103"/>
                    <a:pt x="1080269" y="250701"/>
                  </a:cubicBezTo>
                  <a:cubicBezTo>
                    <a:pt x="1081608" y="257299"/>
                    <a:pt x="1084114" y="264369"/>
                    <a:pt x="1087785" y="271909"/>
                  </a:cubicBezTo>
                  <a:lnTo>
                    <a:pt x="1046411" y="271909"/>
                  </a:lnTo>
                  <a:cubicBezTo>
                    <a:pt x="1045319" y="269131"/>
                    <a:pt x="1043980" y="265014"/>
                    <a:pt x="1042392" y="259556"/>
                  </a:cubicBezTo>
                  <a:cubicBezTo>
                    <a:pt x="1041698" y="257076"/>
                    <a:pt x="1041202" y="255439"/>
                    <a:pt x="1040904" y="254645"/>
                  </a:cubicBezTo>
                  <a:cubicBezTo>
                    <a:pt x="1033760" y="261590"/>
                    <a:pt x="1026120" y="266799"/>
                    <a:pt x="1017984" y="270272"/>
                  </a:cubicBezTo>
                  <a:cubicBezTo>
                    <a:pt x="1009848" y="273745"/>
                    <a:pt x="1001167" y="275481"/>
                    <a:pt x="991939" y="275481"/>
                  </a:cubicBezTo>
                  <a:cubicBezTo>
                    <a:pt x="975668" y="275481"/>
                    <a:pt x="962844" y="271066"/>
                    <a:pt x="953467" y="262235"/>
                  </a:cubicBezTo>
                  <a:cubicBezTo>
                    <a:pt x="944091" y="253405"/>
                    <a:pt x="939403" y="242243"/>
                    <a:pt x="939403" y="228749"/>
                  </a:cubicBezTo>
                  <a:cubicBezTo>
                    <a:pt x="939403" y="219819"/>
                    <a:pt x="941536" y="211857"/>
                    <a:pt x="945803" y="204862"/>
                  </a:cubicBezTo>
                  <a:cubicBezTo>
                    <a:pt x="950069" y="197867"/>
                    <a:pt x="956047" y="192509"/>
                    <a:pt x="963737" y="188789"/>
                  </a:cubicBezTo>
                  <a:cubicBezTo>
                    <a:pt x="971426" y="185068"/>
                    <a:pt x="982514" y="181819"/>
                    <a:pt x="997000" y="179040"/>
                  </a:cubicBezTo>
                  <a:cubicBezTo>
                    <a:pt x="1016546" y="175369"/>
                    <a:pt x="1030089" y="171946"/>
                    <a:pt x="1037630" y="168771"/>
                  </a:cubicBezTo>
                  <a:lnTo>
                    <a:pt x="1037630" y="164604"/>
                  </a:lnTo>
                  <a:cubicBezTo>
                    <a:pt x="1037630" y="156567"/>
                    <a:pt x="1035645" y="150838"/>
                    <a:pt x="1031677" y="147415"/>
                  </a:cubicBezTo>
                  <a:cubicBezTo>
                    <a:pt x="1027708" y="143991"/>
                    <a:pt x="1020217" y="142280"/>
                    <a:pt x="1009204" y="142280"/>
                  </a:cubicBezTo>
                  <a:cubicBezTo>
                    <a:pt x="1001762" y="142280"/>
                    <a:pt x="995958" y="143743"/>
                    <a:pt x="991791" y="146670"/>
                  </a:cubicBezTo>
                  <a:cubicBezTo>
                    <a:pt x="987623" y="149597"/>
                    <a:pt x="984250" y="154732"/>
                    <a:pt x="981670" y="162074"/>
                  </a:cubicBezTo>
                  <a:lnTo>
                    <a:pt x="943719" y="155228"/>
                  </a:lnTo>
                  <a:cubicBezTo>
                    <a:pt x="947985" y="139948"/>
                    <a:pt x="955328" y="128637"/>
                    <a:pt x="965746" y="121295"/>
                  </a:cubicBezTo>
                  <a:cubicBezTo>
                    <a:pt x="976164" y="113953"/>
                    <a:pt x="991642" y="110282"/>
                    <a:pt x="1012180" y="110282"/>
                  </a:cubicBez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1" y="127397"/>
                    <a:pt x="437183" y="120551"/>
                  </a:cubicBezTo>
                  <a:cubicBezTo>
                    <a:pt x="449734" y="113705"/>
                    <a:pt x="463748" y="110282"/>
                    <a:pt x="479227" y="110282"/>
                  </a:cubicBezTo>
                  <a:close/>
                  <a:moveTo>
                    <a:pt x="1165771" y="58043"/>
                  </a:moveTo>
                  <a:lnTo>
                    <a:pt x="1165771" y="113854"/>
                  </a:lnTo>
                  <a:lnTo>
                    <a:pt x="1194346" y="113854"/>
                  </a:lnTo>
                  <a:lnTo>
                    <a:pt x="1194346" y="147191"/>
                  </a:lnTo>
                  <a:lnTo>
                    <a:pt x="1165771" y="147191"/>
                  </a:lnTo>
                  <a:lnTo>
                    <a:pt x="1165771" y="210890"/>
                  </a:lnTo>
                  <a:cubicBezTo>
                    <a:pt x="1165771" y="223788"/>
                    <a:pt x="1166044" y="231304"/>
                    <a:pt x="1166589" y="233437"/>
                  </a:cubicBezTo>
                  <a:cubicBezTo>
                    <a:pt x="1167135" y="235570"/>
                    <a:pt x="1168375" y="237332"/>
                    <a:pt x="1170310" y="238721"/>
                  </a:cubicBezTo>
                  <a:cubicBezTo>
                    <a:pt x="1172245" y="240110"/>
                    <a:pt x="1174601" y="240804"/>
                    <a:pt x="1177379" y="240804"/>
                  </a:cubicBezTo>
                  <a:cubicBezTo>
                    <a:pt x="1181249" y="240804"/>
                    <a:pt x="1186855" y="239465"/>
                    <a:pt x="1194197" y="236786"/>
                  </a:cubicBezTo>
                  <a:lnTo>
                    <a:pt x="1197769" y="269230"/>
                  </a:lnTo>
                  <a:cubicBezTo>
                    <a:pt x="1188045" y="273398"/>
                    <a:pt x="1177032" y="275481"/>
                    <a:pt x="1164729" y="275481"/>
                  </a:cubicBezTo>
                  <a:cubicBezTo>
                    <a:pt x="1157188" y="275481"/>
                    <a:pt x="1150392" y="274216"/>
                    <a:pt x="1144339" y="271686"/>
                  </a:cubicBezTo>
                  <a:cubicBezTo>
                    <a:pt x="1138287" y="269156"/>
                    <a:pt x="1133847" y="265882"/>
                    <a:pt x="1131019" y="261863"/>
                  </a:cubicBezTo>
                  <a:cubicBezTo>
                    <a:pt x="1128192" y="257845"/>
                    <a:pt x="1126232" y="252413"/>
                    <a:pt x="1125141" y="245567"/>
                  </a:cubicBezTo>
                  <a:cubicBezTo>
                    <a:pt x="1124248" y="240705"/>
                    <a:pt x="1123801" y="230882"/>
                    <a:pt x="1123801" y="216099"/>
                  </a:cubicBezTo>
                  <a:lnTo>
                    <a:pt x="1123801" y="147191"/>
                  </a:lnTo>
                  <a:lnTo>
                    <a:pt x="1104602" y="147191"/>
                  </a:lnTo>
                  <a:lnTo>
                    <a:pt x="1104602" y="113854"/>
                  </a:lnTo>
                  <a:lnTo>
                    <a:pt x="1123801" y="113854"/>
                  </a:lnTo>
                  <a:lnTo>
                    <a:pt x="1123801" y="82451"/>
                  </a:lnTo>
                  <a:close/>
                  <a:moveTo>
                    <a:pt x="1415504" y="53727"/>
                  </a:moveTo>
                  <a:lnTo>
                    <a:pt x="1457325" y="53727"/>
                  </a:lnTo>
                  <a:lnTo>
                    <a:pt x="1457325" y="69205"/>
                  </a:lnTo>
                  <a:lnTo>
                    <a:pt x="1473845" y="69205"/>
                  </a:lnTo>
                  <a:lnTo>
                    <a:pt x="1473845" y="97036"/>
                  </a:lnTo>
                  <a:lnTo>
                    <a:pt x="1457325" y="97036"/>
                  </a:lnTo>
                  <a:lnTo>
                    <a:pt x="1457325" y="271909"/>
                  </a:lnTo>
                  <a:lnTo>
                    <a:pt x="1418481" y="271909"/>
                  </a:lnTo>
                  <a:lnTo>
                    <a:pt x="1418481" y="248692"/>
                  </a:lnTo>
                  <a:cubicBezTo>
                    <a:pt x="1412032" y="257721"/>
                    <a:pt x="1404417" y="264443"/>
                    <a:pt x="1395636" y="268858"/>
                  </a:cubicBezTo>
                  <a:cubicBezTo>
                    <a:pt x="1386855" y="273273"/>
                    <a:pt x="1378000" y="275481"/>
                    <a:pt x="1369070" y="275481"/>
                  </a:cubicBezTo>
                  <a:cubicBezTo>
                    <a:pt x="1350913" y="275481"/>
                    <a:pt x="1335360" y="268164"/>
                    <a:pt x="1322412" y="253529"/>
                  </a:cubicBezTo>
                  <a:cubicBezTo>
                    <a:pt x="1309464" y="238894"/>
                    <a:pt x="1302990" y="218480"/>
                    <a:pt x="1302990" y="192286"/>
                  </a:cubicBezTo>
                  <a:cubicBezTo>
                    <a:pt x="1302990" y="165497"/>
                    <a:pt x="1309291" y="145132"/>
                    <a:pt x="1321891" y="131192"/>
                  </a:cubicBezTo>
                  <a:cubicBezTo>
                    <a:pt x="1334492" y="117252"/>
                    <a:pt x="1350417" y="110282"/>
                    <a:pt x="1369665" y="110282"/>
                  </a:cubicBezTo>
                  <a:cubicBezTo>
                    <a:pt x="1387326" y="110282"/>
                    <a:pt x="1402606" y="117624"/>
                    <a:pt x="1415504" y="132308"/>
                  </a:cubicBezTo>
                  <a:lnTo>
                    <a:pt x="1415504" y="97036"/>
                  </a:lnTo>
                  <a:lnTo>
                    <a:pt x="1370409" y="97036"/>
                  </a:lnTo>
                  <a:lnTo>
                    <a:pt x="1370409" y="69205"/>
                  </a:lnTo>
                  <a:lnTo>
                    <a:pt x="1415504" y="69205"/>
                  </a:lnTo>
                  <a:close/>
                  <a:moveTo>
                    <a:pt x="767655" y="53727"/>
                  </a:moveTo>
                  <a:lnTo>
                    <a:pt x="809476" y="53727"/>
                  </a:lnTo>
                  <a:lnTo>
                    <a:pt x="809476" y="132308"/>
                  </a:lnTo>
                  <a:cubicBezTo>
                    <a:pt x="822375" y="117624"/>
                    <a:pt x="837654" y="110282"/>
                    <a:pt x="855315" y="110282"/>
                  </a:cubicBezTo>
                  <a:cubicBezTo>
                    <a:pt x="874564" y="110282"/>
                    <a:pt x="890488" y="117252"/>
                    <a:pt x="903089" y="131192"/>
                  </a:cubicBezTo>
                  <a:cubicBezTo>
                    <a:pt x="915690" y="145132"/>
                    <a:pt x="921990" y="165150"/>
                    <a:pt x="921990" y="191244"/>
                  </a:cubicBezTo>
                  <a:cubicBezTo>
                    <a:pt x="921990" y="218232"/>
                    <a:pt x="915566" y="239018"/>
                    <a:pt x="902717" y="253603"/>
                  </a:cubicBezTo>
                  <a:cubicBezTo>
                    <a:pt x="889868" y="268189"/>
                    <a:pt x="874266" y="275481"/>
                    <a:pt x="855911" y="275481"/>
                  </a:cubicBezTo>
                  <a:cubicBezTo>
                    <a:pt x="846882" y="275481"/>
                    <a:pt x="837977" y="273224"/>
                    <a:pt x="829196" y="268709"/>
                  </a:cubicBezTo>
                  <a:cubicBezTo>
                    <a:pt x="820415" y="264195"/>
                    <a:pt x="812850" y="257523"/>
                    <a:pt x="806500" y="248692"/>
                  </a:cubicBezTo>
                  <a:lnTo>
                    <a:pt x="806500" y="271909"/>
                  </a:lnTo>
                  <a:lnTo>
                    <a:pt x="767655" y="271909"/>
                  </a:lnTo>
                  <a:close/>
                  <a:moveTo>
                    <a:pt x="588466" y="53727"/>
                  </a:moveTo>
                  <a:lnTo>
                    <a:pt x="630287" y="53727"/>
                  </a:lnTo>
                  <a:lnTo>
                    <a:pt x="630287" y="92423"/>
                  </a:lnTo>
                  <a:lnTo>
                    <a:pt x="588466" y="92423"/>
                  </a:lnTo>
                  <a:close/>
                  <a:moveTo>
                    <a:pt x="226368" y="53727"/>
                  </a:moveTo>
                  <a:lnTo>
                    <a:pt x="268188" y="53727"/>
                  </a:lnTo>
                  <a:lnTo>
                    <a:pt x="268188" y="133946"/>
                  </a:lnTo>
                  <a:cubicBezTo>
                    <a:pt x="281682" y="118170"/>
                    <a:pt x="297805" y="110282"/>
                    <a:pt x="316557" y="110282"/>
                  </a:cubicBezTo>
                  <a:cubicBezTo>
                    <a:pt x="326182" y="110282"/>
                    <a:pt x="334863" y="112068"/>
                    <a:pt x="342602" y="115640"/>
                  </a:cubicBezTo>
                  <a:cubicBezTo>
                    <a:pt x="350341" y="119212"/>
                    <a:pt x="356171" y="123776"/>
                    <a:pt x="360090" y="129332"/>
                  </a:cubicBezTo>
                  <a:cubicBezTo>
                    <a:pt x="364009" y="134888"/>
                    <a:pt x="366688" y="141040"/>
                    <a:pt x="368126" y="147787"/>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5"/>
                    <a:pt x="308620" y="142280"/>
                    <a:pt x="302568" y="142280"/>
                  </a:cubicBezTo>
                  <a:cubicBezTo>
                    <a:pt x="295622" y="142280"/>
                    <a:pt x="289421" y="143967"/>
                    <a:pt x="283964" y="147340"/>
                  </a:cubicBezTo>
                  <a:cubicBezTo>
                    <a:pt x="278507" y="150714"/>
                    <a:pt x="274513" y="155798"/>
                    <a:pt x="271983" y="162595"/>
                  </a:cubicBezTo>
                  <a:cubicBezTo>
                    <a:pt x="269453" y="169391"/>
                    <a:pt x="268188" y="179437"/>
                    <a:pt x="268188" y="192733"/>
                  </a:cubicBezTo>
                  <a:lnTo>
                    <a:pt x="268188" y="271909"/>
                  </a:lnTo>
                  <a:lnTo>
                    <a:pt x="226368" y="271909"/>
                  </a:lnTo>
                  <a:close/>
                  <a:moveTo>
                    <a:pt x="1546920" y="50007"/>
                  </a:moveTo>
                  <a:lnTo>
                    <a:pt x="1585615" y="50007"/>
                  </a:lnTo>
                  <a:lnTo>
                    <a:pt x="1616422" y="93911"/>
                  </a:lnTo>
                  <a:lnTo>
                    <a:pt x="1582787" y="93911"/>
                  </a:lnTo>
                  <a:lnTo>
                    <a:pt x="1565523" y="71735"/>
                  </a:lnTo>
                  <a:lnTo>
                    <a:pt x="1549450" y="93911"/>
                  </a:lnTo>
                  <a:lnTo>
                    <a:pt x="1515666" y="93911"/>
                  </a:lnTo>
                  <a:close/>
                  <a:moveTo>
                    <a:pt x="966639" y="50007"/>
                  </a:moveTo>
                  <a:lnTo>
                    <a:pt x="987028" y="50007"/>
                  </a:lnTo>
                  <a:cubicBezTo>
                    <a:pt x="987723" y="57051"/>
                    <a:pt x="990203" y="62384"/>
                    <a:pt x="994470" y="66006"/>
                  </a:cubicBezTo>
                  <a:cubicBezTo>
                    <a:pt x="998736" y="69627"/>
                    <a:pt x="1004937" y="71438"/>
                    <a:pt x="1013073" y="71438"/>
                  </a:cubicBezTo>
                  <a:cubicBezTo>
                    <a:pt x="1021209" y="71438"/>
                    <a:pt x="1027410" y="69627"/>
                    <a:pt x="1031677" y="66006"/>
                  </a:cubicBezTo>
                  <a:cubicBezTo>
                    <a:pt x="1035943" y="62384"/>
                    <a:pt x="1038423" y="57051"/>
                    <a:pt x="1039118" y="50007"/>
                  </a:cubicBezTo>
                  <a:lnTo>
                    <a:pt x="1059507" y="50007"/>
                  </a:lnTo>
                  <a:cubicBezTo>
                    <a:pt x="1058317" y="63500"/>
                    <a:pt x="1053579" y="74092"/>
                    <a:pt x="1045294" y="81781"/>
                  </a:cubicBezTo>
                  <a:cubicBezTo>
                    <a:pt x="1037010" y="89471"/>
                    <a:pt x="1026269" y="93315"/>
                    <a:pt x="1013073" y="93315"/>
                  </a:cubicBezTo>
                  <a:cubicBezTo>
                    <a:pt x="999877" y="93315"/>
                    <a:pt x="989137" y="89471"/>
                    <a:pt x="980852" y="81781"/>
                  </a:cubicBezTo>
                  <a:cubicBezTo>
                    <a:pt x="972567" y="74092"/>
                    <a:pt x="967829" y="63500"/>
                    <a:pt x="966639" y="50007"/>
                  </a:cubicBezTo>
                  <a:close/>
                  <a:moveTo>
                    <a:pt x="460177" y="50007"/>
                  </a:moveTo>
                  <a:lnTo>
                    <a:pt x="498872" y="50007"/>
                  </a:lnTo>
                  <a:lnTo>
                    <a:pt x="529679" y="93911"/>
                  </a:lnTo>
                  <a:lnTo>
                    <a:pt x="496044" y="93911"/>
                  </a:lnTo>
                  <a:lnTo>
                    <a:pt x="478780" y="71735"/>
                  </a:lnTo>
                  <a:lnTo>
                    <a:pt x="462707" y="93911"/>
                  </a:lnTo>
                  <a:lnTo>
                    <a:pt x="428923" y="93911"/>
                  </a:lnTo>
                  <a:close/>
                  <a:moveTo>
                    <a:pt x="102096" y="50007"/>
                  </a:moveTo>
                  <a:cubicBezTo>
                    <a:pt x="128786" y="50007"/>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1" y="87660"/>
                    <a:pt x="99864" y="87660"/>
                  </a:cubicBezTo>
                  <a:cubicBezTo>
                    <a:pt x="83691" y="87660"/>
                    <a:pt x="70569" y="93464"/>
                    <a:pt x="60499" y="105073"/>
                  </a:cubicBezTo>
                  <a:cubicBezTo>
                    <a:pt x="50428" y="116682"/>
                    <a:pt x="45393" y="135483"/>
                    <a:pt x="45393" y="161479"/>
                  </a:cubicBezTo>
                  <a:cubicBezTo>
                    <a:pt x="45393" y="189062"/>
                    <a:pt x="50353" y="208707"/>
                    <a:pt x="60275" y="220415"/>
                  </a:cubicBezTo>
                  <a:cubicBezTo>
                    <a:pt x="70197" y="232123"/>
                    <a:pt x="83096" y="237976"/>
                    <a:pt x="98971" y="237976"/>
                  </a:cubicBezTo>
                  <a:cubicBezTo>
                    <a:pt x="110678"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5"/>
                    <a:pt x="0" y="199083"/>
                    <a:pt x="0" y="164753"/>
                  </a:cubicBezTo>
                  <a:cubicBezTo>
                    <a:pt x="0" y="128439"/>
                    <a:pt x="9376" y="100236"/>
                    <a:pt x="28128" y="80144"/>
                  </a:cubicBezTo>
                  <a:cubicBezTo>
                    <a:pt x="46881" y="60052"/>
                    <a:pt x="71537" y="50007"/>
                    <a:pt x="102096" y="50007"/>
                  </a:cubicBezTo>
                  <a:close/>
                  <a:moveTo>
                    <a:pt x="1518642" y="0"/>
                  </a:moveTo>
                  <a:lnTo>
                    <a:pt x="1565523" y="0"/>
                  </a:lnTo>
                  <a:lnTo>
                    <a:pt x="1586061" y="41970"/>
                  </a:lnTo>
                  <a:lnTo>
                    <a:pt x="1559719" y="41970"/>
                  </a:lnTo>
                  <a:close/>
                  <a:moveTo>
                    <a:pt x="1013073" y="0"/>
                  </a:moveTo>
                  <a:lnTo>
                    <a:pt x="1059954" y="0"/>
                  </a:lnTo>
                  <a:lnTo>
                    <a:pt x="1020366" y="41970"/>
                  </a:lnTo>
                  <a:lnTo>
                    <a:pt x="993874" y="41970"/>
                  </a:ln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a:solidFill>
                  <a:schemeClr val="accent6">
                    <a:lumMod val="50000"/>
                  </a:schemeClr>
                </a:solidFill>
              </a:endParaRPr>
            </a:p>
          </p:txBody>
        </p:sp>
        <p:sp>
          <p:nvSpPr>
            <p:cNvPr id="28" name="TextBox 27">
              <a:extLst>
                <a:ext uri="{FF2B5EF4-FFF2-40B4-BE49-F238E27FC236}">
                  <a16:creationId xmlns:a16="http://schemas.microsoft.com/office/drawing/2014/main" id="{14AFAFD4-5587-452A-A17E-E11641E35CF8}"/>
                </a:ext>
              </a:extLst>
            </p:cNvPr>
            <p:cNvSpPr txBox="1">
              <a:spLocks noChangeAspect="1"/>
            </p:cNvSpPr>
            <p:nvPr>
              <p:custDataLst>
                <p:tags r:id="rId3"/>
              </p:custDataLst>
            </p:nvPr>
          </p:nvSpPr>
          <p:spPr>
            <a:xfrm>
              <a:off x="2003176" y="3663146"/>
              <a:ext cx="952537" cy="707099"/>
            </a:xfrm>
            <a:custGeom>
              <a:avLst/>
              <a:gdLst/>
              <a:ahLst/>
              <a:cxnLst/>
              <a:rect l="l" t="t" r="r" b="b"/>
              <a:pathLst>
                <a:path w="952537" h="707099">
                  <a:moveTo>
                    <a:pt x="582662" y="665279"/>
                  </a:moveTo>
                  <a:lnTo>
                    <a:pt x="624483" y="665279"/>
                  </a:lnTo>
                  <a:lnTo>
                    <a:pt x="624483" y="707099"/>
                  </a:lnTo>
                  <a:lnTo>
                    <a:pt x="582662" y="707099"/>
                  </a:lnTo>
                  <a:close/>
                  <a:moveTo>
                    <a:pt x="603647" y="517790"/>
                  </a:moveTo>
                  <a:cubicBezTo>
                    <a:pt x="594519" y="517790"/>
                    <a:pt x="586978" y="521114"/>
                    <a:pt x="581025" y="527761"/>
                  </a:cubicBezTo>
                  <a:cubicBezTo>
                    <a:pt x="575072" y="534409"/>
                    <a:pt x="572145" y="543438"/>
                    <a:pt x="572244" y="554848"/>
                  </a:cubicBezTo>
                  <a:lnTo>
                    <a:pt x="634752" y="554848"/>
                  </a:lnTo>
                  <a:cubicBezTo>
                    <a:pt x="634454" y="542743"/>
                    <a:pt x="631329" y="533541"/>
                    <a:pt x="625376" y="527240"/>
                  </a:cubicBezTo>
                  <a:cubicBezTo>
                    <a:pt x="619423" y="520940"/>
                    <a:pt x="612180" y="517790"/>
                    <a:pt x="603647" y="517790"/>
                  </a:cubicBezTo>
                  <a:close/>
                  <a:moveTo>
                    <a:pt x="601117" y="485792"/>
                  </a:moveTo>
                  <a:cubicBezTo>
                    <a:pt x="624632" y="485792"/>
                    <a:pt x="643186" y="493556"/>
                    <a:pt x="656779" y="509083"/>
                  </a:cubicBezTo>
                  <a:cubicBezTo>
                    <a:pt x="670372" y="524611"/>
                    <a:pt x="676870" y="548399"/>
                    <a:pt x="676275" y="580447"/>
                  </a:cubicBezTo>
                  <a:lnTo>
                    <a:pt x="571500" y="580447"/>
                  </a:lnTo>
                  <a:cubicBezTo>
                    <a:pt x="571798" y="592849"/>
                    <a:pt x="575171" y="602498"/>
                    <a:pt x="581620" y="609394"/>
                  </a:cubicBezTo>
                  <a:cubicBezTo>
                    <a:pt x="588070" y="616289"/>
                    <a:pt x="596106" y="619737"/>
                    <a:pt x="605730" y="619737"/>
                  </a:cubicBezTo>
                  <a:cubicBezTo>
                    <a:pt x="612279" y="619737"/>
                    <a:pt x="617786" y="617951"/>
                    <a:pt x="622250" y="614379"/>
                  </a:cubicBezTo>
                  <a:cubicBezTo>
                    <a:pt x="626715" y="610807"/>
                    <a:pt x="630089" y="605053"/>
                    <a:pt x="632371" y="597115"/>
                  </a:cubicBezTo>
                  <a:lnTo>
                    <a:pt x="674043" y="604110"/>
                  </a:lnTo>
                  <a:cubicBezTo>
                    <a:pt x="668685" y="619390"/>
                    <a:pt x="660226" y="631023"/>
                    <a:pt x="648667" y="639010"/>
                  </a:cubicBezTo>
                  <a:cubicBezTo>
                    <a:pt x="637108" y="646998"/>
                    <a:pt x="622647" y="650991"/>
                    <a:pt x="605284" y="650991"/>
                  </a:cubicBezTo>
                  <a:cubicBezTo>
                    <a:pt x="577800" y="650991"/>
                    <a:pt x="557461" y="642012"/>
                    <a:pt x="544264" y="624053"/>
                  </a:cubicBezTo>
                  <a:cubicBezTo>
                    <a:pt x="533846" y="609667"/>
                    <a:pt x="528638" y="591509"/>
                    <a:pt x="528638" y="569582"/>
                  </a:cubicBezTo>
                  <a:cubicBezTo>
                    <a:pt x="528638" y="543388"/>
                    <a:pt x="535484" y="522875"/>
                    <a:pt x="549176" y="508042"/>
                  </a:cubicBezTo>
                  <a:cubicBezTo>
                    <a:pt x="562868" y="493208"/>
                    <a:pt x="580182" y="485792"/>
                    <a:pt x="601117" y="485792"/>
                  </a:cubicBezTo>
                  <a:close/>
                  <a:moveTo>
                    <a:pt x="358825" y="485792"/>
                  </a:moveTo>
                  <a:cubicBezTo>
                    <a:pt x="368945" y="485792"/>
                    <a:pt x="377726" y="487875"/>
                    <a:pt x="385167" y="492043"/>
                  </a:cubicBezTo>
                  <a:cubicBezTo>
                    <a:pt x="392609" y="496210"/>
                    <a:pt x="398711" y="502510"/>
                    <a:pt x="403473" y="510944"/>
                  </a:cubicBezTo>
                  <a:cubicBezTo>
                    <a:pt x="410418" y="502510"/>
                    <a:pt x="417909" y="496210"/>
                    <a:pt x="425946" y="492043"/>
                  </a:cubicBezTo>
                  <a:cubicBezTo>
                    <a:pt x="433983" y="487875"/>
                    <a:pt x="442565" y="485792"/>
                    <a:pt x="451693" y="485792"/>
                  </a:cubicBezTo>
                  <a:cubicBezTo>
                    <a:pt x="463302" y="485792"/>
                    <a:pt x="473125" y="488148"/>
                    <a:pt x="481161" y="492861"/>
                  </a:cubicBezTo>
                  <a:cubicBezTo>
                    <a:pt x="489198" y="497574"/>
                    <a:pt x="495201" y="504495"/>
                    <a:pt x="499170" y="513623"/>
                  </a:cubicBezTo>
                  <a:cubicBezTo>
                    <a:pt x="502047" y="520370"/>
                    <a:pt x="503486" y="531284"/>
                    <a:pt x="503486" y="546365"/>
                  </a:cubicBezTo>
                  <a:lnTo>
                    <a:pt x="503486" y="647419"/>
                  </a:lnTo>
                  <a:lnTo>
                    <a:pt x="461665" y="647419"/>
                  </a:lnTo>
                  <a:lnTo>
                    <a:pt x="461665" y="557081"/>
                  </a:lnTo>
                  <a:cubicBezTo>
                    <a:pt x="461665" y="541404"/>
                    <a:pt x="460226" y="531284"/>
                    <a:pt x="457349" y="526720"/>
                  </a:cubicBezTo>
                  <a:cubicBezTo>
                    <a:pt x="453479" y="520766"/>
                    <a:pt x="447526" y="517790"/>
                    <a:pt x="439489" y="517790"/>
                  </a:cubicBezTo>
                  <a:cubicBezTo>
                    <a:pt x="433635" y="517790"/>
                    <a:pt x="428129" y="519576"/>
                    <a:pt x="422970" y="523148"/>
                  </a:cubicBezTo>
                  <a:cubicBezTo>
                    <a:pt x="417810" y="526720"/>
                    <a:pt x="414089" y="531953"/>
                    <a:pt x="411807" y="538849"/>
                  </a:cubicBezTo>
                  <a:cubicBezTo>
                    <a:pt x="409525" y="545745"/>
                    <a:pt x="408384" y="556634"/>
                    <a:pt x="408384" y="571517"/>
                  </a:cubicBezTo>
                  <a:lnTo>
                    <a:pt x="408384" y="647419"/>
                  </a:lnTo>
                  <a:lnTo>
                    <a:pt x="366564" y="647419"/>
                  </a:lnTo>
                  <a:lnTo>
                    <a:pt x="366564" y="560801"/>
                  </a:lnTo>
                  <a:cubicBezTo>
                    <a:pt x="366564" y="545422"/>
                    <a:pt x="365820" y="535500"/>
                    <a:pt x="364331" y="531036"/>
                  </a:cubicBezTo>
                  <a:cubicBezTo>
                    <a:pt x="362843" y="526571"/>
                    <a:pt x="360536" y="523247"/>
                    <a:pt x="357411" y="521064"/>
                  </a:cubicBezTo>
                  <a:cubicBezTo>
                    <a:pt x="354285" y="518881"/>
                    <a:pt x="350044" y="517790"/>
                    <a:pt x="344686" y="517790"/>
                  </a:cubicBezTo>
                  <a:cubicBezTo>
                    <a:pt x="338237" y="517790"/>
                    <a:pt x="332432" y="519526"/>
                    <a:pt x="327273" y="522999"/>
                  </a:cubicBezTo>
                  <a:cubicBezTo>
                    <a:pt x="322114" y="526471"/>
                    <a:pt x="318418" y="531482"/>
                    <a:pt x="316185" y="538031"/>
                  </a:cubicBezTo>
                  <a:cubicBezTo>
                    <a:pt x="313953" y="544579"/>
                    <a:pt x="312837" y="555443"/>
                    <a:pt x="312837" y="570624"/>
                  </a:cubicBezTo>
                  <a:lnTo>
                    <a:pt x="312837" y="647419"/>
                  </a:lnTo>
                  <a:lnTo>
                    <a:pt x="271016" y="647419"/>
                  </a:lnTo>
                  <a:lnTo>
                    <a:pt x="271016" y="489364"/>
                  </a:lnTo>
                  <a:lnTo>
                    <a:pt x="309562" y="489364"/>
                  </a:lnTo>
                  <a:lnTo>
                    <a:pt x="309562" y="510944"/>
                  </a:lnTo>
                  <a:cubicBezTo>
                    <a:pt x="323354" y="494176"/>
                    <a:pt x="339775" y="485792"/>
                    <a:pt x="35882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7" y="114317"/>
                    <a:pt x="919411" y="122081"/>
                    <a:pt x="933004" y="137608"/>
                  </a:cubicBezTo>
                  <a:cubicBezTo>
                    <a:pt x="946597" y="153136"/>
                    <a:pt x="953095" y="176924"/>
                    <a:pt x="952500" y="208971"/>
                  </a:cubicBezTo>
                  <a:lnTo>
                    <a:pt x="847725" y="208971"/>
                  </a:lnTo>
                  <a:cubicBezTo>
                    <a:pt x="848023" y="221374"/>
                    <a:pt x="851396" y="231023"/>
                    <a:pt x="857845" y="237919"/>
                  </a:cubicBezTo>
                  <a:cubicBezTo>
                    <a:pt x="864295" y="244814"/>
                    <a:pt x="872331" y="248262"/>
                    <a:pt x="881955" y="248262"/>
                  </a:cubicBezTo>
                  <a:cubicBezTo>
                    <a:pt x="888504" y="248262"/>
                    <a:pt x="894011" y="246476"/>
                    <a:pt x="898475" y="242904"/>
                  </a:cubicBezTo>
                  <a:cubicBezTo>
                    <a:pt x="902940" y="239332"/>
                    <a:pt x="906314" y="233578"/>
                    <a:pt x="908596" y="225640"/>
                  </a:cubicBezTo>
                  <a:lnTo>
                    <a:pt x="950268" y="232635"/>
                  </a:lnTo>
                  <a:cubicBezTo>
                    <a:pt x="944910" y="247915"/>
                    <a:pt x="936451" y="259548"/>
                    <a:pt x="924892" y="267535"/>
                  </a:cubicBezTo>
                  <a:cubicBezTo>
                    <a:pt x="913333" y="275522"/>
                    <a:pt x="898872" y="279516"/>
                    <a:pt x="881509" y="279516"/>
                  </a:cubicBezTo>
                  <a:cubicBezTo>
                    <a:pt x="854025" y="279516"/>
                    <a:pt x="833686" y="270537"/>
                    <a:pt x="820489" y="252578"/>
                  </a:cubicBezTo>
                  <a:cubicBezTo>
                    <a:pt x="810071" y="238191"/>
                    <a:pt x="804863" y="220034"/>
                    <a:pt x="804863" y="198107"/>
                  </a:cubicBezTo>
                  <a:cubicBezTo>
                    <a:pt x="804863" y="171913"/>
                    <a:pt x="811709" y="151400"/>
                    <a:pt x="825401" y="136567"/>
                  </a:cubicBezTo>
                  <a:cubicBezTo>
                    <a:pt x="839093" y="121733"/>
                    <a:pt x="856407" y="114317"/>
                    <a:pt x="877342" y="114317"/>
                  </a:cubicBezTo>
                  <a:close/>
                  <a:moveTo>
                    <a:pt x="298252"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3" y="176676"/>
                  </a:cubicBezTo>
                  <a:cubicBezTo>
                    <a:pt x="415999" y="183621"/>
                    <a:pt x="412055" y="189822"/>
                    <a:pt x="406301" y="195279"/>
                  </a:cubicBezTo>
                  <a:cubicBezTo>
                    <a:pt x="399653" y="201729"/>
                    <a:pt x="390575"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3" y="212841"/>
                    <a:pt x="216843" y="194684"/>
                  </a:cubicBezTo>
                  <a:cubicBezTo>
                    <a:pt x="216843" y="180396"/>
                    <a:pt x="220266" y="166952"/>
                    <a:pt x="227112" y="154352"/>
                  </a:cubicBezTo>
                  <a:cubicBezTo>
                    <a:pt x="234255" y="141155"/>
                    <a:pt x="244029" y="131184"/>
                    <a:pt x="256431" y="124437"/>
                  </a:cubicBezTo>
                  <a:cubicBezTo>
                    <a:pt x="268833" y="117690"/>
                    <a:pt x="282773"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39" y="237472"/>
                  </a:cubicBezTo>
                  <a:cubicBezTo>
                    <a:pt x="576585" y="239605"/>
                    <a:pt x="577825" y="241366"/>
                    <a:pt x="579760" y="242755"/>
                  </a:cubicBezTo>
                  <a:cubicBezTo>
                    <a:pt x="581695" y="244145"/>
                    <a:pt x="584051" y="244839"/>
                    <a:pt x="586829" y="244839"/>
                  </a:cubicBezTo>
                  <a:cubicBezTo>
                    <a:pt x="590699" y="244839"/>
                    <a:pt x="596305"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2" y="261880"/>
                    <a:pt x="535682" y="256448"/>
                    <a:pt x="534591"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3" y="57762"/>
                  </a:moveTo>
                  <a:lnTo>
                    <a:pt x="677763" y="57762"/>
                  </a:lnTo>
                  <a:lnTo>
                    <a:pt x="677763" y="137980"/>
                  </a:lnTo>
                  <a:cubicBezTo>
                    <a:pt x="691257" y="122205"/>
                    <a:pt x="707380" y="114317"/>
                    <a:pt x="726132" y="114317"/>
                  </a:cubicBezTo>
                  <a:cubicBezTo>
                    <a:pt x="735757" y="114317"/>
                    <a:pt x="744438" y="116103"/>
                    <a:pt x="752177" y="119675"/>
                  </a:cubicBezTo>
                  <a:cubicBezTo>
                    <a:pt x="759916" y="123246"/>
                    <a:pt x="765746" y="127811"/>
                    <a:pt x="769665" y="133367"/>
                  </a:cubicBezTo>
                  <a:cubicBezTo>
                    <a:pt x="773584" y="138923"/>
                    <a:pt x="776263" y="145075"/>
                    <a:pt x="777701" y="151821"/>
                  </a:cubicBezTo>
                  <a:cubicBezTo>
                    <a:pt x="779140" y="158568"/>
                    <a:pt x="779859" y="169036"/>
                    <a:pt x="779859" y="183224"/>
                  </a:cubicBezTo>
                  <a:lnTo>
                    <a:pt x="779859" y="275944"/>
                  </a:lnTo>
                  <a:lnTo>
                    <a:pt x="738039" y="275944"/>
                  </a:lnTo>
                  <a:lnTo>
                    <a:pt x="738039" y="192452"/>
                  </a:lnTo>
                  <a:cubicBezTo>
                    <a:pt x="738039" y="175882"/>
                    <a:pt x="737245" y="165365"/>
                    <a:pt x="735657" y="160900"/>
                  </a:cubicBezTo>
                  <a:cubicBezTo>
                    <a:pt x="734070" y="156435"/>
                    <a:pt x="731267" y="152888"/>
                    <a:pt x="727249" y="150259"/>
                  </a:cubicBezTo>
                  <a:cubicBezTo>
                    <a:pt x="723230" y="147629"/>
                    <a:pt x="718195" y="146315"/>
                    <a:pt x="712143"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3" y="275944"/>
                  </a:lnTo>
                  <a:close/>
                  <a:moveTo>
                    <a:pt x="859631" y="54041"/>
                  </a:moveTo>
                  <a:lnTo>
                    <a:pt x="898327"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6"/>
                    <a:pt x="45393" y="139518"/>
                    <a:pt x="45393" y="165514"/>
                  </a:cubicBezTo>
                  <a:cubicBezTo>
                    <a:pt x="45393" y="193096"/>
                    <a:pt x="50353" y="212742"/>
                    <a:pt x="60275" y="224450"/>
                  </a:cubicBezTo>
                  <a:cubicBezTo>
                    <a:pt x="70197" y="236157"/>
                    <a:pt x="83096" y="242011"/>
                    <a:pt x="98971" y="242011"/>
                  </a:cubicBezTo>
                  <a:cubicBezTo>
                    <a:pt x="110679"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79"/>
                    <a:pt x="0" y="203118"/>
                    <a:pt x="0" y="168788"/>
                  </a:cubicBezTo>
                  <a:cubicBezTo>
                    <a:pt x="0" y="132474"/>
                    <a:pt x="9376" y="104271"/>
                    <a:pt x="28128" y="84179"/>
                  </a:cubicBezTo>
                  <a:cubicBezTo>
                    <a:pt x="46881" y="64087"/>
                    <a:pt x="71537" y="54041"/>
                    <a:pt x="102096" y="54041"/>
                  </a:cubicBezTo>
                  <a:close/>
                  <a:moveTo>
                    <a:pt x="870645"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4" y="30427"/>
                    <a:pt x="888702" y="28145"/>
                    <a:pt x="888802" y="24871"/>
                  </a:cubicBezTo>
                  <a:cubicBezTo>
                    <a:pt x="888901" y="22589"/>
                    <a:pt x="887512" y="20654"/>
                    <a:pt x="884634" y="19067"/>
                  </a:cubicBezTo>
                  <a:cubicBezTo>
                    <a:pt x="880467" y="16785"/>
                    <a:pt x="873869" y="15644"/>
                    <a:pt x="864840" y="15644"/>
                  </a:cubicBezTo>
                  <a:cubicBezTo>
                    <a:pt x="861765" y="15644"/>
                    <a:pt x="857101" y="15842"/>
                    <a:pt x="850850" y="16239"/>
                  </a:cubicBezTo>
                  <a:lnTo>
                    <a:pt x="849213"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a:solidFill>
                  <a:schemeClr val="accent6">
                    <a:lumMod val="50000"/>
                  </a:schemeClr>
                </a:solidFill>
              </a:endParaRPr>
            </a:p>
          </p:txBody>
        </p:sp>
        <p:sp>
          <p:nvSpPr>
            <p:cNvPr id="30" name="TextBox 29">
              <a:extLst>
                <a:ext uri="{FF2B5EF4-FFF2-40B4-BE49-F238E27FC236}">
                  <a16:creationId xmlns:a16="http://schemas.microsoft.com/office/drawing/2014/main" id="{46F79FCE-2521-4791-8E0B-3BE3AFBD7639}"/>
                </a:ext>
              </a:extLst>
            </p:cNvPr>
            <p:cNvSpPr txBox="1">
              <a:spLocks noChangeAspect="1"/>
            </p:cNvSpPr>
            <p:nvPr>
              <p:custDataLst>
                <p:tags r:id="rId4"/>
              </p:custDataLst>
            </p:nvPr>
          </p:nvSpPr>
          <p:spPr>
            <a:xfrm>
              <a:off x="10496093" y="3355017"/>
              <a:ext cx="952537" cy="650991"/>
            </a:xfrm>
            <a:custGeom>
              <a:avLst/>
              <a:gdLst/>
              <a:ahLst/>
              <a:cxnLst/>
              <a:rect l="l" t="t" r="r" b="b"/>
              <a:pathLst>
                <a:path w="952537" h="650991">
                  <a:moveTo>
                    <a:pt x="469850" y="519873"/>
                  </a:moveTo>
                  <a:cubicBezTo>
                    <a:pt x="458936" y="519873"/>
                    <a:pt x="449758" y="524041"/>
                    <a:pt x="442317" y="532375"/>
                  </a:cubicBezTo>
                  <a:cubicBezTo>
                    <a:pt x="434876" y="540709"/>
                    <a:pt x="431155" y="552715"/>
                    <a:pt x="431155" y="568391"/>
                  </a:cubicBezTo>
                  <a:cubicBezTo>
                    <a:pt x="431155" y="584068"/>
                    <a:pt x="434876" y="596073"/>
                    <a:pt x="442317" y="604408"/>
                  </a:cubicBezTo>
                  <a:cubicBezTo>
                    <a:pt x="449758" y="612742"/>
                    <a:pt x="458936" y="616909"/>
                    <a:pt x="469850" y="616909"/>
                  </a:cubicBezTo>
                  <a:cubicBezTo>
                    <a:pt x="480764" y="616909"/>
                    <a:pt x="489917" y="612742"/>
                    <a:pt x="497309" y="604408"/>
                  </a:cubicBezTo>
                  <a:cubicBezTo>
                    <a:pt x="504701" y="596073"/>
                    <a:pt x="508397" y="583969"/>
                    <a:pt x="508397" y="568094"/>
                  </a:cubicBezTo>
                  <a:cubicBezTo>
                    <a:pt x="508397" y="552616"/>
                    <a:pt x="504701" y="540709"/>
                    <a:pt x="497309" y="532375"/>
                  </a:cubicBezTo>
                  <a:cubicBezTo>
                    <a:pt x="489917" y="524041"/>
                    <a:pt x="480764" y="519873"/>
                    <a:pt x="469850" y="519873"/>
                  </a:cubicBezTo>
                  <a:close/>
                  <a:moveTo>
                    <a:pt x="669578" y="485792"/>
                  </a:moveTo>
                  <a:cubicBezTo>
                    <a:pt x="678805" y="485792"/>
                    <a:pt x="687238" y="487454"/>
                    <a:pt x="694878" y="490778"/>
                  </a:cubicBezTo>
                  <a:cubicBezTo>
                    <a:pt x="702518" y="494101"/>
                    <a:pt x="708298" y="498343"/>
                    <a:pt x="712217" y="503502"/>
                  </a:cubicBezTo>
                  <a:cubicBezTo>
                    <a:pt x="716136" y="508662"/>
                    <a:pt x="718864" y="514516"/>
                    <a:pt x="720402" y="521064"/>
                  </a:cubicBezTo>
                  <a:cubicBezTo>
                    <a:pt x="721940" y="527613"/>
                    <a:pt x="722709" y="536989"/>
                    <a:pt x="722709" y="549193"/>
                  </a:cubicBezTo>
                  <a:lnTo>
                    <a:pt x="722709" y="647419"/>
                  </a:lnTo>
                  <a:lnTo>
                    <a:pt x="680888" y="647419"/>
                  </a:lnTo>
                  <a:lnTo>
                    <a:pt x="680888" y="566754"/>
                  </a:lnTo>
                  <a:cubicBezTo>
                    <a:pt x="680888" y="549689"/>
                    <a:pt x="679996" y="538651"/>
                    <a:pt x="678210" y="533640"/>
                  </a:cubicBezTo>
                  <a:cubicBezTo>
                    <a:pt x="676424" y="528629"/>
                    <a:pt x="673522" y="524735"/>
                    <a:pt x="669503" y="521957"/>
                  </a:cubicBezTo>
                  <a:cubicBezTo>
                    <a:pt x="665485" y="519179"/>
                    <a:pt x="660648" y="517790"/>
                    <a:pt x="654992" y="517790"/>
                  </a:cubicBezTo>
                  <a:cubicBezTo>
                    <a:pt x="647750" y="517790"/>
                    <a:pt x="641251" y="519774"/>
                    <a:pt x="635496" y="523743"/>
                  </a:cubicBezTo>
                  <a:cubicBezTo>
                    <a:pt x="629741" y="527712"/>
                    <a:pt x="625797" y="532970"/>
                    <a:pt x="623664" y="539519"/>
                  </a:cubicBezTo>
                  <a:cubicBezTo>
                    <a:pt x="621531" y="546067"/>
                    <a:pt x="620464" y="558172"/>
                    <a:pt x="620464" y="575833"/>
                  </a:cubicBezTo>
                  <a:lnTo>
                    <a:pt x="620464" y="647419"/>
                  </a:lnTo>
                  <a:lnTo>
                    <a:pt x="578644" y="647419"/>
                  </a:lnTo>
                  <a:lnTo>
                    <a:pt x="578644" y="489364"/>
                  </a:lnTo>
                  <a:lnTo>
                    <a:pt x="617488" y="489364"/>
                  </a:lnTo>
                  <a:lnTo>
                    <a:pt x="617488" y="512581"/>
                  </a:lnTo>
                  <a:cubicBezTo>
                    <a:pt x="631279" y="494721"/>
                    <a:pt x="648642" y="485792"/>
                    <a:pt x="669578" y="485792"/>
                  </a:cubicBezTo>
                  <a:close/>
                  <a:moveTo>
                    <a:pt x="469701" y="485792"/>
                  </a:moveTo>
                  <a:cubicBezTo>
                    <a:pt x="493613" y="485792"/>
                    <a:pt x="513209" y="493556"/>
                    <a:pt x="528488" y="509083"/>
                  </a:cubicBezTo>
                  <a:cubicBezTo>
                    <a:pt x="543768" y="524611"/>
                    <a:pt x="551408" y="544232"/>
                    <a:pt x="551408" y="567945"/>
                  </a:cubicBezTo>
                  <a:cubicBezTo>
                    <a:pt x="551408" y="591857"/>
                    <a:pt x="543694" y="611676"/>
                    <a:pt x="528265" y="627402"/>
                  </a:cubicBezTo>
                  <a:cubicBezTo>
                    <a:pt x="512837" y="643128"/>
                    <a:pt x="493415" y="650991"/>
                    <a:pt x="469999" y="650991"/>
                  </a:cubicBezTo>
                  <a:cubicBezTo>
                    <a:pt x="455513" y="650991"/>
                    <a:pt x="441697" y="647717"/>
                    <a:pt x="428550" y="641168"/>
                  </a:cubicBezTo>
                  <a:cubicBezTo>
                    <a:pt x="415404" y="634620"/>
                    <a:pt x="405408" y="625021"/>
                    <a:pt x="398562" y="612370"/>
                  </a:cubicBezTo>
                  <a:cubicBezTo>
                    <a:pt x="391715" y="599720"/>
                    <a:pt x="388292" y="584316"/>
                    <a:pt x="388292" y="566159"/>
                  </a:cubicBezTo>
                  <a:cubicBezTo>
                    <a:pt x="388292" y="552268"/>
                    <a:pt x="391715" y="538824"/>
                    <a:pt x="398562" y="525827"/>
                  </a:cubicBezTo>
                  <a:cubicBezTo>
                    <a:pt x="405408" y="512829"/>
                    <a:pt x="415106" y="502907"/>
                    <a:pt x="427657" y="496061"/>
                  </a:cubicBezTo>
                  <a:cubicBezTo>
                    <a:pt x="440209" y="489215"/>
                    <a:pt x="454223" y="485792"/>
                    <a:pt x="469701" y="485792"/>
                  </a:cubicBezTo>
                  <a:close/>
                  <a:moveTo>
                    <a:pt x="293935" y="485792"/>
                  </a:moveTo>
                  <a:cubicBezTo>
                    <a:pt x="313184" y="485792"/>
                    <a:pt x="328488" y="489934"/>
                    <a:pt x="339849" y="498219"/>
                  </a:cubicBezTo>
                  <a:cubicBezTo>
                    <a:pt x="351209" y="506504"/>
                    <a:pt x="359370" y="519129"/>
                    <a:pt x="364331" y="536096"/>
                  </a:cubicBezTo>
                  <a:lnTo>
                    <a:pt x="323106" y="543537"/>
                  </a:lnTo>
                  <a:cubicBezTo>
                    <a:pt x="321717" y="535302"/>
                    <a:pt x="318566" y="529101"/>
                    <a:pt x="313655" y="524934"/>
                  </a:cubicBezTo>
                  <a:cubicBezTo>
                    <a:pt x="308744" y="520766"/>
                    <a:pt x="302369" y="518683"/>
                    <a:pt x="294531" y="518683"/>
                  </a:cubicBezTo>
                  <a:cubicBezTo>
                    <a:pt x="284113" y="518683"/>
                    <a:pt x="275803" y="522280"/>
                    <a:pt x="269602" y="529473"/>
                  </a:cubicBezTo>
                  <a:cubicBezTo>
                    <a:pt x="263401" y="536666"/>
                    <a:pt x="260300" y="548697"/>
                    <a:pt x="260300" y="565564"/>
                  </a:cubicBezTo>
                  <a:cubicBezTo>
                    <a:pt x="260300" y="584316"/>
                    <a:pt x="263450" y="597562"/>
                    <a:pt x="269751" y="605301"/>
                  </a:cubicBezTo>
                  <a:cubicBezTo>
                    <a:pt x="276051" y="613040"/>
                    <a:pt x="284510" y="616909"/>
                    <a:pt x="295126" y="616909"/>
                  </a:cubicBezTo>
                  <a:cubicBezTo>
                    <a:pt x="303064" y="616909"/>
                    <a:pt x="309562" y="614652"/>
                    <a:pt x="314622" y="610138"/>
                  </a:cubicBezTo>
                  <a:cubicBezTo>
                    <a:pt x="319683" y="605623"/>
                    <a:pt x="323254" y="597859"/>
                    <a:pt x="325338" y="586846"/>
                  </a:cubicBezTo>
                  <a:lnTo>
                    <a:pt x="366415" y="593841"/>
                  </a:lnTo>
                  <a:cubicBezTo>
                    <a:pt x="362148" y="612693"/>
                    <a:pt x="353963" y="626931"/>
                    <a:pt x="341858" y="636555"/>
                  </a:cubicBezTo>
                  <a:cubicBezTo>
                    <a:pt x="329753" y="646179"/>
                    <a:pt x="313531" y="650991"/>
                    <a:pt x="293191" y="650991"/>
                  </a:cubicBezTo>
                  <a:cubicBezTo>
                    <a:pt x="270073" y="650991"/>
                    <a:pt x="251643" y="643698"/>
                    <a:pt x="237902" y="629113"/>
                  </a:cubicBezTo>
                  <a:cubicBezTo>
                    <a:pt x="224160" y="614528"/>
                    <a:pt x="217289" y="594337"/>
                    <a:pt x="217289" y="568540"/>
                  </a:cubicBezTo>
                  <a:cubicBezTo>
                    <a:pt x="217289" y="542446"/>
                    <a:pt x="224185" y="522131"/>
                    <a:pt x="237976" y="507595"/>
                  </a:cubicBezTo>
                  <a:cubicBezTo>
                    <a:pt x="251767" y="493060"/>
                    <a:pt x="270420" y="485792"/>
                    <a:pt x="29393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6" y="114317"/>
                    <a:pt x="919410" y="122081"/>
                    <a:pt x="933003" y="137608"/>
                  </a:cubicBezTo>
                  <a:cubicBezTo>
                    <a:pt x="946596" y="153136"/>
                    <a:pt x="953095" y="176924"/>
                    <a:pt x="952500" y="208971"/>
                  </a:cubicBezTo>
                  <a:lnTo>
                    <a:pt x="847725" y="208971"/>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2"/>
                    <a:pt x="906314" y="233578"/>
                    <a:pt x="908596" y="225640"/>
                  </a:cubicBezTo>
                  <a:lnTo>
                    <a:pt x="950267" y="232635"/>
                  </a:lnTo>
                  <a:cubicBezTo>
                    <a:pt x="944910" y="247915"/>
                    <a:pt x="936451" y="259548"/>
                    <a:pt x="924892" y="267535"/>
                  </a:cubicBezTo>
                  <a:cubicBezTo>
                    <a:pt x="913333" y="275522"/>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3"/>
                    <a:pt x="856406" y="114317"/>
                    <a:pt x="877342" y="114317"/>
                  </a:cubicBezTo>
                  <a:close/>
                  <a:moveTo>
                    <a:pt x="298251" y="114317"/>
                  </a:moveTo>
                  <a:cubicBezTo>
                    <a:pt x="322163" y="114317"/>
                    <a:pt x="341759" y="122056"/>
                    <a:pt x="357038"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2" y="212841"/>
                    <a:pt x="216842" y="194684"/>
                  </a:cubicBezTo>
                  <a:cubicBezTo>
                    <a:pt x="216842" y="180396"/>
                    <a:pt x="220265" y="166952"/>
                    <a:pt x="227112" y="154352"/>
                  </a:cubicBezTo>
                  <a:cubicBezTo>
                    <a:pt x="234255" y="141155"/>
                    <a:pt x="244028" y="131184"/>
                    <a:pt x="256431" y="124437"/>
                  </a:cubicBezTo>
                  <a:cubicBezTo>
                    <a:pt x="268833" y="117690"/>
                    <a:pt x="282773" y="114317"/>
                    <a:pt x="298251" y="114317"/>
                  </a:cubicBezTo>
                  <a:close/>
                  <a:moveTo>
                    <a:pt x="575220" y="62078"/>
                  </a:moveTo>
                  <a:lnTo>
                    <a:pt x="575220" y="117889"/>
                  </a:lnTo>
                  <a:lnTo>
                    <a:pt x="603796" y="117889"/>
                  </a:lnTo>
                  <a:lnTo>
                    <a:pt x="603796" y="151226"/>
                  </a:lnTo>
                  <a:lnTo>
                    <a:pt x="575220" y="151226"/>
                  </a:lnTo>
                  <a:lnTo>
                    <a:pt x="575220" y="214925"/>
                  </a:lnTo>
                  <a:cubicBezTo>
                    <a:pt x="575220" y="227823"/>
                    <a:pt x="575493" y="235339"/>
                    <a:pt x="576039" y="237472"/>
                  </a:cubicBezTo>
                  <a:cubicBezTo>
                    <a:pt x="576585" y="239605"/>
                    <a:pt x="577825" y="241366"/>
                    <a:pt x="579760" y="242755"/>
                  </a:cubicBezTo>
                  <a:cubicBezTo>
                    <a:pt x="581694" y="244145"/>
                    <a:pt x="584051" y="244839"/>
                    <a:pt x="586829" y="244839"/>
                  </a:cubicBezTo>
                  <a:cubicBezTo>
                    <a:pt x="590699" y="244839"/>
                    <a:pt x="596304"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0"/>
                  </a:lnTo>
                  <a:cubicBezTo>
                    <a:pt x="691257" y="122205"/>
                    <a:pt x="707380" y="114317"/>
                    <a:pt x="726132" y="114317"/>
                  </a:cubicBezTo>
                  <a:cubicBezTo>
                    <a:pt x="735756" y="114317"/>
                    <a:pt x="744438" y="116103"/>
                    <a:pt x="752177" y="119675"/>
                  </a:cubicBezTo>
                  <a:cubicBezTo>
                    <a:pt x="759916" y="123246"/>
                    <a:pt x="765745" y="127811"/>
                    <a:pt x="769664" y="133367"/>
                  </a:cubicBezTo>
                  <a:cubicBezTo>
                    <a:pt x="773584" y="138923"/>
                    <a:pt x="776263" y="145075"/>
                    <a:pt x="777701" y="151821"/>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29"/>
                    <a:pt x="718195" y="146315"/>
                    <a:pt x="712142"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2" y="275944"/>
                  </a:lnTo>
                  <a:close/>
                  <a:moveTo>
                    <a:pt x="859631" y="54041"/>
                  </a:moveTo>
                  <a:lnTo>
                    <a:pt x="898326"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6"/>
                    <a:pt x="45392" y="139518"/>
                    <a:pt x="45392" y="165514"/>
                  </a:cubicBezTo>
                  <a:cubicBezTo>
                    <a:pt x="45392" y="193096"/>
                    <a:pt x="50353" y="212742"/>
                    <a:pt x="60275" y="224450"/>
                  </a:cubicBezTo>
                  <a:cubicBezTo>
                    <a:pt x="70197" y="236157"/>
                    <a:pt x="83096" y="242011"/>
                    <a:pt x="98970"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79"/>
                    <a:pt x="0" y="203118"/>
                    <a:pt x="0" y="168788"/>
                  </a:cubicBezTo>
                  <a:cubicBezTo>
                    <a:pt x="0" y="132474"/>
                    <a:pt x="9376" y="104271"/>
                    <a:pt x="28128" y="84179"/>
                  </a:cubicBezTo>
                  <a:cubicBezTo>
                    <a:pt x="46881" y="64087"/>
                    <a:pt x="71537" y="54041"/>
                    <a:pt x="102096" y="54041"/>
                  </a:cubicBezTo>
                  <a:close/>
                  <a:moveTo>
                    <a:pt x="870644"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1"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a:solidFill>
                  <a:schemeClr val="accent6">
                    <a:lumMod val="50000"/>
                  </a:schemeClr>
                </a:solidFill>
              </a:endParaRPr>
            </a:p>
          </p:txBody>
        </p:sp>
        <p:sp>
          <p:nvSpPr>
            <p:cNvPr id="32" name="TextBox 31">
              <a:extLst>
                <a:ext uri="{FF2B5EF4-FFF2-40B4-BE49-F238E27FC236}">
                  <a16:creationId xmlns:a16="http://schemas.microsoft.com/office/drawing/2014/main" id="{1A5F310C-A285-4885-ADD9-31C195DD3B37}"/>
                </a:ext>
              </a:extLst>
            </p:cNvPr>
            <p:cNvSpPr txBox="1">
              <a:spLocks noChangeAspect="1"/>
            </p:cNvSpPr>
            <p:nvPr>
              <p:custDataLst>
                <p:tags r:id="rId5"/>
              </p:custDataLst>
            </p:nvPr>
          </p:nvSpPr>
          <p:spPr>
            <a:xfrm>
              <a:off x="5575075" y="4487415"/>
              <a:ext cx="2132409" cy="707099"/>
            </a:xfrm>
            <a:custGeom>
              <a:avLst/>
              <a:gdLst/>
              <a:ahLst/>
              <a:cxnLst/>
              <a:rect l="l" t="t" r="r" b="b"/>
              <a:pathLst>
                <a:path w="2132409" h="707099">
                  <a:moveTo>
                    <a:pt x="2011412" y="665279"/>
                  </a:moveTo>
                  <a:lnTo>
                    <a:pt x="2053233" y="665279"/>
                  </a:lnTo>
                  <a:lnTo>
                    <a:pt x="2053233" y="707099"/>
                  </a:lnTo>
                  <a:lnTo>
                    <a:pt x="2011412" y="707099"/>
                  </a:lnTo>
                  <a:close/>
                  <a:moveTo>
                    <a:pt x="927050" y="519874"/>
                  </a:moveTo>
                  <a:cubicBezTo>
                    <a:pt x="915740" y="519874"/>
                    <a:pt x="906562" y="524041"/>
                    <a:pt x="899517" y="532375"/>
                  </a:cubicBezTo>
                  <a:cubicBezTo>
                    <a:pt x="892076" y="541206"/>
                    <a:pt x="888355" y="553211"/>
                    <a:pt x="888355" y="568391"/>
                  </a:cubicBezTo>
                  <a:cubicBezTo>
                    <a:pt x="888355" y="583572"/>
                    <a:pt x="892076" y="595577"/>
                    <a:pt x="899517" y="604408"/>
                  </a:cubicBezTo>
                  <a:cubicBezTo>
                    <a:pt x="906562" y="612742"/>
                    <a:pt x="915740" y="616909"/>
                    <a:pt x="927050" y="616909"/>
                  </a:cubicBezTo>
                  <a:cubicBezTo>
                    <a:pt x="938361" y="616909"/>
                    <a:pt x="947490" y="612742"/>
                    <a:pt x="954435" y="604408"/>
                  </a:cubicBezTo>
                  <a:cubicBezTo>
                    <a:pt x="961876" y="595577"/>
                    <a:pt x="965597" y="583473"/>
                    <a:pt x="965597" y="568094"/>
                  </a:cubicBezTo>
                  <a:cubicBezTo>
                    <a:pt x="965597" y="553013"/>
                    <a:pt x="961876" y="541106"/>
                    <a:pt x="954435" y="532375"/>
                  </a:cubicBezTo>
                  <a:cubicBezTo>
                    <a:pt x="947490" y="524041"/>
                    <a:pt x="938361" y="519874"/>
                    <a:pt x="927050" y="519874"/>
                  </a:cubicBezTo>
                  <a:close/>
                  <a:moveTo>
                    <a:pt x="2032397" y="517790"/>
                  </a:moveTo>
                  <a:cubicBezTo>
                    <a:pt x="2023269" y="517790"/>
                    <a:pt x="2015728" y="521114"/>
                    <a:pt x="2009775" y="527761"/>
                  </a:cubicBezTo>
                  <a:cubicBezTo>
                    <a:pt x="2003822" y="534409"/>
                    <a:pt x="2000895" y="543438"/>
                    <a:pt x="2000994" y="554848"/>
                  </a:cubicBezTo>
                  <a:lnTo>
                    <a:pt x="2063502" y="554848"/>
                  </a:lnTo>
                  <a:cubicBezTo>
                    <a:pt x="2063204" y="542743"/>
                    <a:pt x="2060079" y="533541"/>
                    <a:pt x="2054126" y="527241"/>
                  </a:cubicBezTo>
                  <a:cubicBezTo>
                    <a:pt x="2048173" y="520940"/>
                    <a:pt x="2040930" y="517790"/>
                    <a:pt x="2032397" y="517790"/>
                  </a:cubicBezTo>
                  <a:close/>
                  <a:moveTo>
                    <a:pt x="1508522" y="517790"/>
                  </a:moveTo>
                  <a:cubicBezTo>
                    <a:pt x="1499394" y="517790"/>
                    <a:pt x="1491853" y="521114"/>
                    <a:pt x="1485900" y="527761"/>
                  </a:cubicBezTo>
                  <a:cubicBezTo>
                    <a:pt x="1479947" y="534409"/>
                    <a:pt x="1477020" y="543438"/>
                    <a:pt x="1477119" y="554848"/>
                  </a:cubicBezTo>
                  <a:lnTo>
                    <a:pt x="1539627" y="554848"/>
                  </a:lnTo>
                  <a:cubicBezTo>
                    <a:pt x="1539329" y="542743"/>
                    <a:pt x="1536204" y="533541"/>
                    <a:pt x="1530251" y="527241"/>
                  </a:cubicBezTo>
                  <a:cubicBezTo>
                    <a:pt x="1524298" y="520940"/>
                    <a:pt x="1517055" y="517790"/>
                    <a:pt x="1508522" y="517790"/>
                  </a:cubicBezTo>
                  <a:close/>
                  <a:moveTo>
                    <a:pt x="317897" y="517790"/>
                  </a:moveTo>
                  <a:cubicBezTo>
                    <a:pt x="308769" y="517790"/>
                    <a:pt x="301228" y="521114"/>
                    <a:pt x="295275" y="527761"/>
                  </a:cubicBezTo>
                  <a:cubicBezTo>
                    <a:pt x="289322" y="534409"/>
                    <a:pt x="286395" y="543438"/>
                    <a:pt x="286494" y="554848"/>
                  </a:cubicBezTo>
                  <a:lnTo>
                    <a:pt x="349002" y="554848"/>
                  </a:lnTo>
                  <a:cubicBezTo>
                    <a:pt x="348704" y="542743"/>
                    <a:pt x="345579" y="533541"/>
                    <a:pt x="339626" y="527241"/>
                  </a:cubicBezTo>
                  <a:cubicBezTo>
                    <a:pt x="333673" y="520940"/>
                    <a:pt x="326430" y="517790"/>
                    <a:pt x="317897" y="517790"/>
                  </a:cubicBezTo>
                  <a:close/>
                  <a:moveTo>
                    <a:pt x="2029867" y="485792"/>
                  </a:moveTo>
                  <a:cubicBezTo>
                    <a:pt x="2053381" y="485792"/>
                    <a:pt x="2071936" y="493556"/>
                    <a:pt x="2085528" y="509083"/>
                  </a:cubicBezTo>
                  <a:cubicBezTo>
                    <a:pt x="2099121" y="524611"/>
                    <a:pt x="2105620" y="548399"/>
                    <a:pt x="2105025" y="580447"/>
                  </a:cubicBezTo>
                  <a:lnTo>
                    <a:pt x="2000250" y="580447"/>
                  </a:lnTo>
                  <a:cubicBezTo>
                    <a:pt x="2000548" y="592849"/>
                    <a:pt x="2003921" y="602498"/>
                    <a:pt x="2010370" y="609394"/>
                  </a:cubicBezTo>
                  <a:cubicBezTo>
                    <a:pt x="2016819" y="616289"/>
                    <a:pt x="2024856" y="619737"/>
                    <a:pt x="2034480" y="619737"/>
                  </a:cubicBezTo>
                  <a:cubicBezTo>
                    <a:pt x="2041029" y="619737"/>
                    <a:pt x="2046535" y="617951"/>
                    <a:pt x="2051000" y="614379"/>
                  </a:cubicBezTo>
                  <a:cubicBezTo>
                    <a:pt x="2055465" y="610807"/>
                    <a:pt x="2058839" y="605053"/>
                    <a:pt x="2061121" y="597115"/>
                  </a:cubicBezTo>
                  <a:lnTo>
                    <a:pt x="2102792" y="604110"/>
                  </a:lnTo>
                  <a:cubicBezTo>
                    <a:pt x="2097435" y="619390"/>
                    <a:pt x="2088976" y="631023"/>
                    <a:pt x="2077417" y="639010"/>
                  </a:cubicBezTo>
                  <a:cubicBezTo>
                    <a:pt x="2065858" y="646998"/>
                    <a:pt x="2051397" y="650991"/>
                    <a:pt x="2034034" y="650991"/>
                  </a:cubicBezTo>
                  <a:cubicBezTo>
                    <a:pt x="2006550" y="650991"/>
                    <a:pt x="1986211" y="642012"/>
                    <a:pt x="1973014" y="624053"/>
                  </a:cubicBezTo>
                  <a:cubicBezTo>
                    <a:pt x="1962596" y="609667"/>
                    <a:pt x="1957387" y="591509"/>
                    <a:pt x="1957387" y="569582"/>
                  </a:cubicBezTo>
                  <a:cubicBezTo>
                    <a:pt x="1957387" y="543388"/>
                    <a:pt x="1964234" y="522875"/>
                    <a:pt x="1977926" y="508042"/>
                  </a:cubicBezTo>
                  <a:cubicBezTo>
                    <a:pt x="1991618" y="493209"/>
                    <a:pt x="2008932" y="485792"/>
                    <a:pt x="2029867" y="485792"/>
                  </a:cubicBezTo>
                  <a:close/>
                  <a:moveTo>
                    <a:pt x="1787575" y="485792"/>
                  </a:moveTo>
                  <a:cubicBezTo>
                    <a:pt x="1797695" y="485792"/>
                    <a:pt x="1806476" y="487875"/>
                    <a:pt x="1813917" y="492043"/>
                  </a:cubicBezTo>
                  <a:cubicBezTo>
                    <a:pt x="1821359" y="496210"/>
                    <a:pt x="1827461" y="502510"/>
                    <a:pt x="1832223" y="510944"/>
                  </a:cubicBezTo>
                  <a:cubicBezTo>
                    <a:pt x="1839168" y="502510"/>
                    <a:pt x="1846659" y="496210"/>
                    <a:pt x="1854696" y="492043"/>
                  </a:cubicBezTo>
                  <a:cubicBezTo>
                    <a:pt x="1862733" y="487875"/>
                    <a:pt x="1871315" y="485792"/>
                    <a:pt x="1880443" y="485792"/>
                  </a:cubicBezTo>
                  <a:cubicBezTo>
                    <a:pt x="1892052" y="485792"/>
                    <a:pt x="1901875" y="488148"/>
                    <a:pt x="1909911" y="492861"/>
                  </a:cubicBezTo>
                  <a:cubicBezTo>
                    <a:pt x="1917948" y="497574"/>
                    <a:pt x="1923951" y="504495"/>
                    <a:pt x="1927920" y="513623"/>
                  </a:cubicBezTo>
                  <a:cubicBezTo>
                    <a:pt x="1930797" y="520370"/>
                    <a:pt x="1932236" y="531284"/>
                    <a:pt x="1932236" y="546365"/>
                  </a:cubicBezTo>
                  <a:lnTo>
                    <a:pt x="1932236" y="647419"/>
                  </a:lnTo>
                  <a:lnTo>
                    <a:pt x="1890415" y="647419"/>
                  </a:lnTo>
                  <a:lnTo>
                    <a:pt x="1890415" y="557081"/>
                  </a:lnTo>
                  <a:cubicBezTo>
                    <a:pt x="1890415" y="541404"/>
                    <a:pt x="1888976" y="531284"/>
                    <a:pt x="1886099" y="526720"/>
                  </a:cubicBezTo>
                  <a:cubicBezTo>
                    <a:pt x="1882229" y="520766"/>
                    <a:pt x="1876276" y="517790"/>
                    <a:pt x="1868239" y="517790"/>
                  </a:cubicBezTo>
                  <a:cubicBezTo>
                    <a:pt x="1862386" y="517790"/>
                    <a:pt x="1856879" y="519576"/>
                    <a:pt x="1851720" y="523148"/>
                  </a:cubicBezTo>
                  <a:cubicBezTo>
                    <a:pt x="1846560" y="526720"/>
                    <a:pt x="1842839" y="531953"/>
                    <a:pt x="1840557" y="538849"/>
                  </a:cubicBezTo>
                  <a:cubicBezTo>
                    <a:pt x="1838275" y="545745"/>
                    <a:pt x="1837134" y="556634"/>
                    <a:pt x="1837134" y="571517"/>
                  </a:cubicBezTo>
                  <a:lnTo>
                    <a:pt x="1837134" y="647419"/>
                  </a:lnTo>
                  <a:lnTo>
                    <a:pt x="1795314" y="647419"/>
                  </a:lnTo>
                  <a:lnTo>
                    <a:pt x="1795314" y="560801"/>
                  </a:lnTo>
                  <a:cubicBezTo>
                    <a:pt x="1795314" y="545422"/>
                    <a:pt x="1794570" y="535500"/>
                    <a:pt x="1793081" y="531036"/>
                  </a:cubicBezTo>
                  <a:cubicBezTo>
                    <a:pt x="1791593" y="526571"/>
                    <a:pt x="1789286" y="523247"/>
                    <a:pt x="1786161" y="521064"/>
                  </a:cubicBezTo>
                  <a:cubicBezTo>
                    <a:pt x="1783035" y="518881"/>
                    <a:pt x="1778794" y="517790"/>
                    <a:pt x="1773436" y="517790"/>
                  </a:cubicBezTo>
                  <a:cubicBezTo>
                    <a:pt x="1766987" y="517790"/>
                    <a:pt x="1761182" y="519526"/>
                    <a:pt x="1756023" y="522999"/>
                  </a:cubicBezTo>
                  <a:cubicBezTo>
                    <a:pt x="1750864" y="526472"/>
                    <a:pt x="1747168" y="531482"/>
                    <a:pt x="1744935" y="538031"/>
                  </a:cubicBezTo>
                  <a:cubicBezTo>
                    <a:pt x="1742703" y="544579"/>
                    <a:pt x="1741587" y="555443"/>
                    <a:pt x="1741587" y="570624"/>
                  </a:cubicBezTo>
                  <a:lnTo>
                    <a:pt x="1741587" y="647419"/>
                  </a:lnTo>
                  <a:lnTo>
                    <a:pt x="1699766" y="647419"/>
                  </a:lnTo>
                  <a:lnTo>
                    <a:pt x="1699766" y="489364"/>
                  </a:lnTo>
                  <a:lnTo>
                    <a:pt x="1738312" y="489364"/>
                  </a:lnTo>
                  <a:lnTo>
                    <a:pt x="1738312" y="510944"/>
                  </a:lnTo>
                  <a:cubicBezTo>
                    <a:pt x="1752104" y="494176"/>
                    <a:pt x="1768525" y="485792"/>
                    <a:pt x="1787575" y="485792"/>
                  </a:cubicBezTo>
                  <a:close/>
                  <a:moveTo>
                    <a:pt x="1505992" y="485792"/>
                  </a:moveTo>
                  <a:cubicBezTo>
                    <a:pt x="1529507" y="485792"/>
                    <a:pt x="1548061" y="493556"/>
                    <a:pt x="1561654" y="509083"/>
                  </a:cubicBezTo>
                  <a:cubicBezTo>
                    <a:pt x="1575246" y="524611"/>
                    <a:pt x="1581745" y="548399"/>
                    <a:pt x="1581150" y="580447"/>
                  </a:cubicBezTo>
                  <a:lnTo>
                    <a:pt x="1476375" y="580447"/>
                  </a:lnTo>
                  <a:cubicBezTo>
                    <a:pt x="1476673" y="592849"/>
                    <a:pt x="1480046" y="602498"/>
                    <a:pt x="1486495" y="609394"/>
                  </a:cubicBezTo>
                  <a:cubicBezTo>
                    <a:pt x="1492945" y="616289"/>
                    <a:pt x="1500981" y="619737"/>
                    <a:pt x="1510606" y="619737"/>
                  </a:cubicBezTo>
                  <a:cubicBezTo>
                    <a:pt x="1517154" y="619737"/>
                    <a:pt x="1522661" y="617951"/>
                    <a:pt x="1527125" y="614379"/>
                  </a:cubicBezTo>
                  <a:cubicBezTo>
                    <a:pt x="1531590" y="610807"/>
                    <a:pt x="1534964" y="605053"/>
                    <a:pt x="1537246" y="597115"/>
                  </a:cubicBezTo>
                  <a:lnTo>
                    <a:pt x="1578918" y="604110"/>
                  </a:lnTo>
                  <a:cubicBezTo>
                    <a:pt x="1573560" y="619390"/>
                    <a:pt x="1565101" y="631023"/>
                    <a:pt x="1553542" y="639010"/>
                  </a:cubicBezTo>
                  <a:cubicBezTo>
                    <a:pt x="1541983" y="646998"/>
                    <a:pt x="1527522" y="650991"/>
                    <a:pt x="1510159" y="650991"/>
                  </a:cubicBezTo>
                  <a:cubicBezTo>
                    <a:pt x="1482675" y="650991"/>
                    <a:pt x="1462336" y="642012"/>
                    <a:pt x="1449140" y="624053"/>
                  </a:cubicBezTo>
                  <a:cubicBezTo>
                    <a:pt x="1438722" y="609667"/>
                    <a:pt x="1433513" y="591509"/>
                    <a:pt x="1433513" y="569582"/>
                  </a:cubicBezTo>
                  <a:cubicBezTo>
                    <a:pt x="1433513" y="543388"/>
                    <a:pt x="1440359" y="522875"/>
                    <a:pt x="1454051" y="508042"/>
                  </a:cubicBezTo>
                  <a:cubicBezTo>
                    <a:pt x="1467743" y="493209"/>
                    <a:pt x="1485057" y="485792"/>
                    <a:pt x="1505992" y="485792"/>
                  </a:cubicBezTo>
                  <a:close/>
                  <a:moveTo>
                    <a:pt x="926902" y="485792"/>
                  </a:moveTo>
                  <a:cubicBezTo>
                    <a:pt x="950813" y="485792"/>
                    <a:pt x="970409" y="493531"/>
                    <a:pt x="985689" y="509009"/>
                  </a:cubicBezTo>
                  <a:cubicBezTo>
                    <a:pt x="999480" y="523098"/>
                    <a:pt x="1007070" y="540511"/>
                    <a:pt x="1008459" y="561248"/>
                  </a:cubicBezTo>
                  <a:cubicBezTo>
                    <a:pt x="1021358" y="555989"/>
                    <a:pt x="1028005" y="545968"/>
                    <a:pt x="1028402" y="531184"/>
                  </a:cubicBezTo>
                  <a:lnTo>
                    <a:pt x="1008162" y="531184"/>
                  </a:lnTo>
                  <a:lnTo>
                    <a:pt x="1008162" y="489364"/>
                  </a:lnTo>
                  <a:lnTo>
                    <a:pt x="1049982" y="489364"/>
                  </a:lnTo>
                  <a:lnTo>
                    <a:pt x="1049982" y="519278"/>
                  </a:lnTo>
                  <a:cubicBezTo>
                    <a:pt x="1049982" y="531581"/>
                    <a:pt x="1048916" y="541206"/>
                    <a:pt x="1046783" y="548151"/>
                  </a:cubicBezTo>
                  <a:cubicBezTo>
                    <a:pt x="1044650" y="555096"/>
                    <a:pt x="1040705" y="561297"/>
                    <a:pt x="1034951" y="566754"/>
                  </a:cubicBezTo>
                  <a:cubicBezTo>
                    <a:pt x="1028303" y="573204"/>
                    <a:pt x="1019225" y="578264"/>
                    <a:pt x="1007715" y="581935"/>
                  </a:cubicBezTo>
                  <a:cubicBezTo>
                    <a:pt x="1005235" y="599695"/>
                    <a:pt x="997843" y="614826"/>
                    <a:pt x="985540" y="627327"/>
                  </a:cubicBezTo>
                  <a:cubicBezTo>
                    <a:pt x="970062" y="643103"/>
                    <a:pt x="950615" y="650991"/>
                    <a:pt x="927199" y="650991"/>
                  </a:cubicBezTo>
                  <a:cubicBezTo>
                    <a:pt x="912217" y="650991"/>
                    <a:pt x="898426" y="647717"/>
                    <a:pt x="885825" y="641168"/>
                  </a:cubicBezTo>
                  <a:cubicBezTo>
                    <a:pt x="872431" y="634223"/>
                    <a:pt x="862360" y="624524"/>
                    <a:pt x="855613" y="612073"/>
                  </a:cubicBezTo>
                  <a:cubicBezTo>
                    <a:pt x="848866" y="599621"/>
                    <a:pt x="845493" y="584316"/>
                    <a:pt x="845493" y="566159"/>
                  </a:cubicBezTo>
                  <a:cubicBezTo>
                    <a:pt x="845493" y="551872"/>
                    <a:pt x="848916" y="538427"/>
                    <a:pt x="855762" y="525827"/>
                  </a:cubicBezTo>
                  <a:cubicBezTo>
                    <a:pt x="862906" y="512631"/>
                    <a:pt x="872678" y="502659"/>
                    <a:pt x="885081" y="495912"/>
                  </a:cubicBezTo>
                  <a:cubicBezTo>
                    <a:pt x="897483" y="489165"/>
                    <a:pt x="911423" y="485792"/>
                    <a:pt x="926902" y="485792"/>
                  </a:cubicBezTo>
                  <a:close/>
                  <a:moveTo>
                    <a:pt x="751136" y="485792"/>
                  </a:moveTo>
                  <a:cubicBezTo>
                    <a:pt x="770384" y="485792"/>
                    <a:pt x="785689" y="489934"/>
                    <a:pt x="797049" y="498219"/>
                  </a:cubicBezTo>
                  <a:cubicBezTo>
                    <a:pt x="808410" y="506504"/>
                    <a:pt x="816570" y="519129"/>
                    <a:pt x="821531" y="536096"/>
                  </a:cubicBezTo>
                  <a:lnTo>
                    <a:pt x="780306" y="543537"/>
                  </a:lnTo>
                  <a:cubicBezTo>
                    <a:pt x="778917" y="535302"/>
                    <a:pt x="775767" y="529101"/>
                    <a:pt x="770855" y="524934"/>
                  </a:cubicBezTo>
                  <a:cubicBezTo>
                    <a:pt x="765944" y="520766"/>
                    <a:pt x="759569" y="518683"/>
                    <a:pt x="751731" y="518683"/>
                  </a:cubicBezTo>
                  <a:cubicBezTo>
                    <a:pt x="741313" y="518683"/>
                    <a:pt x="733003" y="522280"/>
                    <a:pt x="726802" y="529473"/>
                  </a:cubicBezTo>
                  <a:cubicBezTo>
                    <a:pt x="720601" y="536666"/>
                    <a:pt x="717500" y="548697"/>
                    <a:pt x="717500" y="565564"/>
                  </a:cubicBezTo>
                  <a:cubicBezTo>
                    <a:pt x="717500" y="584316"/>
                    <a:pt x="720651" y="597562"/>
                    <a:pt x="726951" y="605301"/>
                  </a:cubicBezTo>
                  <a:cubicBezTo>
                    <a:pt x="733251" y="613040"/>
                    <a:pt x="741710" y="616909"/>
                    <a:pt x="752326" y="616909"/>
                  </a:cubicBezTo>
                  <a:cubicBezTo>
                    <a:pt x="760264" y="616909"/>
                    <a:pt x="766763" y="614652"/>
                    <a:pt x="771823" y="610138"/>
                  </a:cubicBezTo>
                  <a:cubicBezTo>
                    <a:pt x="776883" y="605623"/>
                    <a:pt x="780455" y="597859"/>
                    <a:pt x="782538" y="586846"/>
                  </a:cubicBezTo>
                  <a:lnTo>
                    <a:pt x="823615" y="593841"/>
                  </a:lnTo>
                  <a:cubicBezTo>
                    <a:pt x="819349" y="612693"/>
                    <a:pt x="811163" y="626931"/>
                    <a:pt x="799058" y="636555"/>
                  </a:cubicBezTo>
                  <a:cubicBezTo>
                    <a:pt x="786953" y="646179"/>
                    <a:pt x="770731" y="650991"/>
                    <a:pt x="750391" y="650991"/>
                  </a:cubicBezTo>
                  <a:cubicBezTo>
                    <a:pt x="727273" y="650991"/>
                    <a:pt x="708844" y="643699"/>
                    <a:pt x="695102" y="629113"/>
                  </a:cubicBezTo>
                  <a:cubicBezTo>
                    <a:pt x="681360" y="614528"/>
                    <a:pt x="674489" y="594337"/>
                    <a:pt x="674489" y="568540"/>
                  </a:cubicBezTo>
                  <a:cubicBezTo>
                    <a:pt x="674489" y="542446"/>
                    <a:pt x="681385" y="522131"/>
                    <a:pt x="695176" y="507595"/>
                  </a:cubicBezTo>
                  <a:cubicBezTo>
                    <a:pt x="708968" y="493060"/>
                    <a:pt x="727621" y="485792"/>
                    <a:pt x="751136" y="485792"/>
                  </a:cubicBezTo>
                  <a:close/>
                  <a:moveTo>
                    <a:pt x="517178" y="485792"/>
                  </a:moveTo>
                  <a:cubicBezTo>
                    <a:pt x="526405" y="485792"/>
                    <a:pt x="534839" y="487454"/>
                    <a:pt x="542479" y="490778"/>
                  </a:cubicBezTo>
                  <a:cubicBezTo>
                    <a:pt x="550118" y="494101"/>
                    <a:pt x="555898" y="498343"/>
                    <a:pt x="559817" y="503502"/>
                  </a:cubicBezTo>
                  <a:cubicBezTo>
                    <a:pt x="563736" y="508662"/>
                    <a:pt x="566465" y="514516"/>
                    <a:pt x="568003" y="521064"/>
                  </a:cubicBezTo>
                  <a:cubicBezTo>
                    <a:pt x="569541" y="527613"/>
                    <a:pt x="570309" y="536989"/>
                    <a:pt x="570309" y="549193"/>
                  </a:cubicBezTo>
                  <a:lnTo>
                    <a:pt x="570309" y="647419"/>
                  </a:lnTo>
                  <a:lnTo>
                    <a:pt x="528489" y="647419"/>
                  </a:lnTo>
                  <a:lnTo>
                    <a:pt x="528489" y="566754"/>
                  </a:lnTo>
                  <a:cubicBezTo>
                    <a:pt x="528489" y="549689"/>
                    <a:pt x="527596" y="538651"/>
                    <a:pt x="525810" y="533640"/>
                  </a:cubicBezTo>
                  <a:cubicBezTo>
                    <a:pt x="524024" y="528630"/>
                    <a:pt x="521122" y="524735"/>
                    <a:pt x="517103" y="521957"/>
                  </a:cubicBezTo>
                  <a:cubicBezTo>
                    <a:pt x="513085" y="519179"/>
                    <a:pt x="508248" y="517790"/>
                    <a:pt x="502593" y="517790"/>
                  </a:cubicBezTo>
                  <a:cubicBezTo>
                    <a:pt x="495350" y="517790"/>
                    <a:pt x="488851" y="519774"/>
                    <a:pt x="483096" y="523743"/>
                  </a:cubicBezTo>
                  <a:cubicBezTo>
                    <a:pt x="477341" y="527712"/>
                    <a:pt x="473398" y="532970"/>
                    <a:pt x="471264" y="539519"/>
                  </a:cubicBezTo>
                  <a:cubicBezTo>
                    <a:pt x="469131" y="546067"/>
                    <a:pt x="468065" y="558172"/>
                    <a:pt x="468065" y="575833"/>
                  </a:cubicBezTo>
                  <a:lnTo>
                    <a:pt x="468065" y="647419"/>
                  </a:lnTo>
                  <a:lnTo>
                    <a:pt x="426244" y="647419"/>
                  </a:lnTo>
                  <a:lnTo>
                    <a:pt x="426244" y="489364"/>
                  </a:lnTo>
                  <a:lnTo>
                    <a:pt x="465088" y="489364"/>
                  </a:lnTo>
                  <a:lnTo>
                    <a:pt x="465088" y="512581"/>
                  </a:lnTo>
                  <a:cubicBezTo>
                    <a:pt x="478879" y="494722"/>
                    <a:pt x="496243" y="485792"/>
                    <a:pt x="517178" y="485792"/>
                  </a:cubicBezTo>
                  <a:close/>
                  <a:moveTo>
                    <a:pt x="315367" y="485792"/>
                  </a:moveTo>
                  <a:cubicBezTo>
                    <a:pt x="338882" y="485792"/>
                    <a:pt x="357436" y="493556"/>
                    <a:pt x="371029" y="509083"/>
                  </a:cubicBezTo>
                  <a:cubicBezTo>
                    <a:pt x="384622" y="524611"/>
                    <a:pt x="391120" y="548399"/>
                    <a:pt x="390525" y="580447"/>
                  </a:cubicBezTo>
                  <a:lnTo>
                    <a:pt x="285750" y="580447"/>
                  </a:lnTo>
                  <a:cubicBezTo>
                    <a:pt x="286048" y="592849"/>
                    <a:pt x="289421" y="602498"/>
                    <a:pt x="295870" y="609394"/>
                  </a:cubicBezTo>
                  <a:cubicBezTo>
                    <a:pt x="302320" y="616289"/>
                    <a:pt x="310356" y="619737"/>
                    <a:pt x="319980" y="619737"/>
                  </a:cubicBezTo>
                  <a:cubicBezTo>
                    <a:pt x="326529" y="619737"/>
                    <a:pt x="332036" y="617951"/>
                    <a:pt x="336500" y="614379"/>
                  </a:cubicBezTo>
                  <a:cubicBezTo>
                    <a:pt x="340965" y="610807"/>
                    <a:pt x="344339" y="605053"/>
                    <a:pt x="346621" y="597115"/>
                  </a:cubicBezTo>
                  <a:lnTo>
                    <a:pt x="388293" y="604110"/>
                  </a:lnTo>
                  <a:cubicBezTo>
                    <a:pt x="382935" y="619390"/>
                    <a:pt x="374476" y="631023"/>
                    <a:pt x="362917" y="639010"/>
                  </a:cubicBezTo>
                  <a:cubicBezTo>
                    <a:pt x="351358" y="646998"/>
                    <a:pt x="336897" y="650991"/>
                    <a:pt x="319534" y="650991"/>
                  </a:cubicBezTo>
                  <a:cubicBezTo>
                    <a:pt x="292051" y="650991"/>
                    <a:pt x="271711" y="642012"/>
                    <a:pt x="258515" y="624053"/>
                  </a:cubicBezTo>
                  <a:cubicBezTo>
                    <a:pt x="248097" y="609667"/>
                    <a:pt x="242888" y="591509"/>
                    <a:pt x="242888" y="569582"/>
                  </a:cubicBezTo>
                  <a:cubicBezTo>
                    <a:pt x="242888" y="543388"/>
                    <a:pt x="249734" y="522875"/>
                    <a:pt x="263426" y="508042"/>
                  </a:cubicBezTo>
                  <a:cubicBezTo>
                    <a:pt x="277118" y="493209"/>
                    <a:pt x="294432" y="485792"/>
                    <a:pt x="315367" y="485792"/>
                  </a:cubicBezTo>
                  <a:close/>
                  <a:moveTo>
                    <a:pt x="204341" y="485792"/>
                  </a:moveTo>
                  <a:cubicBezTo>
                    <a:pt x="213866" y="485792"/>
                    <a:pt x="223044" y="488421"/>
                    <a:pt x="231874" y="493680"/>
                  </a:cubicBezTo>
                  <a:lnTo>
                    <a:pt x="218926" y="530143"/>
                  </a:lnTo>
                  <a:cubicBezTo>
                    <a:pt x="211882" y="525579"/>
                    <a:pt x="205333" y="523297"/>
                    <a:pt x="199281" y="523297"/>
                  </a:cubicBezTo>
                  <a:cubicBezTo>
                    <a:pt x="193427" y="523297"/>
                    <a:pt x="188466" y="524909"/>
                    <a:pt x="184398" y="528133"/>
                  </a:cubicBezTo>
                  <a:cubicBezTo>
                    <a:pt x="180330" y="531358"/>
                    <a:pt x="177130" y="537187"/>
                    <a:pt x="174799" y="545621"/>
                  </a:cubicBezTo>
                  <a:cubicBezTo>
                    <a:pt x="172467" y="554054"/>
                    <a:pt x="171301" y="571715"/>
                    <a:pt x="171301" y="598604"/>
                  </a:cubicBezTo>
                  <a:lnTo>
                    <a:pt x="171301" y="647419"/>
                  </a:lnTo>
                  <a:lnTo>
                    <a:pt x="129481" y="647419"/>
                  </a:lnTo>
                  <a:lnTo>
                    <a:pt x="129481" y="489364"/>
                  </a:lnTo>
                  <a:lnTo>
                    <a:pt x="168325" y="489364"/>
                  </a:lnTo>
                  <a:lnTo>
                    <a:pt x="168325" y="511837"/>
                  </a:lnTo>
                  <a:cubicBezTo>
                    <a:pt x="174972" y="501220"/>
                    <a:pt x="180950" y="494225"/>
                    <a:pt x="186258" y="490852"/>
                  </a:cubicBezTo>
                  <a:cubicBezTo>
                    <a:pt x="191567" y="487479"/>
                    <a:pt x="197594" y="485792"/>
                    <a:pt x="204341" y="485792"/>
                  </a:cubicBezTo>
                  <a:close/>
                  <a:moveTo>
                    <a:pt x="1203871" y="433553"/>
                  </a:moveTo>
                  <a:lnTo>
                    <a:pt x="1203871" y="489364"/>
                  </a:lnTo>
                  <a:lnTo>
                    <a:pt x="1232446" y="489364"/>
                  </a:lnTo>
                  <a:lnTo>
                    <a:pt x="1232446" y="522701"/>
                  </a:lnTo>
                  <a:lnTo>
                    <a:pt x="1203871" y="522701"/>
                  </a:lnTo>
                  <a:lnTo>
                    <a:pt x="1203871" y="586400"/>
                  </a:lnTo>
                  <a:cubicBezTo>
                    <a:pt x="1203871" y="599298"/>
                    <a:pt x="1204144" y="606814"/>
                    <a:pt x="1204689" y="608947"/>
                  </a:cubicBezTo>
                  <a:cubicBezTo>
                    <a:pt x="1205235" y="611080"/>
                    <a:pt x="1206475" y="612841"/>
                    <a:pt x="1208410" y="614231"/>
                  </a:cubicBezTo>
                  <a:cubicBezTo>
                    <a:pt x="1210345" y="615620"/>
                    <a:pt x="1212701" y="616314"/>
                    <a:pt x="1215479" y="616314"/>
                  </a:cubicBezTo>
                  <a:cubicBezTo>
                    <a:pt x="1219349" y="616314"/>
                    <a:pt x="1224955" y="614975"/>
                    <a:pt x="1232297" y="612296"/>
                  </a:cubicBezTo>
                  <a:lnTo>
                    <a:pt x="1235869" y="644740"/>
                  </a:lnTo>
                  <a:cubicBezTo>
                    <a:pt x="1226145" y="648907"/>
                    <a:pt x="1215132" y="650991"/>
                    <a:pt x="1202829" y="650991"/>
                  </a:cubicBezTo>
                  <a:cubicBezTo>
                    <a:pt x="1195288" y="650991"/>
                    <a:pt x="1188492" y="649726"/>
                    <a:pt x="1182440" y="647196"/>
                  </a:cubicBezTo>
                  <a:cubicBezTo>
                    <a:pt x="1176387" y="644666"/>
                    <a:pt x="1171947" y="641392"/>
                    <a:pt x="1169119" y="637373"/>
                  </a:cubicBezTo>
                  <a:cubicBezTo>
                    <a:pt x="1166292" y="633355"/>
                    <a:pt x="1164332" y="627923"/>
                    <a:pt x="1163241" y="621077"/>
                  </a:cubicBezTo>
                  <a:cubicBezTo>
                    <a:pt x="1162348" y="616215"/>
                    <a:pt x="1161901" y="606392"/>
                    <a:pt x="1161901" y="591609"/>
                  </a:cubicBezTo>
                  <a:lnTo>
                    <a:pt x="1161901" y="522701"/>
                  </a:lnTo>
                  <a:lnTo>
                    <a:pt x="1142702" y="522701"/>
                  </a:lnTo>
                  <a:lnTo>
                    <a:pt x="1142702" y="489364"/>
                  </a:lnTo>
                  <a:lnTo>
                    <a:pt x="1161901" y="489364"/>
                  </a:lnTo>
                  <a:lnTo>
                    <a:pt x="1161901" y="457961"/>
                  </a:lnTo>
                  <a:close/>
                  <a:moveTo>
                    <a:pt x="70396" y="433553"/>
                  </a:moveTo>
                  <a:lnTo>
                    <a:pt x="70396" y="489364"/>
                  </a:lnTo>
                  <a:lnTo>
                    <a:pt x="98971" y="489364"/>
                  </a:lnTo>
                  <a:lnTo>
                    <a:pt x="98971" y="522701"/>
                  </a:lnTo>
                  <a:lnTo>
                    <a:pt x="70396" y="522701"/>
                  </a:lnTo>
                  <a:lnTo>
                    <a:pt x="70396" y="586400"/>
                  </a:lnTo>
                  <a:cubicBezTo>
                    <a:pt x="70396" y="599298"/>
                    <a:pt x="70669" y="606814"/>
                    <a:pt x="71214" y="608947"/>
                  </a:cubicBezTo>
                  <a:cubicBezTo>
                    <a:pt x="71760" y="611080"/>
                    <a:pt x="73000" y="612841"/>
                    <a:pt x="74935" y="614231"/>
                  </a:cubicBezTo>
                  <a:cubicBezTo>
                    <a:pt x="76870" y="615620"/>
                    <a:pt x="79226" y="616314"/>
                    <a:pt x="82004" y="616314"/>
                  </a:cubicBezTo>
                  <a:cubicBezTo>
                    <a:pt x="85874" y="616314"/>
                    <a:pt x="91480" y="614975"/>
                    <a:pt x="98822" y="612296"/>
                  </a:cubicBezTo>
                  <a:lnTo>
                    <a:pt x="102394" y="644740"/>
                  </a:lnTo>
                  <a:cubicBezTo>
                    <a:pt x="92670" y="648907"/>
                    <a:pt x="81657" y="650991"/>
                    <a:pt x="69354" y="650991"/>
                  </a:cubicBezTo>
                  <a:cubicBezTo>
                    <a:pt x="61813" y="650991"/>
                    <a:pt x="55017" y="649726"/>
                    <a:pt x="48965" y="647196"/>
                  </a:cubicBezTo>
                  <a:cubicBezTo>
                    <a:pt x="42912" y="644666"/>
                    <a:pt x="38472" y="641392"/>
                    <a:pt x="35644" y="637373"/>
                  </a:cubicBezTo>
                  <a:cubicBezTo>
                    <a:pt x="32817" y="633355"/>
                    <a:pt x="30857" y="627923"/>
                    <a:pt x="29766" y="621077"/>
                  </a:cubicBezTo>
                  <a:cubicBezTo>
                    <a:pt x="28873" y="616215"/>
                    <a:pt x="28426" y="606392"/>
                    <a:pt x="28426" y="591609"/>
                  </a:cubicBezTo>
                  <a:lnTo>
                    <a:pt x="28426" y="522701"/>
                  </a:lnTo>
                  <a:lnTo>
                    <a:pt x="9227" y="522701"/>
                  </a:lnTo>
                  <a:lnTo>
                    <a:pt x="9227" y="489364"/>
                  </a:lnTo>
                  <a:lnTo>
                    <a:pt x="28426" y="489364"/>
                  </a:lnTo>
                  <a:lnTo>
                    <a:pt x="28426" y="457961"/>
                  </a:lnTo>
                  <a:close/>
                  <a:moveTo>
                    <a:pt x="1264593" y="429237"/>
                  </a:moveTo>
                  <a:lnTo>
                    <a:pt x="1306413" y="429237"/>
                  </a:lnTo>
                  <a:lnTo>
                    <a:pt x="1306413" y="509456"/>
                  </a:lnTo>
                  <a:cubicBezTo>
                    <a:pt x="1319907" y="493680"/>
                    <a:pt x="1336030" y="485792"/>
                    <a:pt x="1354782" y="485792"/>
                  </a:cubicBezTo>
                  <a:cubicBezTo>
                    <a:pt x="1364407" y="485792"/>
                    <a:pt x="1373088" y="487578"/>
                    <a:pt x="1380827" y="491150"/>
                  </a:cubicBezTo>
                  <a:cubicBezTo>
                    <a:pt x="1388566" y="494722"/>
                    <a:pt x="1394396" y="499286"/>
                    <a:pt x="1398315" y="504842"/>
                  </a:cubicBezTo>
                  <a:cubicBezTo>
                    <a:pt x="1402234" y="510398"/>
                    <a:pt x="1404913" y="516550"/>
                    <a:pt x="1406351" y="523297"/>
                  </a:cubicBezTo>
                  <a:cubicBezTo>
                    <a:pt x="1407790" y="530043"/>
                    <a:pt x="1408509" y="540511"/>
                    <a:pt x="1408509" y="554699"/>
                  </a:cubicBezTo>
                  <a:lnTo>
                    <a:pt x="1408509" y="647419"/>
                  </a:lnTo>
                  <a:lnTo>
                    <a:pt x="1366689" y="647419"/>
                  </a:lnTo>
                  <a:lnTo>
                    <a:pt x="1366689" y="563927"/>
                  </a:lnTo>
                  <a:cubicBezTo>
                    <a:pt x="1366689" y="547357"/>
                    <a:pt x="1365895" y="536840"/>
                    <a:pt x="1364307" y="532375"/>
                  </a:cubicBezTo>
                  <a:cubicBezTo>
                    <a:pt x="1362720" y="527910"/>
                    <a:pt x="1359917" y="524363"/>
                    <a:pt x="1355899" y="521734"/>
                  </a:cubicBezTo>
                  <a:cubicBezTo>
                    <a:pt x="1351880" y="519105"/>
                    <a:pt x="1346845" y="517790"/>
                    <a:pt x="1340793" y="517790"/>
                  </a:cubicBezTo>
                  <a:cubicBezTo>
                    <a:pt x="1333847" y="517790"/>
                    <a:pt x="1327646" y="519477"/>
                    <a:pt x="1322189" y="522850"/>
                  </a:cubicBezTo>
                  <a:cubicBezTo>
                    <a:pt x="1316732" y="526224"/>
                    <a:pt x="1312739" y="531308"/>
                    <a:pt x="1310208" y="538105"/>
                  </a:cubicBezTo>
                  <a:cubicBezTo>
                    <a:pt x="1307678" y="544901"/>
                    <a:pt x="1306413" y="554947"/>
                    <a:pt x="1306413" y="568243"/>
                  </a:cubicBezTo>
                  <a:lnTo>
                    <a:pt x="1306413" y="647419"/>
                  </a:lnTo>
                  <a:lnTo>
                    <a:pt x="1264593" y="647419"/>
                  </a:lnTo>
                  <a:close/>
                  <a:moveTo>
                    <a:pt x="1488281" y="425516"/>
                  </a:moveTo>
                  <a:lnTo>
                    <a:pt x="1526977" y="425516"/>
                  </a:lnTo>
                  <a:lnTo>
                    <a:pt x="1557784" y="469421"/>
                  </a:lnTo>
                  <a:lnTo>
                    <a:pt x="1524149" y="469421"/>
                  </a:lnTo>
                  <a:lnTo>
                    <a:pt x="1506885" y="447245"/>
                  </a:lnTo>
                  <a:lnTo>
                    <a:pt x="1490811" y="469421"/>
                  </a:lnTo>
                  <a:lnTo>
                    <a:pt x="1457027" y="469421"/>
                  </a:lnTo>
                  <a:close/>
                  <a:moveTo>
                    <a:pt x="297656" y="425516"/>
                  </a:moveTo>
                  <a:lnTo>
                    <a:pt x="336352" y="425516"/>
                  </a:lnTo>
                  <a:lnTo>
                    <a:pt x="367159" y="469421"/>
                  </a:lnTo>
                  <a:lnTo>
                    <a:pt x="333524" y="469421"/>
                  </a:lnTo>
                  <a:lnTo>
                    <a:pt x="316260" y="447245"/>
                  </a:lnTo>
                  <a:lnTo>
                    <a:pt x="300186" y="469421"/>
                  </a:lnTo>
                  <a:lnTo>
                    <a:pt x="266402" y="469421"/>
                  </a:lnTo>
                  <a:close/>
                  <a:moveTo>
                    <a:pt x="1499295" y="371492"/>
                  </a:moveTo>
                  <a:cubicBezTo>
                    <a:pt x="1511498" y="371591"/>
                    <a:pt x="1521470" y="373575"/>
                    <a:pt x="1529209" y="377445"/>
                  </a:cubicBezTo>
                  <a:cubicBezTo>
                    <a:pt x="1537742" y="381612"/>
                    <a:pt x="1542108" y="387416"/>
                    <a:pt x="1542306" y="394858"/>
                  </a:cubicBezTo>
                  <a:cubicBezTo>
                    <a:pt x="1542703" y="405177"/>
                    <a:pt x="1533674" y="411477"/>
                    <a:pt x="1515219" y="413759"/>
                  </a:cubicBezTo>
                  <a:lnTo>
                    <a:pt x="1515219" y="421200"/>
                  </a:lnTo>
                  <a:lnTo>
                    <a:pt x="1498550" y="421200"/>
                  </a:lnTo>
                  <a:lnTo>
                    <a:pt x="1498550" y="404829"/>
                  </a:lnTo>
                  <a:cubicBezTo>
                    <a:pt x="1504206" y="404234"/>
                    <a:pt x="1507827" y="403688"/>
                    <a:pt x="1509415" y="403192"/>
                  </a:cubicBezTo>
                  <a:cubicBezTo>
                    <a:pt x="1514673" y="401902"/>
                    <a:pt x="1517352" y="399620"/>
                    <a:pt x="1517452" y="396346"/>
                  </a:cubicBezTo>
                  <a:cubicBezTo>
                    <a:pt x="1517551" y="394064"/>
                    <a:pt x="1516162" y="392129"/>
                    <a:pt x="1513284" y="390542"/>
                  </a:cubicBezTo>
                  <a:cubicBezTo>
                    <a:pt x="1509117" y="388260"/>
                    <a:pt x="1502519" y="387119"/>
                    <a:pt x="1493490" y="387119"/>
                  </a:cubicBezTo>
                  <a:cubicBezTo>
                    <a:pt x="1490414" y="387119"/>
                    <a:pt x="1485751" y="387317"/>
                    <a:pt x="1479500" y="387714"/>
                  </a:cubicBezTo>
                  <a:lnTo>
                    <a:pt x="1477863" y="372534"/>
                  </a:lnTo>
                  <a:cubicBezTo>
                    <a:pt x="1481733" y="371740"/>
                    <a:pt x="1488877" y="371393"/>
                    <a:pt x="1499295" y="371492"/>
                  </a:cubicBezTo>
                  <a:close/>
                  <a:moveTo>
                    <a:pt x="1218605" y="200042"/>
                  </a:moveTo>
                  <a:cubicBezTo>
                    <a:pt x="1213247" y="201828"/>
                    <a:pt x="1204764" y="203961"/>
                    <a:pt x="1193155" y="206442"/>
                  </a:cubicBezTo>
                  <a:cubicBezTo>
                    <a:pt x="1181547" y="208922"/>
                    <a:pt x="1173956" y="211353"/>
                    <a:pt x="1170384" y="213734"/>
                  </a:cubicBezTo>
                  <a:cubicBezTo>
                    <a:pt x="1164927" y="217604"/>
                    <a:pt x="1162199" y="222515"/>
                    <a:pt x="1162199" y="228468"/>
                  </a:cubicBezTo>
                  <a:cubicBezTo>
                    <a:pt x="1162199" y="234322"/>
                    <a:pt x="1164382" y="239382"/>
                    <a:pt x="1168747" y="243649"/>
                  </a:cubicBezTo>
                  <a:cubicBezTo>
                    <a:pt x="1173113" y="247915"/>
                    <a:pt x="1178669" y="250048"/>
                    <a:pt x="1185416" y="250048"/>
                  </a:cubicBezTo>
                  <a:cubicBezTo>
                    <a:pt x="1192957" y="250048"/>
                    <a:pt x="1200150" y="247568"/>
                    <a:pt x="1206996" y="242607"/>
                  </a:cubicBezTo>
                  <a:cubicBezTo>
                    <a:pt x="1212056" y="238836"/>
                    <a:pt x="1215380" y="234223"/>
                    <a:pt x="1216968" y="228766"/>
                  </a:cubicBezTo>
                  <a:cubicBezTo>
                    <a:pt x="1218059" y="225194"/>
                    <a:pt x="1218605" y="218397"/>
                    <a:pt x="1218605" y="208376"/>
                  </a:cubicBezTo>
                  <a:close/>
                  <a:moveTo>
                    <a:pt x="479375" y="148399"/>
                  </a:moveTo>
                  <a:cubicBezTo>
                    <a:pt x="468461" y="148399"/>
                    <a:pt x="459284" y="152566"/>
                    <a:pt x="451842" y="160900"/>
                  </a:cubicBezTo>
                  <a:cubicBezTo>
                    <a:pt x="444401" y="169234"/>
                    <a:pt x="440680" y="181240"/>
                    <a:pt x="440680" y="196917"/>
                  </a:cubicBezTo>
                  <a:cubicBezTo>
                    <a:pt x="440680" y="212593"/>
                    <a:pt x="444401" y="224599"/>
                    <a:pt x="451842" y="232933"/>
                  </a:cubicBezTo>
                  <a:cubicBezTo>
                    <a:pt x="459284" y="241267"/>
                    <a:pt x="468461" y="245434"/>
                    <a:pt x="479375" y="245434"/>
                  </a:cubicBezTo>
                  <a:cubicBezTo>
                    <a:pt x="490289" y="245434"/>
                    <a:pt x="499442" y="241267"/>
                    <a:pt x="506834" y="232933"/>
                  </a:cubicBezTo>
                  <a:cubicBezTo>
                    <a:pt x="514226" y="224599"/>
                    <a:pt x="517922" y="212494"/>
                    <a:pt x="517922" y="196619"/>
                  </a:cubicBezTo>
                  <a:cubicBezTo>
                    <a:pt x="517922" y="181141"/>
                    <a:pt x="514226" y="169234"/>
                    <a:pt x="506834" y="160900"/>
                  </a:cubicBezTo>
                  <a:cubicBezTo>
                    <a:pt x="499442" y="152566"/>
                    <a:pt x="490289" y="148399"/>
                    <a:pt x="479375" y="148399"/>
                  </a:cubicBezTo>
                  <a:close/>
                  <a:moveTo>
                    <a:pt x="845195" y="147357"/>
                  </a:moveTo>
                  <a:cubicBezTo>
                    <a:pt x="834976" y="147357"/>
                    <a:pt x="826492" y="151301"/>
                    <a:pt x="819745" y="159189"/>
                  </a:cubicBezTo>
                  <a:cubicBezTo>
                    <a:pt x="812998" y="167076"/>
                    <a:pt x="809625" y="178759"/>
                    <a:pt x="809625" y="194238"/>
                  </a:cubicBezTo>
                  <a:cubicBezTo>
                    <a:pt x="809625" y="211998"/>
                    <a:pt x="813147" y="225119"/>
                    <a:pt x="820192" y="233603"/>
                  </a:cubicBezTo>
                  <a:cubicBezTo>
                    <a:pt x="827236" y="242086"/>
                    <a:pt x="835819" y="246327"/>
                    <a:pt x="845939" y="246327"/>
                  </a:cubicBezTo>
                  <a:cubicBezTo>
                    <a:pt x="855663" y="246327"/>
                    <a:pt x="863749" y="242433"/>
                    <a:pt x="870198" y="234644"/>
                  </a:cubicBezTo>
                  <a:cubicBezTo>
                    <a:pt x="876647" y="226856"/>
                    <a:pt x="879872" y="214081"/>
                    <a:pt x="879872" y="196321"/>
                  </a:cubicBezTo>
                  <a:cubicBezTo>
                    <a:pt x="879872" y="179752"/>
                    <a:pt x="876548" y="167449"/>
                    <a:pt x="869900" y="159412"/>
                  </a:cubicBezTo>
                  <a:cubicBezTo>
                    <a:pt x="863253" y="151375"/>
                    <a:pt x="855018" y="147357"/>
                    <a:pt x="845195" y="147357"/>
                  </a:cubicBezTo>
                  <a:close/>
                  <a:moveTo>
                    <a:pt x="1879997" y="146315"/>
                  </a:moveTo>
                  <a:cubicBezTo>
                    <a:pt x="1870869" y="146315"/>
                    <a:pt x="1863328" y="149639"/>
                    <a:pt x="1857375" y="156286"/>
                  </a:cubicBezTo>
                  <a:cubicBezTo>
                    <a:pt x="1851422" y="162934"/>
                    <a:pt x="1848495" y="171963"/>
                    <a:pt x="1848594" y="183373"/>
                  </a:cubicBezTo>
                  <a:lnTo>
                    <a:pt x="1911102" y="183373"/>
                  </a:lnTo>
                  <a:cubicBezTo>
                    <a:pt x="1910804" y="171268"/>
                    <a:pt x="1907679" y="162066"/>
                    <a:pt x="1901726" y="155766"/>
                  </a:cubicBezTo>
                  <a:cubicBezTo>
                    <a:pt x="1895773" y="149465"/>
                    <a:pt x="1888530" y="146315"/>
                    <a:pt x="1879997" y="146315"/>
                  </a:cubicBezTo>
                  <a:close/>
                  <a:moveTo>
                    <a:pt x="1721941" y="117889"/>
                  </a:moveTo>
                  <a:lnTo>
                    <a:pt x="1763762" y="117889"/>
                  </a:lnTo>
                  <a:lnTo>
                    <a:pt x="1763762" y="275944"/>
                  </a:lnTo>
                  <a:lnTo>
                    <a:pt x="1721941" y="275944"/>
                  </a:lnTo>
                  <a:close/>
                  <a:moveTo>
                    <a:pt x="588466" y="117889"/>
                  </a:moveTo>
                  <a:lnTo>
                    <a:pt x="630287" y="117889"/>
                  </a:lnTo>
                  <a:lnTo>
                    <a:pt x="630287" y="275944"/>
                  </a:lnTo>
                  <a:lnTo>
                    <a:pt x="588466" y="275944"/>
                  </a:lnTo>
                  <a:close/>
                  <a:moveTo>
                    <a:pt x="2079278" y="114317"/>
                  </a:moveTo>
                  <a:cubicBezTo>
                    <a:pt x="2088505" y="114317"/>
                    <a:pt x="2096939" y="115979"/>
                    <a:pt x="2104578" y="119303"/>
                  </a:cubicBezTo>
                  <a:cubicBezTo>
                    <a:pt x="2112218" y="122626"/>
                    <a:pt x="2117998" y="126868"/>
                    <a:pt x="2121917" y="132027"/>
                  </a:cubicBezTo>
                  <a:cubicBezTo>
                    <a:pt x="2125836" y="137187"/>
                    <a:pt x="2128565" y="143041"/>
                    <a:pt x="2130102" y="149589"/>
                  </a:cubicBezTo>
                  <a:cubicBezTo>
                    <a:pt x="2131640" y="156138"/>
                    <a:pt x="2132409" y="165514"/>
                    <a:pt x="2132409" y="177718"/>
                  </a:cubicBezTo>
                  <a:lnTo>
                    <a:pt x="2132409" y="275944"/>
                  </a:lnTo>
                  <a:lnTo>
                    <a:pt x="2090589" y="275944"/>
                  </a:lnTo>
                  <a:lnTo>
                    <a:pt x="2090589" y="195279"/>
                  </a:lnTo>
                  <a:cubicBezTo>
                    <a:pt x="2090589" y="178214"/>
                    <a:pt x="2089696" y="167176"/>
                    <a:pt x="2087910" y="162165"/>
                  </a:cubicBezTo>
                  <a:cubicBezTo>
                    <a:pt x="2086124" y="157155"/>
                    <a:pt x="2083222" y="153260"/>
                    <a:pt x="2079203" y="150482"/>
                  </a:cubicBezTo>
                  <a:cubicBezTo>
                    <a:pt x="2075185" y="147704"/>
                    <a:pt x="2070348" y="146315"/>
                    <a:pt x="2064692" y="146315"/>
                  </a:cubicBezTo>
                  <a:cubicBezTo>
                    <a:pt x="2057450" y="146315"/>
                    <a:pt x="2050951" y="148299"/>
                    <a:pt x="2045196" y="152268"/>
                  </a:cubicBezTo>
                  <a:cubicBezTo>
                    <a:pt x="2039441" y="156237"/>
                    <a:pt x="2035497" y="161495"/>
                    <a:pt x="2033364" y="168044"/>
                  </a:cubicBezTo>
                  <a:cubicBezTo>
                    <a:pt x="2031231" y="174592"/>
                    <a:pt x="2030164" y="186697"/>
                    <a:pt x="2030164" y="204358"/>
                  </a:cubicBezTo>
                  <a:lnTo>
                    <a:pt x="2030164" y="275944"/>
                  </a:lnTo>
                  <a:lnTo>
                    <a:pt x="1988344" y="275944"/>
                  </a:lnTo>
                  <a:lnTo>
                    <a:pt x="1988344" y="117889"/>
                  </a:lnTo>
                  <a:lnTo>
                    <a:pt x="2027188" y="117889"/>
                  </a:lnTo>
                  <a:lnTo>
                    <a:pt x="2027188" y="141106"/>
                  </a:lnTo>
                  <a:cubicBezTo>
                    <a:pt x="2040979" y="123247"/>
                    <a:pt x="2058343" y="114317"/>
                    <a:pt x="2079278" y="114317"/>
                  </a:cubicBezTo>
                  <a:close/>
                  <a:moveTo>
                    <a:pt x="1877467" y="114317"/>
                  </a:moveTo>
                  <a:cubicBezTo>
                    <a:pt x="1900982" y="114317"/>
                    <a:pt x="1919536" y="122081"/>
                    <a:pt x="1933129" y="137608"/>
                  </a:cubicBezTo>
                  <a:cubicBezTo>
                    <a:pt x="1946721" y="153136"/>
                    <a:pt x="1953220" y="176924"/>
                    <a:pt x="1952625" y="208972"/>
                  </a:cubicBezTo>
                  <a:lnTo>
                    <a:pt x="1847850" y="208972"/>
                  </a:lnTo>
                  <a:cubicBezTo>
                    <a:pt x="1848148" y="221374"/>
                    <a:pt x="1851521" y="231023"/>
                    <a:pt x="1857970" y="237919"/>
                  </a:cubicBezTo>
                  <a:cubicBezTo>
                    <a:pt x="1864419" y="244814"/>
                    <a:pt x="1872456" y="248262"/>
                    <a:pt x="1882080" y="248262"/>
                  </a:cubicBezTo>
                  <a:cubicBezTo>
                    <a:pt x="1888629" y="248262"/>
                    <a:pt x="1894136" y="246476"/>
                    <a:pt x="1898600" y="242904"/>
                  </a:cubicBezTo>
                  <a:cubicBezTo>
                    <a:pt x="1903065" y="239333"/>
                    <a:pt x="1906439" y="233578"/>
                    <a:pt x="1908721" y="225640"/>
                  </a:cubicBezTo>
                  <a:lnTo>
                    <a:pt x="1950393" y="232635"/>
                  </a:lnTo>
                  <a:cubicBezTo>
                    <a:pt x="1945035" y="247915"/>
                    <a:pt x="1936576" y="259548"/>
                    <a:pt x="1925017" y="267535"/>
                  </a:cubicBezTo>
                  <a:cubicBezTo>
                    <a:pt x="1913458" y="275523"/>
                    <a:pt x="1898997" y="279516"/>
                    <a:pt x="1881634" y="279516"/>
                  </a:cubicBezTo>
                  <a:cubicBezTo>
                    <a:pt x="1854150" y="279516"/>
                    <a:pt x="1833811" y="270537"/>
                    <a:pt x="1820614" y="252578"/>
                  </a:cubicBezTo>
                  <a:cubicBezTo>
                    <a:pt x="1810196" y="238191"/>
                    <a:pt x="1804987" y="220034"/>
                    <a:pt x="1804987" y="198107"/>
                  </a:cubicBezTo>
                  <a:cubicBezTo>
                    <a:pt x="1804987" y="171913"/>
                    <a:pt x="1811834" y="151400"/>
                    <a:pt x="1825526" y="136567"/>
                  </a:cubicBezTo>
                  <a:cubicBezTo>
                    <a:pt x="1839218" y="121734"/>
                    <a:pt x="1856532" y="114317"/>
                    <a:pt x="1877467" y="114317"/>
                  </a:cubicBezTo>
                  <a:close/>
                  <a:moveTo>
                    <a:pt x="1671191" y="114317"/>
                  </a:moveTo>
                  <a:cubicBezTo>
                    <a:pt x="1680716" y="114317"/>
                    <a:pt x="1689894" y="116946"/>
                    <a:pt x="1698724" y="122205"/>
                  </a:cubicBezTo>
                  <a:lnTo>
                    <a:pt x="1685776" y="158668"/>
                  </a:lnTo>
                  <a:cubicBezTo>
                    <a:pt x="1678732" y="154104"/>
                    <a:pt x="1672183" y="151822"/>
                    <a:pt x="1666131" y="151822"/>
                  </a:cubicBezTo>
                  <a:cubicBezTo>
                    <a:pt x="1660277" y="151822"/>
                    <a:pt x="1655316" y="153434"/>
                    <a:pt x="1651248" y="156658"/>
                  </a:cubicBezTo>
                  <a:cubicBezTo>
                    <a:pt x="1647180" y="159883"/>
                    <a:pt x="1643980" y="165712"/>
                    <a:pt x="1641649" y="174146"/>
                  </a:cubicBezTo>
                  <a:cubicBezTo>
                    <a:pt x="1639317" y="182579"/>
                    <a:pt x="1638151" y="200240"/>
                    <a:pt x="1638151" y="227129"/>
                  </a:cubicBezTo>
                  <a:lnTo>
                    <a:pt x="1638151" y="275944"/>
                  </a:lnTo>
                  <a:lnTo>
                    <a:pt x="1596331" y="275944"/>
                  </a:lnTo>
                  <a:lnTo>
                    <a:pt x="1596331" y="117889"/>
                  </a:lnTo>
                  <a:lnTo>
                    <a:pt x="1635175" y="117889"/>
                  </a:lnTo>
                  <a:lnTo>
                    <a:pt x="1635175" y="140362"/>
                  </a:lnTo>
                  <a:cubicBezTo>
                    <a:pt x="1641822" y="129745"/>
                    <a:pt x="1647800" y="122750"/>
                    <a:pt x="1653108" y="119377"/>
                  </a:cubicBezTo>
                  <a:cubicBezTo>
                    <a:pt x="1658417" y="116004"/>
                    <a:pt x="1664444" y="114317"/>
                    <a:pt x="1671191" y="114317"/>
                  </a:cubicBezTo>
                  <a:close/>
                  <a:moveTo>
                    <a:pt x="1193155" y="114317"/>
                  </a:moveTo>
                  <a:cubicBezTo>
                    <a:pt x="1211808" y="114317"/>
                    <a:pt x="1225699" y="116525"/>
                    <a:pt x="1234827" y="120940"/>
                  </a:cubicBezTo>
                  <a:cubicBezTo>
                    <a:pt x="1243955" y="125355"/>
                    <a:pt x="1250380" y="130961"/>
                    <a:pt x="1254100" y="137757"/>
                  </a:cubicBezTo>
                  <a:cubicBezTo>
                    <a:pt x="1257821" y="144554"/>
                    <a:pt x="1259681" y="157031"/>
                    <a:pt x="1259681" y="175188"/>
                  </a:cubicBezTo>
                  <a:lnTo>
                    <a:pt x="1259235" y="224003"/>
                  </a:lnTo>
                  <a:cubicBezTo>
                    <a:pt x="1259235" y="237894"/>
                    <a:pt x="1259905" y="248138"/>
                    <a:pt x="1261244" y="254736"/>
                  </a:cubicBezTo>
                  <a:cubicBezTo>
                    <a:pt x="1262583" y="261334"/>
                    <a:pt x="1265089" y="268404"/>
                    <a:pt x="1268760" y="275944"/>
                  </a:cubicBezTo>
                  <a:lnTo>
                    <a:pt x="1227386" y="275944"/>
                  </a:lnTo>
                  <a:cubicBezTo>
                    <a:pt x="1226294" y="273166"/>
                    <a:pt x="1224955" y="269049"/>
                    <a:pt x="1223367" y="263591"/>
                  </a:cubicBezTo>
                  <a:cubicBezTo>
                    <a:pt x="1222673" y="261111"/>
                    <a:pt x="1222177" y="259474"/>
                    <a:pt x="1221879" y="258680"/>
                  </a:cubicBezTo>
                  <a:cubicBezTo>
                    <a:pt x="1214735" y="265625"/>
                    <a:pt x="1207095" y="270834"/>
                    <a:pt x="1198959" y="274307"/>
                  </a:cubicBezTo>
                  <a:cubicBezTo>
                    <a:pt x="1190823" y="277780"/>
                    <a:pt x="1182142" y="279516"/>
                    <a:pt x="1172915" y="279516"/>
                  </a:cubicBezTo>
                  <a:cubicBezTo>
                    <a:pt x="1156643" y="279516"/>
                    <a:pt x="1143819" y="275101"/>
                    <a:pt x="1134442" y="266270"/>
                  </a:cubicBezTo>
                  <a:cubicBezTo>
                    <a:pt x="1125066" y="257440"/>
                    <a:pt x="1120378" y="246278"/>
                    <a:pt x="1120378" y="232784"/>
                  </a:cubicBezTo>
                  <a:cubicBezTo>
                    <a:pt x="1120378" y="223854"/>
                    <a:pt x="1122511" y="215892"/>
                    <a:pt x="1126778" y="208897"/>
                  </a:cubicBezTo>
                  <a:cubicBezTo>
                    <a:pt x="1131044" y="201902"/>
                    <a:pt x="1137022" y="196544"/>
                    <a:pt x="1144712" y="192824"/>
                  </a:cubicBezTo>
                  <a:cubicBezTo>
                    <a:pt x="1152401" y="189103"/>
                    <a:pt x="1163489" y="185854"/>
                    <a:pt x="1177975" y="183075"/>
                  </a:cubicBezTo>
                  <a:cubicBezTo>
                    <a:pt x="1197521" y="179404"/>
                    <a:pt x="1211064" y="175981"/>
                    <a:pt x="1218605" y="172806"/>
                  </a:cubicBezTo>
                  <a:lnTo>
                    <a:pt x="1218605" y="168639"/>
                  </a:lnTo>
                  <a:cubicBezTo>
                    <a:pt x="1218605" y="160602"/>
                    <a:pt x="1216620" y="154873"/>
                    <a:pt x="1212652" y="151450"/>
                  </a:cubicBezTo>
                  <a:cubicBezTo>
                    <a:pt x="1208683" y="148026"/>
                    <a:pt x="1201192" y="146315"/>
                    <a:pt x="1190179" y="146315"/>
                  </a:cubicBezTo>
                  <a:cubicBezTo>
                    <a:pt x="1182737" y="146315"/>
                    <a:pt x="1176933" y="147778"/>
                    <a:pt x="1172766" y="150705"/>
                  </a:cubicBezTo>
                  <a:cubicBezTo>
                    <a:pt x="1168598" y="153632"/>
                    <a:pt x="1165225" y="158767"/>
                    <a:pt x="1162645" y="166109"/>
                  </a:cubicBezTo>
                  <a:lnTo>
                    <a:pt x="1124694" y="159263"/>
                  </a:lnTo>
                  <a:cubicBezTo>
                    <a:pt x="1128961" y="143983"/>
                    <a:pt x="1136303" y="132672"/>
                    <a:pt x="1146721" y="125330"/>
                  </a:cubicBezTo>
                  <a:cubicBezTo>
                    <a:pt x="1157139" y="117988"/>
                    <a:pt x="1172617" y="114317"/>
                    <a:pt x="1193155" y="114317"/>
                  </a:cubicBezTo>
                  <a:close/>
                  <a:moveTo>
                    <a:pt x="856506" y="114317"/>
                  </a:moveTo>
                  <a:cubicBezTo>
                    <a:pt x="874861" y="114317"/>
                    <a:pt x="890439" y="121510"/>
                    <a:pt x="903238" y="135897"/>
                  </a:cubicBezTo>
                  <a:cubicBezTo>
                    <a:pt x="916037" y="150284"/>
                    <a:pt x="922437" y="170326"/>
                    <a:pt x="922437" y="196024"/>
                  </a:cubicBezTo>
                  <a:cubicBezTo>
                    <a:pt x="922437" y="222416"/>
                    <a:pt x="915987" y="242929"/>
                    <a:pt x="903089" y="257564"/>
                  </a:cubicBezTo>
                  <a:cubicBezTo>
                    <a:pt x="890191" y="272199"/>
                    <a:pt x="874564" y="279516"/>
                    <a:pt x="856208" y="279516"/>
                  </a:cubicBezTo>
                  <a:cubicBezTo>
                    <a:pt x="847477" y="279516"/>
                    <a:pt x="839564" y="277780"/>
                    <a:pt x="832470" y="274307"/>
                  </a:cubicBezTo>
                  <a:cubicBezTo>
                    <a:pt x="825376" y="270834"/>
                    <a:pt x="817910" y="264881"/>
                    <a:pt x="810072" y="256448"/>
                  </a:cubicBezTo>
                  <a:lnTo>
                    <a:pt x="810072" y="336071"/>
                  </a:lnTo>
                  <a:lnTo>
                    <a:pt x="768251" y="336071"/>
                  </a:lnTo>
                  <a:lnTo>
                    <a:pt x="768251" y="117889"/>
                  </a:lnTo>
                  <a:lnTo>
                    <a:pt x="807244" y="117889"/>
                  </a:lnTo>
                  <a:lnTo>
                    <a:pt x="807244" y="141106"/>
                  </a:lnTo>
                  <a:cubicBezTo>
                    <a:pt x="812304" y="133168"/>
                    <a:pt x="819150" y="126719"/>
                    <a:pt x="827782" y="121758"/>
                  </a:cubicBezTo>
                  <a:cubicBezTo>
                    <a:pt x="836414" y="116797"/>
                    <a:pt x="845989" y="114317"/>
                    <a:pt x="856506" y="114317"/>
                  </a:cubicBezTo>
                  <a:close/>
                  <a:moveTo>
                    <a:pt x="479227" y="114317"/>
                  </a:moveTo>
                  <a:cubicBezTo>
                    <a:pt x="503138" y="114317"/>
                    <a:pt x="522734" y="122081"/>
                    <a:pt x="538014" y="137608"/>
                  </a:cubicBezTo>
                  <a:cubicBezTo>
                    <a:pt x="553293" y="153136"/>
                    <a:pt x="560933" y="172757"/>
                    <a:pt x="560933" y="196470"/>
                  </a:cubicBezTo>
                  <a:cubicBezTo>
                    <a:pt x="560933" y="220382"/>
                    <a:pt x="553219" y="240201"/>
                    <a:pt x="537791" y="255927"/>
                  </a:cubicBezTo>
                  <a:cubicBezTo>
                    <a:pt x="522362" y="271653"/>
                    <a:pt x="502940" y="279516"/>
                    <a:pt x="479524" y="279516"/>
                  </a:cubicBezTo>
                  <a:cubicBezTo>
                    <a:pt x="465038" y="279516"/>
                    <a:pt x="451222" y="276242"/>
                    <a:pt x="438076" y="269693"/>
                  </a:cubicBezTo>
                  <a:cubicBezTo>
                    <a:pt x="424929" y="263145"/>
                    <a:pt x="414933" y="253546"/>
                    <a:pt x="408087" y="240895"/>
                  </a:cubicBezTo>
                  <a:cubicBezTo>
                    <a:pt x="401241" y="228245"/>
                    <a:pt x="397818" y="212841"/>
                    <a:pt x="397818" y="194684"/>
                  </a:cubicBezTo>
                  <a:cubicBezTo>
                    <a:pt x="397818" y="180793"/>
                    <a:pt x="401241" y="167349"/>
                    <a:pt x="408087" y="154352"/>
                  </a:cubicBezTo>
                  <a:cubicBezTo>
                    <a:pt x="414933" y="141354"/>
                    <a:pt x="424632" y="131432"/>
                    <a:pt x="437183" y="124586"/>
                  </a:cubicBezTo>
                  <a:cubicBezTo>
                    <a:pt x="449734" y="117740"/>
                    <a:pt x="463749" y="114317"/>
                    <a:pt x="479227" y="114317"/>
                  </a:cubicBezTo>
                  <a:close/>
                  <a:moveTo>
                    <a:pt x="1537246" y="62078"/>
                  </a:moveTo>
                  <a:lnTo>
                    <a:pt x="1537246" y="117889"/>
                  </a:lnTo>
                  <a:lnTo>
                    <a:pt x="1565821" y="117889"/>
                  </a:lnTo>
                  <a:lnTo>
                    <a:pt x="1565821" y="151226"/>
                  </a:lnTo>
                  <a:lnTo>
                    <a:pt x="1537246" y="151226"/>
                  </a:lnTo>
                  <a:lnTo>
                    <a:pt x="1537246" y="214925"/>
                  </a:lnTo>
                  <a:cubicBezTo>
                    <a:pt x="1537246" y="227823"/>
                    <a:pt x="1537519" y="235339"/>
                    <a:pt x="1538064" y="237472"/>
                  </a:cubicBezTo>
                  <a:cubicBezTo>
                    <a:pt x="1538610" y="239605"/>
                    <a:pt x="1539850" y="241367"/>
                    <a:pt x="1541785" y="242756"/>
                  </a:cubicBezTo>
                  <a:cubicBezTo>
                    <a:pt x="1543720" y="244145"/>
                    <a:pt x="1546076" y="244839"/>
                    <a:pt x="1548854" y="244839"/>
                  </a:cubicBezTo>
                  <a:cubicBezTo>
                    <a:pt x="1552724" y="244839"/>
                    <a:pt x="1558330" y="243500"/>
                    <a:pt x="1565672" y="240821"/>
                  </a:cubicBezTo>
                  <a:lnTo>
                    <a:pt x="1569244" y="273265"/>
                  </a:lnTo>
                  <a:cubicBezTo>
                    <a:pt x="1559520" y="277433"/>
                    <a:pt x="1548507" y="279516"/>
                    <a:pt x="1536204" y="279516"/>
                  </a:cubicBezTo>
                  <a:cubicBezTo>
                    <a:pt x="1528663" y="279516"/>
                    <a:pt x="1521867" y="278251"/>
                    <a:pt x="1515815" y="275721"/>
                  </a:cubicBezTo>
                  <a:cubicBezTo>
                    <a:pt x="1509762" y="273191"/>
                    <a:pt x="1505322" y="269917"/>
                    <a:pt x="1502494" y="265898"/>
                  </a:cubicBezTo>
                  <a:cubicBezTo>
                    <a:pt x="1499667" y="261880"/>
                    <a:pt x="1497707" y="256448"/>
                    <a:pt x="1496616" y="249602"/>
                  </a:cubicBezTo>
                  <a:cubicBezTo>
                    <a:pt x="1495723" y="244740"/>
                    <a:pt x="1495276" y="234917"/>
                    <a:pt x="1495276" y="220134"/>
                  </a:cubicBezTo>
                  <a:lnTo>
                    <a:pt x="1495276" y="151226"/>
                  </a:lnTo>
                  <a:lnTo>
                    <a:pt x="1476077" y="151226"/>
                  </a:lnTo>
                  <a:lnTo>
                    <a:pt x="1476077" y="117889"/>
                  </a:lnTo>
                  <a:lnTo>
                    <a:pt x="1495276" y="117889"/>
                  </a:lnTo>
                  <a:lnTo>
                    <a:pt x="1495276" y="86486"/>
                  </a:lnTo>
                  <a:close/>
                  <a:moveTo>
                    <a:pt x="1346746" y="62078"/>
                  </a:moveTo>
                  <a:lnTo>
                    <a:pt x="1346746" y="117889"/>
                  </a:lnTo>
                  <a:lnTo>
                    <a:pt x="1375321" y="117889"/>
                  </a:lnTo>
                  <a:lnTo>
                    <a:pt x="1375321" y="151226"/>
                  </a:lnTo>
                  <a:lnTo>
                    <a:pt x="1346746" y="151226"/>
                  </a:lnTo>
                  <a:lnTo>
                    <a:pt x="1346746" y="214925"/>
                  </a:lnTo>
                  <a:cubicBezTo>
                    <a:pt x="1346746" y="227823"/>
                    <a:pt x="1347019" y="235339"/>
                    <a:pt x="1347564" y="237472"/>
                  </a:cubicBezTo>
                  <a:cubicBezTo>
                    <a:pt x="1348110" y="239605"/>
                    <a:pt x="1349350" y="241367"/>
                    <a:pt x="1351285" y="242756"/>
                  </a:cubicBezTo>
                  <a:cubicBezTo>
                    <a:pt x="1353220" y="244145"/>
                    <a:pt x="1355576" y="244839"/>
                    <a:pt x="1358354" y="244839"/>
                  </a:cubicBezTo>
                  <a:cubicBezTo>
                    <a:pt x="1362224" y="244839"/>
                    <a:pt x="1367830" y="243500"/>
                    <a:pt x="1375172" y="240821"/>
                  </a:cubicBezTo>
                  <a:lnTo>
                    <a:pt x="1378744" y="273265"/>
                  </a:lnTo>
                  <a:cubicBezTo>
                    <a:pt x="1369020" y="277433"/>
                    <a:pt x="1358007" y="279516"/>
                    <a:pt x="1345704" y="279516"/>
                  </a:cubicBezTo>
                  <a:cubicBezTo>
                    <a:pt x="1338163" y="279516"/>
                    <a:pt x="1331367" y="278251"/>
                    <a:pt x="1325315" y="275721"/>
                  </a:cubicBezTo>
                  <a:cubicBezTo>
                    <a:pt x="1319262" y="273191"/>
                    <a:pt x="1314822" y="269917"/>
                    <a:pt x="1311994" y="265898"/>
                  </a:cubicBezTo>
                  <a:cubicBezTo>
                    <a:pt x="1309167" y="261880"/>
                    <a:pt x="1307207" y="256448"/>
                    <a:pt x="1306116" y="249602"/>
                  </a:cubicBezTo>
                  <a:cubicBezTo>
                    <a:pt x="1305223" y="244740"/>
                    <a:pt x="1304776" y="234917"/>
                    <a:pt x="1304776" y="220134"/>
                  </a:cubicBezTo>
                  <a:lnTo>
                    <a:pt x="1304776" y="151226"/>
                  </a:lnTo>
                  <a:lnTo>
                    <a:pt x="1285577" y="151226"/>
                  </a:lnTo>
                  <a:lnTo>
                    <a:pt x="1285577" y="117889"/>
                  </a:lnTo>
                  <a:lnTo>
                    <a:pt x="1304776" y="117889"/>
                  </a:lnTo>
                  <a:lnTo>
                    <a:pt x="1304776" y="86486"/>
                  </a:lnTo>
                  <a:close/>
                  <a:moveTo>
                    <a:pt x="1721941" y="57762"/>
                  </a:moveTo>
                  <a:lnTo>
                    <a:pt x="1763762" y="57762"/>
                  </a:lnTo>
                  <a:lnTo>
                    <a:pt x="1763762" y="96458"/>
                  </a:lnTo>
                  <a:lnTo>
                    <a:pt x="1721941" y="96458"/>
                  </a:lnTo>
                  <a:close/>
                  <a:moveTo>
                    <a:pt x="950268" y="57762"/>
                  </a:moveTo>
                  <a:lnTo>
                    <a:pt x="992088" y="57762"/>
                  </a:lnTo>
                  <a:lnTo>
                    <a:pt x="992088" y="137981"/>
                  </a:lnTo>
                  <a:cubicBezTo>
                    <a:pt x="1005582" y="122205"/>
                    <a:pt x="1021705" y="114317"/>
                    <a:pt x="1040457" y="114317"/>
                  </a:cubicBezTo>
                  <a:cubicBezTo>
                    <a:pt x="1050082" y="114317"/>
                    <a:pt x="1058763" y="116103"/>
                    <a:pt x="1066502" y="119675"/>
                  </a:cubicBezTo>
                  <a:cubicBezTo>
                    <a:pt x="1074241" y="123247"/>
                    <a:pt x="1080070" y="127811"/>
                    <a:pt x="1083990" y="133367"/>
                  </a:cubicBezTo>
                  <a:cubicBezTo>
                    <a:pt x="1087909" y="138923"/>
                    <a:pt x="1090588" y="145075"/>
                    <a:pt x="1092026" y="151822"/>
                  </a:cubicBezTo>
                  <a:cubicBezTo>
                    <a:pt x="1093465" y="158568"/>
                    <a:pt x="1094184" y="169036"/>
                    <a:pt x="1094184" y="183224"/>
                  </a:cubicBezTo>
                  <a:lnTo>
                    <a:pt x="1094184" y="275944"/>
                  </a:lnTo>
                  <a:lnTo>
                    <a:pt x="1052364" y="275944"/>
                  </a:lnTo>
                  <a:lnTo>
                    <a:pt x="1052364" y="192452"/>
                  </a:lnTo>
                  <a:cubicBezTo>
                    <a:pt x="1052364" y="175882"/>
                    <a:pt x="1051570" y="165365"/>
                    <a:pt x="1049982" y="160900"/>
                  </a:cubicBezTo>
                  <a:cubicBezTo>
                    <a:pt x="1048395" y="156435"/>
                    <a:pt x="1045592" y="152888"/>
                    <a:pt x="1041574" y="150259"/>
                  </a:cubicBezTo>
                  <a:cubicBezTo>
                    <a:pt x="1037555" y="147630"/>
                    <a:pt x="1032520" y="146315"/>
                    <a:pt x="1026468" y="146315"/>
                  </a:cubicBezTo>
                  <a:cubicBezTo>
                    <a:pt x="1019522" y="146315"/>
                    <a:pt x="1013321" y="148002"/>
                    <a:pt x="1007864" y="151375"/>
                  </a:cubicBezTo>
                  <a:cubicBezTo>
                    <a:pt x="1002407" y="154749"/>
                    <a:pt x="998414" y="159833"/>
                    <a:pt x="995883" y="166630"/>
                  </a:cubicBezTo>
                  <a:cubicBezTo>
                    <a:pt x="993353" y="173426"/>
                    <a:pt x="992088" y="183472"/>
                    <a:pt x="992088" y="196768"/>
                  </a:cubicBezTo>
                  <a:lnTo>
                    <a:pt x="992088" y="275944"/>
                  </a:lnTo>
                  <a:lnTo>
                    <a:pt x="950268" y="275944"/>
                  </a:lnTo>
                  <a:close/>
                  <a:moveTo>
                    <a:pt x="588466" y="57762"/>
                  </a:moveTo>
                  <a:lnTo>
                    <a:pt x="630287" y="57762"/>
                  </a:lnTo>
                  <a:lnTo>
                    <a:pt x="630287" y="96458"/>
                  </a:lnTo>
                  <a:lnTo>
                    <a:pt x="588466" y="96458"/>
                  </a:lnTo>
                  <a:close/>
                  <a:moveTo>
                    <a:pt x="226368" y="57762"/>
                  </a:moveTo>
                  <a:lnTo>
                    <a:pt x="268188" y="57762"/>
                  </a:lnTo>
                  <a:lnTo>
                    <a:pt x="268188" y="137981"/>
                  </a:lnTo>
                  <a:cubicBezTo>
                    <a:pt x="281682" y="122205"/>
                    <a:pt x="297805" y="114317"/>
                    <a:pt x="316558" y="114317"/>
                  </a:cubicBezTo>
                  <a:cubicBezTo>
                    <a:pt x="326182" y="114317"/>
                    <a:pt x="334863" y="116103"/>
                    <a:pt x="342602" y="119675"/>
                  </a:cubicBezTo>
                  <a:cubicBezTo>
                    <a:pt x="350341" y="123247"/>
                    <a:pt x="356171" y="127811"/>
                    <a:pt x="360090" y="133367"/>
                  </a:cubicBezTo>
                  <a:cubicBezTo>
                    <a:pt x="364009" y="138923"/>
                    <a:pt x="366688" y="145075"/>
                    <a:pt x="368126" y="151822"/>
                  </a:cubicBezTo>
                  <a:cubicBezTo>
                    <a:pt x="369565" y="158568"/>
                    <a:pt x="370284" y="169036"/>
                    <a:pt x="370284" y="183224"/>
                  </a:cubicBezTo>
                  <a:lnTo>
                    <a:pt x="370284" y="275944"/>
                  </a:lnTo>
                  <a:lnTo>
                    <a:pt x="328464" y="275944"/>
                  </a:lnTo>
                  <a:lnTo>
                    <a:pt x="328464" y="192452"/>
                  </a:lnTo>
                  <a:cubicBezTo>
                    <a:pt x="328464" y="175882"/>
                    <a:pt x="327670" y="165365"/>
                    <a:pt x="326083" y="160900"/>
                  </a:cubicBezTo>
                  <a:cubicBezTo>
                    <a:pt x="324495" y="156435"/>
                    <a:pt x="321692" y="152888"/>
                    <a:pt x="317674" y="150259"/>
                  </a:cubicBezTo>
                  <a:cubicBezTo>
                    <a:pt x="313655" y="147630"/>
                    <a:pt x="308620" y="146315"/>
                    <a:pt x="302568" y="146315"/>
                  </a:cubicBezTo>
                  <a:cubicBezTo>
                    <a:pt x="295622" y="146315"/>
                    <a:pt x="289421" y="148002"/>
                    <a:pt x="283964" y="151375"/>
                  </a:cubicBezTo>
                  <a:cubicBezTo>
                    <a:pt x="278507" y="154749"/>
                    <a:pt x="274514" y="159833"/>
                    <a:pt x="271983" y="166630"/>
                  </a:cubicBezTo>
                  <a:cubicBezTo>
                    <a:pt x="269453" y="173426"/>
                    <a:pt x="268188" y="183472"/>
                    <a:pt x="268188" y="196768"/>
                  </a:cubicBezTo>
                  <a:lnTo>
                    <a:pt x="268188" y="275944"/>
                  </a:lnTo>
                  <a:lnTo>
                    <a:pt x="226368" y="275944"/>
                  </a:lnTo>
                  <a:close/>
                  <a:moveTo>
                    <a:pt x="1859756" y="54042"/>
                  </a:moveTo>
                  <a:lnTo>
                    <a:pt x="1898452" y="54042"/>
                  </a:lnTo>
                  <a:lnTo>
                    <a:pt x="1929259" y="97946"/>
                  </a:lnTo>
                  <a:lnTo>
                    <a:pt x="1895624" y="97946"/>
                  </a:lnTo>
                  <a:lnTo>
                    <a:pt x="1878360" y="75770"/>
                  </a:lnTo>
                  <a:lnTo>
                    <a:pt x="1862286" y="97946"/>
                  </a:lnTo>
                  <a:lnTo>
                    <a:pt x="1828502" y="97946"/>
                  </a:lnTo>
                  <a:close/>
                  <a:moveTo>
                    <a:pt x="1193899" y="54042"/>
                  </a:moveTo>
                  <a:lnTo>
                    <a:pt x="1240780" y="54042"/>
                  </a:lnTo>
                  <a:lnTo>
                    <a:pt x="1199852" y="98541"/>
                  </a:lnTo>
                  <a:lnTo>
                    <a:pt x="1173361" y="98541"/>
                  </a:lnTo>
                  <a:close/>
                  <a:moveTo>
                    <a:pt x="460177" y="54042"/>
                  </a:moveTo>
                  <a:lnTo>
                    <a:pt x="498872" y="54042"/>
                  </a:lnTo>
                  <a:lnTo>
                    <a:pt x="529679" y="97946"/>
                  </a:lnTo>
                  <a:lnTo>
                    <a:pt x="496044" y="97946"/>
                  </a:lnTo>
                  <a:lnTo>
                    <a:pt x="478780" y="75770"/>
                  </a:lnTo>
                  <a:lnTo>
                    <a:pt x="462707" y="97946"/>
                  </a:lnTo>
                  <a:lnTo>
                    <a:pt x="428923" y="97946"/>
                  </a:lnTo>
                  <a:close/>
                  <a:moveTo>
                    <a:pt x="102096" y="54042"/>
                  </a:moveTo>
                  <a:cubicBezTo>
                    <a:pt x="128786" y="54042"/>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7"/>
                    <a:pt x="45393" y="139518"/>
                    <a:pt x="45393" y="165514"/>
                  </a:cubicBezTo>
                  <a:cubicBezTo>
                    <a:pt x="45393" y="193097"/>
                    <a:pt x="50354" y="212742"/>
                    <a:pt x="60275" y="224450"/>
                  </a:cubicBezTo>
                  <a:cubicBezTo>
                    <a:pt x="70197" y="236158"/>
                    <a:pt x="83096" y="242011"/>
                    <a:pt x="98971" y="242011"/>
                  </a:cubicBezTo>
                  <a:cubicBezTo>
                    <a:pt x="110679" y="242011"/>
                    <a:pt x="120749" y="238291"/>
                    <a:pt x="129183" y="230849"/>
                  </a:cubicBezTo>
                  <a:cubicBezTo>
                    <a:pt x="137616" y="223408"/>
                    <a:pt x="143669" y="211700"/>
                    <a:pt x="147340" y="195726"/>
                  </a:cubicBezTo>
                  <a:lnTo>
                    <a:pt x="190054"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80"/>
                    <a:pt x="0" y="203118"/>
                    <a:pt x="0" y="168788"/>
                  </a:cubicBezTo>
                  <a:cubicBezTo>
                    <a:pt x="0" y="132474"/>
                    <a:pt x="9376" y="104271"/>
                    <a:pt x="28129" y="84179"/>
                  </a:cubicBezTo>
                  <a:cubicBezTo>
                    <a:pt x="46881" y="64087"/>
                    <a:pt x="71537" y="54042"/>
                    <a:pt x="102096" y="54042"/>
                  </a:cubicBezTo>
                  <a:close/>
                  <a:moveTo>
                    <a:pt x="431899" y="4035"/>
                  </a:moveTo>
                  <a:lnTo>
                    <a:pt x="478780" y="4035"/>
                  </a:lnTo>
                  <a:lnTo>
                    <a:pt x="499318" y="46005"/>
                  </a:lnTo>
                  <a:lnTo>
                    <a:pt x="472976" y="46005"/>
                  </a:lnTo>
                  <a:close/>
                  <a:moveTo>
                    <a:pt x="1870770" y="17"/>
                  </a:moveTo>
                  <a:cubicBezTo>
                    <a:pt x="1882973" y="116"/>
                    <a:pt x="1892945" y="2100"/>
                    <a:pt x="1900684" y="5970"/>
                  </a:cubicBezTo>
                  <a:cubicBezTo>
                    <a:pt x="1909217" y="10137"/>
                    <a:pt x="1913582" y="15942"/>
                    <a:pt x="1913781" y="23383"/>
                  </a:cubicBezTo>
                  <a:cubicBezTo>
                    <a:pt x="1914178" y="33702"/>
                    <a:pt x="1905149" y="40002"/>
                    <a:pt x="1886694" y="42284"/>
                  </a:cubicBezTo>
                  <a:lnTo>
                    <a:pt x="1886694" y="49725"/>
                  </a:lnTo>
                  <a:lnTo>
                    <a:pt x="1870025" y="49725"/>
                  </a:lnTo>
                  <a:lnTo>
                    <a:pt x="1870025" y="33354"/>
                  </a:lnTo>
                  <a:cubicBezTo>
                    <a:pt x="1875681" y="32759"/>
                    <a:pt x="1879302" y="32213"/>
                    <a:pt x="1880890" y="31717"/>
                  </a:cubicBezTo>
                  <a:cubicBezTo>
                    <a:pt x="1886148" y="30427"/>
                    <a:pt x="1888827" y="28145"/>
                    <a:pt x="1888927" y="24871"/>
                  </a:cubicBezTo>
                  <a:cubicBezTo>
                    <a:pt x="1889026" y="22589"/>
                    <a:pt x="1887637" y="20654"/>
                    <a:pt x="1884759" y="19067"/>
                  </a:cubicBezTo>
                  <a:cubicBezTo>
                    <a:pt x="1880592" y="16785"/>
                    <a:pt x="1873994" y="15644"/>
                    <a:pt x="1864965" y="15644"/>
                  </a:cubicBezTo>
                  <a:cubicBezTo>
                    <a:pt x="1861889" y="15644"/>
                    <a:pt x="1857226" y="15842"/>
                    <a:pt x="1850975" y="16239"/>
                  </a:cubicBezTo>
                  <a:lnTo>
                    <a:pt x="1849338" y="1059"/>
                  </a:lnTo>
                  <a:cubicBezTo>
                    <a:pt x="1853208" y="265"/>
                    <a:pt x="1860352" y="-82"/>
                    <a:pt x="1870770"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a:solidFill>
                  <a:schemeClr val="accent6">
                    <a:lumMod val="50000"/>
                  </a:schemeClr>
                </a:solidFill>
              </a:endParaRPr>
            </a:p>
          </p:txBody>
        </p:sp>
        <p:sp>
          <p:nvSpPr>
            <p:cNvPr id="34" name="TextBox 33">
              <a:extLst>
                <a:ext uri="{FF2B5EF4-FFF2-40B4-BE49-F238E27FC236}">
                  <a16:creationId xmlns:a16="http://schemas.microsoft.com/office/drawing/2014/main" id="{E2E4FB13-4EAE-46FF-BD1A-CA4D11FBDAD3}"/>
                </a:ext>
              </a:extLst>
            </p:cNvPr>
            <p:cNvSpPr txBox="1">
              <a:spLocks noChangeAspect="1"/>
            </p:cNvSpPr>
            <p:nvPr>
              <p:custDataLst>
                <p:tags r:id="rId6"/>
              </p:custDataLst>
            </p:nvPr>
          </p:nvSpPr>
          <p:spPr>
            <a:xfrm>
              <a:off x="8697132" y="4491449"/>
              <a:ext cx="2127684" cy="703064"/>
            </a:xfrm>
            <a:custGeom>
              <a:avLst/>
              <a:gdLst/>
              <a:ahLst/>
              <a:cxnLst/>
              <a:rect l="l" t="t" r="r" b="b"/>
              <a:pathLst>
                <a:path w="2127684" h="703064">
                  <a:moveTo>
                    <a:pt x="2034034" y="661244"/>
                  </a:moveTo>
                  <a:lnTo>
                    <a:pt x="2075854" y="661244"/>
                  </a:lnTo>
                  <a:lnTo>
                    <a:pt x="2075854" y="703064"/>
                  </a:lnTo>
                  <a:lnTo>
                    <a:pt x="2034034" y="703064"/>
                  </a:lnTo>
                  <a:close/>
                  <a:moveTo>
                    <a:pt x="949672" y="515839"/>
                  </a:moveTo>
                  <a:cubicBezTo>
                    <a:pt x="938361" y="515839"/>
                    <a:pt x="929184" y="520006"/>
                    <a:pt x="922139" y="528340"/>
                  </a:cubicBezTo>
                  <a:cubicBezTo>
                    <a:pt x="914698" y="537171"/>
                    <a:pt x="910977" y="549176"/>
                    <a:pt x="910977" y="564356"/>
                  </a:cubicBezTo>
                  <a:cubicBezTo>
                    <a:pt x="910977" y="579537"/>
                    <a:pt x="914698" y="591542"/>
                    <a:pt x="922139" y="600373"/>
                  </a:cubicBezTo>
                  <a:cubicBezTo>
                    <a:pt x="929184" y="608707"/>
                    <a:pt x="938361" y="612874"/>
                    <a:pt x="949672" y="612874"/>
                  </a:cubicBezTo>
                  <a:cubicBezTo>
                    <a:pt x="960983" y="612874"/>
                    <a:pt x="970111" y="608707"/>
                    <a:pt x="977057" y="600373"/>
                  </a:cubicBezTo>
                  <a:cubicBezTo>
                    <a:pt x="984498" y="591542"/>
                    <a:pt x="988219" y="579438"/>
                    <a:pt x="988219" y="564059"/>
                  </a:cubicBezTo>
                  <a:cubicBezTo>
                    <a:pt x="988219" y="548978"/>
                    <a:pt x="984498" y="537071"/>
                    <a:pt x="977057" y="528340"/>
                  </a:cubicBezTo>
                  <a:cubicBezTo>
                    <a:pt x="970111" y="520006"/>
                    <a:pt x="960983" y="515839"/>
                    <a:pt x="949672" y="515839"/>
                  </a:cubicBezTo>
                  <a:close/>
                  <a:moveTo>
                    <a:pt x="425797" y="515839"/>
                  </a:moveTo>
                  <a:cubicBezTo>
                    <a:pt x="414883" y="515839"/>
                    <a:pt x="405705" y="520006"/>
                    <a:pt x="398264" y="528340"/>
                  </a:cubicBezTo>
                  <a:cubicBezTo>
                    <a:pt x="390823" y="536674"/>
                    <a:pt x="387102" y="548680"/>
                    <a:pt x="387102" y="564356"/>
                  </a:cubicBezTo>
                  <a:cubicBezTo>
                    <a:pt x="387102" y="580033"/>
                    <a:pt x="390823" y="592039"/>
                    <a:pt x="398264" y="600373"/>
                  </a:cubicBezTo>
                  <a:cubicBezTo>
                    <a:pt x="405705" y="608707"/>
                    <a:pt x="414883" y="612874"/>
                    <a:pt x="425797" y="612874"/>
                  </a:cubicBezTo>
                  <a:cubicBezTo>
                    <a:pt x="436711" y="612874"/>
                    <a:pt x="445864" y="608707"/>
                    <a:pt x="453256" y="600373"/>
                  </a:cubicBezTo>
                  <a:cubicBezTo>
                    <a:pt x="460648" y="592039"/>
                    <a:pt x="464344" y="579934"/>
                    <a:pt x="464344" y="564059"/>
                  </a:cubicBezTo>
                  <a:cubicBezTo>
                    <a:pt x="464344" y="548581"/>
                    <a:pt x="460648" y="536674"/>
                    <a:pt x="453256" y="528340"/>
                  </a:cubicBezTo>
                  <a:cubicBezTo>
                    <a:pt x="445864" y="520006"/>
                    <a:pt x="436711" y="515839"/>
                    <a:pt x="425797" y="515839"/>
                  </a:cubicBezTo>
                  <a:close/>
                  <a:moveTo>
                    <a:pt x="2055018" y="513755"/>
                  </a:moveTo>
                  <a:cubicBezTo>
                    <a:pt x="2045891" y="513755"/>
                    <a:pt x="2038350" y="517079"/>
                    <a:pt x="2032397" y="523726"/>
                  </a:cubicBezTo>
                  <a:cubicBezTo>
                    <a:pt x="2026444" y="530374"/>
                    <a:pt x="2023517" y="539403"/>
                    <a:pt x="2023616" y="550813"/>
                  </a:cubicBezTo>
                  <a:lnTo>
                    <a:pt x="2086124" y="550813"/>
                  </a:lnTo>
                  <a:cubicBezTo>
                    <a:pt x="2085826" y="538708"/>
                    <a:pt x="2082701" y="529506"/>
                    <a:pt x="2076748" y="523206"/>
                  </a:cubicBezTo>
                  <a:cubicBezTo>
                    <a:pt x="2070794" y="516905"/>
                    <a:pt x="2063552" y="513755"/>
                    <a:pt x="2055018" y="513755"/>
                  </a:cubicBezTo>
                  <a:close/>
                  <a:moveTo>
                    <a:pt x="1531144" y="513755"/>
                  </a:moveTo>
                  <a:cubicBezTo>
                    <a:pt x="1522016" y="513755"/>
                    <a:pt x="1514475" y="517079"/>
                    <a:pt x="1508522" y="523726"/>
                  </a:cubicBezTo>
                  <a:cubicBezTo>
                    <a:pt x="1502569" y="530374"/>
                    <a:pt x="1499642" y="539403"/>
                    <a:pt x="1499741" y="550813"/>
                  </a:cubicBezTo>
                  <a:lnTo>
                    <a:pt x="1562249" y="550813"/>
                  </a:lnTo>
                  <a:cubicBezTo>
                    <a:pt x="1561951" y="538708"/>
                    <a:pt x="1558826" y="529506"/>
                    <a:pt x="1552873" y="523206"/>
                  </a:cubicBezTo>
                  <a:cubicBezTo>
                    <a:pt x="1546920" y="516905"/>
                    <a:pt x="1539676" y="513755"/>
                    <a:pt x="1531144" y="513755"/>
                  </a:cubicBezTo>
                  <a:close/>
                  <a:moveTo>
                    <a:pt x="534888" y="485329"/>
                  </a:moveTo>
                  <a:lnTo>
                    <a:pt x="576709" y="485329"/>
                  </a:lnTo>
                  <a:lnTo>
                    <a:pt x="576709" y="643384"/>
                  </a:lnTo>
                  <a:lnTo>
                    <a:pt x="534888" y="643384"/>
                  </a:lnTo>
                  <a:close/>
                  <a:moveTo>
                    <a:pt x="2052488" y="481757"/>
                  </a:moveTo>
                  <a:cubicBezTo>
                    <a:pt x="2076003" y="481757"/>
                    <a:pt x="2094558" y="489521"/>
                    <a:pt x="2108150" y="505048"/>
                  </a:cubicBezTo>
                  <a:cubicBezTo>
                    <a:pt x="2121743" y="520576"/>
                    <a:pt x="2128242" y="544364"/>
                    <a:pt x="2127647" y="576412"/>
                  </a:cubicBezTo>
                  <a:lnTo>
                    <a:pt x="2022872" y="576412"/>
                  </a:lnTo>
                  <a:cubicBezTo>
                    <a:pt x="2023170" y="588814"/>
                    <a:pt x="2026543" y="598463"/>
                    <a:pt x="2032992" y="605359"/>
                  </a:cubicBezTo>
                  <a:cubicBezTo>
                    <a:pt x="2039441" y="612254"/>
                    <a:pt x="2047478" y="615702"/>
                    <a:pt x="2057102" y="615702"/>
                  </a:cubicBezTo>
                  <a:cubicBezTo>
                    <a:pt x="2063651" y="615702"/>
                    <a:pt x="2069157" y="613916"/>
                    <a:pt x="2073622" y="610344"/>
                  </a:cubicBezTo>
                  <a:cubicBezTo>
                    <a:pt x="2078087" y="606772"/>
                    <a:pt x="2081460" y="601018"/>
                    <a:pt x="2083742" y="593080"/>
                  </a:cubicBezTo>
                  <a:lnTo>
                    <a:pt x="2125414" y="600075"/>
                  </a:lnTo>
                  <a:cubicBezTo>
                    <a:pt x="2120056" y="615355"/>
                    <a:pt x="2111598" y="626988"/>
                    <a:pt x="2100039" y="634975"/>
                  </a:cubicBezTo>
                  <a:cubicBezTo>
                    <a:pt x="2088480" y="642963"/>
                    <a:pt x="2074019" y="646956"/>
                    <a:pt x="2056656" y="646956"/>
                  </a:cubicBezTo>
                  <a:cubicBezTo>
                    <a:pt x="2029172" y="646956"/>
                    <a:pt x="2008832" y="637977"/>
                    <a:pt x="1995636" y="620018"/>
                  </a:cubicBezTo>
                  <a:cubicBezTo>
                    <a:pt x="1985218" y="605632"/>
                    <a:pt x="1980009" y="587474"/>
                    <a:pt x="1980009" y="565547"/>
                  </a:cubicBezTo>
                  <a:cubicBezTo>
                    <a:pt x="1980009" y="539353"/>
                    <a:pt x="1986856" y="518840"/>
                    <a:pt x="2000548" y="504007"/>
                  </a:cubicBezTo>
                  <a:cubicBezTo>
                    <a:pt x="2014240" y="489174"/>
                    <a:pt x="2031554" y="481757"/>
                    <a:pt x="2052488" y="481757"/>
                  </a:cubicBezTo>
                  <a:close/>
                  <a:moveTo>
                    <a:pt x="1810196" y="481757"/>
                  </a:moveTo>
                  <a:cubicBezTo>
                    <a:pt x="1820317" y="481757"/>
                    <a:pt x="1829098" y="483840"/>
                    <a:pt x="1836539" y="488008"/>
                  </a:cubicBezTo>
                  <a:cubicBezTo>
                    <a:pt x="1843980" y="492175"/>
                    <a:pt x="1850082" y="498475"/>
                    <a:pt x="1854845" y="506909"/>
                  </a:cubicBezTo>
                  <a:cubicBezTo>
                    <a:pt x="1861790" y="498475"/>
                    <a:pt x="1869281" y="492175"/>
                    <a:pt x="1877318" y="488008"/>
                  </a:cubicBezTo>
                  <a:cubicBezTo>
                    <a:pt x="1885355" y="483840"/>
                    <a:pt x="1893937" y="481757"/>
                    <a:pt x="1903065" y="481757"/>
                  </a:cubicBezTo>
                  <a:cubicBezTo>
                    <a:pt x="1914674" y="481757"/>
                    <a:pt x="1924496" y="484113"/>
                    <a:pt x="1932533" y="488826"/>
                  </a:cubicBezTo>
                  <a:cubicBezTo>
                    <a:pt x="1940570" y="493539"/>
                    <a:pt x="1946572" y="500460"/>
                    <a:pt x="1950542" y="509588"/>
                  </a:cubicBezTo>
                  <a:cubicBezTo>
                    <a:pt x="1953419" y="516335"/>
                    <a:pt x="1954858" y="527249"/>
                    <a:pt x="1954858" y="542330"/>
                  </a:cubicBezTo>
                  <a:lnTo>
                    <a:pt x="1954858" y="643384"/>
                  </a:lnTo>
                  <a:lnTo>
                    <a:pt x="1913037" y="643384"/>
                  </a:lnTo>
                  <a:lnTo>
                    <a:pt x="1913037" y="553046"/>
                  </a:lnTo>
                  <a:cubicBezTo>
                    <a:pt x="1913037" y="537369"/>
                    <a:pt x="1911598" y="527249"/>
                    <a:pt x="1908721" y="522685"/>
                  </a:cubicBezTo>
                  <a:cubicBezTo>
                    <a:pt x="1904851" y="516731"/>
                    <a:pt x="1898898" y="513755"/>
                    <a:pt x="1890861" y="513755"/>
                  </a:cubicBezTo>
                  <a:cubicBezTo>
                    <a:pt x="1885008" y="513755"/>
                    <a:pt x="1879501" y="515541"/>
                    <a:pt x="1874342" y="519113"/>
                  </a:cubicBezTo>
                  <a:cubicBezTo>
                    <a:pt x="1869182" y="522685"/>
                    <a:pt x="1865461" y="527918"/>
                    <a:pt x="1863179" y="534814"/>
                  </a:cubicBezTo>
                  <a:cubicBezTo>
                    <a:pt x="1860897" y="541710"/>
                    <a:pt x="1859756" y="552599"/>
                    <a:pt x="1859756" y="567482"/>
                  </a:cubicBezTo>
                  <a:lnTo>
                    <a:pt x="1859756" y="643384"/>
                  </a:lnTo>
                  <a:lnTo>
                    <a:pt x="1817936" y="643384"/>
                  </a:lnTo>
                  <a:lnTo>
                    <a:pt x="1817936" y="556766"/>
                  </a:lnTo>
                  <a:cubicBezTo>
                    <a:pt x="1817936" y="541387"/>
                    <a:pt x="1817192" y="531465"/>
                    <a:pt x="1815703" y="527001"/>
                  </a:cubicBezTo>
                  <a:cubicBezTo>
                    <a:pt x="1814215" y="522536"/>
                    <a:pt x="1811908" y="519212"/>
                    <a:pt x="1808782" y="517029"/>
                  </a:cubicBezTo>
                  <a:cubicBezTo>
                    <a:pt x="1805657" y="514846"/>
                    <a:pt x="1801416" y="513755"/>
                    <a:pt x="1796058" y="513755"/>
                  </a:cubicBezTo>
                  <a:cubicBezTo>
                    <a:pt x="1789609" y="513755"/>
                    <a:pt x="1783804" y="515491"/>
                    <a:pt x="1778645" y="518964"/>
                  </a:cubicBezTo>
                  <a:cubicBezTo>
                    <a:pt x="1773486" y="522437"/>
                    <a:pt x="1769790" y="527447"/>
                    <a:pt x="1767557" y="533996"/>
                  </a:cubicBezTo>
                  <a:cubicBezTo>
                    <a:pt x="1765325" y="540544"/>
                    <a:pt x="1764208" y="551408"/>
                    <a:pt x="1764208" y="566589"/>
                  </a:cubicBezTo>
                  <a:lnTo>
                    <a:pt x="1764208" y="643384"/>
                  </a:lnTo>
                  <a:lnTo>
                    <a:pt x="1722388" y="643384"/>
                  </a:lnTo>
                  <a:lnTo>
                    <a:pt x="1722388" y="485329"/>
                  </a:lnTo>
                  <a:lnTo>
                    <a:pt x="1760934" y="485329"/>
                  </a:lnTo>
                  <a:lnTo>
                    <a:pt x="1760934" y="506909"/>
                  </a:lnTo>
                  <a:cubicBezTo>
                    <a:pt x="1774726" y="490141"/>
                    <a:pt x="1791146" y="481757"/>
                    <a:pt x="1810196" y="481757"/>
                  </a:cubicBezTo>
                  <a:close/>
                  <a:moveTo>
                    <a:pt x="1528614" y="481757"/>
                  </a:moveTo>
                  <a:cubicBezTo>
                    <a:pt x="1552128" y="481757"/>
                    <a:pt x="1570682" y="489521"/>
                    <a:pt x="1584275" y="505048"/>
                  </a:cubicBezTo>
                  <a:cubicBezTo>
                    <a:pt x="1597868" y="520576"/>
                    <a:pt x="1604367" y="544364"/>
                    <a:pt x="1603772" y="576412"/>
                  </a:cubicBezTo>
                  <a:lnTo>
                    <a:pt x="1498997" y="576412"/>
                  </a:lnTo>
                  <a:cubicBezTo>
                    <a:pt x="1499294" y="588814"/>
                    <a:pt x="1502668" y="598463"/>
                    <a:pt x="1509117" y="605359"/>
                  </a:cubicBezTo>
                  <a:cubicBezTo>
                    <a:pt x="1515566" y="612254"/>
                    <a:pt x="1523603" y="615702"/>
                    <a:pt x="1533227" y="615702"/>
                  </a:cubicBezTo>
                  <a:cubicBezTo>
                    <a:pt x="1539776" y="615702"/>
                    <a:pt x="1545282" y="613916"/>
                    <a:pt x="1549747" y="610344"/>
                  </a:cubicBezTo>
                  <a:cubicBezTo>
                    <a:pt x="1554212" y="606772"/>
                    <a:pt x="1557586" y="601018"/>
                    <a:pt x="1559868" y="593080"/>
                  </a:cubicBezTo>
                  <a:lnTo>
                    <a:pt x="1601540" y="600075"/>
                  </a:lnTo>
                  <a:cubicBezTo>
                    <a:pt x="1596182" y="615355"/>
                    <a:pt x="1587723" y="626988"/>
                    <a:pt x="1576164" y="634975"/>
                  </a:cubicBezTo>
                  <a:cubicBezTo>
                    <a:pt x="1564605" y="642963"/>
                    <a:pt x="1550144" y="646956"/>
                    <a:pt x="1532781" y="646956"/>
                  </a:cubicBezTo>
                  <a:cubicBezTo>
                    <a:pt x="1505297" y="646956"/>
                    <a:pt x="1484958" y="637977"/>
                    <a:pt x="1471761" y="620018"/>
                  </a:cubicBezTo>
                  <a:cubicBezTo>
                    <a:pt x="1461343" y="605632"/>
                    <a:pt x="1456134" y="587474"/>
                    <a:pt x="1456134" y="565547"/>
                  </a:cubicBezTo>
                  <a:cubicBezTo>
                    <a:pt x="1456134" y="539353"/>
                    <a:pt x="1462980" y="518840"/>
                    <a:pt x="1476673" y="504007"/>
                  </a:cubicBezTo>
                  <a:cubicBezTo>
                    <a:pt x="1490365" y="489174"/>
                    <a:pt x="1507678" y="481757"/>
                    <a:pt x="1528614" y="481757"/>
                  </a:cubicBezTo>
                  <a:close/>
                  <a:moveTo>
                    <a:pt x="949523" y="481757"/>
                  </a:moveTo>
                  <a:cubicBezTo>
                    <a:pt x="973435" y="481757"/>
                    <a:pt x="993031" y="489496"/>
                    <a:pt x="1008310" y="504974"/>
                  </a:cubicBezTo>
                  <a:cubicBezTo>
                    <a:pt x="1022102" y="519063"/>
                    <a:pt x="1029692" y="536476"/>
                    <a:pt x="1031081" y="557213"/>
                  </a:cubicBezTo>
                  <a:cubicBezTo>
                    <a:pt x="1043980" y="551954"/>
                    <a:pt x="1050627" y="541933"/>
                    <a:pt x="1051024" y="527149"/>
                  </a:cubicBezTo>
                  <a:lnTo>
                    <a:pt x="1030784" y="527149"/>
                  </a:lnTo>
                  <a:lnTo>
                    <a:pt x="1030784" y="485329"/>
                  </a:lnTo>
                  <a:lnTo>
                    <a:pt x="1072604" y="485329"/>
                  </a:lnTo>
                  <a:lnTo>
                    <a:pt x="1072604" y="515243"/>
                  </a:lnTo>
                  <a:cubicBezTo>
                    <a:pt x="1072604" y="527546"/>
                    <a:pt x="1071538" y="537171"/>
                    <a:pt x="1069404" y="544116"/>
                  </a:cubicBezTo>
                  <a:cubicBezTo>
                    <a:pt x="1067271" y="551061"/>
                    <a:pt x="1063327" y="557262"/>
                    <a:pt x="1057573" y="562719"/>
                  </a:cubicBezTo>
                  <a:cubicBezTo>
                    <a:pt x="1050925" y="569169"/>
                    <a:pt x="1041846" y="574229"/>
                    <a:pt x="1030337" y="577900"/>
                  </a:cubicBezTo>
                  <a:cubicBezTo>
                    <a:pt x="1027857" y="595660"/>
                    <a:pt x="1020465" y="610791"/>
                    <a:pt x="1008162" y="623292"/>
                  </a:cubicBezTo>
                  <a:cubicBezTo>
                    <a:pt x="992684" y="639068"/>
                    <a:pt x="973237" y="646956"/>
                    <a:pt x="949821" y="646956"/>
                  </a:cubicBezTo>
                  <a:cubicBezTo>
                    <a:pt x="934839" y="646956"/>
                    <a:pt x="921048" y="643682"/>
                    <a:pt x="908447" y="637133"/>
                  </a:cubicBezTo>
                  <a:cubicBezTo>
                    <a:pt x="895052" y="630188"/>
                    <a:pt x="884982" y="620489"/>
                    <a:pt x="878235" y="608038"/>
                  </a:cubicBezTo>
                  <a:cubicBezTo>
                    <a:pt x="871488" y="595586"/>
                    <a:pt x="868114" y="580281"/>
                    <a:pt x="868114" y="562124"/>
                  </a:cubicBezTo>
                  <a:cubicBezTo>
                    <a:pt x="868114" y="547837"/>
                    <a:pt x="871538" y="534392"/>
                    <a:pt x="878384" y="521792"/>
                  </a:cubicBezTo>
                  <a:cubicBezTo>
                    <a:pt x="885527" y="508596"/>
                    <a:pt x="895300" y="498624"/>
                    <a:pt x="907703" y="491877"/>
                  </a:cubicBezTo>
                  <a:cubicBezTo>
                    <a:pt x="920105" y="485130"/>
                    <a:pt x="934045" y="481757"/>
                    <a:pt x="949523" y="481757"/>
                  </a:cubicBezTo>
                  <a:close/>
                  <a:moveTo>
                    <a:pt x="773757" y="481757"/>
                  </a:moveTo>
                  <a:cubicBezTo>
                    <a:pt x="793006" y="481757"/>
                    <a:pt x="808310" y="485899"/>
                    <a:pt x="819671" y="494184"/>
                  </a:cubicBezTo>
                  <a:cubicBezTo>
                    <a:pt x="831031" y="502469"/>
                    <a:pt x="839192" y="515094"/>
                    <a:pt x="844153" y="532061"/>
                  </a:cubicBezTo>
                  <a:lnTo>
                    <a:pt x="802928" y="539502"/>
                  </a:lnTo>
                  <a:cubicBezTo>
                    <a:pt x="801539" y="531267"/>
                    <a:pt x="798388" y="525066"/>
                    <a:pt x="793477" y="520899"/>
                  </a:cubicBezTo>
                  <a:cubicBezTo>
                    <a:pt x="788566" y="516731"/>
                    <a:pt x="782191" y="514648"/>
                    <a:pt x="774353" y="514648"/>
                  </a:cubicBezTo>
                  <a:cubicBezTo>
                    <a:pt x="763935" y="514648"/>
                    <a:pt x="755625" y="518245"/>
                    <a:pt x="749424" y="525438"/>
                  </a:cubicBezTo>
                  <a:cubicBezTo>
                    <a:pt x="743223" y="532631"/>
                    <a:pt x="740122" y="544662"/>
                    <a:pt x="740122" y="561529"/>
                  </a:cubicBezTo>
                  <a:cubicBezTo>
                    <a:pt x="740122" y="580281"/>
                    <a:pt x="743272" y="593527"/>
                    <a:pt x="749573" y="601266"/>
                  </a:cubicBezTo>
                  <a:cubicBezTo>
                    <a:pt x="755873" y="609005"/>
                    <a:pt x="764332" y="612874"/>
                    <a:pt x="774948" y="612874"/>
                  </a:cubicBezTo>
                  <a:cubicBezTo>
                    <a:pt x="782886" y="612874"/>
                    <a:pt x="789384" y="610617"/>
                    <a:pt x="794444" y="606103"/>
                  </a:cubicBezTo>
                  <a:cubicBezTo>
                    <a:pt x="799505" y="601588"/>
                    <a:pt x="803076" y="593824"/>
                    <a:pt x="805160" y="582811"/>
                  </a:cubicBezTo>
                  <a:lnTo>
                    <a:pt x="846237" y="589806"/>
                  </a:lnTo>
                  <a:cubicBezTo>
                    <a:pt x="841970" y="608658"/>
                    <a:pt x="833785" y="622896"/>
                    <a:pt x="821680" y="632520"/>
                  </a:cubicBezTo>
                  <a:cubicBezTo>
                    <a:pt x="809575" y="642144"/>
                    <a:pt x="793353" y="646956"/>
                    <a:pt x="773013" y="646956"/>
                  </a:cubicBezTo>
                  <a:cubicBezTo>
                    <a:pt x="749895" y="646956"/>
                    <a:pt x="731465" y="639664"/>
                    <a:pt x="717724" y="625078"/>
                  </a:cubicBezTo>
                  <a:cubicBezTo>
                    <a:pt x="703982" y="610493"/>
                    <a:pt x="697111" y="590302"/>
                    <a:pt x="697111" y="564505"/>
                  </a:cubicBezTo>
                  <a:cubicBezTo>
                    <a:pt x="697111" y="538411"/>
                    <a:pt x="704007" y="518096"/>
                    <a:pt x="717798" y="503560"/>
                  </a:cubicBezTo>
                  <a:cubicBezTo>
                    <a:pt x="731589" y="489025"/>
                    <a:pt x="750242" y="481757"/>
                    <a:pt x="773757" y="481757"/>
                  </a:cubicBezTo>
                  <a:close/>
                  <a:moveTo>
                    <a:pt x="425648" y="481757"/>
                  </a:moveTo>
                  <a:cubicBezTo>
                    <a:pt x="449560" y="481757"/>
                    <a:pt x="469156" y="489521"/>
                    <a:pt x="484436" y="505048"/>
                  </a:cubicBezTo>
                  <a:cubicBezTo>
                    <a:pt x="499715" y="520576"/>
                    <a:pt x="507355" y="540197"/>
                    <a:pt x="507355" y="563910"/>
                  </a:cubicBezTo>
                  <a:cubicBezTo>
                    <a:pt x="507355" y="587822"/>
                    <a:pt x="499641" y="607641"/>
                    <a:pt x="484212" y="623367"/>
                  </a:cubicBezTo>
                  <a:cubicBezTo>
                    <a:pt x="468784" y="639093"/>
                    <a:pt x="449362" y="646956"/>
                    <a:pt x="425946" y="646956"/>
                  </a:cubicBezTo>
                  <a:cubicBezTo>
                    <a:pt x="411460" y="646956"/>
                    <a:pt x="397644" y="643682"/>
                    <a:pt x="384497" y="637133"/>
                  </a:cubicBezTo>
                  <a:cubicBezTo>
                    <a:pt x="371351" y="630585"/>
                    <a:pt x="361355" y="620986"/>
                    <a:pt x="354509" y="608335"/>
                  </a:cubicBezTo>
                  <a:cubicBezTo>
                    <a:pt x="347662" y="595685"/>
                    <a:pt x="344239" y="580281"/>
                    <a:pt x="344239" y="562124"/>
                  </a:cubicBezTo>
                  <a:cubicBezTo>
                    <a:pt x="344239" y="548233"/>
                    <a:pt x="347662" y="534789"/>
                    <a:pt x="354509" y="521792"/>
                  </a:cubicBezTo>
                  <a:cubicBezTo>
                    <a:pt x="361355" y="508794"/>
                    <a:pt x="371053" y="498872"/>
                    <a:pt x="383604" y="492026"/>
                  </a:cubicBezTo>
                  <a:cubicBezTo>
                    <a:pt x="396156" y="485180"/>
                    <a:pt x="410170" y="481757"/>
                    <a:pt x="425648" y="481757"/>
                  </a:cubicBezTo>
                  <a:close/>
                  <a:moveTo>
                    <a:pt x="1226493" y="429518"/>
                  </a:moveTo>
                  <a:lnTo>
                    <a:pt x="1226493" y="485329"/>
                  </a:lnTo>
                  <a:lnTo>
                    <a:pt x="1255068" y="485329"/>
                  </a:lnTo>
                  <a:lnTo>
                    <a:pt x="1255068" y="518666"/>
                  </a:lnTo>
                  <a:lnTo>
                    <a:pt x="1226493" y="518666"/>
                  </a:lnTo>
                  <a:lnTo>
                    <a:pt x="1226493" y="582365"/>
                  </a:lnTo>
                  <a:cubicBezTo>
                    <a:pt x="1226493" y="595263"/>
                    <a:pt x="1226765" y="602779"/>
                    <a:pt x="1227311" y="604912"/>
                  </a:cubicBezTo>
                  <a:cubicBezTo>
                    <a:pt x="1227857" y="607045"/>
                    <a:pt x="1229097" y="608806"/>
                    <a:pt x="1231032" y="610196"/>
                  </a:cubicBezTo>
                  <a:cubicBezTo>
                    <a:pt x="1232967" y="611585"/>
                    <a:pt x="1235323" y="612279"/>
                    <a:pt x="1238101" y="612279"/>
                  </a:cubicBezTo>
                  <a:cubicBezTo>
                    <a:pt x="1241971" y="612279"/>
                    <a:pt x="1247577" y="610940"/>
                    <a:pt x="1254919" y="608261"/>
                  </a:cubicBezTo>
                  <a:lnTo>
                    <a:pt x="1258491" y="640705"/>
                  </a:lnTo>
                  <a:cubicBezTo>
                    <a:pt x="1248767" y="644872"/>
                    <a:pt x="1237754" y="646956"/>
                    <a:pt x="1225451" y="646956"/>
                  </a:cubicBezTo>
                  <a:cubicBezTo>
                    <a:pt x="1217910" y="646956"/>
                    <a:pt x="1211114" y="645691"/>
                    <a:pt x="1205061" y="643161"/>
                  </a:cubicBezTo>
                  <a:cubicBezTo>
                    <a:pt x="1199009" y="640631"/>
                    <a:pt x="1194569" y="637357"/>
                    <a:pt x="1191741" y="633338"/>
                  </a:cubicBezTo>
                  <a:cubicBezTo>
                    <a:pt x="1188914" y="629320"/>
                    <a:pt x="1186954" y="623888"/>
                    <a:pt x="1185862" y="617042"/>
                  </a:cubicBezTo>
                  <a:cubicBezTo>
                    <a:pt x="1184970" y="612180"/>
                    <a:pt x="1184523" y="602357"/>
                    <a:pt x="1184523" y="587574"/>
                  </a:cubicBezTo>
                  <a:lnTo>
                    <a:pt x="1184523" y="518666"/>
                  </a:lnTo>
                  <a:lnTo>
                    <a:pt x="1165324" y="518666"/>
                  </a:lnTo>
                  <a:lnTo>
                    <a:pt x="1165324" y="485329"/>
                  </a:lnTo>
                  <a:lnTo>
                    <a:pt x="1184523" y="485329"/>
                  </a:lnTo>
                  <a:lnTo>
                    <a:pt x="1184523" y="453926"/>
                  </a:lnTo>
                  <a:close/>
                  <a:moveTo>
                    <a:pt x="1287214" y="425202"/>
                  </a:moveTo>
                  <a:lnTo>
                    <a:pt x="1329035" y="425202"/>
                  </a:lnTo>
                  <a:lnTo>
                    <a:pt x="1329035" y="505421"/>
                  </a:lnTo>
                  <a:cubicBezTo>
                    <a:pt x="1342529" y="489645"/>
                    <a:pt x="1358652" y="481757"/>
                    <a:pt x="1377404" y="481757"/>
                  </a:cubicBezTo>
                  <a:cubicBezTo>
                    <a:pt x="1387028" y="481757"/>
                    <a:pt x="1395710" y="483543"/>
                    <a:pt x="1403449" y="487115"/>
                  </a:cubicBezTo>
                  <a:cubicBezTo>
                    <a:pt x="1411188" y="490687"/>
                    <a:pt x="1417017" y="495251"/>
                    <a:pt x="1420936" y="500807"/>
                  </a:cubicBezTo>
                  <a:cubicBezTo>
                    <a:pt x="1424856" y="506363"/>
                    <a:pt x="1427534" y="512515"/>
                    <a:pt x="1428973" y="519262"/>
                  </a:cubicBezTo>
                  <a:cubicBezTo>
                    <a:pt x="1430412" y="526008"/>
                    <a:pt x="1431131" y="536476"/>
                    <a:pt x="1431131" y="550664"/>
                  </a:cubicBezTo>
                  <a:lnTo>
                    <a:pt x="1431131" y="643384"/>
                  </a:lnTo>
                  <a:lnTo>
                    <a:pt x="1389310" y="643384"/>
                  </a:lnTo>
                  <a:lnTo>
                    <a:pt x="1389310" y="559892"/>
                  </a:lnTo>
                  <a:cubicBezTo>
                    <a:pt x="1389310" y="543322"/>
                    <a:pt x="1388517" y="532805"/>
                    <a:pt x="1386929" y="528340"/>
                  </a:cubicBezTo>
                  <a:cubicBezTo>
                    <a:pt x="1385342" y="523875"/>
                    <a:pt x="1382539" y="520328"/>
                    <a:pt x="1378520" y="517699"/>
                  </a:cubicBezTo>
                  <a:cubicBezTo>
                    <a:pt x="1374502" y="515070"/>
                    <a:pt x="1369467" y="513755"/>
                    <a:pt x="1363414" y="513755"/>
                  </a:cubicBezTo>
                  <a:cubicBezTo>
                    <a:pt x="1356469" y="513755"/>
                    <a:pt x="1350268" y="515442"/>
                    <a:pt x="1344811" y="518815"/>
                  </a:cubicBezTo>
                  <a:cubicBezTo>
                    <a:pt x="1339354" y="522189"/>
                    <a:pt x="1335360" y="527273"/>
                    <a:pt x="1332830" y="534070"/>
                  </a:cubicBezTo>
                  <a:cubicBezTo>
                    <a:pt x="1330300" y="540866"/>
                    <a:pt x="1329035" y="550912"/>
                    <a:pt x="1329035" y="564208"/>
                  </a:cubicBezTo>
                  <a:lnTo>
                    <a:pt x="1329035" y="643384"/>
                  </a:lnTo>
                  <a:lnTo>
                    <a:pt x="1287214" y="643384"/>
                  </a:lnTo>
                  <a:close/>
                  <a:moveTo>
                    <a:pt x="534888" y="425202"/>
                  </a:moveTo>
                  <a:lnTo>
                    <a:pt x="576709" y="425202"/>
                  </a:lnTo>
                  <a:lnTo>
                    <a:pt x="576709" y="463898"/>
                  </a:lnTo>
                  <a:lnTo>
                    <a:pt x="534888" y="463898"/>
                  </a:lnTo>
                  <a:close/>
                  <a:moveTo>
                    <a:pt x="172789" y="425202"/>
                  </a:moveTo>
                  <a:lnTo>
                    <a:pt x="214610" y="425202"/>
                  </a:lnTo>
                  <a:lnTo>
                    <a:pt x="214610" y="505421"/>
                  </a:lnTo>
                  <a:cubicBezTo>
                    <a:pt x="228104" y="489645"/>
                    <a:pt x="244227" y="481757"/>
                    <a:pt x="262979" y="481757"/>
                  </a:cubicBezTo>
                  <a:cubicBezTo>
                    <a:pt x="272604" y="481757"/>
                    <a:pt x="281285" y="483543"/>
                    <a:pt x="289024" y="487115"/>
                  </a:cubicBezTo>
                  <a:cubicBezTo>
                    <a:pt x="296763" y="490687"/>
                    <a:pt x="302592" y="495251"/>
                    <a:pt x="306512" y="500807"/>
                  </a:cubicBezTo>
                  <a:cubicBezTo>
                    <a:pt x="310431" y="506363"/>
                    <a:pt x="313110" y="512515"/>
                    <a:pt x="314548" y="519262"/>
                  </a:cubicBezTo>
                  <a:cubicBezTo>
                    <a:pt x="315987" y="526008"/>
                    <a:pt x="316706" y="536476"/>
                    <a:pt x="316706" y="550664"/>
                  </a:cubicBezTo>
                  <a:lnTo>
                    <a:pt x="316706" y="643384"/>
                  </a:lnTo>
                  <a:lnTo>
                    <a:pt x="274886" y="643384"/>
                  </a:lnTo>
                  <a:lnTo>
                    <a:pt x="274886" y="559892"/>
                  </a:lnTo>
                  <a:cubicBezTo>
                    <a:pt x="274886" y="543322"/>
                    <a:pt x="274092" y="532805"/>
                    <a:pt x="272504" y="528340"/>
                  </a:cubicBezTo>
                  <a:cubicBezTo>
                    <a:pt x="270917" y="523875"/>
                    <a:pt x="268114" y="520328"/>
                    <a:pt x="264096" y="517699"/>
                  </a:cubicBezTo>
                  <a:cubicBezTo>
                    <a:pt x="260077" y="515070"/>
                    <a:pt x="255042" y="513755"/>
                    <a:pt x="248989" y="513755"/>
                  </a:cubicBezTo>
                  <a:cubicBezTo>
                    <a:pt x="242044" y="513755"/>
                    <a:pt x="235843" y="515442"/>
                    <a:pt x="230386" y="518815"/>
                  </a:cubicBezTo>
                  <a:cubicBezTo>
                    <a:pt x="224929" y="522189"/>
                    <a:pt x="220935" y="527273"/>
                    <a:pt x="218405" y="534070"/>
                  </a:cubicBezTo>
                  <a:cubicBezTo>
                    <a:pt x="215875" y="540866"/>
                    <a:pt x="214610" y="550912"/>
                    <a:pt x="214610" y="564208"/>
                  </a:cubicBezTo>
                  <a:lnTo>
                    <a:pt x="214610" y="643384"/>
                  </a:lnTo>
                  <a:lnTo>
                    <a:pt x="172789" y="643384"/>
                  </a:lnTo>
                  <a:close/>
                  <a:moveTo>
                    <a:pt x="0" y="425202"/>
                  </a:moveTo>
                  <a:lnTo>
                    <a:pt x="41821" y="425202"/>
                  </a:lnTo>
                  <a:lnTo>
                    <a:pt x="41821" y="540990"/>
                  </a:lnTo>
                  <a:lnTo>
                    <a:pt x="90785" y="485329"/>
                  </a:lnTo>
                  <a:lnTo>
                    <a:pt x="142280" y="485329"/>
                  </a:lnTo>
                  <a:lnTo>
                    <a:pt x="88255" y="543074"/>
                  </a:lnTo>
                  <a:lnTo>
                    <a:pt x="146149" y="643384"/>
                  </a:lnTo>
                  <a:lnTo>
                    <a:pt x="101054" y="643384"/>
                  </a:lnTo>
                  <a:lnTo>
                    <a:pt x="61317" y="572393"/>
                  </a:lnTo>
                  <a:lnTo>
                    <a:pt x="41821" y="592783"/>
                  </a:lnTo>
                  <a:lnTo>
                    <a:pt x="41821" y="643384"/>
                  </a:lnTo>
                  <a:lnTo>
                    <a:pt x="0" y="643384"/>
                  </a:lnTo>
                  <a:close/>
                  <a:moveTo>
                    <a:pt x="1510903" y="421481"/>
                  </a:moveTo>
                  <a:lnTo>
                    <a:pt x="1549598" y="421481"/>
                  </a:lnTo>
                  <a:lnTo>
                    <a:pt x="1580406" y="465386"/>
                  </a:lnTo>
                  <a:lnTo>
                    <a:pt x="1546771" y="465386"/>
                  </a:lnTo>
                  <a:lnTo>
                    <a:pt x="1529507" y="443210"/>
                  </a:lnTo>
                  <a:lnTo>
                    <a:pt x="1513433" y="465386"/>
                  </a:lnTo>
                  <a:lnTo>
                    <a:pt x="1479649" y="465386"/>
                  </a:lnTo>
                  <a:close/>
                  <a:moveTo>
                    <a:pt x="418058" y="416273"/>
                  </a:moveTo>
                  <a:cubicBezTo>
                    <a:pt x="430262" y="416372"/>
                    <a:pt x="440234" y="418356"/>
                    <a:pt x="447973" y="422226"/>
                  </a:cubicBezTo>
                  <a:cubicBezTo>
                    <a:pt x="456505" y="426393"/>
                    <a:pt x="460871" y="432197"/>
                    <a:pt x="461070" y="439639"/>
                  </a:cubicBezTo>
                  <a:cubicBezTo>
                    <a:pt x="461466" y="449957"/>
                    <a:pt x="452438" y="456258"/>
                    <a:pt x="433983" y="458540"/>
                  </a:cubicBezTo>
                  <a:lnTo>
                    <a:pt x="433983" y="465981"/>
                  </a:lnTo>
                  <a:lnTo>
                    <a:pt x="417314" y="465981"/>
                  </a:lnTo>
                  <a:lnTo>
                    <a:pt x="417314" y="449610"/>
                  </a:lnTo>
                  <a:cubicBezTo>
                    <a:pt x="422970" y="449015"/>
                    <a:pt x="426591" y="448469"/>
                    <a:pt x="428178" y="447973"/>
                  </a:cubicBezTo>
                  <a:cubicBezTo>
                    <a:pt x="433437" y="446683"/>
                    <a:pt x="436116" y="444401"/>
                    <a:pt x="436215" y="441127"/>
                  </a:cubicBezTo>
                  <a:cubicBezTo>
                    <a:pt x="436314" y="438845"/>
                    <a:pt x="434925" y="436910"/>
                    <a:pt x="432048" y="435323"/>
                  </a:cubicBezTo>
                  <a:cubicBezTo>
                    <a:pt x="427881" y="433040"/>
                    <a:pt x="421283" y="431899"/>
                    <a:pt x="412254" y="431899"/>
                  </a:cubicBezTo>
                  <a:cubicBezTo>
                    <a:pt x="409178" y="431899"/>
                    <a:pt x="404515" y="432098"/>
                    <a:pt x="398264" y="432495"/>
                  </a:cubicBezTo>
                  <a:lnTo>
                    <a:pt x="396627" y="417314"/>
                  </a:lnTo>
                  <a:cubicBezTo>
                    <a:pt x="400496" y="416521"/>
                    <a:pt x="407640" y="416173"/>
                    <a:pt x="418058" y="416273"/>
                  </a:cubicBezTo>
                  <a:close/>
                  <a:moveTo>
                    <a:pt x="1521916" y="367457"/>
                  </a:moveTo>
                  <a:cubicBezTo>
                    <a:pt x="1534120" y="367556"/>
                    <a:pt x="1544092" y="369540"/>
                    <a:pt x="1551831" y="373410"/>
                  </a:cubicBezTo>
                  <a:cubicBezTo>
                    <a:pt x="1560364" y="377577"/>
                    <a:pt x="1564729" y="383381"/>
                    <a:pt x="1564928" y="390823"/>
                  </a:cubicBezTo>
                  <a:cubicBezTo>
                    <a:pt x="1565325" y="401142"/>
                    <a:pt x="1556296" y="407442"/>
                    <a:pt x="1537841" y="409724"/>
                  </a:cubicBezTo>
                  <a:lnTo>
                    <a:pt x="1537841" y="417165"/>
                  </a:lnTo>
                  <a:lnTo>
                    <a:pt x="1521172" y="417165"/>
                  </a:lnTo>
                  <a:lnTo>
                    <a:pt x="1521172" y="400794"/>
                  </a:lnTo>
                  <a:cubicBezTo>
                    <a:pt x="1526828" y="400199"/>
                    <a:pt x="1530449" y="399653"/>
                    <a:pt x="1532037" y="399157"/>
                  </a:cubicBezTo>
                  <a:cubicBezTo>
                    <a:pt x="1537295" y="397867"/>
                    <a:pt x="1539974" y="395585"/>
                    <a:pt x="1540073" y="392311"/>
                  </a:cubicBezTo>
                  <a:cubicBezTo>
                    <a:pt x="1540173" y="390029"/>
                    <a:pt x="1538784" y="388094"/>
                    <a:pt x="1535906" y="386507"/>
                  </a:cubicBezTo>
                  <a:cubicBezTo>
                    <a:pt x="1531739" y="384225"/>
                    <a:pt x="1525141" y="383084"/>
                    <a:pt x="1516112" y="383084"/>
                  </a:cubicBezTo>
                  <a:cubicBezTo>
                    <a:pt x="1513036" y="383084"/>
                    <a:pt x="1508373" y="383282"/>
                    <a:pt x="1502122" y="383679"/>
                  </a:cubicBezTo>
                  <a:lnTo>
                    <a:pt x="1500485" y="368499"/>
                  </a:lnTo>
                  <a:cubicBezTo>
                    <a:pt x="1504355" y="367705"/>
                    <a:pt x="1511498" y="367358"/>
                    <a:pt x="1521916" y="367457"/>
                  </a:cubicBezTo>
                  <a:close/>
                  <a:moveTo>
                    <a:pt x="1660326" y="196007"/>
                  </a:moveTo>
                  <a:cubicBezTo>
                    <a:pt x="1654969" y="197793"/>
                    <a:pt x="1646486" y="199926"/>
                    <a:pt x="1634877" y="202407"/>
                  </a:cubicBezTo>
                  <a:cubicBezTo>
                    <a:pt x="1623268" y="204887"/>
                    <a:pt x="1615678" y="207318"/>
                    <a:pt x="1612106" y="209699"/>
                  </a:cubicBezTo>
                  <a:cubicBezTo>
                    <a:pt x="1606649" y="213569"/>
                    <a:pt x="1603921" y="218480"/>
                    <a:pt x="1603921" y="224433"/>
                  </a:cubicBezTo>
                  <a:cubicBezTo>
                    <a:pt x="1603921" y="230287"/>
                    <a:pt x="1606104" y="235347"/>
                    <a:pt x="1610469" y="239614"/>
                  </a:cubicBezTo>
                  <a:cubicBezTo>
                    <a:pt x="1614835" y="243880"/>
                    <a:pt x="1620391" y="246013"/>
                    <a:pt x="1627138" y="246013"/>
                  </a:cubicBezTo>
                  <a:cubicBezTo>
                    <a:pt x="1634678" y="246013"/>
                    <a:pt x="1641872" y="243533"/>
                    <a:pt x="1648718" y="238572"/>
                  </a:cubicBezTo>
                  <a:cubicBezTo>
                    <a:pt x="1653778" y="234801"/>
                    <a:pt x="1657102" y="230188"/>
                    <a:pt x="1658690" y="224731"/>
                  </a:cubicBezTo>
                  <a:cubicBezTo>
                    <a:pt x="1659781" y="221159"/>
                    <a:pt x="1660326" y="214362"/>
                    <a:pt x="1660326" y="204341"/>
                  </a:cubicBezTo>
                  <a:close/>
                  <a:moveTo>
                    <a:pt x="1083022" y="144364"/>
                  </a:moveTo>
                  <a:cubicBezTo>
                    <a:pt x="1072108" y="144364"/>
                    <a:pt x="1062930" y="148531"/>
                    <a:pt x="1055489" y="156865"/>
                  </a:cubicBezTo>
                  <a:cubicBezTo>
                    <a:pt x="1048048" y="165199"/>
                    <a:pt x="1044327" y="177205"/>
                    <a:pt x="1044327" y="192882"/>
                  </a:cubicBezTo>
                  <a:cubicBezTo>
                    <a:pt x="1044327" y="208558"/>
                    <a:pt x="1048048" y="220564"/>
                    <a:pt x="1055489" y="228898"/>
                  </a:cubicBezTo>
                  <a:cubicBezTo>
                    <a:pt x="1062930" y="237232"/>
                    <a:pt x="1072108" y="241399"/>
                    <a:pt x="1083022" y="241399"/>
                  </a:cubicBezTo>
                  <a:cubicBezTo>
                    <a:pt x="1093936" y="241399"/>
                    <a:pt x="1103089" y="237232"/>
                    <a:pt x="1110481" y="228898"/>
                  </a:cubicBezTo>
                  <a:cubicBezTo>
                    <a:pt x="1117873" y="220564"/>
                    <a:pt x="1121569" y="208459"/>
                    <a:pt x="1121569" y="192584"/>
                  </a:cubicBezTo>
                  <a:cubicBezTo>
                    <a:pt x="1121569" y="177106"/>
                    <a:pt x="1117873" y="165199"/>
                    <a:pt x="1110481" y="156865"/>
                  </a:cubicBezTo>
                  <a:cubicBezTo>
                    <a:pt x="1103089" y="148531"/>
                    <a:pt x="1093936" y="144364"/>
                    <a:pt x="1083022" y="144364"/>
                  </a:cubicBezTo>
                  <a:close/>
                  <a:moveTo>
                    <a:pt x="540097" y="144364"/>
                  </a:moveTo>
                  <a:cubicBezTo>
                    <a:pt x="529183" y="144364"/>
                    <a:pt x="520005" y="148531"/>
                    <a:pt x="512564" y="156865"/>
                  </a:cubicBezTo>
                  <a:cubicBezTo>
                    <a:pt x="505123" y="165199"/>
                    <a:pt x="501402" y="177205"/>
                    <a:pt x="501402" y="192882"/>
                  </a:cubicBezTo>
                  <a:cubicBezTo>
                    <a:pt x="501402" y="208558"/>
                    <a:pt x="505123" y="220564"/>
                    <a:pt x="512564" y="228898"/>
                  </a:cubicBezTo>
                  <a:cubicBezTo>
                    <a:pt x="520005" y="237232"/>
                    <a:pt x="529183" y="241399"/>
                    <a:pt x="540097" y="241399"/>
                  </a:cubicBezTo>
                  <a:cubicBezTo>
                    <a:pt x="551011" y="241399"/>
                    <a:pt x="560164" y="237232"/>
                    <a:pt x="567556" y="228898"/>
                  </a:cubicBezTo>
                  <a:cubicBezTo>
                    <a:pt x="574948" y="220564"/>
                    <a:pt x="578644" y="208459"/>
                    <a:pt x="578644" y="192584"/>
                  </a:cubicBezTo>
                  <a:cubicBezTo>
                    <a:pt x="578644" y="177106"/>
                    <a:pt x="574948" y="165199"/>
                    <a:pt x="567556" y="156865"/>
                  </a:cubicBezTo>
                  <a:cubicBezTo>
                    <a:pt x="560164" y="148531"/>
                    <a:pt x="551011" y="144364"/>
                    <a:pt x="540097" y="144364"/>
                  </a:cubicBezTo>
                  <a:close/>
                  <a:moveTo>
                    <a:pt x="649188" y="113854"/>
                  </a:moveTo>
                  <a:lnTo>
                    <a:pt x="691009" y="113854"/>
                  </a:lnTo>
                  <a:lnTo>
                    <a:pt x="691009" y="271909"/>
                  </a:lnTo>
                  <a:lnTo>
                    <a:pt x="649188" y="271909"/>
                  </a:lnTo>
                  <a:close/>
                  <a:moveTo>
                    <a:pt x="1811982" y="110282"/>
                  </a:moveTo>
                  <a:cubicBezTo>
                    <a:pt x="1831231" y="110282"/>
                    <a:pt x="1846536" y="114424"/>
                    <a:pt x="1857896" y="122709"/>
                  </a:cubicBezTo>
                  <a:cubicBezTo>
                    <a:pt x="1869256" y="130994"/>
                    <a:pt x="1877417" y="143619"/>
                    <a:pt x="1882378" y="160586"/>
                  </a:cubicBezTo>
                  <a:lnTo>
                    <a:pt x="1841153" y="168027"/>
                  </a:lnTo>
                  <a:cubicBezTo>
                    <a:pt x="1839764" y="159792"/>
                    <a:pt x="1836614" y="153591"/>
                    <a:pt x="1831702" y="149424"/>
                  </a:cubicBezTo>
                  <a:cubicBezTo>
                    <a:pt x="1826791" y="145257"/>
                    <a:pt x="1820416" y="143173"/>
                    <a:pt x="1812578" y="143173"/>
                  </a:cubicBezTo>
                  <a:cubicBezTo>
                    <a:pt x="1802160" y="143173"/>
                    <a:pt x="1793850" y="146770"/>
                    <a:pt x="1787649" y="153963"/>
                  </a:cubicBezTo>
                  <a:cubicBezTo>
                    <a:pt x="1781448" y="161156"/>
                    <a:pt x="1778347" y="173187"/>
                    <a:pt x="1778347" y="190054"/>
                  </a:cubicBezTo>
                  <a:cubicBezTo>
                    <a:pt x="1778347" y="208806"/>
                    <a:pt x="1781498" y="222052"/>
                    <a:pt x="1787798" y="229791"/>
                  </a:cubicBezTo>
                  <a:cubicBezTo>
                    <a:pt x="1794098" y="237530"/>
                    <a:pt x="1802557" y="241399"/>
                    <a:pt x="1813173" y="241399"/>
                  </a:cubicBezTo>
                  <a:cubicBezTo>
                    <a:pt x="1821110" y="241399"/>
                    <a:pt x="1827609" y="239142"/>
                    <a:pt x="1832670" y="234628"/>
                  </a:cubicBezTo>
                  <a:cubicBezTo>
                    <a:pt x="1837730" y="230113"/>
                    <a:pt x="1841302" y="222349"/>
                    <a:pt x="1843385" y="211336"/>
                  </a:cubicBezTo>
                  <a:lnTo>
                    <a:pt x="1884462" y="218331"/>
                  </a:lnTo>
                  <a:cubicBezTo>
                    <a:pt x="1880195" y="237183"/>
                    <a:pt x="1872010" y="251421"/>
                    <a:pt x="1859905" y="261045"/>
                  </a:cubicBezTo>
                  <a:cubicBezTo>
                    <a:pt x="1847800" y="270669"/>
                    <a:pt x="1831578" y="275481"/>
                    <a:pt x="1811238" y="275481"/>
                  </a:cubicBezTo>
                  <a:cubicBezTo>
                    <a:pt x="1788120" y="275481"/>
                    <a:pt x="1769690" y="268189"/>
                    <a:pt x="1755949" y="253603"/>
                  </a:cubicBezTo>
                  <a:cubicBezTo>
                    <a:pt x="1742207" y="239018"/>
                    <a:pt x="1735336" y="218827"/>
                    <a:pt x="1735336" y="193030"/>
                  </a:cubicBezTo>
                  <a:cubicBezTo>
                    <a:pt x="1735336" y="166936"/>
                    <a:pt x="1742232" y="146621"/>
                    <a:pt x="1756023" y="132085"/>
                  </a:cubicBezTo>
                  <a:cubicBezTo>
                    <a:pt x="1769814" y="117550"/>
                    <a:pt x="1788468" y="110282"/>
                    <a:pt x="1811982" y="110282"/>
                  </a:cubicBezTo>
                  <a:close/>
                  <a:moveTo>
                    <a:pt x="1634877" y="110282"/>
                  </a:moveTo>
                  <a:cubicBezTo>
                    <a:pt x="1653530" y="110282"/>
                    <a:pt x="1667421" y="112490"/>
                    <a:pt x="1676549" y="116905"/>
                  </a:cubicBezTo>
                  <a:cubicBezTo>
                    <a:pt x="1685677" y="121320"/>
                    <a:pt x="1692101" y="126926"/>
                    <a:pt x="1695822" y="133722"/>
                  </a:cubicBezTo>
                  <a:cubicBezTo>
                    <a:pt x="1699543" y="140519"/>
                    <a:pt x="1701403" y="152996"/>
                    <a:pt x="1701403" y="171153"/>
                  </a:cubicBezTo>
                  <a:lnTo>
                    <a:pt x="1700957" y="219968"/>
                  </a:lnTo>
                  <a:cubicBezTo>
                    <a:pt x="1700957" y="233859"/>
                    <a:pt x="1701626" y="244103"/>
                    <a:pt x="1702966" y="250701"/>
                  </a:cubicBezTo>
                  <a:cubicBezTo>
                    <a:pt x="1704305" y="257299"/>
                    <a:pt x="1706810" y="264369"/>
                    <a:pt x="1710482" y="271909"/>
                  </a:cubicBezTo>
                  <a:lnTo>
                    <a:pt x="1669108" y="271909"/>
                  </a:lnTo>
                  <a:cubicBezTo>
                    <a:pt x="1668016" y="269131"/>
                    <a:pt x="1666676" y="265014"/>
                    <a:pt x="1665089" y="259556"/>
                  </a:cubicBezTo>
                  <a:cubicBezTo>
                    <a:pt x="1664394" y="257076"/>
                    <a:pt x="1663898" y="255439"/>
                    <a:pt x="1663601" y="254645"/>
                  </a:cubicBezTo>
                  <a:cubicBezTo>
                    <a:pt x="1656457" y="261590"/>
                    <a:pt x="1648817" y="266799"/>
                    <a:pt x="1640681" y="270272"/>
                  </a:cubicBezTo>
                  <a:cubicBezTo>
                    <a:pt x="1632545" y="273745"/>
                    <a:pt x="1623864" y="275481"/>
                    <a:pt x="1614636" y="275481"/>
                  </a:cubicBezTo>
                  <a:cubicBezTo>
                    <a:pt x="1598364" y="275481"/>
                    <a:pt x="1585540" y="271066"/>
                    <a:pt x="1576164" y="262235"/>
                  </a:cubicBezTo>
                  <a:cubicBezTo>
                    <a:pt x="1566788" y="253405"/>
                    <a:pt x="1562100" y="242243"/>
                    <a:pt x="1562100" y="228749"/>
                  </a:cubicBezTo>
                  <a:cubicBezTo>
                    <a:pt x="1562100" y="219819"/>
                    <a:pt x="1564233" y="211857"/>
                    <a:pt x="1568500" y="204862"/>
                  </a:cubicBezTo>
                  <a:cubicBezTo>
                    <a:pt x="1572766" y="197867"/>
                    <a:pt x="1578744" y="192509"/>
                    <a:pt x="1586433" y="188789"/>
                  </a:cubicBezTo>
                  <a:cubicBezTo>
                    <a:pt x="1594123" y="185068"/>
                    <a:pt x="1605211" y="181819"/>
                    <a:pt x="1619696" y="179040"/>
                  </a:cubicBezTo>
                  <a:cubicBezTo>
                    <a:pt x="1639242" y="175369"/>
                    <a:pt x="1652786" y="171946"/>
                    <a:pt x="1660326" y="168771"/>
                  </a:cubicBezTo>
                  <a:lnTo>
                    <a:pt x="1660326" y="164604"/>
                  </a:lnTo>
                  <a:cubicBezTo>
                    <a:pt x="1660326" y="156567"/>
                    <a:pt x="1658342" y="150838"/>
                    <a:pt x="1654374" y="147415"/>
                  </a:cubicBezTo>
                  <a:cubicBezTo>
                    <a:pt x="1650405" y="143991"/>
                    <a:pt x="1642914" y="142280"/>
                    <a:pt x="1631900" y="142280"/>
                  </a:cubicBezTo>
                  <a:cubicBezTo>
                    <a:pt x="1624459" y="142280"/>
                    <a:pt x="1618655" y="143743"/>
                    <a:pt x="1614488" y="146670"/>
                  </a:cubicBezTo>
                  <a:cubicBezTo>
                    <a:pt x="1610320" y="149597"/>
                    <a:pt x="1606947" y="154732"/>
                    <a:pt x="1604367" y="162074"/>
                  </a:cubicBezTo>
                  <a:lnTo>
                    <a:pt x="1566416" y="155228"/>
                  </a:lnTo>
                  <a:cubicBezTo>
                    <a:pt x="1570682" y="139948"/>
                    <a:pt x="1578025" y="128637"/>
                    <a:pt x="1588443" y="121295"/>
                  </a:cubicBezTo>
                  <a:cubicBezTo>
                    <a:pt x="1598860" y="113953"/>
                    <a:pt x="1614339" y="110282"/>
                    <a:pt x="1634877" y="110282"/>
                  </a:cubicBezTo>
                  <a:close/>
                  <a:moveTo>
                    <a:pt x="1282750" y="110282"/>
                  </a:moveTo>
                  <a:cubicBezTo>
                    <a:pt x="1291977" y="110282"/>
                    <a:pt x="1300411" y="111944"/>
                    <a:pt x="1308050" y="115268"/>
                  </a:cubicBezTo>
                  <a:cubicBezTo>
                    <a:pt x="1315690" y="118591"/>
                    <a:pt x="1321470" y="122833"/>
                    <a:pt x="1325389" y="127992"/>
                  </a:cubicBezTo>
                  <a:cubicBezTo>
                    <a:pt x="1329308" y="133152"/>
                    <a:pt x="1332037" y="139006"/>
                    <a:pt x="1333574" y="145554"/>
                  </a:cubicBezTo>
                  <a:cubicBezTo>
                    <a:pt x="1335112" y="152103"/>
                    <a:pt x="1335881" y="161479"/>
                    <a:pt x="1335881" y="173683"/>
                  </a:cubicBezTo>
                  <a:lnTo>
                    <a:pt x="1335881" y="271909"/>
                  </a:lnTo>
                  <a:lnTo>
                    <a:pt x="1294060" y="271909"/>
                  </a:lnTo>
                  <a:lnTo>
                    <a:pt x="1294060" y="191244"/>
                  </a:lnTo>
                  <a:cubicBezTo>
                    <a:pt x="1294060" y="174179"/>
                    <a:pt x="1293168" y="163141"/>
                    <a:pt x="1291382" y="158130"/>
                  </a:cubicBezTo>
                  <a:cubicBezTo>
                    <a:pt x="1289596" y="153120"/>
                    <a:pt x="1286694" y="149225"/>
                    <a:pt x="1282675" y="146447"/>
                  </a:cubicBezTo>
                  <a:cubicBezTo>
                    <a:pt x="1278657" y="143669"/>
                    <a:pt x="1273820" y="142280"/>
                    <a:pt x="1268164" y="142280"/>
                  </a:cubicBezTo>
                  <a:cubicBezTo>
                    <a:pt x="1260921" y="142280"/>
                    <a:pt x="1254422" y="144264"/>
                    <a:pt x="1248668" y="148233"/>
                  </a:cubicBezTo>
                  <a:cubicBezTo>
                    <a:pt x="1242913" y="152202"/>
                    <a:pt x="1238969" y="157460"/>
                    <a:pt x="1236836" y="164009"/>
                  </a:cubicBezTo>
                  <a:cubicBezTo>
                    <a:pt x="1234703" y="170557"/>
                    <a:pt x="1233636" y="182662"/>
                    <a:pt x="1233636" y="200323"/>
                  </a:cubicBezTo>
                  <a:lnTo>
                    <a:pt x="1233636" y="271909"/>
                  </a:lnTo>
                  <a:lnTo>
                    <a:pt x="1191816" y="271909"/>
                  </a:lnTo>
                  <a:lnTo>
                    <a:pt x="1191816" y="113854"/>
                  </a:lnTo>
                  <a:lnTo>
                    <a:pt x="1230660" y="113854"/>
                  </a:lnTo>
                  <a:lnTo>
                    <a:pt x="1230660" y="137071"/>
                  </a:lnTo>
                  <a:cubicBezTo>
                    <a:pt x="1244451" y="119212"/>
                    <a:pt x="1261814" y="110282"/>
                    <a:pt x="1282750" y="110282"/>
                  </a:cubicBezTo>
                  <a:close/>
                  <a:moveTo>
                    <a:pt x="1082873" y="110282"/>
                  </a:moveTo>
                  <a:cubicBezTo>
                    <a:pt x="1106785" y="110282"/>
                    <a:pt x="1126381" y="118046"/>
                    <a:pt x="1141660" y="133573"/>
                  </a:cubicBezTo>
                  <a:cubicBezTo>
                    <a:pt x="1156940" y="149101"/>
                    <a:pt x="1164580" y="168722"/>
                    <a:pt x="1164580" y="192435"/>
                  </a:cubicBezTo>
                  <a:cubicBezTo>
                    <a:pt x="1164580" y="216347"/>
                    <a:pt x="1156866" y="236166"/>
                    <a:pt x="1141437" y="251892"/>
                  </a:cubicBezTo>
                  <a:cubicBezTo>
                    <a:pt x="1126009" y="267618"/>
                    <a:pt x="1106587" y="275481"/>
                    <a:pt x="1083171" y="275481"/>
                  </a:cubicBezTo>
                  <a:cubicBezTo>
                    <a:pt x="1068685" y="275481"/>
                    <a:pt x="1054869" y="272207"/>
                    <a:pt x="1041722" y="265658"/>
                  </a:cubicBezTo>
                  <a:cubicBezTo>
                    <a:pt x="1028576" y="259110"/>
                    <a:pt x="1018580" y="249511"/>
                    <a:pt x="1011734" y="236860"/>
                  </a:cubicBezTo>
                  <a:cubicBezTo>
                    <a:pt x="1004888" y="224210"/>
                    <a:pt x="1001464" y="208806"/>
                    <a:pt x="1001464" y="190649"/>
                  </a:cubicBezTo>
                  <a:cubicBezTo>
                    <a:pt x="1001464" y="176758"/>
                    <a:pt x="1004888" y="163314"/>
                    <a:pt x="1011734" y="150317"/>
                  </a:cubicBezTo>
                  <a:cubicBezTo>
                    <a:pt x="1018580" y="137319"/>
                    <a:pt x="1028278" y="127397"/>
                    <a:pt x="1040830" y="120551"/>
                  </a:cubicBezTo>
                  <a:cubicBezTo>
                    <a:pt x="1053381" y="113705"/>
                    <a:pt x="1067395" y="110282"/>
                    <a:pt x="1082873" y="110282"/>
                  </a:cubicBezTo>
                  <a:close/>
                  <a:moveTo>
                    <a:pt x="920800" y="110282"/>
                  </a:moveTo>
                  <a:cubicBezTo>
                    <a:pt x="930027" y="110282"/>
                    <a:pt x="938461" y="111944"/>
                    <a:pt x="946100" y="115268"/>
                  </a:cubicBezTo>
                  <a:cubicBezTo>
                    <a:pt x="953740" y="118591"/>
                    <a:pt x="959520" y="122833"/>
                    <a:pt x="963439" y="127992"/>
                  </a:cubicBezTo>
                  <a:cubicBezTo>
                    <a:pt x="967358" y="133152"/>
                    <a:pt x="970087" y="139006"/>
                    <a:pt x="971624" y="145554"/>
                  </a:cubicBezTo>
                  <a:cubicBezTo>
                    <a:pt x="973162" y="152103"/>
                    <a:pt x="973931" y="161479"/>
                    <a:pt x="973931" y="173683"/>
                  </a:cubicBezTo>
                  <a:lnTo>
                    <a:pt x="973931" y="271909"/>
                  </a:lnTo>
                  <a:lnTo>
                    <a:pt x="932110" y="271909"/>
                  </a:lnTo>
                  <a:lnTo>
                    <a:pt x="932110" y="191244"/>
                  </a:lnTo>
                  <a:cubicBezTo>
                    <a:pt x="932110" y="174179"/>
                    <a:pt x="931218" y="163141"/>
                    <a:pt x="929432" y="158130"/>
                  </a:cubicBezTo>
                  <a:cubicBezTo>
                    <a:pt x="927646" y="153120"/>
                    <a:pt x="924744" y="149225"/>
                    <a:pt x="920725" y="146447"/>
                  </a:cubicBezTo>
                  <a:cubicBezTo>
                    <a:pt x="916707" y="143669"/>
                    <a:pt x="911870" y="142280"/>
                    <a:pt x="906214" y="142280"/>
                  </a:cubicBezTo>
                  <a:cubicBezTo>
                    <a:pt x="898972" y="142280"/>
                    <a:pt x="892472" y="144264"/>
                    <a:pt x="886718" y="148233"/>
                  </a:cubicBezTo>
                  <a:cubicBezTo>
                    <a:pt x="880963" y="152202"/>
                    <a:pt x="877019" y="157460"/>
                    <a:pt x="874886" y="164009"/>
                  </a:cubicBezTo>
                  <a:cubicBezTo>
                    <a:pt x="872753" y="170557"/>
                    <a:pt x="871686" y="182662"/>
                    <a:pt x="871686" y="200323"/>
                  </a:cubicBezTo>
                  <a:lnTo>
                    <a:pt x="871686" y="271909"/>
                  </a:lnTo>
                  <a:lnTo>
                    <a:pt x="829866" y="271909"/>
                  </a:lnTo>
                  <a:lnTo>
                    <a:pt x="829866" y="113854"/>
                  </a:lnTo>
                  <a:lnTo>
                    <a:pt x="868710" y="113854"/>
                  </a:lnTo>
                  <a:lnTo>
                    <a:pt x="868710" y="137071"/>
                  </a:lnTo>
                  <a:cubicBezTo>
                    <a:pt x="882501" y="119212"/>
                    <a:pt x="899864" y="110282"/>
                    <a:pt x="920800" y="110282"/>
                  </a:cubicBezTo>
                  <a:close/>
                  <a:moveTo>
                    <a:pt x="539948" y="110282"/>
                  </a:moveTo>
                  <a:cubicBezTo>
                    <a:pt x="563860" y="110282"/>
                    <a:pt x="583456" y="118046"/>
                    <a:pt x="598736" y="133573"/>
                  </a:cubicBezTo>
                  <a:cubicBezTo>
                    <a:pt x="614015" y="149101"/>
                    <a:pt x="621655" y="168722"/>
                    <a:pt x="621655" y="192435"/>
                  </a:cubicBezTo>
                  <a:cubicBezTo>
                    <a:pt x="621655" y="216347"/>
                    <a:pt x="613941" y="236166"/>
                    <a:pt x="598512" y="251892"/>
                  </a:cubicBezTo>
                  <a:cubicBezTo>
                    <a:pt x="583084" y="267618"/>
                    <a:pt x="563662" y="275481"/>
                    <a:pt x="540246" y="275481"/>
                  </a:cubicBezTo>
                  <a:cubicBezTo>
                    <a:pt x="525760" y="275481"/>
                    <a:pt x="511944" y="272207"/>
                    <a:pt x="498797" y="265658"/>
                  </a:cubicBezTo>
                  <a:cubicBezTo>
                    <a:pt x="485651" y="259110"/>
                    <a:pt x="475655" y="249511"/>
                    <a:pt x="468809" y="236860"/>
                  </a:cubicBezTo>
                  <a:cubicBezTo>
                    <a:pt x="461962" y="224210"/>
                    <a:pt x="458539" y="208806"/>
                    <a:pt x="458539" y="190649"/>
                  </a:cubicBezTo>
                  <a:cubicBezTo>
                    <a:pt x="458539" y="176758"/>
                    <a:pt x="461962" y="163314"/>
                    <a:pt x="468809" y="150317"/>
                  </a:cubicBezTo>
                  <a:cubicBezTo>
                    <a:pt x="475655" y="137319"/>
                    <a:pt x="485353" y="127397"/>
                    <a:pt x="497904" y="120551"/>
                  </a:cubicBezTo>
                  <a:cubicBezTo>
                    <a:pt x="510456" y="113705"/>
                    <a:pt x="524470" y="110282"/>
                    <a:pt x="539948" y="110282"/>
                  </a:cubicBezTo>
                  <a:close/>
                  <a:moveTo>
                    <a:pt x="1512243" y="58043"/>
                  </a:moveTo>
                  <a:lnTo>
                    <a:pt x="1512243" y="113854"/>
                  </a:lnTo>
                  <a:lnTo>
                    <a:pt x="1540818" y="113854"/>
                  </a:lnTo>
                  <a:lnTo>
                    <a:pt x="1540818" y="147191"/>
                  </a:lnTo>
                  <a:lnTo>
                    <a:pt x="1512243" y="147191"/>
                  </a:lnTo>
                  <a:lnTo>
                    <a:pt x="1512243" y="210890"/>
                  </a:lnTo>
                  <a:cubicBezTo>
                    <a:pt x="1512243" y="223788"/>
                    <a:pt x="1512515" y="231304"/>
                    <a:pt x="1513061" y="233437"/>
                  </a:cubicBezTo>
                  <a:cubicBezTo>
                    <a:pt x="1513607" y="235570"/>
                    <a:pt x="1514847" y="237332"/>
                    <a:pt x="1516782" y="238721"/>
                  </a:cubicBezTo>
                  <a:cubicBezTo>
                    <a:pt x="1518717" y="240110"/>
                    <a:pt x="1521073" y="240804"/>
                    <a:pt x="1523851" y="240804"/>
                  </a:cubicBezTo>
                  <a:cubicBezTo>
                    <a:pt x="1527721" y="240804"/>
                    <a:pt x="1533327" y="239465"/>
                    <a:pt x="1540669" y="236786"/>
                  </a:cubicBezTo>
                  <a:lnTo>
                    <a:pt x="1544241" y="269230"/>
                  </a:lnTo>
                  <a:cubicBezTo>
                    <a:pt x="1534517" y="273398"/>
                    <a:pt x="1523504" y="275481"/>
                    <a:pt x="1511201" y="275481"/>
                  </a:cubicBezTo>
                  <a:cubicBezTo>
                    <a:pt x="1503660" y="275481"/>
                    <a:pt x="1496864" y="274216"/>
                    <a:pt x="1490811" y="271686"/>
                  </a:cubicBezTo>
                  <a:cubicBezTo>
                    <a:pt x="1484759" y="269156"/>
                    <a:pt x="1480319" y="265882"/>
                    <a:pt x="1477491" y="261863"/>
                  </a:cubicBezTo>
                  <a:cubicBezTo>
                    <a:pt x="1474664" y="257845"/>
                    <a:pt x="1472704" y="252413"/>
                    <a:pt x="1471612" y="245567"/>
                  </a:cubicBezTo>
                  <a:cubicBezTo>
                    <a:pt x="1470720" y="240705"/>
                    <a:pt x="1470273" y="230882"/>
                    <a:pt x="1470273" y="216099"/>
                  </a:cubicBezTo>
                  <a:lnTo>
                    <a:pt x="1470273" y="147191"/>
                  </a:lnTo>
                  <a:lnTo>
                    <a:pt x="1451074" y="147191"/>
                  </a:lnTo>
                  <a:lnTo>
                    <a:pt x="1451074" y="113854"/>
                  </a:lnTo>
                  <a:lnTo>
                    <a:pt x="1470273" y="113854"/>
                  </a:lnTo>
                  <a:lnTo>
                    <a:pt x="1470273" y="82451"/>
                  </a:lnTo>
                  <a:close/>
                  <a:moveTo>
                    <a:pt x="1915864" y="53727"/>
                  </a:moveTo>
                  <a:lnTo>
                    <a:pt x="1957685" y="53727"/>
                  </a:lnTo>
                  <a:lnTo>
                    <a:pt x="1957685" y="133946"/>
                  </a:lnTo>
                  <a:cubicBezTo>
                    <a:pt x="1971179" y="118170"/>
                    <a:pt x="1987302" y="110282"/>
                    <a:pt x="2006054" y="110282"/>
                  </a:cubicBezTo>
                  <a:cubicBezTo>
                    <a:pt x="2015678" y="110282"/>
                    <a:pt x="2024360" y="112068"/>
                    <a:pt x="2032099" y="115640"/>
                  </a:cubicBezTo>
                  <a:cubicBezTo>
                    <a:pt x="2039838" y="119212"/>
                    <a:pt x="2045668" y="123776"/>
                    <a:pt x="2049586" y="129332"/>
                  </a:cubicBezTo>
                  <a:cubicBezTo>
                    <a:pt x="2053506" y="134888"/>
                    <a:pt x="2056184" y="141040"/>
                    <a:pt x="2057623" y="147787"/>
                  </a:cubicBezTo>
                  <a:cubicBezTo>
                    <a:pt x="2059062" y="154533"/>
                    <a:pt x="2059781" y="165001"/>
                    <a:pt x="2059781" y="179189"/>
                  </a:cubicBezTo>
                  <a:lnTo>
                    <a:pt x="2059781" y="271909"/>
                  </a:lnTo>
                  <a:lnTo>
                    <a:pt x="2017960" y="271909"/>
                  </a:lnTo>
                  <a:lnTo>
                    <a:pt x="2017960" y="188417"/>
                  </a:lnTo>
                  <a:cubicBezTo>
                    <a:pt x="2017960" y="171847"/>
                    <a:pt x="2017167" y="161330"/>
                    <a:pt x="2015579" y="156865"/>
                  </a:cubicBezTo>
                  <a:cubicBezTo>
                    <a:pt x="2013992" y="152400"/>
                    <a:pt x="2011189" y="148853"/>
                    <a:pt x="2007170" y="146224"/>
                  </a:cubicBezTo>
                  <a:cubicBezTo>
                    <a:pt x="2003152" y="143595"/>
                    <a:pt x="1998117" y="142280"/>
                    <a:pt x="1992064" y="142280"/>
                  </a:cubicBezTo>
                  <a:cubicBezTo>
                    <a:pt x="1985119" y="142280"/>
                    <a:pt x="1978918" y="143967"/>
                    <a:pt x="1973461" y="147340"/>
                  </a:cubicBezTo>
                  <a:cubicBezTo>
                    <a:pt x="1968004" y="150714"/>
                    <a:pt x="1964010" y="155798"/>
                    <a:pt x="1961480" y="162595"/>
                  </a:cubicBezTo>
                  <a:cubicBezTo>
                    <a:pt x="1958950" y="169391"/>
                    <a:pt x="1957685" y="179437"/>
                    <a:pt x="1957685" y="192733"/>
                  </a:cubicBezTo>
                  <a:lnTo>
                    <a:pt x="1957685" y="271909"/>
                  </a:lnTo>
                  <a:lnTo>
                    <a:pt x="1915864" y="271909"/>
                  </a:lnTo>
                  <a:close/>
                  <a:moveTo>
                    <a:pt x="649188" y="53727"/>
                  </a:moveTo>
                  <a:lnTo>
                    <a:pt x="691009" y="53727"/>
                  </a:lnTo>
                  <a:lnTo>
                    <a:pt x="691009" y="92423"/>
                  </a:lnTo>
                  <a:lnTo>
                    <a:pt x="649188" y="92423"/>
                  </a:lnTo>
                  <a:close/>
                  <a:moveTo>
                    <a:pt x="287089" y="53727"/>
                  </a:moveTo>
                  <a:lnTo>
                    <a:pt x="328910" y="53727"/>
                  </a:lnTo>
                  <a:lnTo>
                    <a:pt x="328910" y="133946"/>
                  </a:lnTo>
                  <a:cubicBezTo>
                    <a:pt x="342404" y="118170"/>
                    <a:pt x="358527" y="110282"/>
                    <a:pt x="377279" y="110282"/>
                  </a:cubicBezTo>
                  <a:cubicBezTo>
                    <a:pt x="386904" y="110282"/>
                    <a:pt x="395585" y="112068"/>
                    <a:pt x="403324" y="115640"/>
                  </a:cubicBezTo>
                  <a:cubicBezTo>
                    <a:pt x="411063" y="119212"/>
                    <a:pt x="416892" y="123776"/>
                    <a:pt x="420812" y="129332"/>
                  </a:cubicBezTo>
                  <a:cubicBezTo>
                    <a:pt x="424731" y="134888"/>
                    <a:pt x="427410" y="141040"/>
                    <a:pt x="428848" y="147787"/>
                  </a:cubicBezTo>
                  <a:cubicBezTo>
                    <a:pt x="430287" y="154533"/>
                    <a:pt x="431006" y="165001"/>
                    <a:pt x="431006" y="179189"/>
                  </a:cubicBezTo>
                  <a:lnTo>
                    <a:pt x="431006" y="271909"/>
                  </a:lnTo>
                  <a:lnTo>
                    <a:pt x="389186" y="271909"/>
                  </a:lnTo>
                  <a:lnTo>
                    <a:pt x="389186" y="188417"/>
                  </a:lnTo>
                  <a:cubicBezTo>
                    <a:pt x="389186" y="171847"/>
                    <a:pt x="388392" y="161330"/>
                    <a:pt x="386804" y="156865"/>
                  </a:cubicBezTo>
                  <a:cubicBezTo>
                    <a:pt x="385217" y="152400"/>
                    <a:pt x="382414" y="148853"/>
                    <a:pt x="378396" y="146224"/>
                  </a:cubicBezTo>
                  <a:cubicBezTo>
                    <a:pt x="374377" y="143595"/>
                    <a:pt x="369342" y="142280"/>
                    <a:pt x="363289" y="142280"/>
                  </a:cubicBezTo>
                  <a:cubicBezTo>
                    <a:pt x="356344" y="142280"/>
                    <a:pt x="350143" y="143967"/>
                    <a:pt x="344686" y="147340"/>
                  </a:cubicBezTo>
                  <a:cubicBezTo>
                    <a:pt x="339229" y="150714"/>
                    <a:pt x="335235" y="155798"/>
                    <a:pt x="332705" y="162595"/>
                  </a:cubicBezTo>
                  <a:cubicBezTo>
                    <a:pt x="330175" y="169391"/>
                    <a:pt x="328910" y="179437"/>
                    <a:pt x="328910" y="192733"/>
                  </a:cubicBezTo>
                  <a:lnTo>
                    <a:pt x="328910" y="271909"/>
                  </a:lnTo>
                  <a:lnTo>
                    <a:pt x="287089" y="271909"/>
                  </a:lnTo>
                  <a:close/>
                  <a:moveTo>
                    <a:pt x="1635621" y="50007"/>
                  </a:moveTo>
                  <a:lnTo>
                    <a:pt x="1682502" y="50007"/>
                  </a:lnTo>
                  <a:lnTo>
                    <a:pt x="1641574" y="94506"/>
                  </a:lnTo>
                  <a:lnTo>
                    <a:pt x="1615083" y="94506"/>
                  </a:lnTo>
                  <a:close/>
                  <a:moveTo>
                    <a:pt x="520898" y="50007"/>
                  </a:moveTo>
                  <a:lnTo>
                    <a:pt x="559594" y="50007"/>
                  </a:lnTo>
                  <a:lnTo>
                    <a:pt x="590401" y="93911"/>
                  </a:lnTo>
                  <a:lnTo>
                    <a:pt x="556766" y="93911"/>
                  </a:lnTo>
                  <a:lnTo>
                    <a:pt x="539502" y="71735"/>
                  </a:lnTo>
                  <a:lnTo>
                    <a:pt x="523428" y="93911"/>
                  </a:lnTo>
                  <a:lnTo>
                    <a:pt x="489644" y="93911"/>
                  </a:lnTo>
                  <a:close/>
                  <a:moveTo>
                    <a:pt x="162818" y="50007"/>
                  </a:moveTo>
                  <a:cubicBezTo>
                    <a:pt x="189508" y="50007"/>
                    <a:pt x="211187" y="57894"/>
                    <a:pt x="227856" y="73670"/>
                  </a:cubicBezTo>
                  <a:cubicBezTo>
                    <a:pt x="237778" y="82997"/>
                    <a:pt x="245219" y="96391"/>
                    <a:pt x="250180" y="113854"/>
                  </a:cubicBezTo>
                  <a:lnTo>
                    <a:pt x="206573" y="124272"/>
                  </a:lnTo>
                  <a:cubicBezTo>
                    <a:pt x="203994" y="112961"/>
                    <a:pt x="198611" y="104031"/>
                    <a:pt x="190426" y="97483"/>
                  </a:cubicBezTo>
                  <a:cubicBezTo>
                    <a:pt x="182240" y="90934"/>
                    <a:pt x="172293" y="87660"/>
                    <a:pt x="160586" y="87660"/>
                  </a:cubicBezTo>
                  <a:cubicBezTo>
                    <a:pt x="144413" y="87660"/>
                    <a:pt x="131291" y="93464"/>
                    <a:pt x="121220" y="105073"/>
                  </a:cubicBezTo>
                  <a:cubicBezTo>
                    <a:pt x="111150" y="116682"/>
                    <a:pt x="106114" y="135483"/>
                    <a:pt x="106114" y="161479"/>
                  </a:cubicBezTo>
                  <a:cubicBezTo>
                    <a:pt x="106114" y="189062"/>
                    <a:pt x="111075" y="208707"/>
                    <a:pt x="120997" y="220415"/>
                  </a:cubicBezTo>
                  <a:cubicBezTo>
                    <a:pt x="130919" y="232123"/>
                    <a:pt x="143818" y="237976"/>
                    <a:pt x="159693" y="237976"/>
                  </a:cubicBezTo>
                  <a:cubicBezTo>
                    <a:pt x="171400" y="237976"/>
                    <a:pt x="181471" y="234256"/>
                    <a:pt x="189905" y="226814"/>
                  </a:cubicBezTo>
                  <a:cubicBezTo>
                    <a:pt x="198338" y="219373"/>
                    <a:pt x="204391" y="207665"/>
                    <a:pt x="208062" y="191691"/>
                  </a:cubicBezTo>
                  <a:lnTo>
                    <a:pt x="250775" y="205234"/>
                  </a:lnTo>
                  <a:cubicBezTo>
                    <a:pt x="244227" y="229047"/>
                    <a:pt x="233338" y="246732"/>
                    <a:pt x="218108" y="258291"/>
                  </a:cubicBezTo>
                  <a:cubicBezTo>
                    <a:pt x="202878" y="269850"/>
                    <a:pt x="183555" y="275630"/>
                    <a:pt x="160139" y="275630"/>
                  </a:cubicBezTo>
                  <a:cubicBezTo>
                    <a:pt x="131167" y="275630"/>
                    <a:pt x="107355" y="265733"/>
                    <a:pt x="88702" y="245939"/>
                  </a:cubicBezTo>
                  <a:cubicBezTo>
                    <a:pt x="70048" y="226145"/>
                    <a:pt x="60722" y="199083"/>
                    <a:pt x="60722" y="164753"/>
                  </a:cubicBezTo>
                  <a:cubicBezTo>
                    <a:pt x="60722" y="128439"/>
                    <a:pt x="70098" y="100236"/>
                    <a:pt x="88850" y="80144"/>
                  </a:cubicBezTo>
                  <a:cubicBezTo>
                    <a:pt x="107603" y="60052"/>
                    <a:pt x="132259" y="50007"/>
                    <a:pt x="162818" y="50007"/>
                  </a:cubicBezTo>
                  <a:close/>
                  <a:moveTo>
                    <a:pt x="492621" y="0"/>
                  </a:moveTo>
                  <a:lnTo>
                    <a:pt x="539502" y="0"/>
                  </a:lnTo>
                  <a:lnTo>
                    <a:pt x="560040" y="41970"/>
                  </a:lnTo>
                  <a:lnTo>
                    <a:pt x="533698"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a:solidFill>
                  <a:schemeClr val="accent6">
                    <a:lumMod val="50000"/>
                  </a:schemeClr>
                </a:solidFill>
              </a:endParaRPr>
            </a:p>
          </p:txBody>
        </p:sp>
      </p:grpSp>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9"/>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0"/>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1"/>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2"/>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3"/>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4"/>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5"/>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6"/>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A079873A-D7FB-4B44-A212-A70D28EF360C}"/>
              </a:ext>
            </a:extLst>
          </p:cNvPr>
          <p:cNvSpPr txBox="1"/>
          <p:nvPr/>
        </p:nvSpPr>
        <p:spPr>
          <a:xfrm>
            <a:off x="2514600" y="5355293"/>
            <a:ext cx="7162800" cy="485710"/>
          </a:xfrm>
          <a:prstGeom prst="rect">
            <a:avLst/>
          </a:prstGeom>
          <a:noFill/>
        </p:spPr>
        <p:txBody>
          <a:bodyPr wrap="square" lIns="0" tIns="0" rIns="0" bIns="0" rtlCol="0">
            <a:spAutoFit/>
          </a:bodyPr>
          <a:lstStyle/>
          <a:p>
            <a:pPr algn="ctr">
              <a:lnSpc>
                <a:spcPct val="125000"/>
              </a:lnSpc>
            </a:pPr>
            <a:r>
              <a:rPr lang="vi-VN" sz="2800" b="1">
                <a:latin typeface="Arial" panose="020B0604020202020204" pitchFamily="34" charset="0"/>
                <a:cs typeface="Arial" panose="020B0604020202020204" pitchFamily="34" charset="0"/>
              </a:rPr>
              <a:t>Sinh sản bằng cách nảy chồi ở thủy tức</a:t>
            </a:r>
            <a:endParaRPr lang="vi-VN" sz="2800" b="1"/>
          </a:p>
        </p:txBody>
      </p:sp>
    </p:spTree>
    <p:extLst>
      <p:ext uri="{BB962C8B-B14F-4D97-AF65-F5344CB8AC3E}">
        <p14:creationId xmlns:p14="http://schemas.microsoft.com/office/powerpoint/2010/main" val="100224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1"/>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5"/>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6"/>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7"/>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8"/>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0598F119-C779-4A63-8B14-60EB684DC68C}"/>
              </a:ext>
            </a:extLst>
          </p:cNvPr>
          <p:cNvSpPr/>
          <p:nvPr/>
        </p:nvSpPr>
        <p:spPr>
          <a:xfrm>
            <a:off x="1" y="0"/>
            <a:ext cx="487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14" name="Group 13">
            <a:extLst>
              <a:ext uri="{FF2B5EF4-FFF2-40B4-BE49-F238E27FC236}">
                <a16:creationId xmlns:a16="http://schemas.microsoft.com/office/drawing/2014/main" id="{8B7DDD0B-5AE8-4AE9-B270-F2C16598389D}"/>
              </a:ext>
            </a:extLst>
          </p:cNvPr>
          <p:cNvGrpSpPr/>
          <p:nvPr/>
        </p:nvGrpSpPr>
        <p:grpSpPr>
          <a:xfrm>
            <a:off x="0" y="149874"/>
            <a:ext cx="4810185" cy="1627284"/>
            <a:chOff x="0" y="1089867"/>
            <a:chExt cx="11945257" cy="4041076"/>
          </a:xfrm>
        </p:grpSpPr>
        <p:pic>
          <p:nvPicPr>
            <p:cNvPr id="15" name="Picture 14">
              <a:extLst>
                <a:ext uri="{FF2B5EF4-FFF2-40B4-BE49-F238E27FC236}">
                  <a16:creationId xmlns:a16="http://schemas.microsoft.com/office/drawing/2014/main" id="{922E9661-DC7A-4C69-A5CC-BD7A37AD2925}"/>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0" y="1089867"/>
              <a:ext cx="11945257" cy="3840400"/>
            </a:xfrm>
            <a:prstGeom prst="rect">
              <a:avLst/>
            </a:prstGeom>
          </p:spPr>
        </p:pic>
        <p:sp>
          <p:nvSpPr>
            <p:cNvPr id="16" name="TextBox 15">
              <a:extLst>
                <a:ext uri="{FF2B5EF4-FFF2-40B4-BE49-F238E27FC236}">
                  <a16:creationId xmlns:a16="http://schemas.microsoft.com/office/drawing/2014/main" id="{C72E1AD1-6881-4ABE-B099-2B85706867FD}"/>
                </a:ext>
              </a:extLst>
            </p:cNvPr>
            <p:cNvSpPr txBox="1">
              <a:spLocks noChangeAspect="1"/>
            </p:cNvSpPr>
            <p:nvPr>
              <p:custDataLst>
                <p:tags r:id="rId7"/>
              </p:custDataLst>
            </p:nvPr>
          </p:nvSpPr>
          <p:spPr>
            <a:xfrm>
              <a:off x="266168" y="4795319"/>
              <a:ext cx="1476412" cy="335624"/>
            </a:xfrm>
            <a:custGeom>
              <a:avLst/>
              <a:gdLst/>
              <a:ahLst/>
              <a:cxnLst/>
              <a:rect l="l" t="t" r="r" b="b"/>
              <a:pathLst>
                <a:path w="1476412" h="335624">
                  <a:moveTo>
                    <a:pt x="1382763" y="293804"/>
                  </a:moveTo>
                  <a:lnTo>
                    <a:pt x="1424583" y="293804"/>
                  </a:lnTo>
                  <a:lnTo>
                    <a:pt x="1424583" y="335624"/>
                  </a:lnTo>
                  <a:lnTo>
                    <a:pt x="1382763" y="335624"/>
                  </a:lnTo>
                  <a:close/>
                  <a:moveTo>
                    <a:pt x="298401" y="148399"/>
                  </a:moveTo>
                  <a:cubicBezTo>
                    <a:pt x="287090" y="148399"/>
                    <a:pt x="277912" y="152566"/>
                    <a:pt x="270868" y="160900"/>
                  </a:cubicBezTo>
                  <a:cubicBezTo>
                    <a:pt x="263426" y="169731"/>
                    <a:pt x="259705" y="181736"/>
                    <a:pt x="259705" y="196916"/>
                  </a:cubicBezTo>
                  <a:cubicBezTo>
                    <a:pt x="259705" y="212097"/>
                    <a:pt x="263426" y="224102"/>
                    <a:pt x="270868" y="232933"/>
                  </a:cubicBezTo>
                  <a:cubicBezTo>
                    <a:pt x="277912" y="241267"/>
                    <a:pt x="287090" y="245434"/>
                    <a:pt x="298401" y="245434"/>
                  </a:cubicBezTo>
                  <a:cubicBezTo>
                    <a:pt x="309712" y="245434"/>
                    <a:pt x="318840" y="241267"/>
                    <a:pt x="325785" y="232933"/>
                  </a:cubicBezTo>
                  <a:cubicBezTo>
                    <a:pt x="333227" y="224102"/>
                    <a:pt x="336947" y="211998"/>
                    <a:pt x="336947" y="196619"/>
                  </a:cubicBezTo>
                  <a:cubicBezTo>
                    <a:pt x="336947" y="181538"/>
                    <a:pt x="333227" y="169631"/>
                    <a:pt x="325785" y="160900"/>
                  </a:cubicBezTo>
                  <a:cubicBezTo>
                    <a:pt x="318840" y="152566"/>
                    <a:pt x="309712" y="148399"/>
                    <a:pt x="298401" y="148399"/>
                  </a:cubicBezTo>
                  <a:close/>
                  <a:moveTo>
                    <a:pt x="1403747" y="146315"/>
                  </a:moveTo>
                  <a:cubicBezTo>
                    <a:pt x="1394619" y="146315"/>
                    <a:pt x="1387079" y="149639"/>
                    <a:pt x="1381125" y="156286"/>
                  </a:cubicBezTo>
                  <a:cubicBezTo>
                    <a:pt x="1375172" y="162934"/>
                    <a:pt x="1372245" y="171963"/>
                    <a:pt x="1372345" y="183373"/>
                  </a:cubicBezTo>
                  <a:lnTo>
                    <a:pt x="1434852" y="183373"/>
                  </a:lnTo>
                  <a:cubicBezTo>
                    <a:pt x="1434555" y="171268"/>
                    <a:pt x="1431429" y="162066"/>
                    <a:pt x="1425476" y="155766"/>
                  </a:cubicBezTo>
                  <a:cubicBezTo>
                    <a:pt x="1419523" y="149465"/>
                    <a:pt x="1412280" y="146315"/>
                    <a:pt x="1403747" y="146315"/>
                  </a:cubicBezTo>
                  <a:close/>
                  <a:moveTo>
                    <a:pt x="879872" y="146315"/>
                  </a:moveTo>
                  <a:cubicBezTo>
                    <a:pt x="870744" y="146315"/>
                    <a:pt x="863204" y="149639"/>
                    <a:pt x="857250" y="156286"/>
                  </a:cubicBezTo>
                  <a:cubicBezTo>
                    <a:pt x="851297" y="162934"/>
                    <a:pt x="848370" y="171963"/>
                    <a:pt x="848470" y="183373"/>
                  </a:cubicBezTo>
                  <a:lnTo>
                    <a:pt x="910977" y="183373"/>
                  </a:lnTo>
                  <a:cubicBezTo>
                    <a:pt x="910680" y="171268"/>
                    <a:pt x="907554" y="162066"/>
                    <a:pt x="901601" y="155766"/>
                  </a:cubicBezTo>
                  <a:cubicBezTo>
                    <a:pt x="895648" y="149465"/>
                    <a:pt x="888405" y="146315"/>
                    <a:pt x="879872" y="146315"/>
                  </a:cubicBezTo>
                  <a:close/>
                  <a:moveTo>
                    <a:pt x="1401217" y="114317"/>
                  </a:moveTo>
                  <a:cubicBezTo>
                    <a:pt x="1424732" y="114317"/>
                    <a:pt x="1443286" y="122081"/>
                    <a:pt x="1456879" y="137608"/>
                  </a:cubicBezTo>
                  <a:cubicBezTo>
                    <a:pt x="1470472" y="153136"/>
                    <a:pt x="1476971" y="176924"/>
                    <a:pt x="1476375" y="208972"/>
                  </a:cubicBezTo>
                  <a:lnTo>
                    <a:pt x="1371600" y="208972"/>
                  </a:lnTo>
                  <a:cubicBezTo>
                    <a:pt x="1371898" y="221374"/>
                    <a:pt x="1375272" y="231023"/>
                    <a:pt x="1381721" y="237919"/>
                  </a:cubicBezTo>
                  <a:cubicBezTo>
                    <a:pt x="1388170" y="244814"/>
                    <a:pt x="1396207" y="248262"/>
                    <a:pt x="1405831" y="248262"/>
                  </a:cubicBezTo>
                  <a:cubicBezTo>
                    <a:pt x="1412379" y="248262"/>
                    <a:pt x="1417886" y="246476"/>
                    <a:pt x="1422351" y="242904"/>
                  </a:cubicBezTo>
                  <a:cubicBezTo>
                    <a:pt x="1426816" y="239333"/>
                    <a:pt x="1430189" y="233578"/>
                    <a:pt x="1432471" y="225640"/>
                  </a:cubicBezTo>
                  <a:lnTo>
                    <a:pt x="1474143" y="232635"/>
                  </a:lnTo>
                  <a:cubicBezTo>
                    <a:pt x="1468785" y="247915"/>
                    <a:pt x="1460327" y="259548"/>
                    <a:pt x="1448768" y="267535"/>
                  </a:cubicBezTo>
                  <a:cubicBezTo>
                    <a:pt x="1437209" y="275523"/>
                    <a:pt x="1422748" y="279516"/>
                    <a:pt x="1405384" y="279516"/>
                  </a:cubicBezTo>
                  <a:cubicBezTo>
                    <a:pt x="1377901" y="279516"/>
                    <a:pt x="1357561" y="270537"/>
                    <a:pt x="1344365" y="252578"/>
                  </a:cubicBezTo>
                  <a:cubicBezTo>
                    <a:pt x="1333947" y="238191"/>
                    <a:pt x="1328738" y="220034"/>
                    <a:pt x="1328738" y="198107"/>
                  </a:cubicBezTo>
                  <a:cubicBezTo>
                    <a:pt x="1328738" y="171913"/>
                    <a:pt x="1335584" y="151400"/>
                    <a:pt x="1349276" y="136567"/>
                  </a:cubicBezTo>
                  <a:cubicBezTo>
                    <a:pt x="1362968" y="121734"/>
                    <a:pt x="1380282" y="114317"/>
                    <a:pt x="1401217" y="114317"/>
                  </a:cubicBezTo>
                  <a:close/>
                  <a:moveTo>
                    <a:pt x="1158925" y="114317"/>
                  </a:moveTo>
                  <a:cubicBezTo>
                    <a:pt x="1169045" y="114317"/>
                    <a:pt x="1177826" y="116400"/>
                    <a:pt x="1185268" y="120568"/>
                  </a:cubicBezTo>
                  <a:cubicBezTo>
                    <a:pt x="1192709" y="124735"/>
                    <a:pt x="1198811" y="131035"/>
                    <a:pt x="1203573" y="139469"/>
                  </a:cubicBezTo>
                  <a:cubicBezTo>
                    <a:pt x="1210519" y="131035"/>
                    <a:pt x="1218010" y="124735"/>
                    <a:pt x="1226046" y="120568"/>
                  </a:cubicBezTo>
                  <a:cubicBezTo>
                    <a:pt x="1234083" y="116400"/>
                    <a:pt x="1242666" y="114317"/>
                    <a:pt x="1251794" y="114317"/>
                  </a:cubicBezTo>
                  <a:cubicBezTo>
                    <a:pt x="1263402" y="114317"/>
                    <a:pt x="1273225" y="116673"/>
                    <a:pt x="1281262" y="121386"/>
                  </a:cubicBezTo>
                  <a:cubicBezTo>
                    <a:pt x="1289298" y="126099"/>
                    <a:pt x="1295301" y="133020"/>
                    <a:pt x="1299270" y="142148"/>
                  </a:cubicBezTo>
                  <a:cubicBezTo>
                    <a:pt x="1302147" y="148895"/>
                    <a:pt x="1303586" y="159809"/>
                    <a:pt x="1303586" y="174890"/>
                  </a:cubicBezTo>
                  <a:lnTo>
                    <a:pt x="1303586" y="275944"/>
                  </a:lnTo>
                  <a:lnTo>
                    <a:pt x="1261765" y="275944"/>
                  </a:lnTo>
                  <a:lnTo>
                    <a:pt x="1261765" y="185606"/>
                  </a:lnTo>
                  <a:cubicBezTo>
                    <a:pt x="1261765" y="169929"/>
                    <a:pt x="1260327" y="159809"/>
                    <a:pt x="1257449" y="155245"/>
                  </a:cubicBezTo>
                  <a:cubicBezTo>
                    <a:pt x="1253580" y="149292"/>
                    <a:pt x="1247627" y="146315"/>
                    <a:pt x="1239590" y="146315"/>
                  </a:cubicBezTo>
                  <a:cubicBezTo>
                    <a:pt x="1233736" y="146315"/>
                    <a:pt x="1228229" y="148101"/>
                    <a:pt x="1223070" y="151673"/>
                  </a:cubicBezTo>
                  <a:cubicBezTo>
                    <a:pt x="1217910" y="155245"/>
                    <a:pt x="1214190" y="160478"/>
                    <a:pt x="1211908" y="167374"/>
                  </a:cubicBezTo>
                  <a:cubicBezTo>
                    <a:pt x="1209626" y="174270"/>
                    <a:pt x="1208485" y="185159"/>
                    <a:pt x="1208485" y="200042"/>
                  </a:cubicBezTo>
                  <a:lnTo>
                    <a:pt x="1208485" y="275944"/>
                  </a:lnTo>
                  <a:lnTo>
                    <a:pt x="1166664" y="275944"/>
                  </a:lnTo>
                  <a:lnTo>
                    <a:pt x="1166664" y="189326"/>
                  </a:lnTo>
                  <a:cubicBezTo>
                    <a:pt x="1166664" y="173947"/>
                    <a:pt x="1165920" y="164025"/>
                    <a:pt x="1164432" y="159561"/>
                  </a:cubicBezTo>
                  <a:cubicBezTo>
                    <a:pt x="1162943" y="155096"/>
                    <a:pt x="1160637" y="151772"/>
                    <a:pt x="1157511" y="149589"/>
                  </a:cubicBezTo>
                  <a:cubicBezTo>
                    <a:pt x="1154386" y="147406"/>
                    <a:pt x="1150144" y="146315"/>
                    <a:pt x="1144786" y="146315"/>
                  </a:cubicBezTo>
                  <a:cubicBezTo>
                    <a:pt x="1138337" y="146315"/>
                    <a:pt x="1132533" y="148051"/>
                    <a:pt x="1127373" y="151524"/>
                  </a:cubicBezTo>
                  <a:cubicBezTo>
                    <a:pt x="1122214" y="154997"/>
                    <a:pt x="1118518" y="160007"/>
                    <a:pt x="1116286" y="166556"/>
                  </a:cubicBezTo>
                  <a:cubicBezTo>
                    <a:pt x="1114053" y="173104"/>
                    <a:pt x="1112937" y="183968"/>
                    <a:pt x="1112937" y="199149"/>
                  </a:cubicBezTo>
                  <a:lnTo>
                    <a:pt x="1112937" y="275944"/>
                  </a:lnTo>
                  <a:lnTo>
                    <a:pt x="1071116" y="275944"/>
                  </a:lnTo>
                  <a:lnTo>
                    <a:pt x="1071116" y="117889"/>
                  </a:lnTo>
                  <a:lnTo>
                    <a:pt x="1109663" y="117889"/>
                  </a:lnTo>
                  <a:lnTo>
                    <a:pt x="1109663" y="139469"/>
                  </a:lnTo>
                  <a:cubicBezTo>
                    <a:pt x="1123454" y="122701"/>
                    <a:pt x="1139875" y="114317"/>
                    <a:pt x="1158925" y="114317"/>
                  </a:cubicBezTo>
                  <a:close/>
                  <a:moveTo>
                    <a:pt x="877342" y="114317"/>
                  </a:moveTo>
                  <a:cubicBezTo>
                    <a:pt x="900857" y="114317"/>
                    <a:pt x="919411" y="122081"/>
                    <a:pt x="933004" y="137608"/>
                  </a:cubicBezTo>
                  <a:cubicBezTo>
                    <a:pt x="946597" y="153136"/>
                    <a:pt x="953096" y="176924"/>
                    <a:pt x="952500" y="208972"/>
                  </a:cubicBezTo>
                  <a:lnTo>
                    <a:pt x="847725" y="208972"/>
                  </a:lnTo>
                  <a:cubicBezTo>
                    <a:pt x="848023" y="221374"/>
                    <a:pt x="851396" y="231023"/>
                    <a:pt x="857846" y="237919"/>
                  </a:cubicBezTo>
                  <a:cubicBezTo>
                    <a:pt x="864295" y="244814"/>
                    <a:pt x="872332" y="248262"/>
                    <a:pt x="881956" y="248262"/>
                  </a:cubicBezTo>
                  <a:cubicBezTo>
                    <a:pt x="888504" y="248262"/>
                    <a:pt x="894011" y="246476"/>
                    <a:pt x="898476" y="242904"/>
                  </a:cubicBezTo>
                  <a:cubicBezTo>
                    <a:pt x="902941" y="239333"/>
                    <a:pt x="906314" y="233578"/>
                    <a:pt x="908596" y="225640"/>
                  </a:cubicBezTo>
                  <a:lnTo>
                    <a:pt x="950268" y="232635"/>
                  </a:lnTo>
                  <a:cubicBezTo>
                    <a:pt x="944910" y="247915"/>
                    <a:pt x="936452" y="259548"/>
                    <a:pt x="924893" y="267535"/>
                  </a:cubicBezTo>
                  <a:cubicBezTo>
                    <a:pt x="913334" y="275523"/>
                    <a:pt x="898873" y="279516"/>
                    <a:pt x="881509" y="279516"/>
                  </a:cubicBezTo>
                  <a:cubicBezTo>
                    <a:pt x="854026" y="279516"/>
                    <a:pt x="833686" y="270537"/>
                    <a:pt x="820490" y="252578"/>
                  </a:cubicBezTo>
                  <a:cubicBezTo>
                    <a:pt x="810072" y="238191"/>
                    <a:pt x="804863" y="220034"/>
                    <a:pt x="804863" y="198107"/>
                  </a:cubicBezTo>
                  <a:cubicBezTo>
                    <a:pt x="804863" y="171913"/>
                    <a:pt x="811709" y="151400"/>
                    <a:pt x="825401" y="136567"/>
                  </a:cubicBezTo>
                  <a:cubicBezTo>
                    <a:pt x="839093" y="121734"/>
                    <a:pt x="856407" y="114317"/>
                    <a:pt x="877342" y="114317"/>
                  </a:cubicBezTo>
                  <a:close/>
                  <a:moveTo>
                    <a:pt x="298252" y="114317"/>
                  </a:moveTo>
                  <a:cubicBezTo>
                    <a:pt x="322164" y="114317"/>
                    <a:pt x="341759" y="122056"/>
                    <a:pt x="357039" y="137534"/>
                  </a:cubicBezTo>
                  <a:cubicBezTo>
                    <a:pt x="370830" y="151623"/>
                    <a:pt x="378421" y="169036"/>
                    <a:pt x="379810" y="189773"/>
                  </a:cubicBezTo>
                  <a:cubicBezTo>
                    <a:pt x="392708" y="184514"/>
                    <a:pt x="399356" y="174493"/>
                    <a:pt x="399753" y="159709"/>
                  </a:cubicBezTo>
                  <a:lnTo>
                    <a:pt x="379512" y="159709"/>
                  </a:lnTo>
                  <a:lnTo>
                    <a:pt x="379512" y="117889"/>
                  </a:lnTo>
                  <a:lnTo>
                    <a:pt x="421333" y="117889"/>
                  </a:lnTo>
                  <a:lnTo>
                    <a:pt x="421333" y="147803"/>
                  </a:lnTo>
                  <a:cubicBezTo>
                    <a:pt x="421333" y="160106"/>
                    <a:pt x="420266" y="169731"/>
                    <a:pt x="418133" y="176676"/>
                  </a:cubicBezTo>
                  <a:cubicBezTo>
                    <a:pt x="416000" y="183621"/>
                    <a:pt x="412056" y="189822"/>
                    <a:pt x="406301" y="195279"/>
                  </a:cubicBezTo>
                  <a:cubicBezTo>
                    <a:pt x="399654" y="201729"/>
                    <a:pt x="390575" y="206789"/>
                    <a:pt x="379066" y="210460"/>
                  </a:cubicBezTo>
                  <a:cubicBezTo>
                    <a:pt x="376585" y="228220"/>
                    <a:pt x="369193" y="243351"/>
                    <a:pt x="356890" y="255852"/>
                  </a:cubicBezTo>
                  <a:cubicBezTo>
                    <a:pt x="341412" y="271628"/>
                    <a:pt x="321965" y="279516"/>
                    <a:pt x="298550" y="279516"/>
                  </a:cubicBezTo>
                  <a:cubicBezTo>
                    <a:pt x="283568" y="279516"/>
                    <a:pt x="269776" y="276242"/>
                    <a:pt x="257175" y="269693"/>
                  </a:cubicBezTo>
                  <a:cubicBezTo>
                    <a:pt x="243781" y="262748"/>
                    <a:pt x="233710" y="253050"/>
                    <a:pt x="226963" y="240598"/>
                  </a:cubicBezTo>
                  <a:cubicBezTo>
                    <a:pt x="220216" y="228146"/>
                    <a:pt x="216843" y="212841"/>
                    <a:pt x="216843" y="194684"/>
                  </a:cubicBezTo>
                  <a:cubicBezTo>
                    <a:pt x="216843" y="180397"/>
                    <a:pt x="220266" y="166952"/>
                    <a:pt x="227112" y="154352"/>
                  </a:cubicBezTo>
                  <a:cubicBezTo>
                    <a:pt x="234256" y="141156"/>
                    <a:pt x="244029" y="131184"/>
                    <a:pt x="256431" y="124437"/>
                  </a:cubicBezTo>
                  <a:cubicBezTo>
                    <a:pt x="268834" y="117690"/>
                    <a:pt x="282774"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40" y="237472"/>
                  </a:cubicBezTo>
                  <a:cubicBezTo>
                    <a:pt x="576585" y="239605"/>
                    <a:pt x="577826" y="241367"/>
                    <a:pt x="579760" y="242756"/>
                  </a:cubicBezTo>
                  <a:cubicBezTo>
                    <a:pt x="581695" y="244145"/>
                    <a:pt x="584052" y="244839"/>
                    <a:pt x="586830" y="244839"/>
                  </a:cubicBezTo>
                  <a:cubicBezTo>
                    <a:pt x="590699" y="244839"/>
                    <a:pt x="596305" y="243500"/>
                    <a:pt x="603647" y="240821"/>
                  </a:cubicBezTo>
                  <a:lnTo>
                    <a:pt x="607219" y="273265"/>
                  </a:lnTo>
                  <a:cubicBezTo>
                    <a:pt x="597496" y="277433"/>
                    <a:pt x="586482" y="279516"/>
                    <a:pt x="574179" y="279516"/>
                  </a:cubicBezTo>
                  <a:cubicBezTo>
                    <a:pt x="566639" y="279516"/>
                    <a:pt x="559842" y="278251"/>
                    <a:pt x="553790" y="275721"/>
                  </a:cubicBezTo>
                  <a:cubicBezTo>
                    <a:pt x="547737" y="273191"/>
                    <a:pt x="543297" y="269917"/>
                    <a:pt x="540470" y="265898"/>
                  </a:cubicBezTo>
                  <a:cubicBezTo>
                    <a:pt x="537642" y="261880"/>
                    <a:pt x="535682" y="256448"/>
                    <a:pt x="534591" y="249602"/>
                  </a:cubicBezTo>
                  <a:cubicBezTo>
                    <a:pt x="533698" y="244740"/>
                    <a:pt x="533252" y="234917"/>
                    <a:pt x="533252" y="220134"/>
                  </a:cubicBezTo>
                  <a:lnTo>
                    <a:pt x="533252" y="151226"/>
                  </a:lnTo>
                  <a:lnTo>
                    <a:pt x="514053" y="151226"/>
                  </a:lnTo>
                  <a:lnTo>
                    <a:pt x="514053" y="117889"/>
                  </a:lnTo>
                  <a:lnTo>
                    <a:pt x="533252" y="117889"/>
                  </a:lnTo>
                  <a:lnTo>
                    <a:pt x="533252" y="86486"/>
                  </a:lnTo>
                  <a:close/>
                  <a:moveTo>
                    <a:pt x="635943" y="57762"/>
                  </a:moveTo>
                  <a:lnTo>
                    <a:pt x="677764" y="57762"/>
                  </a:lnTo>
                  <a:lnTo>
                    <a:pt x="677764" y="137981"/>
                  </a:lnTo>
                  <a:cubicBezTo>
                    <a:pt x="691257" y="122205"/>
                    <a:pt x="707380" y="114317"/>
                    <a:pt x="726133" y="114317"/>
                  </a:cubicBezTo>
                  <a:cubicBezTo>
                    <a:pt x="735757" y="114317"/>
                    <a:pt x="744439" y="116103"/>
                    <a:pt x="752178" y="119675"/>
                  </a:cubicBezTo>
                  <a:cubicBezTo>
                    <a:pt x="759917" y="123247"/>
                    <a:pt x="765746" y="127811"/>
                    <a:pt x="769665" y="133367"/>
                  </a:cubicBezTo>
                  <a:cubicBezTo>
                    <a:pt x="773584" y="138923"/>
                    <a:pt x="776263" y="145075"/>
                    <a:pt x="777702" y="151822"/>
                  </a:cubicBezTo>
                  <a:cubicBezTo>
                    <a:pt x="779140" y="158568"/>
                    <a:pt x="779860" y="169036"/>
                    <a:pt x="779860" y="183224"/>
                  </a:cubicBezTo>
                  <a:lnTo>
                    <a:pt x="779860" y="275944"/>
                  </a:lnTo>
                  <a:lnTo>
                    <a:pt x="738039" y="275944"/>
                  </a:lnTo>
                  <a:lnTo>
                    <a:pt x="738039" y="192452"/>
                  </a:lnTo>
                  <a:cubicBezTo>
                    <a:pt x="738039" y="175882"/>
                    <a:pt x="737245" y="165365"/>
                    <a:pt x="735658" y="160900"/>
                  </a:cubicBezTo>
                  <a:cubicBezTo>
                    <a:pt x="734070" y="156435"/>
                    <a:pt x="731267" y="152888"/>
                    <a:pt x="727249" y="150259"/>
                  </a:cubicBezTo>
                  <a:cubicBezTo>
                    <a:pt x="723231" y="147630"/>
                    <a:pt x="718195" y="146315"/>
                    <a:pt x="712143" y="146315"/>
                  </a:cubicBezTo>
                  <a:cubicBezTo>
                    <a:pt x="705198" y="146315"/>
                    <a:pt x="698996" y="148002"/>
                    <a:pt x="693539" y="151375"/>
                  </a:cubicBezTo>
                  <a:cubicBezTo>
                    <a:pt x="688082" y="154749"/>
                    <a:pt x="684089" y="159833"/>
                    <a:pt x="681559" y="166630"/>
                  </a:cubicBezTo>
                  <a:cubicBezTo>
                    <a:pt x="679029" y="173426"/>
                    <a:pt x="677764" y="183472"/>
                    <a:pt x="677764" y="196768"/>
                  </a:cubicBezTo>
                  <a:lnTo>
                    <a:pt x="677764" y="275944"/>
                  </a:lnTo>
                  <a:lnTo>
                    <a:pt x="635943" y="275944"/>
                  </a:lnTo>
                  <a:close/>
                  <a:moveTo>
                    <a:pt x="859632" y="54042"/>
                  </a:moveTo>
                  <a:lnTo>
                    <a:pt x="898327" y="54042"/>
                  </a:lnTo>
                  <a:lnTo>
                    <a:pt x="929134" y="97946"/>
                  </a:lnTo>
                  <a:lnTo>
                    <a:pt x="895499" y="97946"/>
                  </a:lnTo>
                  <a:lnTo>
                    <a:pt x="878235" y="75770"/>
                  </a:lnTo>
                  <a:lnTo>
                    <a:pt x="862162" y="97946"/>
                  </a:lnTo>
                  <a:lnTo>
                    <a:pt x="828378" y="97946"/>
                  </a:lnTo>
                  <a:close/>
                  <a:moveTo>
                    <a:pt x="102096" y="54042"/>
                  </a:moveTo>
                  <a:cubicBezTo>
                    <a:pt x="128786" y="54042"/>
                    <a:pt x="150466" y="61929"/>
                    <a:pt x="167134" y="77705"/>
                  </a:cubicBezTo>
                  <a:cubicBezTo>
                    <a:pt x="177056" y="87032"/>
                    <a:pt x="184498" y="100426"/>
                    <a:pt x="189459" y="117889"/>
                  </a:cubicBezTo>
                  <a:lnTo>
                    <a:pt x="145852" y="128307"/>
                  </a:lnTo>
                  <a:cubicBezTo>
                    <a:pt x="143272" y="116996"/>
                    <a:pt x="137890" y="108066"/>
                    <a:pt x="129704" y="101518"/>
                  </a:cubicBezTo>
                  <a:cubicBezTo>
                    <a:pt x="121519" y="94969"/>
                    <a:pt x="111572" y="91695"/>
                    <a:pt x="99864" y="91695"/>
                  </a:cubicBezTo>
                  <a:cubicBezTo>
                    <a:pt x="83691" y="91695"/>
                    <a:pt x="70570" y="97499"/>
                    <a:pt x="60499" y="109108"/>
                  </a:cubicBezTo>
                  <a:cubicBezTo>
                    <a:pt x="50428" y="120717"/>
                    <a:pt x="45393" y="139518"/>
                    <a:pt x="45393" y="165514"/>
                  </a:cubicBezTo>
                  <a:cubicBezTo>
                    <a:pt x="45393" y="193097"/>
                    <a:pt x="50354" y="212742"/>
                    <a:pt x="60276" y="224450"/>
                  </a:cubicBezTo>
                  <a:cubicBezTo>
                    <a:pt x="70198" y="236158"/>
                    <a:pt x="83096" y="242011"/>
                    <a:pt x="98971" y="242011"/>
                  </a:cubicBezTo>
                  <a:cubicBezTo>
                    <a:pt x="110679" y="242011"/>
                    <a:pt x="120750" y="238291"/>
                    <a:pt x="129183" y="230849"/>
                  </a:cubicBezTo>
                  <a:cubicBezTo>
                    <a:pt x="137617" y="223408"/>
                    <a:pt x="143669" y="211700"/>
                    <a:pt x="147340" y="195726"/>
                  </a:cubicBezTo>
                  <a:lnTo>
                    <a:pt x="190054" y="209269"/>
                  </a:lnTo>
                  <a:cubicBezTo>
                    <a:pt x="183505" y="233082"/>
                    <a:pt x="172616" y="250767"/>
                    <a:pt x="157386" y="262326"/>
                  </a:cubicBezTo>
                  <a:cubicBezTo>
                    <a:pt x="142156" y="273885"/>
                    <a:pt x="122833" y="279665"/>
                    <a:pt x="99418" y="279665"/>
                  </a:cubicBezTo>
                  <a:cubicBezTo>
                    <a:pt x="70446" y="279665"/>
                    <a:pt x="46633" y="269768"/>
                    <a:pt x="27980" y="249974"/>
                  </a:cubicBezTo>
                  <a:cubicBezTo>
                    <a:pt x="9327" y="230180"/>
                    <a:pt x="0" y="203118"/>
                    <a:pt x="0" y="168788"/>
                  </a:cubicBezTo>
                  <a:cubicBezTo>
                    <a:pt x="0" y="132474"/>
                    <a:pt x="9377" y="104271"/>
                    <a:pt x="28129" y="84179"/>
                  </a:cubicBezTo>
                  <a:cubicBezTo>
                    <a:pt x="46881" y="64087"/>
                    <a:pt x="71537" y="54042"/>
                    <a:pt x="102096" y="54042"/>
                  </a:cubicBezTo>
                  <a:close/>
                  <a:moveTo>
                    <a:pt x="870645" y="17"/>
                  </a:moveTo>
                  <a:cubicBezTo>
                    <a:pt x="882849" y="116"/>
                    <a:pt x="892820" y="2100"/>
                    <a:pt x="900559" y="5970"/>
                  </a:cubicBezTo>
                  <a:cubicBezTo>
                    <a:pt x="909092" y="10137"/>
                    <a:pt x="913458" y="15942"/>
                    <a:pt x="913656" y="23383"/>
                  </a:cubicBezTo>
                  <a:cubicBezTo>
                    <a:pt x="914053" y="33702"/>
                    <a:pt x="905024" y="40002"/>
                    <a:pt x="886570" y="42284"/>
                  </a:cubicBezTo>
                  <a:lnTo>
                    <a:pt x="886570" y="49725"/>
                  </a:lnTo>
                  <a:lnTo>
                    <a:pt x="869901" y="49725"/>
                  </a:lnTo>
                  <a:lnTo>
                    <a:pt x="869901" y="33354"/>
                  </a:lnTo>
                  <a:cubicBezTo>
                    <a:pt x="875556" y="32759"/>
                    <a:pt x="879178" y="32213"/>
                    <a:pt x="880765" y="31717"/>
                  </a:cubicBezTo>
                  <a:cubicBezTo>
                    <a:pt x="886024" y="30427"/>
                    <a:pt x="888703" y="28145"/>
                    <a:pt x="888802" y="24871"/>
                  </a:cubicBezTo>
                  <a:cubicBezTo>
                    <a:pt x="888901" y="22589"/>
                    <a:pt x="887512" y="20654"/>
                    <a:pt x="884635" y="19067"/>
                  </a:cubicBezTo>
                  <a:cubicBezTo>
                    <a:pt x="880468" y="16785"/>
                    <a:pt x="873869" y="15644"/>
                    <a:pt x="864841" y="15644"/>
                  </a:cubicBezTo>
                  <a:cubicBezTo>
                    <a:pt x="861765" y="15644"/>
                    <a:pt x="857102" y="15842"/>
                    <a:pt x="850851" y="16239"/>
                  </a:cubicBezTo>
                  <a:lnTo>
                    <a:pt x="849214"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7" name="TextBox 16">
              <a:extLst>
                <a:ext uri="{FF2B5EF4-FFF2-40B4-BE49-F238E27FC236}">
                  <a16:creationId xmlns:a16="http://schemas.microsoft.com/office/drawing/2014/main" id="{DD9AC6A3-678D-4F09-A866-AB2E83A5B08B}"/>
                </a:ext>
              </a:extLst>
            </p:cNvPr>
            <p:cNvSpPr txBox="1">
              <a:spLocks noChangeAspect="1"/>
            </p:cNvSpPr>
            <p:nvPr>
              <p:custDataLst>
                <p:tags r:id="rId8"/>
              </p:custDataLst>
            </p:nvPr>
          </p:nvSpPr>
          <p:spPr>
            <a:xfrm>
              <a:off x="10032954" y="4563092"/>
              <a:ext cx="1570434" cy="279665"/>
            </a:xfrm>
            <a:custGeom>
              <a:avLst/>
              <a:gdLst/>
              <a:ahLst/>
              <a:cxnLst/>
              <a:rect l="l" t="t" r="r" b="b"/>
              <a:pathLst>
                <a:path w="1570434" h="279665">
                  <a:moveTo>
                    <a:pt x="1317575" y="148399"/>
                  </a:moveTo>
                  <a:cubicBezTo>
                    <a:pt x="1306661" y="148399"/>
                    <a:pt x="1297484" y="152566"/>
                    <a:pt x="1290042" y="160900"/>
                  </a:cubicBezTo>
                  <a:cubicBezTo>
                    <a:pt x="1282601" y="169234"/>
                    <a:pt x="1278880" y="181240"/>
                    <a:pt x="1278880" y="196916"/>
                  </a:cubicBezTo>
                  <a:cubicBezTo>
                    <a:pt x="1278880" y="212593"/>
                    <a:pt x="1282601" y="224599"/>
                    <a:pt x="1290042" y="232933"/>
                  </a:cubicBezTo>
                  <a:cubicBezTo>
                    <a:pt x="1297484" y="241267"/>
                    <a:pt x="1306661" y="245434"/>
                    <a:pt x="1317575" y="245434"/>
                  </a:cubicBezTo>
                  <a:cubicBezTo>
                    <a:pt x="1328489" y="245434"/>
                    <a:pt x="1337642" y="241267"/>
                    <a:pt x="1345034" y="232933"/>
                  </a:cubicBezTo>
                  <a:cubicBezTo>
                    <a:pt x="1352426" y="224599"/>
                    <a:pt x="1356122" y="212494"/>
                    <a:pt x="1356122" y="196619"/>
                  </a:cubicBezTo>
                  <a:cubicBezTo>
                    <a:pt x="1356122" y="181141"/>
                    <a:pt x="1352426" y="169234"/>
                    <a:pt x="1345034" y="160900"/>
                  </a:cubicBezTo>
                  <a:cubicBezTo>
                    <a:pt x="1337642" y="152566"/>
                    <a:pt x="1328489" y="148399"/>
                    <a:pt x="1317575" y="148399"/>
                  </a:cubicBezTo>
                  <a:close/>
                  <a:moveTo>
                    <a:pt x="298400" y="148399"/>
                  </a:moveTo>
                  <a:cubicBezTo>
                    <a:pt x="287089" y="148399"/>
                    <a:pt x="277912" y="152566"/>
                    <a:pt x="270867" y="160900"/>
                  </a:cubicBezTo>
                  <a:cubicBezTo>
                    <a:pt x="263426" y="169731"/>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9"/>
                    <a:pt x="298400" y="148399"/>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6"/>
                  </a:cubicBezTo>
                  <a:cubicBezTo>
                    <a:pt x="895648" y="149465"/>
                    <a:pt x="888404" y="146315"/>
                    <a:pt x="879872" y="146315"/>
                  </a:cubicBezTo>
                  <a:close/>
                  <a:moveTo>
                    <a:pt x="1517303" y="114317"/>
                  </a:moveTo>
                  <a:cubicBezTo>
                    <a:pt x="1526530" y="114317"/>
                    <a:pt x="1534964" y="115979"/>
                    <a:pt x="1542603" y="119303"/>
                  </a:cubicBezTo>
                  <a:cubicBezTo>
                    <a:pt x="1550243" y="122626"/>
                    <a:pt x="1556023" y="126868"/>
                    <a:pt x="1559942" y="132027"/>
                  </a:cubicBezTo>
                  <a:cubicBezTo>
                    <a:pt x="1563861" y="137187"/>
                    <a:pt x="1566590" y="143041"/>
                    <a:pt x="1568127" y="149589"/>
                  </a:cubicBezTo>
                  <a:cubicBezTo>
                    <a:pt x="1569665" y="156138"/>
                    <a:pt x="1570434" y="165514"/>
                    <a:pt x="1570434" y="177718"/>
                  </a:cubicBezTo>
                  <a:lnTo>
                    <a:pt x="1570434" y="275944"/>
                  </a:lnTo>
                  <a:lnTo>
                    <a:pt x="1528614" y="275944"/>
                  </a:lnTo>
                  <a:lnTo>
                    <a:pt x="1528614" y="195279"/>
                  </a:lnTo>
                  <a:cubicBezTo>
                    <a:pt x="1528614" y="178214"/>
                    <a:pt x="1527721" y="167176"/>
                    <a:pt x="1525935" y="162165"/>
                  </a:cubicBezTo>
                  <a:cubicBezTo>
                    <a:pt x="1524149" y="157155"/>
                    <a:pt x="1521246" y="153260"/>
                    <a:pt x="1517228" y="150482"/>
                  </a:cubicBezTo>
                  <a:cubicBezTo>
                    <a:pt x="1513210" y="147704"/>
                    <a:pt x="1508373" y="146315"/>
                    <a:pt x="1502718" y="146315"/>
                  </a:cubicBezTo>
                  <a:cubicBezTo>
                    <a:pt x="1495474" y="146315"/>
                    <a:pt x="1488976" y="148299"/>
                    <a:pt x="1483221" y="152268"/>
                  </a:cubicBezTo>
                  <a:cubicBezTo>
                    <a:pt x="1477466" y="156237"/>
                    <a:pt x="1473522" y="161495"/>
                    <a:pt x="1471389" y="168044"/>
                  </a:cubicBezTo>
                  <a:cubicBezTo>
                    <a:pt x="1469256" y="174592"/>
                    <a:pt x="1468189" y="186697"/>
                    <a:pt x="1468189" y="204358"/>
                  </a:cubicBezTo>
                  <a:lnTo>
                    <a:pt x="1468189" y="275944"/>
                  </a:lnTo>
                  <a:lnTo>
                    <a:pt x="1426369" y="275944"/>
                  </a:lnTo>
                  <a:lnTo>
                    <a:pt x="1426369" y="117889"/>
                  </a:lnTo>
                  <a:lnTo>
                    <a:pt x="1465213" y="117889"/>
                  </a:lnTo>
                  <a:lnTo>
                    <a:pt x="1465213" y="141106"/>
                  </a:lnTo>
                  <a:cubicBezTo>
                    <a:pt x="1479004" y="123247"/>
                    <a:pt x="1496367" y="114317"/>
                    <a:pt x="1517303" y="114317"/>
                  </a:cubicBezTo>
                  <a:close/>
                  <a:moveTo>
                    <a:pt x="1317426" y="114317"/>
                  </a:moveTo>
                  <a:cubicBezTo>
                    <a:pt x="1341338" y="114317"/>
                    <a:pt x="1360934" y="122081"/>
                    <a:pt x="1376214" y="137608"/>
                  </a:cubicBezTo>
                  <a:cubicBezTo>
                    <a:pt x="1391493" y="153136"/>
                    <a:pt x="1399133" y="172757"/>
                    <a:pt x="1399133" y="196470"/>
                  </a:cubicBezTo>
                  <a:cubicBezTo>
                    <a:pt x="1399133" y="220382"/>
                    <a:pt x="1391419" y="240201"/>
                    <a:pt x="1375990" y="255927"/>
                  </a:cubicBezTo>
                  <a:cubicBezTo>
                    <a:pt x="1360562" y="271653"/>
                    <a:pt x="1341140" y="279516"/>
                    <a:pt x="1317724" y="279516"/>
                  </a:cubicBezTo>
                  <a:cubicBezTo>
                    <a:pt x="1303238" y="279516"/>
                    <a:pt x="1289422" y="276242"/>
                    <a:pt x="1276276" y="269693"/>
                  </a:cubicBezTo>
                  <a:cubicBezTo>
                    <a:pt x="1263129" y="263145"/>
                    <a:pt x="1253133" y="253546"/>
                    <a:pt x="1246287" y="240895"/>
                  </a:cubicBezTo>
                  <a:cubicBezTo>
                    <a:pt x="1239440" y="228245"/>
                    <a:pt x="1236018" y="212841"/>
                    <a:pt x="1236018" y="194684"/>
                  </a:cubicBezTo>
                  <a:cubicBezTo>
                    <a:pt x="1236018" y="180793"/>
                    <a:pt x="1239440" y="167349"/>
                    <a:pt x="1246287" y="154352"/>
                  </a:cubicBezTo>
                  <a:cubicBezTo>
                    <a:pt x="1253133" y="141354"/>
                    <a:pt x="1262831" y="131432"/>
                    <a:pt x="1275382" y="124586"/>
                  </a:cubicBezTo>
                  <a:cubicBezTo>
                    <a:pt x="1287934" y="117740"/>
                    <a:pt x="1301948" y="114317"/>
                    <a:pt x="1317426" y="114317"/>
                  </a:cubicBezTo>
                  <a:close/>
                  <a:moveTo>
                    <a:pt x="1141660" y="114317"/>
                  </a:moveTo>
                  <a:cubicBezTo>
                    <a:pt x="1160909" y="114317"/>
                    <a:pt x="1176213" y="118459"/>
                    <a:pt x="1187574" y="126744"/>
                  </a:cubicBezTo>
                  <a:cubicBezTo>
                    <a:pt x="1198934" y="135029"/>
                    <a:pt x="1207095" y="147654"/>
                    <a:pt x="1212056" y="164621"/>
                  </a:cubicBezTo>
                  <a:lnTo>
                    <a:pt x="1170831" y="172062"/>
                  </a:lnTo>
                  <a:cubicBezTo>
                    <a:pt x="1169442" y="163827"/>
                    <a:pt x="1166292" y="157626"/>
                    <a:pt x="1161380" y="153459"/>
                  </a:cubicBezTo>
                  <a:cubicBezTo>
                    <a:pt x="1156469" y="149292"/>
                    <a:pt x="1150094" y="147208"/>
                    <a:pt x="1142256" y="147208"/>
                  </a:cubicBezTo>
                  <a:cubicBezTo>
                    <a:pt x="1131838" y="147208"/>
                    <a:pt x="1123528" y="150805"/>
                    <a:pt x="1117327" y="157998"/>
                  </a:cubicBezTo>
                  <a:cubicBezTo>
                    <a:pt x="1111126" y="165191"/>
                    <a:pt x="1108025" y="177222"/>
                    <a:pt x="1108025" y="194089"/>
                  </a:cubicBezTo>
                  <a:cubicBezTo>
                    <a:pt x="1108025" y="212841"/>
                    <a:pt x="1111175" y="226087"/>
                    <a:pt x="1117476" y="233826"/>
                  </a:cubicBezTo>
                  <a:cubicBezTo>
                    <a:pt x="1123776" y="241565"/>
                    <a:pt x="1132234" y="245434"/>
                    <a:pt x="1142851" y="245434"/>
                  </a:cubicBezTo>
                  <a:cubicBezTo>
                    <a:pt x="1150788" y="245434"/>
                    <a:pt x="1157287" y="243177"/>
                    <a:pt x="1162348" y="238663"/>
                  </a:cubicBezTo>
                  <a:cubicBezTo>
                    <a:pt x="1167408" y="234148"/>
                    <a:pt x="1170980" y="226384"/>
                    <a:pt x="1173063" y="215371"/>
                  </a:cubicBezTo>
                  <a:lnTo>
                    <a:pt x="1214140" y="222366"/>
                  </a:lnTo>
                  <a:cubicBezTo>
                    <a:pt x="1209873" y="241218"/>
                    <a:pt x="1201688" y="255456"/>
                    <a:pt x="1189583" y="265080"/>
                  </a:cubicBezTo>
                  <a:cubicBezTo>
                    <a:pt x="1177478" y="274704"/>
                    <a:pt x="1161256" y="279516"/>
                    <a:pt x="1140916" y="279516"/>
                  </a:cubicBezTo>
                  <a:cubicBezTo>
                    <a:pt x="1117798" y="279516"/>
                    <a:pt x="1099368" y="272224"/>
                    <a:pt x="1085627" y="257638"/>
                  </a:cubicBezTo>
                  <a:cubicBezTo>
                    <a:pt x="1071885" y="243053"/>
                    <a:pt x="1065014" y="222862"/>
                    <a:pt x="1065014" y="197065"/>
                  </a:cubicBezTo>
                  <a:cubicBezTo>
                    <a:pt x="1065014" y="170971"/>
                    <a:pt x="1071910" y="150656"/>
                    <a:pt x="1085701" y="136120"/>
                  </a:cubicBezTo>
                  <a:cubicBezTo>
                    <a:pt x="1099492" y="121585"/>
                    <a:pt x="1118146" y="114317"/>
                    <a:pt x="1141660" y="114317"/>
                  </a:cubicBezTo>
                  <a:close/>
                  <a:moveTo>
                    <a:pt x="877342" y="114317"/>
                  </a:moveTo>
                  <a:cubicBezTo>
                    <a:pt x="900856" y="114317"/>
                    <a:pt x="919410" y="122081"/>
                    <a:pt x="933003" y="137608"/>
                  </a:cubicBezTo>
                  <a:cubicBezTo>
                    <a:pt x="946596" y="153136"/>
                    <a:pt x="953095" y="176924"/>
                    <a:pt x="952500" y="208972"/>
                  </a:cubicBezTo>
                  <a:lnTo>
                    <a:pt x="847725" y="208972"/>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3"/>
                    <a:pt x="906314" y="233578"/>
                    <a:pt x="908596" y="225640"/>
                  </a:cubicBezTo>
                  <a:lnTo>
                    <a:pt x="950268" y="232635"/>
                  </a:lnTo>
                  <a:cubicBezTo>
                    <a:pt x="944910" y="247915"/>
                    <a:pt x="936451" y="259548"/>
                    <a:pt x="924892" y="267535"/>
                  </a:cubicBezTo>
                  <a:cubicBezTo>
                    <a:pt x="913333" y="275523"/>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4"/>
                    <a:pt x="856406" y="114317"/>
                    <a:pt x="877342" y="114317"/>
                  </a:cubicBezTo>
                  <a:close/>
                  <a:moveTo>
                    <a:pt x="298251"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1"/>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50"/>
                    <a:pt x="226963" y="240598"/>
                  </a:cubicBezTo>
                  <a:cubicBezTo>
                    <a:pt x="220216" y="228146"/>
                    <a:pt x="216842" y="212841"/>
                    <a:pt x="216842" y="194684"/>
                  </a:cubicBezTo>
                  <a:cubicBezTo>
                    <a:pt x="216842" y="180397"/>
                    <a:pt x="220266" y="166952"/>
                    <a:pt x="227112" y="154352"/>
                  </a:cubicBezTo>
                  <a:cubicBezTo>
                    <a:pt x="234255" y="141156"/>
                    <a:pt x="244028" y="131184"/>
                    <a:pt x="256431" y="124437"/>
                  </a:cubicBezTo>
                  <a:cubicBezTo>
                    <a:pt x="268833" y="117690"/>
                    <a:pt x="282773" y="114317"/>
                    <a:pt x="298251" y="114317"/>
                  </a:cubicBezTo>
                  <a:close/>
                  <a:moveTo>
                    <a:pt x="575221" y="62078"/>
                  </a:moveTo>
                  <a:lnTo>
                    <a:pt x="575221" y="117889"/>
                  </a:lnTo>
                  <a:lnTo>
                    <a:pt x="603796" y="117889"/>
                  </a:lnTo>
                  <a:lnTo>
                    <a:pt x="603796" y="151226"/>
                  </a:lnTo>
                  <a:lnTo>
                    <a:pt x="575221" y="151226"/>
                  </a:lnTo>
                  <a:lnTo>
                    <a:pt x="575221" y="214925"/>
                  </a:lnTo>
                  <a:cubicBezTo>
                    <a:pt x="575221" y="227823"/>
                    <a:pt x="575493" y="235339"/>
                    <a:pt x="576039" y="237472"/>
                  </a:cubicBezTo>
                  <a:cubicBezTo>
                    <a:pt x="576585" y="239605"/>
                    <a:pt x="577825" y="241367"/>
                    <a:pt x="579760" y="242756"/>
                  </a:cubicBezTo>
                  <a:cubicBezTo>
                    <a:pt x="581694" y="244145"/>
                    <a:pt x="584051" y="244839"/>
                    <a:pt x="586829" y="244839"/>
                  </a:cubicBezTo>
                  <a:cubicBezTo>
                    <a:pt x="590699" y="244839"/>
                    <a:pt x="596304" y="243500"/>
                    <a:pt x="603647" y="240821"/>
                  </a:cubicBezTo>
                  <a:lnTo>
                    <a:pt x="607219" y="273265"/>
                  </a:lnTo>
                  <a:cubicBezTo>
                    <a:pt x="597495" y="277433"/>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1"/>
                  </a:lnTo>
                  <a:cubicBezTo>
                    <a:pt x="691257" y="122205"/>
                    <a:pt x="707380" y="114317"/>
                    <a:pt x="726132" y="114317"/>
                  </a:cubicBezTo>
                  <a:cubicBezTo>
                    <a:pt x="735756" y="114317"/>
                    <a:pt x="744438" y="116103"/>
                    <a:pt x="752177" y="119675"/>
                  </a:cubicBezTo>
                  <a:cubicBezTo>
                    <a:pt x="759916" y="123247"/>
                    <a:pt x="765745" y="127811"/>
                    <a:pt x="769664" y="133367"/>
                  </a:cubicBezTo>
                  <a:cubicBezTo>
                    <a:pt x="773584" y="138923"/>
                    <a:pt x="776262" y="145075"/>
                    <a:pt x="777701" y="151822"/>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30"/>
                    <a:pt x="718195" y="146315"/>
                    <a:pt x="712142" y="146315"/>
                  </a:cubicBezTo>
                  <a:cubicBezTo>
                    <a:pt x="705197" y="146315"/>
                    <a:pt x="698996" y="148002"/>
                    <a:pt x="693539" y="151375"/>
                  </a:cubicBezTo>
                  <a:cubicBezTo>
                    <a:pt x="688082" y="154749"/>
                    <a:pt x="684088" y="159833"/>
                    <a:pt x="681558" y="166630"/>
                  </a:cubicBezTo>
                  <a:cubicBezTo>
                    <a:pt x="679028" y="173426"/>
                    <a:pt x="677763" y="183472"/>
                    <a:pt x="677763" y="196768"/>
                  </a:cubicBezTo>
                  <a:lnTo>
                    <a:pt x="677763" y="275944"/>
                  </a:lnTo>
                  <a:lnTo>
                    <a:pt x="635942" y="275944"/>
                  </a:lnTo>
                  <a:close/>
                  <a:moveTo>
                    <a:pt x="859631" y="54042"/>
                  </a:moveTo>
                  <a:lnTo>
                    <a:pt x="898326" y="54042"/>
                  </a:lnTo>
                  <a:lnTo>
                    <a:pt x="929134" y="97946"/>
                  </a:lnTo>
                  <a:lnTo>
                    <a:pt x="895499" y="97946"/>
                  </a:lnTo>
                  <a:lnTo>
                    <a:pt x="878234" y="75770"/>
                  </a:lnTo>
                  <a:lnTo>
                    <a:pt x="862161" y="97946"/>
                  </a:lnTo>
                  <a:lnTo>
                    <a:pt x="828377" y="97946"/>
                  </a:lnTo>
                  <a:close/>
                  <a:moveTo>
                    <a:pt x="102096" y="54042"/>
                  </a:moveTo>
                  <a:cubicBezTo>
                    <a:pt x="128786" y="54042"/>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7"/>
                    <a:pt x="45392" y="139518"/>
                    <a:pt x="45392" y="165514"/>
                  </a:cubicBezTo>
                  <a:cubicBezTo>
                    <a:pt x="45392" y="193097"/>
                    <a:pt x="50353" y="212742"/>
                    <a:pt x="60275" y="224450"/>
                  </a:cubicBezTo>
                  <a:cubicBezTo>
                    <a:pt x="70197" y="236158"/>
                    <a:pt x="83096" y="242011"/>
                    <a:pt x="98971"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80"/>
                    <a:pt x="0" y="203118"/>
                    <a:pt x="0" y="168788"/>
                  </a:cubicBezTo>
                  <a:cubicBezTo>
                    <a:pt x="0" y="132474"/>
                    <a:pt x="9376" y="104271"/>
                    <a:pt x="28128" y="84179"/>
                  </a:cubicBezTo>
                  <a:cubicBezTo>
                    <a:pt x="46881" y="64087"/>
                    <a:pt x="71537" y="54042"/>
                    <a:pt x="102096" y="54042"/>
                  </a:cubicBezTo>
                  <a:close/>
                  <a:moveTo>
                    <a:pt x="870644" y="17"/>
                  </a:moveTo>
                  <a:cubicBezTo>
                    <a:pt x="882848" y="116"/>
                    <a:pt x="892820" y="2100"/>
                    <a:pt x="900559" y="5970"/>
                  </a:cubicBezTo>
                  <a:cubicBezTo>
                    <a:pt x="909092" y="10137"/>
                    <a:pt x="913457" y="15942"/>
                    <a:pt x="913656" y="23383"/>
                  </a:cubicBezTo>
                  <a:cubicBezTo>
                    <a:pt x="914052"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0"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8" name="TextBox 17">
              <a:extLst>
                <a:ext uri="{FF2B5EF4-FFF2-40B4-BE49-F238E27FC236}">
                  <a16:creationId xmlns:a16="http://schemas.microsoft.com/office/drawing/2014/main" id="{83470568-D2A2-4988-B954-243DF20C44B6}"/>
                </a:ext>
              </a:extLst>
            </p:cNvPr>
            <p:cNvSpPr txBox="1">
              <a:spLocks noChangeAspect="1"/>
            </p:cNvSpPr>
            <p:nvPr>
              <p:custDataLst>
                <p:tags r:id="rId9"/>
              </p:custDataLst>
            </p:nvPr>
          </p:nvSpPr>
          <p:spPr>
            <a:xfrm>
              <a:off x="5965808" y="4599325"/>
              <a:ext cx="1241673" cy="225474"/>
            </a:xfrm>
            <a:custGeom>
              <a:avLst/>
              <a:gdLst/>
              <a:ahLst/>
              <a:cxnLst/>
              <a:rect l="l" t="t" r="r" b="b"/>
              <a:pathLst>
                <a:path w="1241673" h="225474">
                  <a:moveTo>
                    <a:pt x="458391" y="146000"/>
                  </a:moveTo>
                  <a:cubicBezTo>
                    <a:pt x="453033" y="147786"/>
                    <a:pt x="444550" y="149919"/>
                    <a:pt x="432941" y="152399"/>
                  </a:cubicBezTo>
                  <a:cubicBezTo>
                    <a:pt x="421332" y="154880"/>
                    <a:pt x="413742" y="157311"/>
                    <a:pt x="410170" y="159692"/>
                  </a:cubicBezTo>
                  <a:cubicBezTo>
                    <a:pt x="404713" y="163562"/>
                    <a:pt x="401985" y="168473"/>
                    <a:pt x="401985" y="174426"/>
                  </a:cubicBezTo>
                  <a:cubicBezTo>
                    <a:pt x="401985" y="180280"/>
                    <a:pt x="404168" y="185340"/>
                    <a:pt x="408533" y="189607"/>
                  </a:cubicBezTo>
                  <a:cubicBezTo>
                    <a:pt x="412899" y="193873"/>
                    <a:pt x="418455" y="196006"/>
                    <a:pt x="425202" y="196006"/>
                  </a:cubicBezTo>
                  <a:cubicBezTo>
                    <a:pt x="432743" y="196006"/>
                    <a:pt x="439936" y="193526"/>
                    <a:pt x="446782" y="188565"/>
                  </a:cubicBezTo>
                  <a:cubicBezTo>
                    <a:pt x="451842" y="184794"/>
                    <a:pt x="455166" y="180181"/>
                    <a:pt x="456754" y="174724"/>
                  </a:cubicBezTo>
                  <a:cubicBezTo>
                    <a:pt x="457845" y="171152"/>
                    <a:pt x="458391" y="164355"/>
                    <a:pt x="458391" y="154334"/>
                  </a:cubicBezTo>
                  <a:close/>
                  <a:moveTo>
                    <a:pt x="1090761" y="94357"/>
                  </a:moveTo>
                  <a:cubicBezTo>
                    <a:pt x="1079847" y="94357"/>
                    <a:pt x="1070670" y="98524"/>
                    <a:pt x="1063228" y="106858"/>
                  </a:cubicBezTo>
                  <a:cubicBezTo>
                    <a:pt x="1055787" y="115192"/>
                    <a:pt x="1052066" y="127198"/>
                    <a:pt x="1052066" y="142874"/>
                  </a:cubicBezTo>
                  <a:cubicBezTo>
                    <a:pt x="1052066" y="158551"/>
                    <a:pt x="1055787" y="170557"/>
                    <a:pt x="1063228" y="178891"/>
                  </a:cubicBezTo>
                  <a:cubicBezTo>
                    <a:pt x="1070670" y="187225"/>
                    <a:pt x="1079847" y="191392"/>
                    <a:pt x="1090761" y="191392"/>
                  </a:cubicBezTo>
                  <a:cubicBezTo>
                    <a:pt x="1101675" y="191392"/>
                    <a:pt x="1110828" y="187225"/>
                    <a:pt x="1118220" y="178891"/>
                  </a:cubicBezTo>
                  <a:cubicBezTo>
                    <a:pt x="1125612" y="170557"/>
                    <a:pt x="1129308" y="158452"/>
                    <a:pt x="1129308" y="142577"/>
                  </a:cubicBezTo>
                  <a:cubicBezTo>
                    <a:pt x="1129308" y="127099"/>
                    <a:pt x="1125612" y="115192"/>
                    <a:pt x="1118220" y="106858"/>
                  </a:cubicBezTo>
                  <a:cubicBezTo>
                    <a:pt x="1110828" y="98524"/>
                    <a:pt x="1101675" y="94357"/>
                    <a:pt x="1090761" y="94357"/>
                  </a:cubicBezTo>
                  <a:close/>
                  <a:moveTo>
                    <a:pt x="896690" y="92273"/>
                  </a:moveTo>
                  <a:cubicBezTo>
                    <a:pt x="886768" y="92273"/>
                    <a:pt x="878458" y="96217"/>
                    <a:pt x="871761" y="104105"/>
                  </a:cubicBezTo>
                  <a:cubicBezTo>
                    <a:pt x="865064" y="111993"/>
                    <a:pt x="861715" y="123775"/>
                    <a:pt x="861715" y="139451"/>
                  </a:cubicBezTo>
                  <a:cubicBezTo>
                    <a:pt x="861715" y="156319"/>
                    <a:pt x="864047" y="168523"/>
                    <a:pt x="868710" y="176063"/>
                  </a:cubicBezTo>
                  <a:cubicBezTo>
                    <a:pt x="875457" y="186977"/>
                    <a:pt x="884882" y="192434"/>
                    <a:pt x="896987" y="192434"/>
                  </a:cubicBezTo>
                  <a:cubicBezTo>
                    <a:pt x="906611" y="192434"/>
                    <a:pt x="914797" y="188341"/>
                    <a:pt x="921544" y="180156"/>
                  </a:cubicBezTo>
                  <a:cubicBezTo>
                    <a:pt x="928291" y="171970"/>
                    <a:pt x="931664" y="159742"/>
                    <a:pt x="931664" y="143470"/>
                  </a:cubicBezTo>
                  <a:cubicBezTo>
                    <a:pt x="931664" y="125313"/>
                    <a:pt x="928390" y="112241"/>
                    <a:pt x="921842" y="104254"/>
                  </a:cubicBezTo>
                  <a:cubicBezTo>
                    <a:pt x="915293" y="96266"/>
                    <a:pt x="906909" y="92273"/>
                    <a:pt x="896690" y="92273"/>
                  </a:cubicBezTo>
                  <a:close/>
                  <a:moveTo>
                    <a:pt x="1199852" y="63847"/>
                  </a:moveTo>
                  <a:lnTo>
                    <a:pt x="1241673" y="63847"/>
                  </a:lnTo>
                  <a:lnTo>
                    <a:pt x="1241673" y="221902"/>
                  </a:lnTo>
                  <a:lnTo>
                    <a:pt x="1199852" y="221902"/>
                  </a:lnTo>
                  <a:close/>
                  <a:moveTo>
                    <a:pt x="1090613" y="60275"/>
                  </a:moveTo>
                  <a:cubicBezTo>
                    <a:pt x="1114524" y="60275"/>
                    <a:pt x="1134120" y="68039"/>
                    <a:pt x="1149400" y="83566"/>
                  </a:cubicBezTo>
                  <a:cubicBezTo>
                    <a:pt x="1164679" y="99094"/>
                    <a:pt x="1172319" y="118715"/>
                    <a:pt x="1172319" y="142428"/>
                  </a:cubicBezTo>
                  <a:cubicBezTo>
                    <a:pt x="1172319" y="166340"/>
                    <a:pt x="1164605" y="186159"/>
                    <a:pt x="1149176" y="201885"/>
                  </a:cubicBezTo>
                  <a:cubicBezTo>
                    <a:pt x="1133748" y="217611"/>
                    <a:pt x="1114326" y="225474"/>
                    <a:pt x="1090910" y="225474"/>
                  </a:cubicBezTo>
                  <a:cubicBezTo>
                    <a:pt x="1076424" y="225474"/>
                    <a:pt x="1062608" y="222200"/>
                    <a:pt x="1049462" y="215651"/>
                  </a:cubicBezTo>
                  <a:cubicBezTo>
                    <a:pt x="1036315" y="209103"/>
                    <a:pt x="1026319" y="199504"/>
                    <a:pt x="1019473" y="186853"/>
                  </a:cubicBezTo>
                  <a:cubicBezTo>
                    <a:pt x="1012627" y="174203"/>
                    <a:pt x="1009204" y="158799"/>
                    <a:pt x="1009204" y="140642"/>
                  </a:cubicBezTo>
                  <a:cubicBezTo>
                    <a:pt x="1009204" y="126751"/>
                    <a:pt x="1012627" y="113307"/>
                    <a:pt x="1019473" y="100310"/>
                  </a:cubicBezTo>
                  <a:cubicBezTo>
                    <a:pt x="1026319" y="87312"/>
                    <a:pt x="1036017" y="77390"/>
                    <a:pt x="1048569" y="70544"/>
                  </a:cubicBezTo>
                  <a:cubicBezTo>
                    <a:pt x="1061120" y="63698"/>
                    <a:pt x="1075134" y="60275"/>
                    <a:pt x="1090613" y="60275"/>
                  </a:cubicBezTo>
                  <a:close/>
                  <a:moveTo>
                    <a:pt x="633264" y="60275"/>
                  </a:moveTo>
                  <a:cubicBezTo>
                    <a:pt x="642491" y="60275"/>
                    <a:pt x="650925" y="61937"/>
                    <a:pt x="658564" y="65261"/>
                  </a:cubicBezTo>
                  <a:cubicBezTo>
                    <a:pt x="666204" y="68584"/>
                    <a:pt x="671984" y="72826"/>
                    <a:pt x="675903" y="77985"/>
                  </a:cubicBezTo>
                  <a:cubicBezTo>
                    <a:pt x="679822" y="83145"/>
                    <a:pt x="682551" y="88999"/>
                    <a:pt x="684089" y="95547"/>
                  </a:cubicBezTo>
                  <a:cubicBezTo>
                    <a:pt x="685626" y="102096"/>
                    <a:pt x="686395" y="111472"/>
                    <a:pt x="686395" y="123676"/>
                  </a:cubicBezTo>
                  <a:lnTo>
                    <a:pt x="686395" y="221902"/>
                  </a:lnTo>
                  <a:lnTo>
                    <a:pt x="644575" y="221902"/>
                  </a:lnTo>
                  <a:lnTo>
                    <a:pt x="644575" y="141237"/>
                  </a:lnTo>
                  <a:cubicBezTo>
                    <a:pt x="644575" y="124172"/>
                    <a:pt x="643682" y="113134"/>
                    <a:pt x="641896" y="108123"/>
                  </a:cubicBezTo>
                  <a:cubicBezTo>
                    <a:pt x="640110" y="103113"/>
                    <a:pt x="637208" y="99218"/>
                    <a:pt x="633189" y="96440"/>
                  </a:cubicBezTo>
                  <a:cubicBezTo>
                    <a:pt x="629171" y="93662"/>
                    <a:pt x="624334" y="92273"/>
                    <a:pt x="618679" y="92273"/>
                  </a:cubicBezTo>
                  <a:cubicBezTo>
                    <a:pt x="611436" y="92273"/>
                    <a:pt x="604937" y="94257"/>
                    <a:pt x="599182" y="98226"/>
                  </a:cubicBezTo>
                  <a:cubicBezTo>
                    <a:pt x="593427" y="102195"/>
                    <a:pt x="589483" y="107453"/>
                    <a:pt x="587350" y="114002"/>
                  </a:cubicBezTo>
                  <a:cubicBezTo>
                    <a:pt x="585217" y="120550"/>
                    <a:pt x="584150" y="132655"/>
                    <a:pt x="584150" y="150316"/>
                  </a:cubicBezTo>
                  <a:lnTo>
                    <a:pt x="584150" y="221902"/>
                  </a:lnTo>
                  <a:lnTo>
                    <a:pt x="542330" y="221902"/>
                  </a:lnTo>
                  <a:lnTo>
                    <a:pt x="542330" y="63847"/>
                  </a:lnTo>
                  <a:lnTo>
                    <a:pt x="581174" y="63847"/>
                  </a:lnTo>
                  <a:lnTo>
                    <a:pt x="581174" y="87064"/>
                  </a:lnTo>
                  <a:cubicBezTo>
                    <a:pt x="594965" y="69205"/>
                    <a:pt x="612329" y="60275"/>
                    <a:pt x="633264" y="60275"/>
                  </a:cubicBezTo>
                  <a:close/>
                  <a:moveTo>
                    <a:pt x="432941" y="60275"/>
                  </a:moveTo>
                  <a:cubicBezTo>
                    <a:pt x="451594" y="60275"/>
                    <a:pt x="465485" y="62483"/>
                    <a:pt x="474613" y="66898"/>
                  </a:cubicBezTo>
                  <a:cubicBezTo>
                    <a:pt x="483741" y="71313"/>
                    <a:pt x="490166" y="76919"/>
                    <a:pt x="493886" y="83715"/>
                  </a:cubicBezTo>
                  <a:cubicBezTo>
                    <a:pt x="497607" y="90512"/>
                    <a:pt x="499467" y="102989"/>
                    <a:pt x="499467" y="121146"/>
                  </a:cubicBezTo>
                  <a:lnTo>
                    <a:pt x="499021" y="169961"/>
                  </a:lnTo>
                  <a:cubicBezTo>
                    <a:pt x="499021" y="183852"/>
                    <a:pt x="499691" y="194096"/>
                    <a:pt x="501030" y="200694"/>
                  </a:cubicBezTo>
                  <a:cubicBezTo>
                    <a:pt x="502369" y="207292"/>
                    <a:pt x="504875" y="214362"/>
                    <a:pt x="508546" y="221902"/>
                  </a:cubicBezTo>
                  <a:lnTo>
                    <a:pt x="467172" y="221902"/>
                  </a:lnTo>
                  <a:cubicBezTo>
                    <a:pt x="466080" y="219124"/>
                    <a:pt x="464741" y="215007"/>
                    <a:pt x="463153" y="209549"/>
                  </a:cubicBezTo>
                  <a:cubicBezTo>
                    <a:pt x="462459" y="207069"/>
                    <a:pt x="461963" y="205432"/>
                    <a:pt x="461665" y="204638"/>
                  </a:cubicBezTo>
                  <a:cubicBezTo>
                    <a:pt x="454521" y="211583"/>
                    <a:pt x="446881" y="216792"/>
                    <a:pt x="438745" y="220265"/>
                  </a:cubicBezTo>
                  <a:cubicBezTo>
                    <a:pt x="430609" y="223738"/>
                    <a:pt x="421928" y="225474"/>
                    <a:pt x="412701" y="225474"/>
                  </a:cubicBezTo>
                  <a:cubicBezTo>
                    <a:pt x="396429" y="225474"/>
                    <a:pt x="383605" y="221059"/>
                    <a:pt x="374228" y="212228"/>
                  </a:cubicBezTo>
                  <a:cubicBezTo>
                    <a:pt x="364852" y="203398"/>
                    <a:pt x="360164" y="192236"/>
                    <a:pt x="360164" y="178742"/>
                  </a:cubicBezTo>
                  <a:cubicBezTo>
                    <a:pt x="360164" y="169812"/>
                    <a:pt x="362297" y="161850"/>
                    <a:pt x="366564" y="154855"/>
                  </a:cubicBezTo>
                  <a:cubicBezTo>
                    <a:pt x="370830" y="147860"/>
                    <a:pt x="376808" y="142502"/>
                    <a:pt x="384498" y="138782"/>
                  </a:cubicBezTo>
                  <a:cubicBezTo>
                    <a:pt x="392187" y="135061"/>
                    <a:pt x="403275" y="131812"/>
                    <a:pt x="417761" y="129033"/>
                  </a:cubicBezTo>
                  <a:cubicBezTo>
                    <a:pt x="437307" y="125362"/>
                    <a:pt x="450850" y="121939"/>
                    <a:pt x="458391" y="118764"/>
                  </a:cubicBezTo>
                  <a:lnTo>
                    <a:pt x="458391" y="114597"/>
                  </a:lnTo>
                  <a:cubicBezTo>
                    <a:pt x="458391" y="106560"/>
                    <a:pt x="456406" y="100831"/>
                    <a:pt x="452438" y="97408"/>
                  </a:cubicBezTo>
                  <a:cubicBezTo>
                    <a:pt x="448469" y="93984"/>
                    <a:pt x="440978" y="92273"/>
                    <a:pt x="429965" y="92273"/>
                  </a:cubicBezTo>
                  <a:cubicBezTo>
                    <a:pt x="422523" y="92273"/>
                    <a:pt x="416719" y="93736"/>
                    <a:pt x="412552" y="96663"/>
                  </a:cubicBezTo>
                  <a:cubicBezTo>
                    <a:pt x="408384" y="99590"/>
                    <a:pt x="405011" y="104725"/>
                    <a:pt x="402431" y="112067"/>
                  </a:cubicBezTo>
                  <a:lnTo>
                    <a:pt x="364480" y="105221"/>
                  </a:lnTo>
                  <a:cubicBezTo>
                    <a:pt x="368747" y="89941"/>
                    <a:pt x="376089" y="78630"/>
                    <a:pt x="386507" y="71288"/>
                  </a:cubicBezTo>
                  <a:cubicBezTo>
                    <a:pt x="396925" y="63946"/>
                    <a:pt x="412403" y="60275"/>
                    <a:pt x="432941" y="60275"/>
                  </a:cubicBezTo>
                  <a:close/>
                  <a:moveTo>
                    <a:pt x="44053" y="40630"/>
                  </a:moveTo>
                  <a:lnTo>
                    <a:pt x="44053" y="102542"/>
                  </a:lnTo>
                  <a:lnTo>
                    <a:pt x="68163" y="102542"/>
                  </a:lnTo>
                  <a:cubicBezTo>
                    <a:pt x="85527" y="102542"/>
                    <a:pt x="97135" y="101401"/>
                    <a:pt x="102989" y="99119"/>
                  </a:cubicBezTo>
                  <a:cubicBezTo>
                    <a:pt x="108843" y="96837"/>
                    <a:pt x="113432" y="93265"/>
                    <a:pt x="116756" y="88403"/>
                  </a:cubicBezTo>
                  <a:cubicBezTo>
                    <a:pt x="120080" y="83542"/>
                    <a:pt x="121742" y="77886"/>
                    <a:pt x="121742" y="71437"/>
                  </a:cubicBezTo>
                  <a:cubicBezTo>
                    <a:pt x="121742" y="63500"/>
                    <a:pt x="119410" y="56951"/>
                    <a:pt x="114747" y="51792"/>
                  </a:cubicBezTo>
                  <a:cubicBezTo>
                    <a:pt x="110083" y="46632"/>
                    <a:pt x="104180" y="43408"/>
                    <a:pt x="97036" y="42118"/>
                  </a:cubicBezTo>
                  <a:cubicBezTo>
                    <a:pt x="91777" y="41126"/>
                    <a:pt x="81211" y="40630"/>
                    <a:pt x="65336" y="40630"/>
                  </a:cubicBezTo>
                  <a:close/>
                  <a:moveTo>
                    <a:pt x="1199852" y="3720"/>
                  </a:moveTo>
                  <a:lnTo>
                    <a:pt x="1241673" y="3720"/>
                  </a:lnTo>
                  <a:lnTo>
                    <a:pt x="1241673" y="42416"/>
                  </a:lnTo>
                  <a:lnTo>
                    <a:pt x="1199852" y="42416"/>
                  </a:lnTo>
                  <a:close/>
                  <a:moveTo>
                    <a:pt x="931515" y="3720"/>
                  </a:moveTo>
                  <a:lnTo>
                    <a:pt x="973336" y="3720"/>
                  </a:lnTo>
                  <a:lnTo>
                    <a:pt x="973336" y="19198"/>
                  </a:lnTo>
                  <a:lnTo>
                    <a:pt x="989856" y="19198"/>
                  </a:lnTo>
                  <a:lnTo>
                    <a:pt x="989856" y="47029"/>
                  </a:lnTo>
                  <a:lnTo>
                    <a:pt x="973336" y="47029"/>
                  </a:lnTo>
                  <a:lnTo>
                    <a:pt x="973336" y="221902"/>
                  </a:lnTo>
                  <a:lnTo>
                    <a:pt x="934492" y="221902"/>
                  </a:lnTo>
                  <a:lnTo>
                    <a:pt x="934492" y="198685"/>
                  </a:lnTo>
                  <a:cubicBezTo>
                    <a:pt x="928043" y="207714"/>
                    <a:pt x="920428" y="214436"/>
                    <a:pt x="911647" y="218851"/>
                  </a:cubicBezTo>
                  <a:cubicBezTo>
                    <a:pt x="902866" y="223267"/>
                    <a:pt x="894011" y="225474"/>
                    <a:pt x="885081" y="225474"/>
                  </a:cubicBezTo>
                  <a:cubicBezTo>
                    <a:pt x="866924" y="225474"/>
                    <a:pt x="851371" y="218157"/>
                    <a:pt x="838423" y="203522"/>
                  </a:cubicBezTo>
                  <a:cubicBezTo>
                    <a:pt x="825475" y="188887"/>
                    <a:pt x="819001" y="168473"/>
                    <a:pt x="819001" y="142279"/>
                  </a:cubicBezTo>
                  <a:cubicBezTo>
                    <a:pt x="819001" y="115490"/>
                    <a:pt x="825302" y="95125"/>
                    <a:pt x="837902" y="81185"/>
                  </a:cubicBezTo>
                  <a:cubicBezTo>
                    <a:pt x="850503" y="67245"/>
                    <a:pt x="866428" y="60275"/>
                    <a:pt x="885676" y="60275"/>
                  </a:cubicBezTo>
                  <a:cubicBezTo>
                    <a:pt x="903337" y="60275"/>
                    <a:pt x="918617" y="67617"/>
                    <a:pt x="931515" y="82301"/>
                  </a:cubicBezTo>
                  <a:lnTo>
                    <a:pt x="931515" y="47029"/>
                  </a:lnTo>
                  <a:lnTo>
                    <a:pt x="886420" y="47029"/>
                  </a:lnTo>
                  <a:lnTo>
                    <a:pt x="886420" y="19198"/>
                  </a:lnTo>
                  <a:lnTo>
                    <a:pt x="931515" y="19198"/>
                  </a:lnTo>
                  <a:close/>
                  <a:moveTo>
                    <a:pt x="190054" y="3720"/>
                  </a:moveTo>
                  <a:lnTo>
                    <a:pt x="231874" y="3720"/>
                  </a:lnTo>
                  <a:lnTo>
                    <a:pt x="231874" y="83939"/>
                  </a:lnTo>
                  <a:cubicBezTo>
                    <a:pt x="245368" y="68163"/>
                    <a:pt x="261491" y="60275"/>
                    <a:pt x="280244" y="60275"/>
                  </a:cubicBezTo>
                  <a:cubicBezTo>
                    <a:pt x="289868" y="60275"/>
                    <a:pt x="298549" y="62061"/>
                    <a:pt x="306288" y="65633"/>
                  </a:cubicBezTo>
                  <a:cubicBezTo>
                    <a:pt x="314027" y="69205"/>
                    <a:pt x="319857" y="73769"/>
                    <a:pt x="323776" y="79325"/>
                  </a:cubicBezTo>
                  <a:cubicBezTo>
                    <a:pt x="327695" y="84881"/>
                    <a:pt x="330374" y="91033"/>
                    <a:pt x="331812" y="97780"/>
                  </a:cubicBezTo>
                  <a:cubicBezTo>
                    <a:pt x="333251" y="104526"/>
                    <a:pt x="333970" y="114994"/>
                    <a:pt x="333970" y="129182"/>
                  </a:cubicBezTo>
                  <a:lnTo>
                    <a:pt x="333970" y="221902"/>
                  </a:lnTo>
                  <a:lnTo>
                    <a:pt x="292150" y="221902"/>
                  </a:lnTo>
                  <a:lnTo>
                    <a:pt x="292150" y="138410"/>
                  </a:lnTo>
                  <a:cubicBezTo>
                    <a:pt x="292150" y="121840"/>
                    <a:pt x="291356" y="111323"/>
                    <a:pt x="289768" y="106858"/>
                  </a:cubicBezTo>
                  <a:cubicBezTo>
                    <a:pt x="288181" y="102393"/>
                    <a:pt x="285378" y="98846"/>
                    <a:pt x="281360" y="96217"/>
                  </a:cubicBezTo>
                  <a:cubicBezTo>
                    <a:pt x="277341" y="93588"/>
                    <a:pt x="272306" y="92273"/>
                    <a:pt x="266254" y="92273"/>
                  </a:cubicBezTo>
                  <a:cubicBezTo>
                    <a:pt x="259308" y="92273"/>
                    <a:pt x="253107" y="93960"/>
                    <a:pt x="247650" y="97333"/>
                  </a:cubicBezTo>
                  <a:cubicBezTo>
                    <a:pt x="242193" y="100707"/>
                    <a:pt x="238200" y="105791"/>
                    <a:pt x="235669" y="112588"/>
                  </a:cubicBezTo>
                  <a:cubicBezTo>
                    <a:pt x="233139" y="119384"/>
                    <a:pt x="231874" y="129430"/>
                    <a:pt x="231874" y="142726"/>
                  </a:cubicBezTo>
                  <a:lnTo>
                    <a:pt x="231874" y="221902"/>
                  </a:lnTo>
                  <a:lnTo>
                    <a:pt x="190054" y="221902"/>
                  </a:lnTo>
                  <a:close/>
                  <a:moveTo>
                    <a:pt x="0" y="3720"/>
                  </a:moveTo>
                  <a:lnTo>
                    <a:pt x="70693" y="3720"/>
                  </a:lnTo>
                  <a:cubicBezTo>
                    <a:pt x="97483" y="3720"/>
                    <a:pt x="114945" y="4812"/>
                    <a:pt x="123081" y="6994"/>
                  </a:cubicBezTo>
                  <a:cubicBezTo>
                    <a:pt x="135583" y="10269"/>
                    <a:pt x="146050" y="17388"/>
                    <a:pt x="154484" y="28351"/>
                  </a:cubicBezTo>
                  <a:cubicBezTo>
                    <a:pt x="162917" y="39315"/>
                    <a:pt x="167134" y="53478"/>
                    <a:pt x="167134" y="70842"/>
                  </a:cubicBezTo>
                  <a:cubicBezTo>
                    <a:pt x="167134" y="84236"/>
                    <a:pt x="164703" y="95498"/>
                    <a:pt x="159842" y="104626"/>
                  </a:cubicBezTo>
                  <a:cubicBezTo>
                    <a:pt x="154980" y="113754"/>
                    <a:pt x="148803" y="120922"/>
                    <a:pt x="141312" y="126131"/>
                  </a:cubicBezTo>
                  <a:cubicBezTo>
                    <a:pt x="133821" y="131340"/>
                    <a:pt x="126206" y="134788"/>
                    <a:pt x="118467" y="136475"/>
                  </a:cubicBezTo>
                  <a:cubicBezTo>
                    <a:pt x="107950" y="138558"/>
                    <a:pt x="92720" y="139600"/>
                    <a:pt x="72777" y="139600"/>
                  </a:cubicBezTo>
                  <a:lnTo>
                    <a:pt x="44053" y="139600"/>
                  </a:lnTo>
                  <a:lnTo>
                    <a:pt x="44053" y="221902"/>
                  </a:lnTo>
                  <a:lnTo>
                    <a:pt x="0" y="221902"/>
                  </a:lnTo>
                  <a:close/>
                  <a:moveTo>
                    <a:pt x="1071563" y="0"/>
                  </a:moveTo>
                  <a:lnTo>
                    <a:pt x="1110258" y="0"/>
                  </a:lnTo>
                  <a:lnTo>
                    <a:pt x="1141065" y="43904"/>
                  </a:lnTo>
                  <a:lnTo>
                    <a:pt x="1107430" y="43904"/>
                  </a:lnTo>
                  <a:lnTo>
                    <a:pt x="1090166" y="21728"/>
                  </a:lnTo>
                  <a:lnTo>
                    <a:pt x="1074093" y="43904"/>
                  </a:lnTo>
                  <a:lnTo>
                    <a:pt x="1040309" y="43904"/>
                  </a:lnTo>
                  <a:close/>
                  <a:moveTo>
                    <a:pt x="415231" y="0"/>
                  </a:moveTo>
                  <a:lnTo>
                    <a:pt x="453926" y="0"/>
                  </a:lnTo>
                  <a:lnTo>
                    <a:pt x="484733" y="43904"/>
                  </a:lnTo>
                  <a:lnTo>
                    <a:pt x="451098" y="43904"/>
                  </a:lnTo>
                  <a:lnTo>
                    <a:pt x="433834" y="21728"/>
                  </a:lnTo>
                  <a:lnTo>
                    <a:pt x="417761" y="43904"/>
                  </a:lnTo>
                  <a:lnTo>
                    <a:pt x="383977" y="43904"/>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grpSp>
      <p:grpSp>
        <p:nvGrpSpPr>
          <p:cNvPr id="19" name="Group 18">
            <a:extLst>
              <a:ext uri="{FF2B5EF4-FFF2-40B4-BE49-F238E27FC236}">
                <a16:creationId xmlns:a16="http://schemas.microsoft.com/office/drawing/2014/main" id="{7AD98A28-A288-4F65-8197-459C7E28FCE8}"/>
              </a:ext>
            </a:extLst>
          </p:cNvPr>
          <p:cNvGrpSpPr/>
          <p:nvPr/>
        </p:nvGrpSpPr>
        <p:grpSpPr>
          <a:xfrm>
            <a:off x="38101" y="4015437"/>
            <a:ext cx="4781549" cy="2662041"/>
            <a:chOff x="413658" y="-142095"/>
            <a:chExt cx="11364685" cy="6062248"/>
          </a:xfrm>
        </p:grpSpPr>
        <p:pic>
          <p:nvPicPr>
            <p:cNvPr id="20" name="Picture 19">
              <a:extLst>
                <a:ext uri="{FF2B5EF4-FFF2-40B4-BE49-F238E27FC236}">
                  <a16:creationId xmlns:a16="http://schemas.microsoft.com/office/drawing/2014/main" id="{DFC0BBB9-05A6-4E99-91D3-EE82B7634C0E}"/>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413658" y="-142095"/>
              <a:ext cx="11364685" cy="6062248"/>
            </a:xfrm>
            <a:prstGeom prst="rect">
              <a:avLst/>
            </a:prstGeom>
          </p:spPr>
        </p:pic>
        <p:sp>
          <p:nvSpPr>
            <p:cNvPr id="21" name="TextBox 20">
              <a:extLst>
                <a:ext uri="{FF2B5EF4-FFF2-40B4-BE49-F238E27FC236}">
                  <a16:creationId xmlns:a16="http://schemas.microsoft.com/office/drawing/2014/main" id="{F928FC60-5956-4E19-9100-F883A05E2ED0}"/>
                </a:ext>
              </a:extLst>
            </p:cNvPr>
            <p:cNvSpPr txBox="1">
              <a:spLocks noChangeAspect="1"/>
            </p:cNvSpPr>
            <p:nvPr>
              <p:custDataLst>
                <p:tags r:id="rId1"/>
              </p:custDataLst>
            </p:nvPr>
          </p:nvSpPr>
          <p:spPr>
            <a:xfrm>
              <a:off x="4563670" y="3256599"/>
              <a:ext cx="630287" cy="275630"/>
            </a:xfrm>
            <a:custGeom>
              <a:avLst/>
              <a:gdLst/>
              <a:ahLst/>
              <a:cxnLst/>
              <a:rect l="l" t="t" r="r" b="b"/>
              <a:pathLst>
                <a:path w="630287" h="275630">
                  <a:moveTo>
                    <a:pt x="479375" y="144363"/>
                  </a:moveTo>
                  <a:cubicBezTo>
                    <a:pt x="468461" y="144363"/>
                    <a:pt x="459284" y="148531"/>
                    <a:pt x="451842" y="156865"/>
                  </a:cubicBezTo>
                  <a:cubicBezTo>
                    <a:pt x="444401" y="165199"/>
                    <a:pt x="440680" y="177205"/>
                    <a:pt x="440680" y="192881"/>
                  </a:cubicBezTo>
                  <a:cubicBezTo>
                    <a:pt x="440680" y="208558"/>
                    <a:pt x="444401" y="220563"/>
                    <a:pt x="451842" y="228898"/>
                  </a:cubicBezTo>
                  <a:cubicBezTo>
                    <a:pt x="459284" y="237232"/>
                    <a:pt x="468461" y="241399"/>
                    <a:pt x="479375" y="241399"/>
                  </a:cubicBezTo>
                  <a:cubicBezTo>
                    <a:pt x="490289" y="241399"/>
                    <a:pt x="499442" y="237232"/>
                    <a:pt x="506834" y="228898"/>
                  </a:cubicBezTo>
                  <a:cubicBezTo>
                    <a:pt x="514226" y="220563"/>
                    <a:pt x="517922" y="208459"/>
                    <a:pt x="517922" y="192584"/>
                  </a:cubicBezTo>
                  <a:cubicBezTo>
                    <a:pt x="517922" y="177106"/>
                    <a:pt x="514226" y="165199"/>
                    <a:pt x="506834" y="156865"/>
                  </a:cubicBezTo>
                  <a:cubicBezTo>
                    <a:pt x="499442" y="148531"/>
                    <a:pt x="490289" y="144363"/>
                    <a:pt x="479375" y="144363"/>
                  </a:cubicBezTo>
                  <a:close/>
                  <a:moveTo>
                    <a:pt x="588466" y="113854"/>
                  </a:moveTo>
                  <a:lnTo>
                    <a:pt x="630287" y="113854"/>
                  </a:lnTo>
                  <a:lnTo>
                    <a:pt x="630287" y="271909"/>
                  </a:lnTo>
                  <a:lnTo>
                    <a:pt x="588466" y="271909"/>
                  </a:ln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2" y="127397"/>
                    <a:pt x="437183" y="120551"/>
                  </a:cubicBezTo>
                  <a:cubicBezTo>
                    <a:pt x="449734" y="113705"/>
                    <a:pt x="463748" y="110282"/>
                    <a:pt x="479227" y="110282"/>
                  </a:cubicBezTo>
                  <a:close/>
                  <a:moveTo>
                    <a:pt x="588466" y="53727"/>
                  </a:moveTo>
                  <a:lnTo>
                    <a:pt x="630287" y="53727"/>
                  </a:lnTo>
                  <a:lnTo>
                    <a:pt x="630287" y="92422"/>
                  </a:lnTo>
                  <a:lnTo>
                    <a:pt x="588466" y="92422"/>
                  </a:lnTo>
                  <a:close/>
                  <a:moveTo>
                    <a:pt x="226368" y="53727"/>
                  </a:moveTo>
                  <a:lnTo>
                    <a:pt x="268188" y="53727"/>
                  </a:lnTo>
                  <a:lnTo>
                    <a:pt x="268188" y="133945"/>
                  </a:lnTo>
                  <a:cubicBezTo>
                    <a:pt x="281682" y="118170"/>
                    <a:pt x="297805" y="110282"/>
                    <a:pt x="316557" y="110282"/>
                  </a:cubicBezTo>
                  <a:cubicBezTo>
                    <a:pt x="326182" y="110282"/>
                    <a:pt x="334863" y="112068"/>
                    <a:pt x="342602" y="115640"/>
                  </a:cubicBezTo>
                  <a:cubicBezTo>
                    <a:pt x="350341" y="119211"/>
                    <a:pt x="356171" y="123776"/>
                    <a:pt x="360090" y="129332"/>
                  </a:cubicBezTo>
                  <a:cubicBezTo>
                    <a:pt x="364009" y="134888"/>
                    <a:pt x="366688" y="141040"/>
                    <a:pt x="368126" y="147786"/>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4"/>
                    <a:pt x="308620" y="142280"/>
                    <a:pt x="302568" y="142280"/>
                  </a:cubicBezTo>
                  <a:cubicBezTo>
                    <a:pt x="295622" y="142280"/>
                    <a:pt x="289421" y="143967"/>
                    <a:pt x="283964" y="147340"/>
                  </a:cubicBezTo>
                  <a:cubicBezTo>
                    <a:pt x="278507" y="150713"/>
                    <a:pt x="274514" y="155798"/>
                    <a:pt x="271983" y="162595"/>
                  </a:cubicBezTo>
                  <a:cubicBezTo>
                    <a:pt x="269453" y="169391"/>
                    <a:pt x="268188" y="179437"/>
                    <a:pt x="268188" y="192733"/>
                  </a:cubicBezTo>
                  <a:lnTo>
                    <a:pt x="268188" y="271909"/>
                  </a:lnTo>
                  <a:lnTo>
                    <a:pt x="226368" y="271909"/>
                  </a:lnTo>
                  <a:close/>
                  <a:moveTo>
                    <a:pt x="460177" y="50006"/>
                  </a:moveTo>
                  <a:lnTo>
                    <a:pt x="498872" y="50006"/>
                  </a:lnTo>
                  <a:lnTo>
                    <a:pt x="529679" y="93911"/>
                  </a:lnTo>
                  <a:lnTo>
                    <a:pt x="496044" y="93911"/>
                  </a:lnTo>
                  <a:lnTo>
                    <a:pt x="478780" y="71735"/>
                  </a:lnTo>
                  <a:lnTo>
                    <a:pt x="462707" y="93911"/>
                  </a:lnTo>
                  <a:lnTo>
                    <a:pt x="428923" y="93911"/>
                  </a:lnTo>
                  <a:close/>
                  <a:moveTo>
                    <a:pt x="102096" y="50006"/>
                  </a:moveTo>
                  <a:cubicBezTo>
                    <a:pt x="128786" y="50006"/>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2" y="87660"/>
                    <a:pt x="99864" y="87660"/>
                  </a:cubicBezTo>
                  <a:cubicBezTo>
                    <a:pt x="83691" y="87660"/>
                    <a:pt x="70569" y="93464"/>
                    <a:pt x="60499" y="105073"/>
                  </a:cubicBezTo>
                  <a:cubicBezTo>
                    <a:pt x="50428" y="116681"/>
                    <a:pt x="45393" y="135483"/>
                    <a:pt x="45393" y="161479"/>
                  </a:cubicBezTo>
                  <a:cubicBezTo>
                    <a:pt x="45393" y="189061"/>
                    <a:pt x="50354" y="208707"/>
                    <a:pt x="60275" y="220415"/>
                  </a:cubicBezTo>
                  <a:cubicBezTo>
                    <a:pt x="70197" y="232122"/>
                    <a:pt x="83096" y="237976"/>
                    <a:pt x="98971" y="237976"/>
                  </a:cubicBezTo>
                  <a:cubicBezTo>
                    <a:pt x="110679"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4"/>
                    <a:pt x="0" y="199083"/>
                    <a:pt x="0" y="164753"/>
                  </a:cubicBezTo>
                  <a:cubicBezTo>
                    <a:pt x="0" y="128439"/>
                    <a:pt x="9376" y="100236"/>
                    <a:pt x="28129" y="80144"/>
                  </a:cubicBezTo>
                  <a:cubicBezTo>
                    <a:pt x="46881" y="60052"/>
                    <a:pt x="71537" y="50006"/>
                    <a:pt x="102096" y="50006"/>
                  </a:cubicBez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22" name="TextBox 21">
              <a:extLst>
                <a:ext uri="{FF2B5EF4-FFF2-40B4-BE49-F238E27FC236}">
                  <a16:creationId xmlns:a16="http://schemas.microsoft.com/office/drawing/2014/main" id="{5DA2FD69-832E-4D7F-9289-D989FDDF3185}"/>
                </a:ext>
              </a:extLst>
            </p:cNvPr>
            <p:cNvSpPr txBox="1">
              <a:spLocks noChangeAspect="1"/>
            </p:cNvSpPr>
            <p:nvPr>
              <p:custDataLst>
                <p:tags r:id="rId2"/>
              </p:custDataLst>
            </p:nvPr>
          </p:nvSpPr>
          <p:spPr>
            <a:xfrm>
              <a:off x="3224213" y="4491449"/>
              <a:ext cx="1817191" cy="646956"/>
            </a:xfrm>
            <a:custGeom>
              <a:avLst/>
              <a:gdLst/>
              <a:ahLst/>
              <a:cxnLst/>
              <a:rect l="l" t="t" r="r" b="b"/>
              <a:pathLst>
                <a:path w="1817191" h="646956">
                  <a:moveTo>
                    <a:pt x="1313855" y="567482"/>
                  </a:moveTo>
                  <a:cubicBezTo>
                    <a:pt x="1308497" y="569268"/>
                    <a:pt x="1300014" y="571401"/>
                    <a:pt x="1288405" y="573881"/>
                  </a:cubicBezTo>
                  <a:cubicBezTo>
                    <a:pt x="1276796" y="576362"/>
                    <a:pt x="1269206" y="578793"/>
                    <a:pt x="1265634" y="581174"/>
                  </a:cubicBezTo>
                  <a:cubicBezTo>
                    <a:pt x="1260177" y="585044"/>
                    <a:pt x="1257449" y="589955"/>
                    <a:pt x="1257449" y="595908"/>
                  </a:cubicBezTo>
                  <a:cubicBezTo>
                    <a:pt x="1257449" y="601762"/>
                    <a:pt x="1259632" y="606822"/>
                    <a:pt x="1263997" y="611089"/>
                  </a:cubicBezTo>
                  <a:cubicBezTo>
                    <a:pt x="1268363" y="615355"/>
                    <a:pt x="1273919" y="617488"/>
                    <a:pt x="1280666" y="617488"/>
                  </a:cubicBezTo>
                  <a:cubicBezTo>
                    <a:pt x="1288207" y="617488"/>
                    <a:pt x="1295400" y="615008"/>
                    <a:pt x="1302246" y="610047"/>
                  </a:cubicBezTo>
                  <a:cubicBezTo>
                    <a:pt x="1307306" y="606276"/>
                    <a:pt x="1310630" y="601663"/>
                    <a:pt x="1312218" y="596206"/>
                  </a:cubicBezTo>
                  <a:cubicBezTo>
                    <a:pt x="1313309" y="592634"/>
                    <a:pt x="1313855" y="585837"/>
                    <a:pt x="1313855" y="575816"/>
                  </a:cubicBezTo>
                  <a:close/>
                  <a:moveTo>
                    <a:pt x="898475" y="515839"/>
                  </a:moveTo>
                  <a:cubicBezTo>
                    <a:pt x="887561" y="515839"/>
                    <a:pt x="878384" y="520006"/>
                    <a:pt x="870942" y="528340"/>
                  </a:cubicBezTo>
                  <a:cubicBezTo>
                    <a:pt x="863501" y="536674"/>
                    <a:pt x="859780" y="548680"/>
                    <a:pt x="859780" y="564356"/>
                  </a:cubicBezTo>
                  <a:cubicBezTo>
                    <a:pt x="859780" y="580033"/>
                    <a:pt x="863501" y="592039"/>
                    <a:pt x="870942" y="600373"/>
                  </a:cubicBezTo>
                  <a:cubicBezTo>
                    <a:pt x="878384" y="608707"/>
                    <a:pt x="887561" y="612874"/>
                    <a:pt x="898475" y="612874"/>
                  </a:cubicBezTo>
                  <a:cubicBezTo>
                    <a:pt x="909389" y="612874"/>
                    <a:pt x="918542" y="608707"/>
                    <a:pt x="925934" y="600373"/>
                  </a:cubicBezTo>
                  <a:cubicBezTo>
                    <a:pt x="933326" y="592039"/>
                    <a:pt x="937022" y="579934"/>
                    <a:pt x="937022" y="564059"/>
                  </a:cubicBezTo>
                  <a:cubicBezTo>
                    <a:pt x="937022" y="548581"/>
                    <a:pt x="933326" y="536674"/>
                    <a:pt x="925934" y="528340"/>
                  </a:cubicBezTo>
                  <a:cubicBezTo>
                    <a:pt x="918542" y="520006"/>
                    <a:pt x="909389" y="515839"/>
                    <a:pt x="898475" y="515839"/>
                  </a:cubicBezTo>
                  <a:close/>
                  <a:moveTo>
                    <a:pt x="1288405" y="481757"/>
                  </a:moveTo>
                  <a:cubicBezTo>
                    <a:pt x="1307058" y="481757"/>
                    <a:pt x="1320949" y="483965"/>
                    <a:pt x="1330077" y="488380"/>
                  </a:cubicBezTo>
                  <a:cubicBezTo>
                    <a:pt x="1339205" y="492795"/>
                    <a:pt x="1345629" y="498401"/>
                    <a:pt x="1349350" y="505197"/>
                  </a:cubicBezTo>
                  <a:cubicBezTo>
                    <a:pt x="1353071" y="511994"/>
                    <a:pt x="1354931" y="524471"/>
                    <a:pt x="1354931" y="542628"/>
                  </a:cubicBezTo>
                  <a:lnTo>
                    <a:pt x="1354485" y="591443"/>
                  </a:lnTo>
                  <a:cubicBezTo>
                    <a:pt x="1354485" y="605334"/>
                    <a:pt x="1355154" y="615578"/>
                    <a:pt x="1356494" y="622176"/>
                  </a:cubicBezTo>
                  <a:cubicBezTo>
                    <a:pt x="1357833" y="628774"/>
                    <a:pt x="1360339" y="635844"/>
                    <a:pt x="1364010" y="643384"/>
                  </a:cubicBezTo>
                  <a:lnTo>
                    <a:pt x="1322636" y="643384"/>
                  </a:lnTo>
                  <a:cubicBezTo>
                    <a:pt x="1321544" y="640606"/>
                    <a:pt x="1320205" y="636488"/>
                    <a:pt x="1318617" y="631031"/>
                  </a:cubicBezTo>
                  <a:cubicBezTo>
                    <a:pt x="1317923" y="628551"/>
                    <a:pt x="1317427" y="626914"/>
                    <a:pt x="1317129" y="626120"/>
                  </a:cubicBezTo>
                  <a:cubicBezTo>
                    <a:pt x="1309985" y="633065"/>
                    <a:pt x="1302345" y="638274"/>
                    <a:pt x="1294209" y="641747"/>
                  </a:cubicBezTo>
                  <a:cubicBezTo>
                    <a:pt x="1286074" y="645220"/>
                    <a:pt x="1277392" y="646956"/>
                    <a:pt x="1268164" y="646956"/>
                  </a:cubicBezTo>
                  <a:cubicBezTo>
                    <a:pt x="1251893" y="646956"/>
                    <a:pt x="1239069" y="642541"/>
                    <a:pt x="1229692" y="633710"/>
                  </a:cubicBezTo>
                  <a:cubicBezTo>
                    <a:pt x="1220316" y="624880"/>
                    <a:pt x="1215628" y="613718"/>
                    <a:pt x="1215628" y="600224"/>
                  </a:cubicBezTo>
                  <a:cubicBezTo>
                    <a:pt x="1215628" y="591294"/>
                    <a:pt x="1217761" y="583332"/>
                    <a:pt x="1222028" y="576337"/>
                  </a:cubicBezTo>
                  <a:cubicBezTo>
                    <a:pt x="1226294" y="569342"/>
                    <a:pt x="1232272" y="563984"/>
                    <a:pt x="1239962" y="560264"/>
                  </a:cubicBezTo>
                  <a:cubicBezTo>
                    <a:pt x="1247651" y="556543"/>
                    <a:pt x="1258739" y="553294"/>
                    <a:pt x="1273225" y="550515"/>
                  </a:cubicBezTo>
                  <a:cubicBezTo>
                    <a:pt x="1292771" y="546844"/>
                    <a:pt x="1306314" y="543421"/>
                    <a:pt x="1313855" y="540246"/>
                  </a:cubicBezTo>
                  <a:lnTo>
                    <a:pt x="1313855" y="536079"/>
                  </a:lnTo>
                  <a:cubicBezTo>
                    <a:pt x="1313855" y="528042"/>
                    <a:pt x="1311870" y="522313"/>
                    <a:pt x="1307902" y="518889"/>
                  </a:cubicBezTo>
                  <a:cubicBezTo>
                    <a:pt x="1303933" y="515466"/>
                    <a:pt x="1296442" y="513755"/>
                    <a:pt x="1285429" y="513755"/>
                  </a:cubicBezTo>
                  <a:cubicBezTo>
                    <a:pt x="1277987" y="513755"/>
                    <a:pt x="1272183" y="515218"/>
                    <a:pt x="1268016" y="518145"/>
                  </a:cubicBezTo>
                  <a:cubicBezTo>
                    <a:pt x="1263848" y="521072"/>
                    <a:pt x="1260475" y="526207"/>
                    <a:pt x="1257895" y="533549"/>
                  </a:cubicBezTo>
                  <a:lnTo>
                    <a:pt x="1219944" y="526703"/>
                  </a:lnTo>
                  <a:cubicBezTo>
                    <a:pt x="1224211" y="511423"/>
                    <a:pt x="1231553" y="500112"/>
                    <a:pt x="1241971" y="492770"/>
                  </a:cubicBezTo>
                  <a:cubicBezTo>
                    <a:pt x="1252389" y="485428"/>
                    <a:pt x="1267867" y="481757"/>
                    <a:pt x="1288405" y="481757"/>
                  </a:cubicBezTo>
                  <a:close/>
                  <a:moveTo>
                    <a:pt x="1175891" y="481757"/>
                  </a:moveTo>
                  <a:cubicBezTo>
                    <a:pt x="1185416" y="481757"/>
                    <a:pt x="1194594" y="484386"/>
                    <a:pt x="1203424" y="489645"/>
                  </a:cubicBezTo>
                  <a:lnTo>
                    <a:pt x="1190476" y="526108"/>
                  </a:lnTo>
                  <a:cubicBezTo>
                    <a:pt x="1183432" y="521544"/>
                    <a:pt x="1176883" y="519262"/>
                    <a:pt x="1170831" y="519262"/>
                  </a:cubicBezTo>
                  <a:cubicBezTo>
                    <a:pt x="1164977" y="519262"/>
                    <a:pt x="1160016" y="520874"/>
                    <a:pt x="1155948" y="524098"/>
                  </a:cubicBezTo>
                  <a:cubicBezTo>
                    <a:pt x="1151880" y="527323"/>
                    <a:pt x="1148680" y="533152"/>
                    <a:pt x="1146349" y="541586"/>
                  </a:cubicBezTo>
                  <a:cubicBezTo>
                    <a:pt x="1144017" y="550019"/>
                    <a:pt x="1142851" y="567680"/>
                    <a:pt x="1142851" y="594569"/>
                  </a:cubicBezTo>
                  <a:lnTo>
                    <a:pt x="1142851" y="643384"/>
                  </a:lnTo>
                  <a:lnTo>
                    <a:pt x="1101030" y="643384"/>
                  </a:lnTo>
                  <a:lnTo>
                    <a:pt x="1101030" y="485329"/>
                  </a:lnTo>
                  <a:lnTo>
                    <a:pt x="1139875" y="485329"/>
                  </a:lnTo>
                  <a:lnTo>
                    <a:pt x="1139875" y="507802"/>
                  </a:lnTo>
                  <a:cubicBezTo>
                    <a:pt x="1146522" y="497185"/>
                    <a:pt x="1152500" y="490190"/>
                    <a:pt x="1157808" y="486817"/>
                  </a:cubicBezTo>
                  <a:cubicBezTo>
                    <a:pt x="1163117" y="483444"/>
                    <a:pt x="1169144" y="481757"/>
                    <a:pt x="1175891" y="481757"/>
                  </a:cubicBezTo>
                  <a:close/>
                  <a:moveTo>
                    <a:pt x="898327" y="481757"/>
                  </a:moveTo>
                  <a:cubicBezTo>
                    <a:pt x="922238" y="481757"/>
                    <a:pt x="941834" y="489521"/>
                    <a:pt x="957114" y="505048"/>
                  </a:cubicBezTo>
                  <a:cubicBezTo>
                    <a:pt x="972393" y="520576"/>
                    <a:pt x="980033" y="540197"/>
                    <a:pt x="980033" y="563910"/>
                  </a:cubicBezTo>
                  <a:cubicBezTo>
                    <a:pt x="980033" y="587822"/>
                    <a:pt x="972319" y="607641"/>
                    <a:pt x="956890" y="623367"/>
                  </a:cubicBezTo>
                  <a:cubicBezTo>
                    <a:pt x="941462" y="639093"/>
                    <a:pt x="922040" y="646956"/>
                    <a:pt x="898624" y="646956"/>
                  </a:cubicBezTo>
                  <a:cubicBezTo>
                    <a:pt x="884138" y="646956"/>
                    <a:pt x="870322" y="643682"/>
                    <a:pt x="857176" y="637133"/>
                  </a:cubicBezTo>
                  <a:cubicBezTo>
                    <a:pt x="844029" y="630585"/>
                    <a:pt x="834033" y="620986"/>
                    <a:pt x="827187" y="608335"/>
                  </a:cubicBezTo>
                  <a:cubicBezTo>
                    <a:pt x="820341" y="595685"/>
                    <a:pt x="816918" y="580281"/>
                    <a:pt x="816918" y="562124"/>
                  </a:cubicBezTo>
                  <a:cubicBezTo>
                    <a:pt x="816918" y="548233"/>
                    <a:pt x="820341" y="534789"/>
                    <a:pt x="827187" y="521792"/>
                  </a:cubicBezTo>
                  <a:cubicBezTo>
                    <a:pt x="834033" y="508794"/>
                    <a:pt x="843731" y="498872"/>
                    <a:pt x="856283" y="492026"/>
                  </a:cubicBezTo>
                  <a:cubicBezTo>
                    <a:pt x="868834" y="485180"/>
                    <a:pt x="882848" y="481757"/>
                    <a:pt x="898327" y="481757"/>
                  </a:cubicBezTo>
                  <a:close/>
                  <a:moveTo>
                    <a:pt x="555278" y="481757"/>
                  </a:moveTo>
                  <a:cubicBezTo>
                    <a:pt x="564505" y="481757"/>
                    <a:pt x="572939" y="483419"/>
                    <a:pt x="580578" y="486743"/>
                  </a:cubicBezTo>
                  <a:cubicBezTo>
                    <a:pt x="588218" y="490066"/>
                    <a:pt x="593998" y="494308"/>
                    <a:pt x="597917" y="499467"/>
                  </a:cubicBezTo>
                  <a:cubicBezTo>
                    <a:pt x="601836" y="504627"/>
                    <a:pt x="604565" y="510481"/>
                    <a:pt x="606103" y="517029"/>
                  </a:cubicBezTo>
                  <a:cubicBezTo>
                    <a:pt x="607640" y="523578"/>
                    <a:pt x="608409" y="532954"/>
                    <a:pt x="608409" y="545158"/>
                  </a:cubicBezTo>
                  <a:lnTo>
                    <a:pt x="608409" y="643384"/>
                  </a:lnTo>
                  <a:lnTo>
                    <a:pt x="566589" y="643384"/>
                  </a:lnTo>
                  <a:lnTo>
                    <a:pt x="566589" y="562719"/>
                  </a:lnTo>
                  <a:cubicBezTo>
                    <a:pt x="566589" y="545654"/>
                    <a:pt x="565696" y="534616"/>
                    <a:pt x="563910" y="529605"/>
                  </a:cubicBezTo>
                  <a:cubicBezTo>
                    <a:pt x="562124" y="524595"/>
                    <a:pt x="559222" y="520700"/>
                    <a:pt x="555203" y="517922"/>
                  </a:cubicBezTo>
                  <a:cubicBezTo>
                    <a:pt x="551185" y="515144"/>
                    <a:pt x="546348" y="513755"/>
                    <a:pt x="540693" y="513755"/>
                  </a:cubicBezTo>
                  <a:cubicBezTo>
                    <a:pt x="533450" y="513755"/>
                    <a:pt x="526951" y="515739"/>
                    <a:pt x="521196" y="519708"/>
                  </a:cubicBezTo>
                  <a:cubicBezTo>
                    <a:pt x="515441" y="523677"/>
                    <a:pt x="511497" y="528935"/>
                    <a:pt x="509364" y="535484"/>
                  </a:cubicBezTo>
                  <a:cubicBezTo>
                    <a:pt x="507231" y="542032"/>
                    <a:pt x="506164" y="554137"/>
                    <a:pt x="506164" y="571798"/>
                  </a:cubicBezTo>
                  <a:lnTo>
                    <a:pt x="506164" y="643384"/>
                  </a:lnTo>
                  <a:lnTo>
                    <a:pt x="464344" y="643384"/>
                  </a:lnTo>
                  <a:lnTo>
                    <a:pt x="464344" y="485329"/>
                  </a:lnTo>
                  <a:lnTo>
                    <a:pt x="503188" y="485329"/>
                  </a:lnTo>
                  <a:lnTo>
                    <a:pt x="503188" y="508546"/>
                  </a:lnTo>
                  <a:cubicBezTo>
                    <a:pt x="516979" y="490687"/>
                    <a:pt x="534343" y="481757"/>
                    <a:pt x="555278" y="481757"/>
                  </a:cubicBezTo>
                  <a:close/>
                  <a:moveTo>
                    <a:pt x="645468" y="425202"/>
                  </a:moveTo>
                  <a:lnTo>
                    <a:pt x="687288" y="425202"/>
                  </a:lnTo>
                  <a:lnTo>
                    <a:pt x="687288" y="505421"/>
                  </a:lnTo>
                  <a:cubicBezTo>
                    <a:pt x="700782" y="489645"/>
                    <a:pt x="716905" y="481757"/>
                    <a:pt x="735657" y="481757"/>
                  </a:cubicBezTo>
                  <a:cubicBezTo>
                    <a:pt x="745282" y="481757"/>
                    <a:pt x="753963" y="483543"/>
                    <a:pt x="761702" y="487115"/>
                  </a:cubicBezTo>
                  <a:cubicBezTo>
                    <a:pt x="769441" y="490687"/>
                    <a:pt x="775271" y="495251"/>
                    <a:pt x="779190" y="500807"/>
                  </a:cubicBezTo>
                  <a:cubicBezTo>
                    <a:pt x="783109" y="506363"/>
                    <a:pt x="785788" y="512515"/>
                    <a:pt x="787226" y="519262"/>
                  </a:cubicBezTo>
                  <a:cubicBezTo>
                    <a:pt x="788665" y="526008"/>
                    <a:pt x="789384" y="536476"/>
                    <a:pt x="789384" y="550664"/>
                  </a:cubicBezTo>
                  <a:lnTo>
                    <a:pt x="789384" y="643384"/>
                  </a:lnTo>
                  <a:lnTo>
                    <a:pt x="747564" y="643384"/>
                  </a:lnTo>
                  <a:lnTo>
                    <a:pt x="747564" y="559892"/>
                  </a:lnTo>
                  <a:cubicBezTo>
                    <a:pt x="747564" y="543322"/>
                    <a:pt x="746770" y="532805"/>
                    <a:pt x="745182" y="528340"/>
                  </a:cubicBezTo>
                  <a:cubicBezTo>
                    <a:pt x="743595" y="523875"/>
                    <a:pt x="740792" y="520328"/>
                    <a:pt x="736774" y="517699"/>
                  </a:cubicBezTo>
                  <a:cubicBezTo>
                    <a:pt x="732755" y="515070"/>
                    <a:pt x="727720" y="513755"/>
                    <a:pt x="721668" y="513755"/>
                  </a:cubicBezTo>
                  <a:cubicBezTo>
                    <a:pt x="714722" y="513755"/>
                    <a:pt x="708521" y="515442"/>
                    <a:pt x="703064" y="518815"/>
                  </a:cubicBezTo>
                  <a:cubicBezTo>
                    <a:pt x="697607" y="522189"/>
                    <a:pt x="693613" y="527273"/>
                    <a:pt x="691083" y="534070"/>
                  </a:cubicBezTo>
                  <a:cubicBezTo>
                    <a:pt x="688553" y="540866"/>
                    <a:pt x="687288" y="550912"/>
                    <a:pt x="687288" y="564208"/>
                  </a:cubicBezTo>
                  <a:lnTo>
                    <a:pt x="687288" y="643384"/>
                  </a:lnTo>
                  <a:lnTo>
                    <a:pt x="645468" y="643384"/>
                  </a:lnTo>
                  <a:close/>
                  <a:moveTo>
                    <a:pt x="879277" y="421481"/>
                  </a:moveTo>
                  <a:lnTo>
                    <a:pt x="917972" y="421481"/>
                  </a:lnTo>
                  <a:lnTo>
                    <a:pt x="948779" y="465386"/>
                  </a:lnTo>
                  <a:lnTo>
                    <a:pt x="915144" y="465386"/>
                  </a:lnTo>
                  <a:lnTo>
                    <a:pt x="897880" y="443210"/>
                  </a:lnTo>
                  <a:lnTo>
                    <a:pt x="881807" y="465386"/>
                  </a:lnTo>
                  <a:lnTo>
                    <a:pt x="848023" y="465386"/>
                  </a:lnTo>
                  <a:close/>
                  <a:moveTo>
                    <a:pt x="1590080" y="196007"/>
                  </a:moveTo>
                  <a:cubicBezTo>
                    <a:pt x="1584722" y="197793"/>
                    <a:pt x="1576239" y="199926"/>
                    <a:pt x="1564630" y="202407"/>
                  </a:cubicBezTo>
                  <a:cubicBezTo>
                    <a:pt x="1553021" y="204887"/>
                    <a:pt x="1545431" y="207318"/>
                    <a:pt x="1541859" y="209699"/>
                  </a:cubicBezTo>
                  <a:cubicBezTo>
                    <a:pt x="1536402" y="213569"/>
                    <a:pt x="1533674" y="218480"/>
                    <a:pt x="1533674" y="224433"/>
                  </a:cubicBezTo>
                  <a:cubicBezTo>
                    <a:pt x="1533674" y="230287"/>
                    <a:pt x="1535857" y="235347"/>
                    <a:pt x="1540222" y="239614"/>
                  </a:cubicBezTo>
                  <a:cubicBezTo>
                    <a:pt x="1544588" y="243880"/>
                    <a:pt x="1550144" y="246013"/>
                    <a:pt x="1556891" y="246013"/>
                  </a:cubicBezTo>
                  <a:cubicBezTo>
                    <a:pt x="1564432" y="246013"/>
                    <a:pt x="1571625" y="243533"/>
                    <a:pt x="1578471" y="238572"/>
                  </a:cubicBezTo>
                  <a:cubicBezTo>
                    <a:pt x="1583531" y="234801"/>
                    <a:pt x="1586855" y="230188"/>
                    <a:pt x="1588443" y="224731"/>
                  </a:cubicBezTo>
                  <a:cubicBezTo>
                    <a:pt x="1589534" y="221159"/>
                    <a:pt x="1590080" y="214362"/>
                    <a:pt x="1590080" y="204341"/>
                  </a:cubicBezTo>
                  <a:close/>
                  <a:moveTo>
                    <a:pt x="1037630" y="196007"/>
                  </a:moveTo>
                  <a:cubicBezTo>
                    <a:pt x="1032272" y="197793"/>
                    <a:pt x="1023789" y="199926"/>
                    <a:pt x="1012180" y="202407"/>
                  </a:cubicBezTo>
                  <a:cubicBezTo>
                    <a:pt x="1000571" y="204887"/>
                    <a:pt x="992981" y="207318"/>
                    <a:pt x="989409" y="209699"/>
                  </a:cubicBezTo>
                  <a:cubicBezTo>
                    <a:pt x="983952" y="213569"/>
                    <a:pt x="981224" y="218480"/>
                    <a:pt x="981224" y="224433"/>
                  </a:cubicBezTo>
                  <a:cubicBezTo>
                    <a:pt x="981224" y="230287"/>
                    <a:pt x="983407" y="235347"/>
                    <a:pt x="987772" y="239614"/>
                  </a:cubicBezTo>
                  <a:cubicBezTo>
                    <a:pt x="992138" y="243880"/>
                    <a:pt x="997694" y="246013"/>
                    <a:pt x="1004441" y="246013"/>
                  </a:cubicBezTo>
                  <a:cubicBezTo>
                    <a:pt x="1011982" y="246013"/>
                    <a:pt x="1019175" y="243533"/>
                    <a:pt x="1026021" y="238572"/>
                  </a:cubicBezTo>
                  <a:cubicBezTo>
                    <a:pt x="1031081" y="234801"/>
                    <a:pt x="1034405" y="230188"/>
                    <a:pt x="1035993" y="224731"/>
                  </a:cubicBezTo>
                  <a:cubicBezTo>
                    <a:pt x="1037084" y="221159"/>
                    <a:pt x="1037630" y="214362"/>
                    <a:pt x="1037630" y="204341"/>
                  </a:cubicBezTo>
                  <a:close/>
                  <a:moveTo>
                    <a:pt x="479375" y="144364"/>
                  </a:moveTo>
                  <a:cubicBezTo>
                    <a:pt x="468461" y="144364"/>
                    <a:pt x="459284" y="148531"/>
                    <a:pt x="451842" y="156865"/>
                  </a:cubicBezTo>
                  <a:cubicBezTo>
                    <a:pt x="444401" y="165199"/>
                    <a:pt x="440680" y="177205"/>
                    <a:pt x="440680" y="192882"/>
                  </a:cubicBezTo>
                  <a:cubicBezTo>
                    <a:pt x="440680" y="208558"/>
                    <a:pt x="444401" y="220564"/>
                    <a:pt x="451842" y="228898"/>
                  </a:cubicBezTo>
                  <a:cubicBezTo>
                    <a:pt x="459284" y="237232"/>
                    <a:pt x="468461" y="241399"/>
                    <a:pt x="479375" y="241399"/>
                  </a:cubicBezTo>
                  <a:cubicBezTo>
                    <a:pt x="490289" y="241399"/>
                    <a:pt x="499442" y="237232"/>
                    <a:pt x="506834" y="228898"/>
                  </a:cubicBezTo>
                  <a:cubicBezTo>
                    <a:pt x="514226" y="220564"/>
                    <a:pt x="517922" y="208459"/>
                    <a:pt x="517922" y="192584"/>
                  </a:cubicBezTo>
                  <a:cubicBezTo>
                    <a:pt x="517922" y="177106"/>
                    <a:pt x="514226" y="165199"/>
                    <a:pt x="506834" y="156865"/>
                  </a:cubicBezTo>
                  <a:cubicBezTo>
                    <a:pt x="499442" y="148531"/>
                    <a:pt x="490289" y="144364"/>
                    <a:pt x="479375" y="144364"/>
                  </a:cubicBezTo>
                  <a:close/>
                  <a:moveTo>
                    <a:pt x="1380679" y="142280"/>
                  </a:moveTo>
                  <a:cubicBezTo>
                    <a:pt x="1370757" y="142280"/>
                    <a:pt x="1362447" y="146224"/>
                    <a:pt x="1355750" y="154112"/>
                  </a:cubicBezTo>
                  <a:cubicBezTo>
                    <a:pt x="1349053" y="162000"/>
                    <a:pt x="1345704" y="173782"/>
                    <a:pt x="1345704" y="189458"/>
                  </a:cubicBezTo>
                  <a:cubicBezTo>
                    <a:pt x="1345704" y="206326"/>
                    <a:pt x="1348036" y="218530"/>
                    <a:pt x="1352699" y="226070"/>
                  </a:cubicBezTo>
                  <a:cubicBezTo>
                    <a:pt x="1359446" y="236984"/>
                    <a:pt x="1368872" y="242441"/>
                    <a:pt x="1380976" y="242441"/>
                  </a:cubicBezTo>
                  <a:cubicBezTo>
                    <a:pt x="1390600" y="242441"/>
                    <a:pt x="1398786" y="238348"/>
                    <a:pt x="1405533" y="230163"/>
                  </a:cubicBezTo>
                  <a:cubicBezTo>
                    <a:pt x="1412280" y="221977"/>
                    <a:pt x="1415653" y="209749"/>
                    <a:pt x="1415653" y="193477"/>
                  </a:cubicBezTo>
                  <a:cubicBezTo>
                    <a:pt x="1415653" y="175320"/>
                    <a:pt x="1412379" y="162248"/>
                    <a:pt x="1405830" y="154261"/>
                  </a:cubicBezTo>
                  <a:cubicBezTo>
                    <a:pt x="1399282" y="146273"/>
                    <a:pt x="1390898" y="142280"/>
                    <a:pt x="1380679" y="142280"/>
                  </a:cubicBezTo>
                  <a:close/>
                  <a:moveTo>
                    <a:pt x="844153" y="142280"/>
                  </a:moveTo>
                  <a:cubicBezTo>
                    <a:pt x="834132" y="142280"/>
                    <a:pt x="825798" y="146174"/>
                    <a:pt x="819150" y="153963"/>
                  </a:cubicBezTo>
                  <a:cubicBezTo>
                    <a:pt x="812502" y="161752"/>
                    <a:pt x="809179" y="173583"/>
                    <a:pt x="809179" y="189458"/>
                  </a:cubicBezTo>
                  <a:cubicBezTo>
                    <a:pt x="809179" y="205830"/>
                    <a:pt x="811758" y="217934"/>
                    <a:pt x="816918" y="225773"/>
                  </a:cubicBezTo>
                  <a:cubicBezTo>
                    <a:pt x="824160" y="236885"/>
                    <a:pt x="833785" y="242441"/>
                    <a:pt x="845790" y="242441"/>
                  </a:cubicBezTo>
                  <a:cubicBezTo>
                    <a:pt x="855018" y="242441"/>
                    <a:pt x="862881" y="238497"/>
                    <a:pt x="869379" y="230609"/>
                  </a:cubicBezTo>
                  <a:cubicBezTo>
                    <a:pt x="875878" y="222722"/>
                    <a:pt x="879128" y="210294"/>
                    <a:pt x="879128" y="193328"/>
                  </a:cubicBezTo>
                  <a:cubicBezTo>
                    <a:pt x="879128" y="175270"/>
                    <a:pt x="875853" y="162248"/>
                    <a:pt x="869305" y="154261"/>
                  </a:cubicBezTo>
                  <a:cubicBezTo>
                    <a:pt x="862757" y="146273"/>
                    <a:pt x="854373" y="142280"/>
                    <a:pt x="844153" y="142280"/>
                  </a:cubicBezTo>
                  <a:close/>
                  <a:moveTo>
                    <a:pt x="1673423" y="113854"/>
                  </a:moveTo>
                  <a:lnTo>
                    <a:pt x="1715244" y="113854"/>
                  </a:lnTo>
                  <a:lnTo>
                    <a:pt x="1715244" y="186482"/>
                  </a:lnTo>
                  <a:cubicBezTo>
                    <a:pt x="1715244" y="208707"/>
                    <a:pt x="1716013" y="222325"/>
                    <a:pt x="1717551" y="227335"/>
                  </a:cubicBezTo>
                  <a:cubicBezTo>
                    <a:pt x="1719089" y="232346"/>
                    <a:pt x="1721892" y="236315"/>
                    <a:pt x="1725960" y="239241"/>
                  </a:cubicBezTo>
                  <a:cubicBezTo>
                    <a:pt x="1730028" y="242168"/>
                    <a:pt x="1735187" y="243632"/>
                    <a:pt x="1741438" y="243632"/>
                  </a:cubicBezTo>
                  <a:cubicBezTo>
                    <a:pt x="1748582" y="243632"/>
                    <a:pt x="1754981" y="241672"/>
                    <a:pt x="1760637" y="237753"/>
                  </a:cubicBezTo>
                  <a:cubicBezTo>
                    <a:pt x="1766292" y="233834"/>
                    <a:pt x="1770162" y="228972"/>
                    <a:pt x="1772245" y="223168"/>
                  </a:cubicBezTo>
                  <a:cubicBezTo>
                    <a:pt x="1774329" y="217364"/>
                    <a:pt x="1775371" y="203151"/>
                    <a:pt x="1775371" y="180529"/>
                  </a:cubicBezTo>
                  <a:lnTo>
                    <a:pt x="1775371" y="113854"/>
                  </a:lnTo>
                  <a:lnTo>
                    <a:pt x="1817191" y="113854"/>
                  </a:lnTo>
                  <a:lnTo>
                    <a:pt x="1817191" y="271909"/>
                  </a:lnTo>
                  <a:lnTo>
                    <a:pt x="1778347" y="271909"/>
                  </a:lnTo>
                  <a:lnTo>
                    <a:pt x="1778347" y="248246"/>
                  </a:lnTo>
                  <a:cubicBezTo>
                    <a:pt x="1772593" y="256679"/>
                    <a:pt x="1765027" y="263327"/>
                    <a:pt x="1755651" y="268189"/>
                  </a:cubicBezTo>
                  <a:cubicBezTo>
                    <a:pt x="1746275" y="273050"/>
                    <a:pt x="1736378" y="275481"/>
                    <a:pt x="1725960" y="275481"/>
                  </a:cubicBezTo>
                  <a:cubicBezTo>
                    <a:pt x="1715343" y="275481"/>
                    <a:pt x="1705818" y="273149"/>
                    <a:pt x="1697385" y="268486"/>
                  </a:cubicBezTo>
                  <a:cubicBezTo>
                    <a:pt x="1688951" y="263823"/>
                    <a:pt x="1682849" y="257274"/>
                    <a:pt x="1679079" y="248841"/>
                  </a:cubicBezTo>
                  <a:cubicBezTo>
                    <a:pt x="1675309" y="240407"/>
                    <a:pt x="1673423" y="228749"/>
                    <a:pt x="1673423" y="213866"/>
                  </a:cubicBezTo>
                  <a:close/>
                  <a:moveTo>
                    <a:pt x="588466" y="113854"/>
                  </a:moveTo>
                  <a:lnTo>
                    <a:pt x="630287" y="113854"/>
                  </a:lnTo>
                  <a:lnTo>
                    <a:pt x="630287" y="271909"/>
                  </a:lnTo>
                  <a:lnTo>
                    <a:pt x="588466" y="271909"/>
                  </a:lnTo>
                  <a:close/>
                  <a:moveTo>
                    <a:pt x="1564630" y="110282"/>
                  </a:moveTo>
                  <a:cubicBezTo>
                    <a:pt x="1583283" y="110282"/>
                    <a:pt x="1597174" y="112490"/>
                    <a:pt x="1606302" y="116905"/>
                  </a:cubicBezTo>
                  <a:cubicBezTo>
                    <a:pt x="1615430" y="121320"/>
                    <a:pt x="1621854" y="126926"/>
                    <a:pt x="1625575" y="133722"/>
                  </a:cubicBezTo>
                  <a:cubicBezTo>
                    <a:pt x="1629296" y="140519"/>
                    <a:pt x="1631156" y="152996"/>
                    <a:pt x="1631156" y="171153"/>
                  </a:cubicBezTo>
                  <a:lnTo>
                    <a:pt x="1630710" y="219968"/>
                  </a:lnTo>
                  <a:cubicBezTo>
                    <a:pt x="1630710" y="233859"/>
                    <a:pt x="1631379" y="244103"/>
                    <a:pt x="1632719" y="250701"/>
                  </a:cubicBezTo>
                  <a:cubicBezTo>
                    <a:pt x="1634058" y="257299"/>
                    <a:pt x="1636564" y="264369"/>
                    <a:pt x="1640235" y="271909"/>
                  </a:cubicBezTo>
                  <a:lnTo>
                    <a:pt x="1598861" y="271909"/>
                  </a:lnTo>
                  <a:cubicBezTo>
                    <a:pt x="1597769" y="269131"/>
                    <a:pt x="1596430" y="265014"/>
                    <a:pt x="1594842" y="259556"/>
                  </a:cubicBezTo>
                  <a:cubicBezTo>
                    <a:pt x="1594148" y="257076"/>
                    <a:pt x="1593652" y="255439"/>
                    <a:pt x="1593354" y="254645"/>
                  </a:cubicBezTo>
                  <a:cubicBezTo>
                    <a:pt x="1586210" y="261590"/>
                    <a:pt x="1578570" y="266799"/>
                    <a:pt x="1570434" y="270272"/>
                  </a:cubicBezTo>
                  <a:cubicBezTo>
                    <a:pt x="1562298" y="273745"/>
                    <a:pt x="1553617" y="275481"/>
                    <a:pt x="1544389" y="275481"/>
                  </a:cubicBezTo>
                  <a:cubicBezTo>
                    <a:pt x="1528118" y="275481"/>
                    <a:pt x="1515294" y="271066"/>
                    <a:pt x="1505917" y="262235"/>
                  </a:cubicBezTo>
                  <a:cubicBezTo>
                    <a:pt x="1496541" y="253405"/>
                    <a:pt x="1491853" y="242243"/>
                    <a:pt x="1491853" y="228749"/>
                  </a:cubicBezTo>
                  <a:cubicBezTo>
                    <a:pt x="1491853" y="219819"/>
                    <a:pt x="1493986" y="211857"/>
                    <a:pt x="1498253" y="204862"/>
                  </a:cubicBezTo>
                  <a:cubicBezTo>
                    <a:pt x="1502519" y="197867"/>
                    <a:pt x="1508497" y="192509"/>
                    <a:pt x="1516187" y="188789"/>
                  </a:cubicBezTo>
                  <a:cubicBezTo>
                    <a:pt x="1523876" y="185068"/>
                    <a:pt x="1534964" y="181819"/>
                    <a:pt x="1549450" y="179040"/>
                  </a:cubicBezTo>
                  <a:cubicBezTo>
                    <a:pt x="1568996" y="175369"/>
                    <a:pt x="1582539" y="171946"/>
                    <a:pt x="1590080" y="168771"/>
                  </a:cubicBezTo>
                  <a:lnTo>
                    <a:pt x="1590080" y="164604"/>
                  </a:lnTo>
                  <a:cubicBezTo>
                    <a:pt x="1590080" y="156567"/>
                    <a:pt x="1588095" y="150838"/>
                    <a:pt x="1584127" y="147415"/>
                  </a:cubicBezTo>
                  <a:cubicBezTo>
                    <a:pt x="1580158" y="143991"/>
                    <a:pt x="1572667" y="142280"/>
                    <a:pt x="1561654" y="142280"/>
                  </a:cubicBezTo>
                  <a:cubicBezTo>
                    <a:pt x="1554212" y="142280"/>
                    <a:pt x="1548408" y="143743"/>
                    <a:pt x="1544241" y="146670"/>
                  </a:cubicBezTo>
                  <a:cubicBezTo>
                    <a:pt x="1540073" y="149597"/>
                    <a:pt x="1536700" y="154732"/>
                    <a:pt x="1534120" y="162074"/>
                  </a:cubicBezTo>
                  <a:lnTo>
                    <a:pt x="1496169" y="155228"/>
                  </a:lnTo>
                  <a:cubicBezTo>
                    <a:pt x="1500436" y="139948"/>
                    <a:pt x="1507778" y="128637"/>
                    <a:pt x="1518196" y="121295"/>
                  </a:cubicBezTo>
                  <a:cubicBezTo>
                    <a:pt x="1528614" y="113953"/>
                    <a:pt x="1544092" y="110282"/>
                    <a:pt x="1564630" y="110282"/>
                  </a:cubicBezTo>
                  <a:close/>
                  <a:moveTo>
                    <a:pt x="1012180" y="110282"/>
                  </a:moveTo>
                  <a:cubicBezTo>
                    <a:pt x="1030833" y="110282"/>
                    <a:pt x="1044724" y="112490"/>
                    <a:pt x="1053852" y="116905"/>
                  </a:cubicBezTo>
                  <a:cubicBezTo>
                    <a:pt x="1062980" y="121320"/>
                    <a:pt x="1069404" y="126926"/>
                    <a:pt x="1073125" y="133722"/>
                  </a:cubicBezTo>
                  <a:cubicBezTo>
                    <a:pt x="1076846" y="140519"/>
                    <a:pt x="1078706" y="152996"/>
                    <a:pt x="1078706" y="171153"/>
                  </a:cubicBezTo>
                  <a:lnTo>
                    <a:pt x="1078260" y="219968"/>
                  </a:lnTo>
                  <a:cubicBezTo>
                    <a:pt x="1078260" y="233859"/>
                    <a:pt x="1078929" y="244103"/>
                    <a:pt x="1080269" y="250701"/>
                  </a:cubicBezTo>
                  <a:cubicBezTo>
                    <a:pt x="1081608" y="257299"/>
                    <a:pt x="1084114" y="264369"/>
                    <a:pt x="1087785" y="271909"/>
                  </a:cubicBezTo>
                  <a:lnTo>
                    <a:pt x="1046411" y="271909"/>
                  </a:lnTo>
                  <a:cubicBezTo>
                    <a:pt x="1045319" y="269131"/>
                    <a:pt x="1043980" y="265014"/>
                    <a:pt x="1042392" y="259556"/>
                  </a:cubicBezTo>
                  <a:cubicBezTo>
                    <a:pt x="1041698" y="257076"/>
                    <a:pt x="1041202" y="255439"/>
                    <a:pt x="1040904" y="254645"/>
                  </a:cubicBezTo>
                  <a:cubicBezTo>
                    <a:pt x="1033760" y="261590"/>
                    <a:pt x="1026120" y="266799"/>
                    <a:pt x="1017984" y="270272"/>
                  </a:cubicBezTo>
                  <a:cubicBezTo>
                    <a:pt x="1009848" y="273745"/>
                    <a:pt x="1001167" y="275481"/>
                    <a:pt x="991939" y="275481"/>
                  </a:cubicBezTo>
                  <a:cubicBezTo>
                    <a:pt x="975668" y="275481"/>
                    <a:pt x="962844" y="271066"/>
                    <a:pt x="953467" y="262235"/>
                  </a:cubicBezTo>
                  <a:cubicBezTo>
                    <a:pt x="944091" y="253405"/>
                    <a:pt x="939403" y="242243"/>
                    <a:pt x="939403" y="228749"/>
                  </a:cubicBezTo>
                  <a:cubicBezTo>
                    <a:pt x="939403" y="219819"/>
                    <a:pt x="941536" y="211857"/>
                    <a:pt x="945803" y="204862"/>
                  </a:cubicBezTo>
                  <a:cubicBezTo>
                    <a:pt x="950069" y="197867"/>
                    <a:pt x="956047" y="192509"/>
                    <a:pt x="963737" y="188789"/>
                  </a:cubicBezTo>
                  <a:cubicBezTo>
                    <a:pt x="971426" y="185068"/>
                    <a:pt x="982514" y="181819"/>
                    <a:pt x="997000" y="179040"/>
                  </a:cubicBezTo>
                  <a:cubicBezTo>
                    <a:pt x="1016546" y="175369"/>
                    <a:pt x="1030089" y="171946"/>
                    <a:pt x="1037630" y="168771"/>
                  </a:cubicBezTo>
                  <a:lnTo>
                    <a:pt x="1037630" y="164604"/>
                  </a:lnTo>
                  <a:cubicBezTo>
                    <a:pt x="1037630" y="156567"/>
                    <a:pt x="1035645" y="150838"/>
                    <a:pt x="1031677" y="147415"/>
                  </a:cubicBezTo>
                  <a:cubicBezTo>
                    <a:pt x="1027708" y="143991"/>
                    <a:pt x="1020217" y="142280"/>
                    <a:pt x="1009204" y="142280"/>
                  </a:cubicBezTo>
                  <a:cubicBezTo>
                    <a:pt x="1001762" y="142280"/>
                    <a:pt x="995958" y="143743"/>
                    <a:pt x="991791" y="146670"/>
                  </a:cubicBezTo>
                  <a:cubicBezTo>
                    <a:pt x="987623" y="149597"/>
                    <a:pt x="984250" y="154732"/>
                    <a:pt x="981670" y="162074"/>
                  </a:cubicBezTo>
                  <a:lnTo>
                    <a:pt x="943719" y="155228"/>
                  </a:lnTo>
                  <a:cubicBezTo>
                    <a:pt x="947985" y="139948"/>
                    <a:pt x="955328" y="128637"/>
                    <a:pt x="965746" y="121295"/>
                  </a:cubicBezTo>
                  <a:cubicBezTo>
                    <a:pt x="976164" y="113953"/>
                    <a:pt x="991642" y="110282"/>
                    <a:pt x="1012180" y="110282"/>
                  </a:cubicBez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1" y="127397"/>
                    <a:pt x="437183" y="120551"/>
                  </a:cubicBezTo>
                  <a:cubicBezTo>
                    <a:pt x="449734" y="113705"/>
                    <a:pt x="463748" y="110282"/>
                    <a:pt x="479227" y="110282"/>
                  </a:cubicBezTo>
                  <a:close/>
                  <a:moveTo>
                    <a:pt x="1165771" y="58043"/>
                  </a:moveTo>
                  <a:lnTo>
                    <a:pt x="1165771" y="113854"/>
                  </a:lnTo>
                  <a:lnTo>
                    <a:pt x="1194346" y="113854"/>
                  </a:lnTo>
                  <a:lnTo>
                    <a:pt x="1194346" y="147191"/>
                  </a:lnTo>
                  <a:lnTo>
                    <a:pt x="1165771" y="147191"/>
                  </a:lnTo>
                  <a:lnTo>
                    <a:pt x="1165771" y="210890"/>
                  </a:lnTo>
                  <a:cubicBezTo>
                    <a:pt x="1165771" y="223788"/>
                    <a:pt x="1166044" y="231304"/>
                    <a:pt x="1166589" y="233437"/>
                  </a:cubicBezTo>
                  <a:cubicBezTo>
                    <a:pt x="1167135" y="235570"/>
                    <a:pt x="1168375" y="237332"/>
                    <a:pt x="1170310" y="238721"/>
                  </a:cubicBezTo>
                  <a:cubicBezTo>
                    <a:pt x="1172245" y="240110"/>
                    <a:pt x="1174601" y="240804"/>
                    <a:pt x="1177379" y="240804"/>
                  </a:cubicBezTo>
                  <a:cubicBezTo>
                    <a:pt x="1181249" y="240804"/>
                    <a:pt x="1186855" y="239465"/>
                    <a:pt x="1194197" y="236786"/>
                  </a:cubicBezTo>
                  <a:lnTo>
                    <a:pt x="1197769" y="269230"/>
                  </a:lnTo>
                  <a:cubicBezTo>
                    <a:pt x="1188045" y="273398"/>
                    <a:pt x="1177032" y="275481"/>
                    <a:pt x="1164729" y="275481"/>
                  </a:cubicBezTo>
                  <a:cubicBezTo>
                    <a:pt x="1157188" y="275481"/>
                    <a:pt x="1150392" y="274216"/>
                    <a:pt x="1144339" y="271686"/>
                  </a:cubicBezTo>
                  <a:cubicBezTo>
                    <a:pt x="1138287" y="269156"/>
                    <a:pt x="1133847" y="265882"/>
                    <a:pt x="1131019" y="261863"/>
                  </a:cubicBezTo>
                  <a:cubicBezTo>
                    <a:pt x="1128192" y="257845"/>
                    <a:pt x="1126232" y="252413"/>
                    <a:pt x="1125141" y="245567"/>
                  </a:cubicBezTo>
                  <a:cubicBezTo>
                    <a:pt x="1124248" y="240705"/>
                    <a:pt x="1123801" y="230882"/>
                    <a:pt x="1123801" y="216099"/>
                  </a:cubicBezTo>
                  <a:lnTo>
                    <a:pt x="1123801" y="147191"/>
                  </a:lnTo>
                  <a:lnTo>
                    <a:pt x="1104602" y="147191"/>
                  </a:lnTo>
                  <a:lnTo>
                    <a:pt x="1104602" y="113854"/>
                  </a:lnTo>
                  <a:lnTo>
                    <a:pt x="1123801" y="113854"/>
                  </a:lnTo>
                  <a:lnTo>
                    <a:pt x="1123801" y="82451"/>
                  </a:lnTo>
                  <a:close/>
                  <a:moveTo>
                    <a:pt x="1415504" y="53727"/>
                  </a:moveTo>
                  <a:lnTo>
                    <a:pt x="1457325" y="53727"/>
                  </a:lnTo>
                  <a:lnTo>
                    <a:pt x="1457325" y="69205"/>
                  </a:lnTo>
                  <a:lnTo>
                    <a:pt x="1473845" y="69205"/>
                  </a:lnTo>
                  <a:lnTo>
                    <a:pt x="1473845" y="97036"/>
                  </a:lnTo>
                  <a:lnTo>
                    <a:pt x="1457325" y="97036"/>
                  </a:lnTo>
                  <a:lnTo>
                    <a:pt x="1457325" y="271909"/>
                  </a:lnTo>
                  <a:lnTo>
                    <a:pt x="1418481" y="271909"/>
                  </a:lnTo>
                  <a:lnTo>
                    <a:pt x="1418481" y="248692"/>
                  </a:lnTo>
                  <a:cubicBezTo>
                    <a:pt x="1412032" y="257721"/>
                    <a:pt x="1404417" y="264443"/>
                    <a:pt x="1395636" y="268858"/>
                  </a:cubicBezTo>
                  <a:cubicBezTo>
                    <a:pt x="1386855" y="273273"/>
                    <a:pt x="1378000" y="275481"/>
                    <a:pt x="1369070" y="275481"/>
                  </a:cubicBezTo>
                  <a:cubicBezTo>
                    <a:pt x="1350913" y="275481"/>
                    <a:pt x="1335360" y="268164"/>
                    <a:pt x="1322412" y="253529"/>
                  </a:cubicBezTo>
                  <a:cubicBezTo>
                    <a:pt x="1309464" y="238894"/>
                    <a:pt x="1302990" y="218480"/>
                    <a:pt x="1302990" y="192286"/>
                  </a:cubicBezTo>
                  <a:cubicBezTo>
                    <a:pt x="1302990" y="165497"/>
                    <a:pt x="1309291" y="145132"/>
                    <a:pt x="1321891" y="131192"/>
                  </a:cubicBezTo>
                  <a:cubicBezTo>
                    <a:pt x="1334492" y="117252"/>
                    <a:pt x="1350417" y="110282"/>
                    <a:pt x="1369665" y="110282"/>
                  </a:cubicBezTo>
                  <a:cubicBezTo>
                    <a:pt x="1387326" y="110282"/>
                    <a:pt x="1402606" y="117624"/>
                    <a:pt x="1415504" y="132308"/>
                  </a:cubicBezTo>
                  <a:lnTo>
                    <a:pt x="1415504" y="97036"/>
                  </a:lnTo>
                  <a:lnTo>
                    <a:pt x="1370409" y="97036"/>
                  </a:lnTo>
                  <a:lnTo>
                    <a:pt x="1370409" y="69205"/>
                  </a:lnTo>
                  <a:lnTo>
                    <a:pt x="1415504" y="69205"/>
                  </a:lnTo>
                  <a:close/>
                  <a:moveTo>
                    <a:pt x="767655" y="53727"/>
                  </a:moveTo>
                  <a:lnTo>
                    <a:pt x="809476" y="53727"/>
                  </a:lnTo>
                  <a:lnTo>
                    <a:pt x="809476" y="132308"/>
                  </a:lnTo>
                  <a:cubicBezTo>
                    <a:pt x="822375" y="117624"/>
                    <a:pt x="837654" y="110282"/>
                    <a:pt x="855315" y="110282"/>
                  </a:cubicBezTo>
                  <a:cubicBezTo>
                    <a:pt x="874564" y="110282"/>
                    <a:pt x="890488" y="117252"/>
                    <a:pt x="903089" y="131192"/>
                  </a:cubicBezTo>
                  <a:cubicBezTo>
                    <a:pt x="915690" y="145132"/>
                    <a:pt x="921990" y="165150"/>
                    <a:pt x="921990" y="191244"/>
                  </a:cubicBezTo>
                  <a:cubicBezTo>
                    <a:pt x="921990" y="218232"/>
                    <a:pt x="915566" y="239018"/>
                    <a:pt x="902717" y="253603"/>
                  </a:cubicBezTo>
                  <a:cubicBezTo>
                    <a:pt x="889868" y="268189"/>
                    <a:pt x="874266" y="275481"/>
                    <a:pt x="855911" y="275481"/>
                  </a:cubicBezTo>
                  <a:cubicBezTo>
                    <a:pt x="846882" y="275481"/>
                    <a:pt x="837977" y="273224"/>
                    <a:pt x="829196" y="268709"/>
                  </a:cubicBezTo>
                  <a:cubicBezTo>
                    <a:pt x="820415" y="264195"/>
                    <a:pt x="812850" y="257523"/>
                    <a:pt x="806500" y="248692"/>
                  </a:cubicBezTo>
                  <a:lnTo>
                    <a:pt x="806500" y="271909"/>
                  </a:lnTo>
                  <a:lnTo>
                    <a:pt x="767655" y="271909"/>
                  </a:lnTo>
                  <a:close/>
                  <a:moveTo>
                    <a:pt x="588466" y="53727"/>
                  </a:moveTo>
                  <a:lnTo>
                    <a:pt x="630287" y="53727"/>
                  </a:lnTo>
                  <a:lnTo>
                    <a:pt x="630287" y="92423"/>
                  </a:lnTo>
                  <a:lnTo>
                    <a:pt x="588466" y="92423"/>
                  </a:lnTo>
                  <a:close/>
                  <a:moveTo>
                    <a:pt x="226368" y="53727"/>
                  </a:moveTo>
                  <a:lnTo>
                    <a:pt x="268188" y="53727"/>
                  </a:lnTo>
                  <a:lnTo>
                    <a:pt x="268188" y="133946"/>
                  </a:lnTo>
                  <a:cubicBezTo>
                    <a:pt x="281682" y="118170"/>
                    <a:pt x="297805" y="110282"/>
                    <a:pt x="316557" y="110282"/>
                  </a:cubicBezTo>
                  <a:cubicBezTo>
                    <a:pt x="326182" y="110282"/>
                    <a:pt x="334863" y="112068"/>
                    <a:pt x="342602" y="115640"/>
                  </a:cubicBezTo>
                  <a:cubicBezTo>
                    <a:pt x="350341" y="119212"/>
                    <a:pt x="356171" y="123776"/>
                    <a:pt x="360090" y="129332"/>
                  </a:cubicBezTo>
                  <a:cubicBezTo>
                    <a:pt x="364009" y="134888"/>
                    <a:pt x="366688" y="141040"/>
                    <a:pt x="368126" y="147787"/>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5"/>
                    <a:pt x="308620" y="142280"/>
                    <a:pt x="302568" y="142280"/>
                  </a:cubicBezTo>
                  <a:cubicBezTo>
                    <a:pt x="295622" y="142280"/>
                    <a:pt x="289421" y="143967"/>
                    <a:pt x="283964" y="147340"/>
                  </a:cubicBezTo>
                  <a:cubicBezTo>
                    <a:pt x="278507" y="150714"/>
                    <a:pt x="274513" y="155798"/>
                    <a:pt x="271983" y="162595"/>
                  </a:cubicBezTo>
                  <a:cubicBezTo>
                    <a:pt x="269453" y="169391"/>
                    <a:pt x="268188" y="179437"/>
                    <a:pt x="268188" y="192733"/>
                  </a:cubicBezTo>
                  <a:lnTo>
                    <a:pt x="268188" y="271909"/>
                  </a:lnTo>
                  <a:lnTo>
                    <a:pt x="226368" y="271909"/>
                  </a:lnTo>
                  <a:close/>
                  <a:moveTo>
                    <a:pt x="1546920" y="50007"/>
                  </a:moveTo>
                  <a:lnTo>
                    <a:pt x="1585615" y="50007"/>
                  </a:lnTo>
                  <a:lnTo>
                    <a:pt x="1616422" y="93911"/>
                  </a:lnTo>
                  <a:lnTo>
                    <a:pt x="1582787" y="93911"/>
                  </a:lnTo>
                  <a:lnTo>
                    <a:pt x="1565523" y="71735"/>
                  </a:lnTo>
                  <a:lnTo>
                    <a:pt x="1549450" y="93911"/>
                  </a:lnTo>
                  <a:lnTo>
                    <a:pt x="1515666" y="93911"/>
                  </a:lnTo>
                  <a:close/>
                  <a:moveTo>
                    <a:pt x="966639" y="50007"/>
                  </a:moveTo>
                  <a:lnTo>
                    <a:pt x="987028" y="50007"/>
                  </a:lnTo>
                  <a:cubicBezTo>
                    <a:pt x="987723" y="57051"/>
                    <a:pt x="990203" y="62384"/>
                    <a:pt x="994470" y="66006"/>
                  </a:cubicBezTo>
                  <a:cubicBezTo>
                    <a:pt x="998736" y="69627"/>
                    <a:pt x="1004937" y="71438"/>
                    <a:pt x="1013073" y="71438"/>
                  </a:cubicBezTo>
                  <a:cubicBezTo>
                    <a:pt x="1021209" y="71438"/>
                    <a:pt x="1027410" y="69627"/>
                    <a:pt x="1031677" y="66006"/>
                  </a:cubicBezTo>
                  <a:cubicBezTo>
                    <a:pt x="1035943" y="62384"/>
                    <a:pt x="1038423" y="57051"/>
                    <a:pt x="1039118" y="50007"/>
                  </a:cubicBezTo>
                  <a:lnTo>
                    <a:pt x="1059507" y="50007"/>
                  </a:lnTo>
                  <a:cubicBezTo>
                    <a:pt x="1058317" y="63500"/>
                    <a:pt x="1053579" y="74092"/>
                    <a:pt x="1045294" y="81781"/>
                  </a:cubicBezTo>
                  <a:cubicBezTo>
                    <a:pt x="1037010" y="89471"/>
                    <a:pt x="1026269" y="93315"/>
                    <a:pt x="1013073" y="93315"/>
                  </a:cubicBezTo>
                  <a:cubicBezTo>
                    <a:pt x="999877" y="93315"/>
                    <a:pt x="989137" y="89471"/>
                    <a:pt x="980852" y="81781"/>
                  </a:cubicBezTo>
                  <a:cubicBezTo>
                    <a:pt x="972567" y="74092"/>
                    <a:pt x="967829" y="63500"/>
                    <a:pt x="966639" y="50007"/>
                  </a:cubicBezTo>
                  <a:close/>
                  <a:moveTo>
                    <a:pt x="460177" y="50007"/>
                  </a:moveTo>
                  <a:lnTo>
                    <a:pt x="498872" y="50007"/>
                  </a:lnTo>
                  <a:lnTo>
                    <a:pt x="529679" y="93911"/>
                  </a:lnTo>
                  <a:lnTo>
                    <a:pt x="496044" y="93911"/>
                  </a:lnTo>
                  <a:lnTo>
                    <a:pt x="478780" y="71735"/>
                  </a:lnTo>
                  <a:lnTo>
                    <a:pt x="462707" y="93911"/>
                  </a:lnTo>
                  <a:lnTo>
                    <a:pt x="428923" y="93911"/>
                  </a:lnTo>
                  <a:close/>
                  <a:moveTo>
                    <a:pt x="102096" y="50007"/>
                  </a:moveTo>
                  <a:cubicBezTo>
                    <a:pt x="128786" y="50007"/>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1" y="87660"/>
                    <a:pt x="99864" y="87660"/>
                  </a:cubicBezTo>
                  <a:cubicBezTo>
                    <a:pt x="83691" y="87660"/>
                    <a:pt x="70569" y="93464"/>
                    <a:pt x="60499" y="105073"/>
                  </a:cubicBezTo>
                  <a:cubicBezTo>
                    <a:pt x="50428" y="116682"/>
                    <a:pt x="45393" y="135483"/>
                    <a:pt x="45393" y="161479"/>
                  </a:cubicBezTo>
                  <a:cubicBezTo>
                    <a:pt x="45393" y="189062"/>
                    <a:pt x="50353" y="208707"/>
                    <a:pt x="60275" y="220415"/>
                  </a:cubicBezTo>
                  <a:cubicBezTo>
                    <a:pt x="70197" y="232123"/>
                    <a:pt x="83096" y="237976"/>
                    <a:pt x="98971" y="237976"/>
                  </a:cubicBezTo>
                  <a:cubicBezTo>
                    <a:pt x="110678"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5"/>
                    <a:pt x="0" y="199083"/>
                    <a:pt x="0" y="164753"/>
                  </a:cubicBezTo>
                  <a:cubicBezTo>
                    <a:pt x="0" y="128439"/>
                    <a:pt x="9376" y="100236"/>
                    <a:pt x="28128" y="80144"/>
                  </a:cubicBezTo>
                  <a:cubicBezTo>
                    <a:pt x="46881" y="60052"/>
                    <a:pt x="71537" y="50007"/>
                    <a:pt x="102096" y="50007"/>
                  </a:cubicBezTo>
                  <a:close/>
                  <a:moveTo>
                    <a:pt x="1518642" y="0"/>
                  </a:moveTo>
                  <a:lnTo>
                    <a:pt x="1565523" y="0"/>
                  </a:lnTo>
                  <a:lnTo>
                    <a:pt x="1586061" y="41970"/>
                  </a:lnTo>
                  <a:lnTo>
                    <a:pt x="1559719" y="41970"/>
                  </a:lnTo>
                  <a:close/>
                  <a:moveTo>
                    <a:pt x="1013073" y="0"/>
                  </a:moveTo>
                  <a:lnTo>
                    <a:pt x="1059954" y="0"/>
                  </a:lnTo>
                  <a:lnTo>
                    <a:pt x="1020366" y="41970"/>
                  </a:lnTo>
                  <a:lnTo>
                    <a:pt x="993874" y="41970"/>
                  </a:ln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3" name="TextBox 22">
              <a:extLst>
                <a:ext uri="{FF2B5EF4-FFF2-40B4-BE49-F238E27FC236}">
                  <a16:creationId xmlns:a16="http://schemas.microsoft.com/office/drawing/2014/main" id="{AF8C497D-E735-4E41-9D5F-77867A42EB51}"/>
                </a:ext>
              </a:extLst>
            </p:cNvPr>
            <p:cNvSpPr txBox="1">
              <a:spLocks noChangeAspect="1"/>
            </p:cNvSpPr>
            <p:nvPr>
              <p:custDataLst>
                <p:tags r:id="rId3"/>
              </p:custDataLst>
            </p:nvPr>
          </p:nvSpPr>
          <p:spPr>
            <a:xfrm>
              <a:off x="2003176" y="3663146"/>
              <a:ext cx="952537" cy="707099"/>
            </a:xfrm>
            <a:custGeom>
              <a:avLst/>
              <a:gdLst/>
              <a:ahLst/>
              <a:cxnLst/>
              <a:rect l="l" t="t" r="r" b="b"/>
              <a:pathLst>
                <a:path w="952537" h="707099">
                  <a:moveTo>
                    <a:pt x="582662" y="665279"/>
                  </a:moveTo>
                  <a:lnTo>
                    <a:pt x="624483" y="665279"/>
                  </a:lnTo>
                  <a:lnTo>
                    <a:pt x="624483" y="707099"/>
                  </a:lnTo>
                  <a:lnTo>
                    <a:pt x="582662" y="707099"/>
                  </a:lnTo>
                  <a:close/>
                  <a:moveTo>
                    <a:pt x="603647" y="517790"/>
                  </a:moveTo>
                  <a:cubicBezTo>
                    <a:pt x="594519" y="517790"/>
                    <a:pt x="586978" y="521114"/>
                    <a:pt x="581025" y="527761"/>
                  </a:cubicBezTo>
                  <a:cubicBezTo>
                    <a:pt x="575072" y="534409"/>
                    <a:pt x="572145" y="543438"/>
                    <a:pt x="572244" y="554848"/>
                  </a:cubicBezTo>
                  <a:lnTo>
                    <a:pt x="634752" y="554848"/>
                  </a:lnTo>
                  <a:cubicBezTo>
                    <a:pt x="634454" y="542743"/>
                    <a:pt x="631329" y="533541"/>
                    <a:pt x="625376" y="527240"/>
                  </a:cubicBezTo>
                  <a:cubicBezTo>
                    <a:pt x="619423" y="520940"/>
                    <a:pt x="612180" y="517790"/>
                    <a:pt x="603647" y="517790"/>
                  </a:cubicBezTo>
                  <a:close/>
                  <a:moveTo>
                    <a:pt x="601117" y="485792"/>
                  </a:moveTo>
                  <a:cubicBezTo>
                    <a:pt x="624632" y="485792"/>
                    <a:pt x="643186" y="493556"/>
                    <a:pt x="656779" y="509083"/>
                  </a:cubicBezTo>
                  <a:cubicBezTo>
                    <a:pt x="670372" y="524611"/>
                    <a:pt x="676870" y="548399"/>
                    <a:pt x="676275" y="580447"/>
                  </a:cubicBezTo>
                  <a:lnTo>
                    <a:pt x="571500" y="580447"/>
                  </a:lnTo>
                  <a:cubicBezTo>
                    <a:pt x="571798" y="592849"/>
                    <a:pt x="575171" y="602498"/>
                    <a:pt x="581620" y="609394"/>
                  </a:cubicBezTo>
                  <a:cubicBezTo>
                    <a:pt x="588070" y="616289"/>
                    <a:pt x="596106" y="619737"/>
                    <a:pt x="605730" y="619737"/>
                  </a:cubicBezTo>
                  <a:cubicBezTo>
                    <a:pt x="612279" y="619737"/>
                    <a:pt x="617786" y="617951"/>
                    <a:pt x="622250" y="614379"/>
                  </a:cubicBezTo>
                  <a:cubicBezTo>
                    <a:pt x="626715" y="610807"/>
                    <a:pt x="630089" y="605053"/>
                    <a:pt x="632371" y="597115"/>
                  </a:cubicBezTo>
                  <a:lnTo>
                    <a:pt x="674043" y="604110"/>
                  </a:lnTo>
                  <a:cubicBezTo>
                    <a:pt x="668685" y="619390"/>
                    <a:pt x="660226" y="631023"/>
                    <a:pt x="648667" y="639010"/>
                  </a:cubicBezTo>
                  <a:cubicBezTo>
                    <a:pt x="637108" y="646998"/>
                    <a:pt x="622647" y="650991"/>
                    <a:pt x="605284" y="650991"/>
                  </a:cubicBezTo>
                  <a:cubicBezTo>
                    <a:pt x="577800" y="650991"/>
                    <a:pt x="557461" y="642012"/>
                    <a:pt x="544264" y="624053"/>
                  </a:cubicBezTo>
                  <a:cubicBezTo>
                    <a:pt x="533846" y="609667"/>
                    <a:pt x="528638" y="591509"/>
                    <a:pt x="528638" y="569582"/>
                  </a:cubicBezTo>
                  <a:cubicBezTo>
                    <a:pt x="528638" y="543388"/>
                    <a:pt x="535484" y="522875"/>
                    <a:pt x="549176" y="508042"/>
                  </a:cubicBezTo>
                  <a:cubicBezTo>
                    <a:pt x="562868" y="493208"/>
                    <a:pt x="580182" y="485792"/>
                    <a:pt x="601117" y="485792"/>
                  </a:cubicBezTo>
                  <a:close/>
                  <a:moveTo>
                    <a:pt x="358825" y="485792"/>
                  </a:moveTo>
                  <a:cubicBezTo>
                    <a:pt x="368945" y="485792"/>
                    <a:pt x="377726" y="487875"/>
                    <a:pt x="385167" y="492043"/>
                  </a:cubicBezTo>
                  <a:cubicBezTo>
                    <a:pt x="392609" y="496210"/>
                    <a:pt x="398711" y="502510"/>
                    <a:pt x="403473" y="510944"/>
                  </a:cubicBezTo>
                  <a:cubicBezTo>
                    <a:pt x="410418" y="502510"/>
                    <a:pt x="417909" y="496210"/>
                    <a:pt x="425946" y="492043"/>
                  </a:cubicBezTo>
                  <a:cubicBezTo>
                    <a:pt x="433983" y="487875"/>
                    <a:pt x="442565" y="485792"/>
                    <a:pt x="451693" y="485792"/>
                  </a:cubicBezTo>
                  <a:cubicBezTo>
                    <a:pt x="463302" y="485792"/>
                    <a:pt x="473125" y="488148"/>
                    <a:pt x="481161" y="492861"/>
                  </a:cubicBezTo>
                  <a:cubicBezTo>
                    <a:pt x="489198" y="497574"/>
                    <a:pt x="495201" y="504495"/>
                    <a:pt x="499170" y="513623"/>
                  </a:cubicBezTo>
                  <a:cubicBezTo>
                    <a:pt x="502047" y="520370"/>
                    <a:pt x="503486" y="531284"/>
                    <a:pt x="503486" y="546365"/>
                  </a:cubicBezTo>
                  <a:lnTo>
                    <a:pt x="503486" y="647419"/>
                  </a:lnTo>
                  <a:lnTo>
                    <a:pt x="461665" y="647419"/>
                  </a:lnTo>
                  <a:lnTo>
                    <a:pt x="461665" y="557081"/>
                  </a:lnTo>
                  <a:cubicBezTo>
                    <a:pt x="461665" y="541404"/>
                    <a:pt x="460226" y="531284"/>
                    <a:pt x="457349" y="526720"/>
                  </a:cubicBezTo>
                  <a:cubicBezTo>
                    <a:pt x="453479" y="520766"/>
                    <a:pt x="447526" y="517790"/>
                    <a:pt x="439489" y="517790"/>
                  </a:cubicBezTo>
                  <a:cubicBezTo>
                    <a:pt x="433635" y="517790"/>
                    <a:pt x="428129" y="519576"/>
                    <a:pt x="422970" y="523148"/>
                  </a:cubicBezTo>
                  <a:cubicBezTo>
                    <a:pt x="417810" y="526720"/>
                    <a:pt x="414089" y="531953"/>
                    <a:pt x="411807" y="538849"/>
                  </a:cubicBezTo>
                  <a:cubicBezTo>
                    <a:pt x="409525" y="545745"/>
                    <a:pt x="408384" y="556634"/>
                    <a:pt x="408384" y="571517"/>
                  </a:cubicBezTo>
                  <a:lnTo>
                    <a:pt x="408384" y="647419"/>
                  </a:lnTo>
                  <a:lnTo>
                    <a:pt x="366564" y="647419"/>
                  </a:lnTo>
                  <a:lnTo>
                    <a:pt x="366564" y="560801"/>
                  </a:lnTo>
                  <a:cubicBezTo>
                    <a:pt x="366564" y="545422"/>
                    <a:pt x="365820" y="535500"/>
                    <a:pt x="364331" y="531036"/>
                  </a:cubicBezTo>
                  <a:cubicBezTo>
                    <a:pt x="362843" y="526571"/>
                    <a:pt x="360536" y="523247"/>
                    <a:pt x="357411" y="521064"/>
                  </a:cubicBezTo>
                  <a:cubicBezTo>
                    <a:pt x="354285" y="518881"/>
                    <a:pt x="350044" y="517790"/>
                    <a:pt x="344686" y="517790"/>
                  </a:cubicBezTo>
                  <a:cubicBezTo>
                    <a:pt x="338237" y="517790"/>
                    <a:pt x="332432" y="519526"/>
                    <a:pt x="327273" y="522999"/>
                  </a:cubicBezTo>
                  <a:cubicBezTo>
                    <a:pt x="322114" y="526471"/>
                    <a:pt x="318418" y="531482"/>
                    <a:pt x="316185" y="538031"/>
                  </a:cubicBezTo>
                  <a:cubicBezTo>
                    <a:pt x="313953" y="544579"/>
                    <a:pt x="312837" y="555443"/>
                    <a:pt x="312837" y="570624"/>
                  </a:cubicBezTo>
                  <a:lnTo>
                    <a:pt x="312837" y="647419"/>
                  </a:lnTo>
                  <a:lnTo>
                    <a:pt x="271016" y="647419"/>
                  </a:lnTo>
                  <a:lnTo>
                    <a:pt x="271016" y="489364"/>
                  </a:lnTo>
                  <a:lnTo>
                    <a:pt x="309562" y="489364"/>
                  </a:lnTo>
                  <a:lnTo>
                    <a:pt x="309562" y="510944"/>
                  </a:lnTo>
                  <a:cubicBezTo>
                    <a:pt x="323354" y="494176"/>
                    <a:pt x="339775" y="485792"/>
                    <a:pt x="35882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7" y="114317"/>
                    <a:pt x="919411" y="122081"/>
                    <a:pt x="933004" y="137608"/>
                  </a:cubicBezTo>
                  <a:cubicBezTo>
                    <a:pt x="946597" y="153136"/>
                    <a:pt x="953095" y="176924"/>
                    <a:pt x="952500" y="208971"/>
                  </a:cubicBezTo>
                  <a:lnTo>
                    <a:pt x="847725" y="208971"/>
                  </a:lnTo>
                  <a:cubicBezTo>
                    <a:pt x="848023" y="221374"/>
                    <a:pt x="851396" y="231023"/>
                    <a:pt x="857845" y="237919"/>
                  </a:cubicBezTo>
                  <a:cubicBezTo>
                    <a:pt x="864295" y="244814"/>
                    <a:pt x="872331" y="248262"/>
                    <a:pt x="881955" y="248262"/>
                  </a:cubicBezTo>
                  <a:cubicBezTo>
                    <a:pt x="888504" y="248262"/>
                    <a:pt x="894011" y="246476"/>
                    <a:pt x="898475" y="242904"/>
                  </a:cubicBezTo>
                  <a:cubicBezTo>
                    <a:pt x="902940" y="239332"/>
                    <a:pt x="906314" y="233578"/>
                    <a:pt x="908596" y="225640"/>
                  </a:cubicBezTo>
                  <a:lnTo>
                    <a:pt x="950268" y="232635"/>
                  </a:lnTo>
                  <a:cubicBezTo>
                    <a:pt x="944910" y="247915"/>
                    <a:pt x="936451" y="259548"/>
                    <a:pt x="924892" y="267535"/>
                  </a:cubicBezTo>
                  <a:cubicBezTo>
                    <a:pt x="913333" y="275522"/>
                    <a:pt x="898872" y="279516"/>
                    <a:pt x="881509" y="279516"/>
                  </a:cubicBezTo>
                  <a:cubicBezTo>
                    <a:pt x="854025" y="279516"/>
                    <a:pt x="833686" y="270537"/>
                    <a:pt x="820489" y="252578"/>
                  </a:cubicBezTo>
                  <a:cubicBezTo>
                    <a:pt x="810071" y="238191"/>
                    <a:pt x="804863" y="220034"/>
                    <a:pt x="804863" y="198107"/>
                  </a:cubicBezTo>
                  <a:cubicBezTo>
                    <a:pt x="804863" y="171913"/>
                    <a:pt x="811709" y="151400"/>
                    <a:pt x="825401" y="136567"/>
                  </a:cubicBezTo>
                  <a:cubicBezTo>
                    <a:pt x="839093" y="121733"/>
                    <a:pt x="856407" y="114317"/>
                    <a:pt x="877342" y="114317"/>
                  </a:cubicBezTo>
                  <a:close/>
                  <a:moveTo>
                    <a:pt x="298252"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3" y="176676"/>
                  </a:cubicBezTo>
                  <a:cubicBezTo>
                    <a:pt x="415999" y="183621"/>
                    <a:pt x="412055" y="189822"/>
                    <a:pt x="406301" y="195279"/>
                  </a:cubicBezTo>
                  <a:cubicBezTo>
                    <a:pt x="399653" y="201729"/>
                    <a:pt x="390575"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3" y="212841"/>
                    <a:pt x="216843" y="194684"/>
                  </a:cubicBezTo>
                  <a:cubicBezTo>
                    <a:pt x="216843" y="180396"/>
                    <a:pt x="220266" y="166952"/>
                    <a:pt x="227112" y="154352"/>
                  </a:cubicBezTo>
                  <a:cubicBezTo>
                    <a:pt x="234255" y="141155"/>
                    <a:pt x="244029" y="131184"/>
                    <a:pt x="256431" y="124437"/>
                  </a:cubicBezTo>
                  <a:cubicBezTo>
                    <a:pt x="268833" y="117690"/>
                    <a:pt x="282773"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39" y="237472"/>
                  </a:cubicBezTo>
                  <a:cubicBezTo>
                    <a:pt x="576585" y="239605"/>
                    <a:pt x="577825" y="241366"/>
                    <a:pt x="579760" y="242755"/>
                  </a:cubicBezTo>
                  <a:cubicBezTo>
                    <a:pt x="581695" y="244145"/>
                    <a:pt x="584051" y="244839"/>
                    <a:pt x="586829" y="244839"/>
                  </a:cubicBezTo>
                  <a:cubicBezTo>
                    <a:pt x="590699" y="244839"/>
                    <a:pt x="596305"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2" y="261880"/>
                    <a:pt x="535682" y="256448"/>
                    <a:pt x="534591"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3" y="57762"/>
                  </a:moveTo>
                  <a:lnTo>
                    <a:pt x="677763" y="57762"/>
                  </a:lnTo>
                  <a:lnTo>
                    <a:pt x="677763" y="137980"/>
                  </a:lnTo>
                  <a:cubicBezTo>
                    <a:pt x="691257" y="122205"/>
                    <a:pt x="707380" y="114317"/>
                    <a:pt x="726132" y="114317"/>
                  </a:cubicBezTo>
                  <a:cubicBezTo>
                    <a:pt x="735757" y="114317"/>
                    <a:pt x="744438" y="116103"/>
                    <a:pt x="752177" y="119675"/>
                  </a:cubicBezTo>
                  <a:cubicBezTo>
                    <a:pt x="759916" y="123246"/>
                    <a:pt x="765746" y="127811"/>
                    <a:pt x="769665" y="133367"/>
                  </a:cubicBezTo>
                  <a:cubicBezTo>
                    <a:pt x="773584" y="138923"/>
                    <a:pt x="776263" y="145075"/>
                    <a:pt x="777701" y="151821"/>
                  </a:cubicBezTo>
                  <a:cubicBezTo>
                    <a:pt x="779140" y="158568"/>
                    <a:pt x="779859" y="169036"/>
                    <a:pt x="779859" y="183224"/>
                  </a:cubicBezTo>
                  <a:lnTo>
                    <a:pt x="779859" y="275944"/>
                  </a:lnTo>
                  <a:lnTo>
                    <a:pt x="738039" y="275944"/>
                  </a:lnTo>
                  <a:lnTo>
                    <a:pt x="738039" y="192452"/>
                  </a:lnTo>
                  <a:cubicBezTo>
                    <a:pt x="738039" y="175882"/>
                    <a:pt x="737245" y="165365"/>
                    <a:pt x="735657" y="160900"/>
                  </a:cubicBezTo>
                  <a:cubicBezTo>
                    <a:pt x="734070" y="156435"/>
                    <a:pt x="731267" y="152888"/>
                    <a:pt x="727249" y="150259"/>
                  </a:cubicBezTo>
                  <a:cubicBezTo>
                    <a:pt x="723230" y="147629"/>
                    <a:pt x="718195" y="146315"/>
                    <a:pt x="712143"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3" y="275944"/>
                  </a:lnTo>
                  <a:close/>
                  <a:moveTo>
                    <a:pt x="859631" y="54041"/>
                  </a:moveTo>
                  <a:lnTo>
                    <a:pt x="898327"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6"/>
                    <a:pt x="45393" y="139518"/>
                    <a:pt x="45393" y="165514"/>
                  </a:cubicBezTo>
                  <a:cubicBezTo>
                    <a:pt x="45393" y="193096"/>
                    <a:pt x="50353" y="212742"/>
                    <a:pt x="60275" y="224450"/>
                  </a:cubicBezTo>
                  <a:cubicBezTo>
                    <a:pt x="70197" y="236157"/>
                    <a:pt x="83096" y="242011"/>
                    <a:pt x="98971" y="242011"/>
                  </a:cubicBezTo>
                  <a:cubicBezTo>
                    <a:pt x="110679"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79"/>
                    <a:pt x="0" y="203118"/>
                    <a:pt x="0" y="168788"/>
                  </a:cubicBezTo>
                  <a:cubicBezTo>
                    <a:pt x="0" y="132474"/>
                    <a:pt x="9376" y="104271"/>
                    <a:pt x="28128" y="84179"/>
                  </a:cubicBezTo>
                  <a:cubicBezTo>
                    <a:pt x="46881" y="64087"/>
                    <a:pt x="71537" y="54041"/>
                    <a:pt x="102096" y="54041"/>
                  </a:cubicBezTo>
                  <a:close/>
                  <a:moveTo>
                    <a:pt x="870645"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4" y="30427"/>
                    <a:pt x="888702" y="28145"/>
                    <a:pt x="888802" y="24871"/>
                  </a:cubicBezTo>
                  <a:cubicBezTo>
                    <a:pt x="888901" y="22589"/>
                    <a:pt x="887512" y="20654"/>
                    <a:pt x="884634" y="19067"/>
                  </a:cubicBezTo>
                  <a:cubicBezTo>
                    <a:pt x="880467" y="16785"/>
                    <a:pt x="873869" y="15644"/>
                    <a:pt x="864840" y="15644"/>
                  </a:cubicBezTo>
                  <a:cubicBezTo>
                    <a:pt x="861765" y="15644"/>
                    <a:pt x="857101" y="15842"/>
                    <a:pt x="850850" y="16239"/>
                  </a:cubicBezTo>
                  <a:lnTo>
                    <a:pt x="849213"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4" name="TextBox 23">
              <a:extLst>
                <a:ext uri="{FF2B5EF4-FFF2-40B4-BE49-F238E27FC236}">
                  <a16:creationId xmlns:a16="http://schemas.microsoft.com/office/drawing/2014/main" id="{116D9B8C-DBD3-41DF-9B83-8124885C7F8E}"/>
                </a:ext>
              </a:extLst>
            </p:cNvPr>
            <p:cNvSpPr txBox="1">
              <a:spLocks noChangeAspect="1"/>
            </p:cNvSpPr>
            <p:nvPr>
              <p:custDataLst>
                <p:tags r:id="rId4"/>
              </p:custDataLst>
            </p:nvPr>
          </p:nvSpPr>
          <p:spPr>
            <a:xfrm>
              <a:off x="10496093" y="3355017"/>
              <a:ext cx="952537" cy="650991"/>
            </a:xfrm>
            <a:custGeom>
              <a:avLst/>
              <a:gdLst/>
              <a:ahLst/>
              <a:cxnLst/>
              <a:rect l="l" t="t" r="r" b="b"/>
              <a:pathLst>
                <a:path w="952537" h="650991">
                  <a:moveTo>
                    <a:pt x="469850" y="519873"/>
                  </a:moveTo>
                  <a:cubicBezTo>
                    <a:pt x="458936" y="519873"/>
                    <a:pt x="449758" y="524041"/>
                    <a:pt x="442317" y="532375"/>
                  </a:cubicBezTo>
                  <a:cubicBezTo>
                    <a:pt x="434876" y="540709"/>
                    <a:pt x="431155" y="552715"/>
                    <a:pt x="431155" y="568391"/>
                  </a:cubicBezTo>
                  <a:cubicBezTo>
                    <a:pt x="431155" y="584068"/>
                    <a:pt x="434876" y="596073"/>
                    <a:pt x="442317" y="604408"/>
                  </a:cubicBezTo>
                  <a:cubicBezTo>
                    <a:pt x="449758" y="612742"/>
                    <a:pt x="458936" y="616909"/>
                    <a:pt x="469850" y="616909"/>
                  </a:cubicBezTo>
                  <a:cubicBezTo>
                    <a:pt x="480764" y="616909"/>
                    <a:pt x="489917" y="612742"/>
                    <a:pt x="497309" y="604408"/>
                  </a:cubicBezTo>
                  <a:cubicBezTo>
                    <a:pt x="504701" y="596073"/>
                    <a:pt x="508397" y="583969"/>
                    <a:pt x="508397" y="568094"/>
                  </a:cubicBezTo>
                  <a:cubicBezTo>
                    <a:pt x="508397" y="552616"/>
                    <a:pt x="504701" y="540709"/>
                    <a:pt x="497309" y="532375"/>
                  </a:cubicBezTo>
                  <a:cubicBezTo>
                    <a:pt x="489917" y="524041"/>
                    <a:pt x="480764" y="519873"/>
                    <a:pt x="469850" y="519873"/>
                  </a:cubicBezTo>
                  <a:close/>
                  <a:moveTo>
                    <a:pt x="669578" y="485792"/>
                  </a:moveTo>
                  <a:cubicBezTo>
                    <a:pt x="678805" y="485792"/>
                    <a:pt x="687238" y="487454"/>
                    <a:pt x="694878" y="490778"/>
                  </a:cubicBezTo>
                  <a:cubicBezTo>
                    <a:pt x="702518" y="494101"/>
                    <a:pt x="708298" y="498343"/>
                    <a:pt x="712217" y="503502"/>
                  </a:cubicBezTo>
                  <a:cubicBezTo>
                    <a:pt x="716136" y="508662"/>
                    <a:pt x="718864" y="514516"/>
                    <a:pt x="720402" y="521064"/>
                  </a:cubicBezTo>
                  <a:cubicBezTo>
                    <a:pt x="721940" y="527613"/>
                    <a:pt x="722709" y="536989"/>
                    <a:pt x="722709" y="549193"/>
                  </a:cubicBezTo>
                  <a:lnTo>
                    <a:pt x="722709" y="647419"/>
                  </a:lnTo>
                  <a:lnTo>
                    <a:pt x="680888" y="647419"/>
                  </a:lnTo>
                  <a:lnTo>
                    <a:pt x="680888" y="566754"/>
                  </a:lnTo>
                  <a:cubicBezTo>
                    <a:pt x="680888" y="549689"/>
                    <a:pt x="679996" y="538651"/>
                    <a:pt x="678210" y="533640"/>
                  </a:cubicBezTo>
                  <a:cubicBezTo>
                    <a:pt x="676424" y="528629"/>
                    <a:pt x="673522" y="524735"/>
                    <a:pt x="669503" y="521957"/>
                  </a:cubicBezTo>
                  <a:cubicBezTo>
                    <a:pt x="665485" y="519179"/>
                    <a:pt x="660648" y="517790"/>
                    <a:pt x="654992" y="517790"/>
                  </a:cubicBezTo>
                  <a:cubicBezTo>
                    <a:pt x="647750" y="517790"/>
                    <a:pt x="641251" y="519774"/>
                    <a:pt x="635496" y="523743"/>
                  </a:cubicBezTo>
                  <a:cubicBezTo>
                    <a:pt x="629741" y="527712"/>
                    <a:pt x="625797" y="532970"/>
                    <a:pt x="623664" y="539519"/>
                  </a:cubicBezTo>
                  <a:cubicBezTo>
                    <a:pt x="621531" y="546067"/>
                    <a:pt x="620464" y="558172"/>
                    <a:pt x="620464" y="575833"/>
                  </a:cubicBezTo>
                  <a:lnTo>
                    <a:pt x="620464" y="647419"/>
                  </a:lnTo>
                  <a:lnTo>
                    <a:pt x="578644" y="647419"/>
                  </a:lnTo>
                  <a:lnTo>
                    <a:pt x="578644" y="489364"/>
                  </a:lnTo>
                  <a:lnTo>
                    <a:pt x="617488" y="489364"/>
                  </a:lnTo>
                  <a:lnTo>
                    <a:pt x="617488" y="512581"/>
                  </a:lnTo>
                  <a:cubicBezTo>
                    <a:pt x="631279" y="494721"/>
                    <a:pt x="648642" y="485792"/>
                    <a:pt x="669578" y="485792"/>
                  </a:cubicBezTo>
                  <a:close/>
                  <a:moveTo>
                    <a:pt x="469701" y="485792"/>
                  </a:moveTo>
                  <a:cubicBezTo>
                    <a:pt x="493613" y="485792"/>
                    <a:pt x="513209" y="493556"/>
                    <a:pt x="528488" y="509083"/>
                  </a:cubicBezTo>
                  <a:cubicBezTo>
                    <a:pt x="543768" y="524611"/>
                    <a:pt x="551408" y="544232"/>
                    <a:pt x="551408" y="567945"/>
                  </a:cubicBezTo>
                  <a:cubicBezTo>
                    <a:pt x="551408" y="591857"/>
                    <a:pt x="543694" y="611676"/>
                    <a:pt x="528265" y="627402"/>
                  </a:cubicBezTo>
                  <a:cubicBezTo>
                    <a:pt x="512837" y="643128"/>
                    <a:pt x="493415" y="650991"/>
                    <a:pt x="469999" y="650991"/>
                  </a:cubicBezTo>
                  <a:cubicBezTo>
                    <a:pt x="455513" y="650991"/>
                    <a:pt x="441697" y="647717"/>
                    <a:pt x="428550" y="641168"/>
                  </a:cubicBezTo>
                  <a:cubicBezTo>
                    <a:pt x="415404" y="634620"/>
                    <a:pt x="405408" y="625021"/>
                    <a:pt x="398562" y="612370"/>
                  </a:cubicBezTo>
                  <a:cubicBezTo>
                    <a:pt x="391715" y="599720"/>
                    <a:pt x="388292" y="584316"/>
                    <a:pt x="388292" y="566159"/>
                  </a:cubicBezTo>
                  <a:cubicBezTo>
                    <a:pt x="388292" y="552268"/>
                    <a:pt x="391715" y="538824"/>
                    <a:pt x="398562" y="525827"/>
                  </a:cubicBezTo>
                  <a:cubicBezTo>
                    <a:pt x="405408" y="512829"/>
                    <a:pt x="415106" y="502907"/>
                    <a:pt x="427657" y="496061"/>
                  </a:cubicBezTo>
                  <a:cubicBezTo>
                    <a:pt x="440209" y="489215"/>
                    <a:pt x="454223" y="485792"/>
                    <a:pt x="469701" y="485792"/>
                  </a:cubicBezTo>
                  <a:close/>
                  <a:moveTo>
                    <a:pt x="293935" y="485792"/>
                  </a:moveTo>
                  <a:cubicBezTo>
                    <a:pt x="313184" y="485792"/>
                    <a:pt x="328488" y="489934"/>
                    <a:pt x="339849" y="498219"/>
                  </a:cubicBezTo>
                  <a:cubicBezTo>
                    <a:pt x="351209" y="506504"/>
                    <a:pt x="359370" y="519129"/>
                    <a:pt x="364331" y="536096"/>
                  </a:cubicBezTo>
                  <a:lnTo>
                    <a:pt x="323106" y="543537"/>
                  </a:lnTo>
                  <a:cubicBezTo>
                    <a:pt x="321717" y="535302"/>
                    <a:pt x="318566" y="529101"/>
                    <a:pt x="313655" y="524934"/>
                  </a:cubicBezTo>
                  <a:cubicBezTo>
                    <a:pt x="308744" y="520766"/>
                    <a:pt x="302369" y="518683"/>
                    <a:pt x="294531" y="518683"/>
                  </a:cubicBezTo>
                  <a:cubicBezTo>
                    <a:pt x="284113" y="518683"/>
                    <a:pt x="275803" y="522280"/>
                    <a:pt x="269602" y="529473"/>
                  </a:cubicBezTo>
                  <a:cubicBezTo>
                    <a:pt x="263401" y="536666"/>
                    <a:pt x="260300" y="548697"/>
                    <a:pt x="260300" y="565564"/>
                  </a:cubicBezTo>
                  <a:cubicBezTo>
                    <a:pt x="260300" y="584316"/>
                    <a:pt x="263450" y="597562"/>
                    <a:pt x="269751" y="605301"/>
                  </a:cubicBezTo>
                  <a:cubicBezTo>
                    <a:pt x="276051" y="613040"/>
                    <a:pt x="284510" y="616909"/>
                    <a:pt x="295126" y="616909"/>
                  </a:cubicBezTo>
                  <a:cubicBezTo>
                    <a:pt x="303064" y="616909"/>
                    <a:pt x="309562" y="614652"/>
                    <a:pt x="314622" y="610138"/>
                  </a:cubicBezTo>
                  <a:cubicBezTo>
                    <a:pt x="319683" y="605623"/>
                    <a:pt x="323254" y="597859"/>
                    <a:pt x="325338" y="586846"/>
                  </a:cubicBezTo>
                  <a:lnTo>
                    <a:pt x="366415" y="593841"/>
                  </a:lnTo>
                  <a:cubicBezTo>
                    <a:pt x="362148" y="612693"/>
                    <a:pt x="353963" y="626931"/>
                    <a:pt x="341858" y="636555"/>
                  </a:cubicBezTo>
                  <a:cubicBezTo>
                    <a:pt x="329753" y="646179"/>
                    <a:pt x="313531" y="650991"/>
                    <a:pt x="293191" y="650991"/>
                  </a:cubicBezTo>
                  <a:cubicBezTo>
                    <a:pt x="270073" y="650991"/>
                    <a:pt x="251643" y="643698"/>
                    <a:pt x="237902" y="629113"/>
                  </a:cubicBezTo>
                  <a:cubicBezTo>
                    <a:pt x="224160" y="614528"/>
                    <a:pt x="217289" y="594337"/>
                    <a:pt x="217289" y="568540"/>
                  </a:cubicBezTo>
                  <a:cubicBezTo>
                    <a:pt x="217289" y="542446"/>
                    <a:pt x="224185" y="522131"/>
                    <a:pt x="237976" y="507595"/>
                  </a:cubicBezTo>
                  <a:cubicBezTo>
                    <a:pt x="251767" y="493060"/>
                    <a:pt x="270420" y="485792"/>
                    <a:pt x="29393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6" y="114317"/>
                    <a:pt x="919410" y="122081"/>
                    <a:pt x="933003" y="137608"/>
                  </a:cubicBezTo>
                  <a:cubicBezTo>
                    <a:pt x="946596" y="153136"/>
                    <a:pt x="953095" y="176924"/>
                    <a:pt x="952500" y="208971"/>
                  </a:cubicBezTo>
                  <a:lnTo>
                    <a:pt x="847725" y="208971"/>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2"/>
                    <a:pt x="906314" y="233578"/>
                    <a:pt x="908596" y="225640"/>
                  </a:cubicBezTo>
                  <a:lnTo>
                    <a:pt x="950267" y="232635"/>
                  </a:lnTo>
                  <a:cubicBezTo>
                    <a:pt x="944910" y="247915"/>
                    <a:pt x="936451" y="259548"/>
                    <a:pt x="924892" y="267535"/>
                  </a:cubicBezTo>
                  <a:cubicBezTo>
                    <a:pt x="913333" y="275522"/>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3"/>
                    <a:pt x="856406" y="114317"/>
                    <a:pt x="877342" y="114317"/>
                  </a:cubicBezTo>
                  <a:close/>
                  <a:moveTo>
                    <a:pt x="298251" y="114317"/>
                  </a:moveTo>
                  <a:cubicBezTo>
                    <a:pt x="322163" y="114317"/>
                    <a:pt x="341759" y="122056"/>
                    <a:pt x="357038"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2" y="212841"/>
                    <a:pt x="216842" y="194684"/>
                  </a:cubicBezTo>
                  <a:cubicBezTo>
                    <a:pt x="216842" y="180396"/>
                    <a:pt x="220265" y="166952"/>
                    <a:pt x="227112" y="154352"/>
                  </a:cubicBezTo>
                  <a:cubicBezTo>
                    <a:pt x="234255" y="141155"/>
                    <a:pt x="244028" y="131184"/>
                    <a:pt x="256431" y="124437"/>
                  </a:cubicBezTo>
                  <a:cubicBezTo>
                    <a:pt x="268833" y="117690"/>
                    <a:pt x="282773" y="114317"/>
                    <a:pt x="298251" y="114317"/>
                  </a:cubicBezTo>
                  <a:close/>
                  <a:moveTo>
                    <a:pt x="575220" y="62078"/>
                  </a:moveTo>
                  <a:lnTo>
                    <a:pt x="575220" y="117889"/>
                  </a:lnTo>
                  <a:lnTo>
                    <a:pt x="603796" y="117889"/>
                  </a:lnTo>
                  <a:lnTo>
                    <a:pt x="603796" y="151226"/>
                  </a:lnTo>
                  <a:lnTo>
                    <a:pt x="575220" y="151226"/>
                  </a:lnTo>
                  <a:lnTo>
                    <a:pt x="575220" y="214925"/>
                  </a:lnTo>
                  <a:cubicBezTo>
                    <a:pt x="575220" y="227823"/>
                    <a:pt x="575493" y="235339"/>
                    <a:pt x="576039" y="237472"/>
                  </a:cubicBezTo>
                  <a:cubicBezTo>
                    <a:pt x="576585" y="239605"/>
                    <a:pt x="577825" y="241366"/>
                    <a:pt x="579760" y="242755"/>
                  </a:cubicBezTo>
                  <a:cubicBezTo>
                    <a:pt x="581694" y="244145"/>
                    <a:pt x="584051" y="244839"/>
                    <a:pt x="586829" y="244839"/>
                  </a:cubicBezTo>
                  <a:cubicBezTo>
                    <a:pt x="590699" y="244839"/>
                    <a:pt x="596304"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0"/>
                  </a:lnTo>
                  <a:cubicBezTo>
                    <a:pt x="691257" y="122205"/>
                    <a:pt x="707380" y="114317"/>
                    <a:pt x="726132" y="114317"/>
                  </a:cubicBezTo>
                  <a:cubicBezTo>
                    <a:pt x="735756" y="114317"/>
                    <a:pt x="744438" y="116103"/>
                    <a:pt x="752177" y="119675"/>
                  </a:cubicBezTo>
                  <a:cubicBezTo>
                    <a:pt x="759916" y="123246"/>
                    <a:pt x="765745" y="127811"/>
                    <a:pt x="769664" y="133367"/>
                  </a:cubicBezTo>
                  <a:cubicBezTo>
                    <a:pt x="773584" y="138923"/>
                    <a:pt x="776263" y="145075"/>
                    <a:pt x="777701" y="151821"/>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29"/>
                    <a:pt x="718195" y="146315"/>
                    <a:pt x="712142"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2" y="275944"/>
                  </a:lnTo>
                  <a:close/>
                  <a:moveTo>
                    <a:pt x="859631" y="54041"/>
                  </a:moveTo>
                  <a:lnTo>
                    <a:pt x="898326"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6"/>
                    <a:pt x="45392" y="139518"/>
                    <a:pt x="45392" y="165514"/>
                  </a:cubicBezTo>
                  <a:cubicBezTo>
                    <a:pt x="45392" y="193096"/>
                    <a:pt x="50353" y="212742"/>
                    <a:pt x="60275" y="224450"/>
                  </a:cubicBezTo>
                  <a:cubicBezTo>
                    <a:pt x="70197" y="236157"/>
                    <a:pt x="83096" y="242011"/>
                    <a:pt x="98970"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79"/>
                    <a:pt x="0" y="203118"/>
                    <a:pt x="0" y="168788"/>
                  </a:cubicBezTo>
                  <a:cubicBezTo>
                    <a:pt x="0" y="132474"/>
                    <a:pt x="9376" y="104271"/>
                    <a:pt x="28128" y="84179"/>
                  </a:cubicBezTo>
                  <a:cubicBezTo>
                    <a:pt x="46881" y="64087"/>
                    <a:pt x="71537" y="54041"/>
                    <a:pt x="102096" y="54041"/>
                  </a:cubicBezTo>
                  <a:close/>
                  <a:moveTo>
                    <a:pt x="870644"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1"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5" name="TextBox 24">
              <a:extLst>
                <a:ext uri="{FF2B5EF4-FFF2-40B4-BE49-F238E27FC236}">
                  <a16:creationId xmlns:a16="http://schemas.microsoft.com/office/drawing/2014/main" id="{67863BDD-82B0-4919-97D9-92D4925C5AF6}"/>
                </a:ext>
              </a:extLst>
            </p:cNvPr>
            <p:cNvSpPr txBox="1">
              <a:spLocks noChangeAspect="1"/>
            </p:cNvSpPr>
            <p:nvPr>
              <p:custDataLst>
                <p:tags r:id="rId5"/>
              </p:custDataLst>
            </p:nvPr>
          </p:nvSpPr>
          <p:spPr>
            <a:xfrm>
              <a:off x="5575075" y="4487415"/>
              <a:ext cx="2132409" cy="707099"/>
            </a:xfrm>
            <a:custGeom>
              <a:avLst/>
              <a:gdLst/>
              <a:ahLst/>
              <a:cxnLst/>
              <a:rect l="l" t="t" r="r" b="b"/>
              <a:pathLst>
                <a:path w="2132409" h="707099">
                  <a:moveTo>
                    <a:pt x="2011412" y="665279"/>
                  </a:moveTo>
                  <a:lnTo>
                    <a:pt x="2053233" y="665279"/>
                  </a:lnTo>
                  <a:lnTo>
                    <a:pt x="2053233" y="707099"/>
                  </a:lnTo>
                  <a:lnTo>
                    <a:pt x="2011412" y="707099"/>
                  </a:lnTo>
                  <a:close/>
                  <a:moveTo>
                    <a:pt x="927050" y="519874"/>
                  </a:moveTo>
                  <a:cubicBezTo>
                    <a:pt x="915740" y="519874"/>
                    <a:pt x="906562" y="524041"/>
                    <a:pt x="899517" y="532375"/>
                  </a:cubicBezTo>
                  <a:cubicBezTo>
                    <a:pt x="892076" y="541206"/>
                    <a:pt x="888355" y="553211"/>
                    <a:pt x="888355" y="568391"/>
                  </a:cubicBezTo>
                  <a:cubicBezTo>
                    <a:pt x="888355" y="583572"/>
                    <a:pt x="892076" y="595577"/>
                    <a:pt x="899517" y="604408"/>
                  </a:cubicBezTo>
                  <a:cubicBezTo>
                    <a:pt x="906562" y="612742"/>
                    <a:pt x="915740" y="616909"/>
                    <a:pt x="927050" y="616909"/>
                  </a:cubicBezTo>
                  <a:cubicBezTo>
                    <a:pt x="938361" y="616909"/>
                    <a:pt x="947490" y="612742"/>
                    <a:pt x="954435" y="604408"/>
                  </a:cubicBezTo>
                  <a:cubicBezTo>
                    <a:pt x="961876" y="595577"/>
                    <a:pt x="965597" y="583473"/>
                    <a:pt x="965597" y="568094"/>
                  </a:cubicBezTo>
                  <a:cubicBezTo>
                    <a:pt x="965597" y="553013"/>
                    <a:pt x="961876" y="541106"/>
                    <a:pt x="954435" y="532375"/>
                  </a:cubicBezTo>
                  <a:cubicBezTo>
                    <a:pt x="947490" y="524041"/>
                    <a:pt x="938361" y="519874"/>
                    <a:pt x="927050" y="519874"/>
                  </a:cubicBezTo>
                  <a:close/>
                  <a:moveTo>
                    <a:pt x="2032397" y="517790"/>
                  </a:moveTo>
                  <a:cubicBezTo>
                    <a:pt x="2023269" y="517790"/>
                    <a:pt x="2015728" y="521114"/>
                    <a:pt x="2009775" y="527761"/>
                  </a:cubicBezTo>
                  <a:cubicBezTo>
                    <a:pt x="2003822" y="534409"/>
                    <a:pt x="2000895" y="543438"/>
                    <a:pt x="2000994" y="554848"/>
                  </a:cubicBezTo>
                  <a:lnTo>
                    <a:pt x="2063502" y="554848"/>
                  </a:lnTo>
                  <a:cubicBezTo>
                    <a:pt x="2063204" y="542743"/>
                    <a:pt x="2060079" y="533541"/>
                    <a:pt x="2054126" y="527241"/>
                  </a:cubicBezTo>
                  <a:cubicBezTo>
                    <a:pt x="2048173" y="520940"/>
                    <a:pt x="2040930" y="517790"/>
                    <a:pt x="2032397" y="517790"/>
                  </a:cubicBezTo>
                  <a:close/>
                  <a:moveTo>
                    <a:pt x="1508522" y="517790"/>
                  </a:moveTo>
                  <a:cubicBezTo>
                    <a:pt x="1499394" y="517790"/>
                    <a:pt x="1491853" y="521114"/>
                    <a:pt x="1485900" y="527761"/>
                  </a:cubicBezTo>
                  <a:cubicBezTo>
                    <a:pt x="1479947" y="534409"/>
                    <a:pt x="1477020" y="543438"/>
                    <a:pt x="1477119" y="554848"/>
                  </a:cubicBezTo>
                  <a:lnTo>
                    <a:pt x="1539627" y="554848"/>
                  </a:lnTo>
                  <a:cubicBezTo>
                    <a:pt x="1539329" y="542743"/>
                    <a:pt x="1536204" y="533541"/>
                    <a:pt x="1530251" y="527241"/>
                  </a:cubicBezTo>
                  <a:cubicBezTo>
                    <a:pt x="1524298" y="520940"/>
                    <a:pt x="1517055" y="517790"/>
                    <a:pt x="1508522" y="517790"/>
                  </a:cubicBezTo>
                  <a:close/>
                  <a:moveTo>
                    <a:pt x="317897" y="517790"/>
                  </a:moveTo>
                  <a:cubicBezTo>
                    <a:pt x="308769" y="517790"/>
                    <a:pt x="301228" y="521114"/>
                    <a:pt x="295275" y="527761"/>
                  </a:cubicBezTo>
                  <a:cubicBezTo>
                    <a:pt x="289322" y="534409"/>
                    <a:pt x="286395" y="543438"/>
                    <a:pt x="286494" y="554848"/>
                  </a:cubicBezTo>
                  <a:lnTo>
                    <a:pt x="349002" y="554848"/>
                  </a:lnTo>
                  <a:cubicBezTo>
                    <a:pt x="348704" y="542743"/>
                    <a:pt x="345579" y="533541"/>
                    <a:pt x="339626" y="527241"/>
                  </a:cubicBezTo>
                  <a:cubicBezTo>
                    <a:pt x="333673" y="520940"/>
                    <a:pt x="326430" y="517790"/>
                    <a:pt x="317897" y="517790"/>
                  </a:cubicBezTo>
                  <a:close/>
                  <a:moveTo>
                    <a:pt x="2029867" y="485792"/>
                  </a:moveTo>
                  <a:cubicBezTo>
                    <a:pt x="2053381" y="485792"/>
                    <a:pt x="2071936" y="493556"/>
                    <a:pt x="2085528" y="509083"/>
                  </a:cubicBezTo>
                  <a:cubicBezTo>
                    <a:pt x="2099121" y="524611"/>
                    <a:pt x="2105620" y="548399"/>
                    <a:pt x="2105025" y="580447"/>
                  </a:cubicBezTo>
                  <a:lnTo>
                    <a:pt x="2000250" y="580447"/>
                  </a:lnTo>
                  <a:cubicBezTo>
                    <a:pt x="2000548" y="592849"/>
                    <a:pt x="2003921" y="602498"/>
                    <a:pt x="2010370" y="609394"/>
                  </a:cubicBezTo>
                  <a:cubicBezTo>
                    <a:pt x="2016819" y="616289"/>
                    <a:pt x="2024856" y="619737"/>
                    <a:pt x="2034480" y="619737"/>
                  </a:cubicBezTo>
                  <a:cubicBezTo>
                    <a:pt x="2041029" y="619737"/>
                    <a:pt x="2046535" y="617951"/>
                    <a:pt x="2051000" y="614379"/>
                  </a:cubicBezTo>
                  <a:cubicBezTo>
                    <a:pt x="2055465" y="610807"/>
                    <a:pt x="2058839" y="605053"/>
                    <a:pt x="2061121" y="597115"/>
                  </a:cubicBezTo>
                  <a:lnTo>
                    <a:pt x="2102792" y="604110"/>
                  </a:lnTo>
                  <a:cubicBezTo>
                    <a:pt x="2097435" y="619390"/>
                    <a:pt x="2088976" y="631023"/>
                    <a:pt x="2077417" y="639010"/>
                  </a:cubicBezTo>
                  <a:cubicBezTo>
                    <a:pt x="2065858" y="646998"/>
                    <a:pt x="2051397" y="650991"/>
                    <a:pt x="2034034" y="650991"/>
                  </a:cubicBezTo>
                  <a:cubicBezTo>
                    <a:pt x="2006550" y="650991"/>
                    <a:pt x="1986211" y="642012"/>
                    <a:pt x="1973014" y="624053"/>
                  </a:cubicBezTo>
                  <a:cubicBezTo>
                    <a:pt x="1962596" y="609667"/>
                    <a:pt x="1957387" y="591509"/>
                    <a:pt x="1957387" y="569582"/>
                  </a:cubicBezTo>
                  <a:cubicBezTo>
                    <a:pt x="1957387" y="543388"/>
                    <a:pt x="1964234" y="522875"/>
                    <a:pt x="1977926" y="508042"/>
                  </a:cubicBezTo>
                  <a:cubicBezTo>
                    <a:pt x="1991618" y="493209"/>
                    <a:pt x="2008932" y="485792"/>
                    <a:pt x="2029867" y="485792"/>
                  </a:cubicBezTo>
                  <a:close/>
                  <a:moveTo>
                    <a:pt x="1787575" y="485792"/>
                  </a:moveTo>
                  <a:cubicBezTo>
                    <a:pt x="1797695" y="485792"/>
                    <a:pt x="1806476" y="487875"/>
                    <a:pt x="1813917" y="492043"/>
                  </a:cubicBezTo>
                  <a:cubicBezTo>
                    <a:pt x="1821359" y="496210"/>
                    <a:pt x="1827461" y="502510"/>
                    <a:pt x="1832223" y="510944"/>
                  </a:cubicBezTo>
                  <a:cubicBezTo>
                    <a:pt x="1839168" y="502510"/>
                    <a:pt x="1846659" y="496210"/>
                    <a:pt x="1854696" y="492043"/>
                  </a:cubicBezTo>
                  <a:cubicBezTo>
                    <a:pt x="1862733" y="487875"/>
                    <a:pt x="1871315" y="485792"/>
                    <a:pt x="1880443" y="485792"/>
                  </a:cubicBezTo>
                  <a:cubicBezTo>
                    <a:pt x="1892052" y="485792"/>
                    <a:pt x="1901875" y="488148"/>
                    <a:pt x="1909911" y="492861"/>
                  </a:cubicBezTo>
                  <a:cubicBezTo>
                    <a:pt x="1917948" y="497574"/>
                    <a:pt x="1923951" y="504495"/>
                    <a:pt x="1927920" y="513623"/>
                  </a:cubicBezTo>
                  <a:cubicBezTo>
                    <a:pt x="1930797" y="520370"/>
                    <a:pt x="1932236" y="531284"/>
                    <a:pt x="1932236" y="546365"/>
                  </a:cubicBezTo>
                  <a:lnTo>
                    <a:pt x="1932236" y="647419"/>
                  </a:lnTo>
                  <a:lnTo>
                    <a:pt x="1890415" y="647419"/>
                  </a:lnTo>
                  <a:lnTo>
                    <a:pt x="1890415" y="557081"/>
                  </a:lnTo>
                  <a:cubicBezTo>
                    <a:pt x="1890415" y="541404"/>
                    <a:pt x="1888976" y="531284"/>
                    <a:pt x="1886099" y="526720"/>
                  </a:cubicBezTo>
                  <a:cubicBezTo>
                    <a:pt x="1882229" y="520766"/>
                    <a:pt x="1876276" y="517790"/>
                    <a:pt x="1868239" y="517790"/>
                  </a:cubicBezTo>
                  <a:cubicBezTo>
                    <a:pt x="1862386" y="517790"/>
                    <a:pt x="1856879" y="519576"/>
                    <a:pt x="1851720" y="523148"/>
                  </a:cubicBezTo>
                  <a:cubicBezTo>
                    <a:pt x="1846560" y="526720"/>
                    <a:pt x="1842839" y="531953"/>
                    <a:pt x="1840557" y="538849"/>
                  </a:cubicBezTo>
                  <a:cubicBezTo>
                    <a:pt x="1838275" y="545745"/>
                    <a:pt x="1837134" y="556634"/>
                    <a:pt x="1837134" y="571517"/>
                  </a:cubicBezTo>
                  <a:lnTo>
                    <a:pt x="1837134" y="647419"/>
                  </a:lnTo>
                  <a:lnTo>
                    <a:pt x="1795314" y="647419"/>
                  </a:lnTo>
                  <a:lnTo>
                    <a:pt x="1795314" y="560801"/>
                  </a:lnTo>
                  <a:cubicBezTo>
                    <a:pt x="1795314" y="545422"/>
                    <a:pt x="1794570" y="535500"/>
                    <a:pt x="1793081" y="531036"/>
                  </a:cubicBezTo>
                  <a:cubicBezTo>
                    <a:pt x="1791593" y="526571"/>
                    <a:pt x="1789286" y="523247"/>
                    <a:pt x="1786161" y="521064"/>
                  </a:cubicBezTo>
                  <a:cubicBezTo>
                    <a:pt x="1783035" y="518881"/>
                    <a:pt x="1778794" y="517790"/>
                    <a:pt x="1773436" y="517790"/>
                  </a:cubicBezTo>
                  <a:cubicBezTo>
                    <a:pt x="1766987" y="517790"/>
                    <a:pt x="1761182" y="519526"/>
                    <a:pt x="1756023" y="522999"/>
                  </a:cubicBezTo>
                  <a:cubicBezTo>
                    <a:pt x="1750864" y="526472"/>
                    <a:pt x="1747168" y="531482"/>
                    <a:pt x="1744935" y="538031"/>
                  </a:cubicBezTo>
                  <a:cubicBezTo>
                    <a:pt x="1742703" y="544579"/>
                    <a:pt x="1741587" y="555443"/>
                    <a:pt x="1741587" y="570624"/>
                  </a:cubicBezTo>
                  <a:lnTo>
                    <a:pt x="1741587" y="647419"/>
                  </a:lnTo>
                  <a:lnTo>
                    <a:pt x="1699766" y="647419"/>
                  </a:lnTo>
                  <a:lnTo>
                    <a:pt x="1699766" y="489364"/>
                  </a:lnTo>
                  <a:lnTo>
                    <a:pt x="1738312" y="489364"/>
                  </a:lnTo>
                  <a:lnTo>
                    <a:pt x="1738312" y="510944"/>
                  </a:lnTo>
                  <a:cubicBezTo>
                    <a:pt x="1752104" y="494176"/>
                    <a:pt x="1768525" y="485792"/>
                    <a:pt x="1787575" y="485792"/>
                  </a:cubicBezTo>
                  <a:close/>
                  <a:moveTo>
                    <a:pt x="1505992" y="485792"/>
                  </a:moveTo>
                  <a:cubicBezTo>
                    <a:pt x="1529507" y="485792"/>
                    <a:pt x="1548061" y="493556"/>
                    <a:pt x="1561654" y="509083"/>
                  </a:cubicBezTo>
                  <a:cubicBezTo>
                    <a:pt x="1575246" y="524611"/>
                    <a:pt x="1581745" y="548399"/>
                    <a:pt x="1581150" y="580447"/>
                  </a:cubicBezTo>
                  <a:lnTo>
                    <a:pt x="1476375" y="580447"/>
                  </a:lnTo>
                  <a:cubicBezTo>
                    <a:pt x="1476673" y="592849"/>
                    <a:pt x="1480046" y="602498"/>
                    <a:pt x="1486495" y="609394"/>
                  </a:cubicBezTo>
                  <a:cubicBezTo>
                    <a:pt x="1492945" y="616289"/>
                    <a:pt x="1500981" y="619737"/>
                    <a:pt x="1510606" y="619737"/>
                  </a:cubicBezTo>
                  <a:cubicBezTo>
                    <a:pt x="1517154" y="619737"/>
                    <a:pt x="1522661" y="617951"/>
                    <a:pt x="1527125" y="614379"/>
                  </a:cubicBezTo>
                  <a:cubicBezTo>
                    <a:pt x="1531590" y="610807"/>
                    <a:pt x="1534964" y="605053"/>
                    <a:pt x="1537246" y="597115"/>
                  </a:cubicBezTo>
                  <a:lnTo>
                    <a:pt x="1578918" y="604110"/>
                  </a:lnTo>
                  <a:cubicBezTo>
                    <a:pt x="1573560" y="619390"/>
                    <a:pt x="1565101" y="631023"/>
                    <a:pt x="1553542" y="639010"/>
                  </a:cubicBezTo>
                  <a:cubicBezTo>
                    <a:pt x="1541983" y="646998"/>
                    <a:pt x="1527522" y="650991"/>
                    <a:pt x="1510159" y="650991"/>
                  </a:cubicBezTo>
                  <a:cubicBezTo>
                    <a:pt x="1482675" y="650991"/>
                    <a:pt x="1462336" y="642012"/>
                    <a:pt x="1449140" y="624053"/>
                  </a:cubicBezTo>
                  <a:cubicBezTo>
                    <a:pt x="1438722" y="609667"/>
                    <a:pt x="1433513" y="591509"/>
                    <a:pt x="1433513" y="569582"/>
                  </a:cubicBezTo>
                  <a:cubicBezTo>
                    <a:pt x="1433513" y="543388"/>
                    <a:pt x="1440359" y="522875"/>
                    <a:pt x="1454051" y="508042"/>
                  </a:cubicBezTo>
                  <a:cubicBezTo>
                    <a:pt x="1467743" y="493209"/>
                    <a:pt x="1485057" y="485792"/>
                    <a:pt x="1505992" y="485792"/>
                  </a:cubicBezTo>
                  <a:close/>
                  <a:moveTo>
                    <a:pt x="926902" y="485792"/>
                  </a:moveTo>
                  <a:cubicBezTo>
                    <a:pt x="950813" y="485792"/>
                    <a:pt x="970409" y="493531"/>
                    <a:pt x="985689" y="509009"/>
                  </a:cubicBezTo>
                  <a:cubicBezTo>
                    <a:pt x="999480" y="523098"/>
                    <a:pt x="1007070" y="540511"/>
                    <a:pt x="1008459" y="561248"/>
                  </a:cubicBezTo>
                  <a:cubicBezTo>
                    <a:pt x="1021358" y="555989"/>
                    <a:pt x="1028005" y="545968"/>
                    <a:pt x="1028402" y="531184"/>
                  </a:cubicBezTo>
                  <a:lnTo>
                    <a:pt x="1008162" y="531184"/>
                  </a:lnTo>
                  <a:lnTo>
                    <a:pt x="1008162" y="489364"/>
                  </a:lnTo>
                  <a:lnTo>
                    <a:pt x="1049982" y="489364"/>
                  </a:lnTo>
                  <a:lnTo>
                    <a:pt x="1049982" y="519278"/>
                  </a:lnTo>
                  <a:cubicBezTo>
                    <a:pt x="1049982" y="531581"/>
                    <a:pt x="1048916" y="541206"/>
                    <a:pt x="1046783" y="548151"/>
                  </a:cubicBezTo>
                  <a:cubicBezTo>
                    <a:pt x="1044650" y="555096"/>
                    <a:pt x="1040705" y="561297"/>
                    <a:pt x="1034951" y="566754"/>
                  </a:cubicBezTo>
                  <a:cubicBezTo>
                    <a:pt x="1028303" y="573204"/>
                    <a:pt x="1019225" y="578264"/>
                    <a:pt x="1007715" y="581935"/>
                  </a:cubicBezTo>
                  <a:cubicBezTo>
                    <a:pt x="1005235" y="599695"/>
                    <a:pt x="997843" y="614826"/>
                    <a:pt x="985540" y="627327"/>
                  </a:cubicBezTo>
                  <a:cubicBezTo>
                    <a:pt x="970062" y="643103"/>
                    <a:pt x="950615" y="650991"/>
                    <a:pt x="927199" y="650991"/>
                  </a:cubicBezTo>
                  <a:cubicBezTo>
                    <a:pt x="912217" y="650991"/>
                    <a:pt x="898426" y="647717"/>
                    <a:pt x="885825" y="641168"/>
                  </a:cubicBezTo>
                  <a:cubicBezTo>
                    <a:pt x="872431" y="634223"/>
                    <a:pt x="862360" y="624524"/>
                    <a:pt x="855613" y="612073"/>
                  </a:cubicBezTo>
                  <a:cubicBezTo>
                    <a:pt x="848866" y="599621"/>
                    <a:pt x="845493" y="584316"/>
                    <a:pt x="845493" y="566159"/>
                  </a:cubicBezTo>
                  <a:cubicBezTo>
                    <a:pt x="845493" y="551872"/>
                    <a:pt x="848916" y="538427"/>
                    <a:pt x="855762" y="525827"/>
                  </a:cubicBezTo>
                  <a:cubicBezTo>
                    <a:pt x="862906" y="512631"/>
                    <a:pt x="872678" y="502659"/>
                    <a:pt x="885081" y="495912"/>
                  </a:cubicBezTo>
                  <a:cubicBezTo>
                    <a:pt x="897483" y="489165"/>
                    <a:pt x="911423" y="485792"/>
                    <a:pt x="926902" y="485792"/>
                  </a:cubicBezTo>
                  <a:close/>
                  <a:moveTo>
                    <a:pt x="751136" y="485792"/>
                  </a:moveTo>
                  <a:cubicBezTo>
                    <a:pt x="770384" y="485792"/>
                    <a:pt x="785689" y="489934"/>
                    <a:pt x="797049" y="498219"/>
                  </a:cubicBezTo>
                  <a:cubicBezTo>
                    <a:pt x="808410" y="506504"/>
                    <a:pt x="816570" y="519129"/>
                    <a:pt x="821531" y="536096"/>
                  </a:cubicBezTo>
                  <a:lnTo>
                    <a:pt x="780306" y="543537"/>
                  </a:lnTo>
                  <a:cubicBezTo>
                    <a:pt x="778917" y="535302"/>
                    <a:pt x="775767" y="529101"/>
                    <a:pt x="770855" y="524934"/>
                  </a:cubicBezTo>
                  <a:cubicBezTo>
                    <a:pt x="765944" y="520766"/>
                    <a:pt x="759569" y="518683"/>
                    <a:pt x="751731" y="518683"/>
                  </a:cubicBezTo>
                  <a:cubicBezTo>
                    <a:pt x="741313" y="518683"/>
                    <a:pt x="733003" y="522280"/>
                    <a:pt x="726802" y="529473"/>
                  </a:cubicBezTo>
                  <a:cubicBezTo>
                    <a:pt x="720601" y="536666"/>
                    <a:pt x="717500" y="548697"/>
                    <a:pt x="717500" y="565564"/>
                  </a:cubicBezTo>
                  <a:cubicBezTo>
                    <a:pt x="717500" y="584316"/>
                    <a:pt x="720651" y="597562"/>
                    <a:pt x="726951" y="605301"/>
                  </a:cubicBezTo>
                  <a:cubicBezTo>
                    <a:pt x="733251" y="613040"/>
                    <a:pt x="741710" y="616909"/>
                    <a:pt x="752326" y="616909"/>
                  </a:cubicBezTo>
                  <a:cubicBezTo>
                    <a:pt x="760264" y="616909"/>
                    <a:pt x="766763" y="614652"/>
                    <a:pt x="771823" y="610138"/>
                  </a:cubicBezTo>
                  <a:cubicBezTo>
                    <a:pt x="776883" y="605623"/>
                    <a:pt x="780455" y="597859"/>
                    <a:pt x="782538" y="586846"/>
                  </a:cubicBezTo>
                  <a:lnTo>
                    <a:pt x="823615" y="593841"/>
                  </a:lnTo>
                  <a:cubicBezTo>
                    <a:pt x="819349" y="612693"/>
                    <a:pt x="811163" y="626931"/>
                    <a:pt x="799058" y="636555"/>
                  </a:cubicBezTo>
                  <a:cubicBezTo>
                    <a:pt x="786953" y="646179"/>
                    <a:pt x="770731" y="650991"/>
                    <a:pt x="750391" y="650991"/>
                  </a:cubicBezTo>
                  <a:cubicBezTo>
                    <a:pt x="727273" y="650991"/>
                    <a:pt x="708844" y="643699"/>
                    <a:pt x="695102" y="629113"/>
                  </a:cubicBezTo>
                  <a:cubicBezTo>
                    <a:pt x="681360" y="614528"/>
                    <a:pt x="674489" y="594337"/>
                    <a:pt x="674489" y="568540"/>
                  </a:cubicBezTo>
                  <a:cubicBezTo>
                    <a:pt x="674489" y="542446"/>
                    <a:pt x="681385" y="522131"/>
                    <a:pt x="695176" y="507595"/>
                  </a:cubicBezTo>
                  <a:cubicBezTo>
                    <a:pt x="708968" y="493060"/>
                    <a:pt x="727621" y="485792"/>
                    <a:pt x="751136" y="485792"/>
                  </a:cubicBezTo>
                  <a:close/>
                  <a:moveTo>
                    <a:pt x="517178" y="485792"/>
                  </a:moveTo>
                  <a:cubicBezTo>
                    <a:pt x="526405" y="485792"/>
                    <a:pt x="534839" y="487454"/>
                    <a:pt x="542479" y="490778"/>
                  </a:cubicBezTo>
                  <a:cubicBezTo>
                    <a:pt x="550118" y="494101"/>
                    <a:pt x="555898" y="498343"/>
                    <a:pt x="559817" y="503502"/>
                  </a:cubicBezTo>
                  <a:cubicBezTo>
                    <a:pt x="563736" y="508662"/>
                    <a:pt x="566465" y="514516"/>
                    <a:pt x="568003" y="521064"/>
                  </a:cubicBezTo>
                  <a:cubicBezTo>
                    <a:pt x="569541" y="527613"/>
                    <a:pt x="570309" y="536989"/>
                    <a:pt x="570309" y="549193"/>
                  </a:cubicBezTo>
                  <a:lnTo>
                    <a:pt x="570309" y="647419"/>
                  </a:lnTo>
                  <a:lnTo>
                    <a:pt x="528489" y="647419"/>
                  </a:lnTo>
                  <a:lnTo>
                    <a:pt x="528489" y="566754"/>
                  </a:lnTo>
                  <a:cubicBezTo>
                    <a:pt x="528489" y="549689"/>
                    <a:pt x="527596" y="538651"/>
                    <a:pt x="525810" y="533640"/>
                  </a:cubicBezTo>
                  <a:cubicBezTo>
                    <a:pt x="524024" y="528630"/>
                    <a:pt x="521122" y="524735"/>
                    <a:pt x="517103" y="521957"/>
                  </a:cubicBezTo>
                  <a:cubicBezTo>
                    <a:pt x="513085" y="519179"/>
                    <a:pt x="508248" y="517790"/>
                    <a:pt x="502593" y="517790"/>
                  </a:cubicBezTo>
                  <a:cubicBezTo>
                    <a:pt x="495350" y="517790"/>
                    <a:pt x="488851" y="519774"/>
                    <a:pt x="483096" y="523743"/>
                  </a:cubicBezTo>
                  <a:cubicBezTo>
                    <a:pt x="477341" y="527712"/>
                    <a:pt x="473398" y="532970"/>
                    <a:pt x="471264" y="539519"/>
                  </a:cubicBezTo>
                  <a:cubicBezTo>
                    <a:pt x="469131" y="546067"/>
                    <a:pt x="468065" y="558172"/>
                    <a:pt x="468065" y="575833"/>
                  </a:cubicBezTo>
                  <a:lnTo>
                    <a:pt x="468065" y="647419"/>
                  </a:lnTo>
                  <a:lnTo>
                    <a:pt x="426244" y="647419"/>
                  </a:lnTo>
                  <a:lnTo>
                    <a:pt x="426244" y="489364"/>
                  </a:lnTo>
                  <a:lnTo>
                    <a:pt x="465088" y="489364"/>
                  </a:lnTo>
                  <a:lnTo>
                    <a:pt x="465088" y="512581"/>
                  </a:lnTo>
                  <a:cubicBezTo>
                    <a:pt x="478879" y="494722"/>
                    <a:pt x="496243" y="485792"/>
                    <a:pt x="517178" y="485792"/>
                  </a:cubicBezTo>
                  <a:close/>
                  <a:moveTo>
                    <a:pt x="315367" y="485792"/>
                  </a:moveTo>
                  <a:cubicBezTo>
                    <a:pt x="338882" y="485792"/>
                    <a:pt x="357436" y="493556"/>
                    <a:pt x="371029" y="509083"/>
                  </a:cubicBezTo>
                  <a:cubicBezTo>
                    <a:pt x="384622" y="524611"/>
                    <a:pt x="391120" y="548399"/>
                    <a:pt x="390525" y="580447"/>
                  </a:cubicBezTo>
                  <a:lnTo>
                    <a:pt x="285750" y="580447"/>
                  </a:lnTo>
                  <a:cubicBezTo>
                    <a:pt x="286048" y="592849"/>
                    <a:pt x="289421" y="602498"/>
                    <a:pt x="295870" y="609394"/>
                  </a:cubicBezTo>
                  <a:cubicBezTo>
                    <a:pt x="302320" y="616289"/>
                    <a:pt x="310356" y="619737"/>
                    <a:pt x="319980" y="619737"/>
                  </a:cubicBezTo>
                  <a:cubicBezTo>
                    <a:pt x="326529" y="619737"/>
                    <a:pt x="332036" y="617951"/>
                    <a:pt x="336500" y="614379"/>
                  </a:cubicBezTo>
                  <a:cubicBezTo>
                    <a:pt x="340965" y="610807"/>
                    <a:pt x="344339" y="605053"/>
                    <a:pt x="346621" y="597115"/>
                  </a:cubicBezTo>
                  <a:lnTo>
                    <a:pt x="388293" y="604110"/>
                  </a:lnTo>
                  <a:cubicBezTo>
                    <a:pt x="382935" y="619390"/>
                    <a:pt x="374476" y="631023"/>
                    <a:pt x="362917" y="639010"/>
                  </a:cubicBezTo>
                  <a:cubicBezTo>
                    <a:pt x="351358" y="646998"/>
                    <a:pt x="336897" y="650991"/>
                    <a:pt x="319534" y="650991"/>
                  </a:cubicBezTo>
                  <a:cubicBezTo>
                    <a:pt x="292051" y="650991"/>
                    <a:pt x="271711" y="642012"/>
                    <a:pt x="258515" y="624053"/>
                  </a:cubicBezTo>
                  <a:cubicBezTo>
                    <a:pt x="248097" y="609667"/>
                    <a:pt x="242888" y="591509"/>
                    <a:pt x="242888" y="569582"/>
                  </a:cubicBezTo>
                  <a:cubicBezTo>
                    <a:pt x="242888" y="543388"/>
                    <a:pt x="249734" y="522875"/>
                    <a:pt x="263426" y="508042"/>
                  </a:cubicBezTo>
                  <a:cubicBezTo>
                    <a:pt x="277118" y="493209"/>
                    <a:pt x="294432" y="485792"/>
                    <a:pt x="315367" y="485792"/>
                  </a:cubicBezTo>
                  <a:close/>
                  <a:moveTo>
                    <a:pt x="204341" y="485792"/>
                  </a:moveTo>
                  <a:cubicBezTo>
                    <a:pt x="213866" y="485792"/>
                    <a:pt x="223044" y="488421"/>
                    <a:pt x="231874" y="493680"/>
                  </a:cubicBezTo>
                  <a:lnTo>
                    <a:pt x="218926" y="530143"/>
                  </a:lnTo>
                  <a:cubicBezTo>
                    <a:pt x="211882" y="525579"/>
                    <a:pt x="205333" y="523297"/>
                    <a:pt x="199281" y="523297"/>
                  </a:cubicBezTo>
                  <a:cubicBezTo>
                    <a:pt x="193427" y="523297"/>
                    <a:pt x="188466" y="524909"/>
                    <a:pt x="184398" y="528133"/>
                  </a:cubicBezTo>
                  <a:cubicBezTo>
                    <a:pt x="180330" y="531358"/>
                    <a:pt x="177130" y="537187"/>
                    <a:pt x="174799" y="545621"/>
                  </a:cubicBezTo>
                  <a:cubicBezTo>
                    <a:pt x="172467" y="554054"/>
                    <a:pt x="171301" y="571715"/>
                    <a:pt x="171301" y="598604"/>
                  </a:cubicBezTo>
                  <a:lnTo>
                    <a:pt x="171301" y="647419"/>
                  </a:lnTo>
                  <a:lnTo>
                    <a:pt x="129481" y="647419"/>
                  </a:lnTo>
                  <a:lnTo>
                    <a:pt x="129481" y="489364"/>
                  </a:lnTo>
                  <a:lnTo>
                    <a:pt x="168325" y="489364"/>
                  </a:lnTo>
                  <a:lnTo>
                    <a:pt x="168325" y="511837"/>
                  </a:lnTo>
                  <a:cubicBezTo>
                    <a:pt x="174972" y="501220"/>
                    <a:pt x="180950" y="494225"/>
                    <a:pt x="186258" y="490852"/>
                  </a:cubicBezTo>
                  <a:cubicBezTo>
                    <a:pt x="191567" y="487479"/>
                    <a:pt x="197594" y="485792"/>
                    <a:pt x="204341" y="485792"/>
                  </a:cubicBezTo>
                  <a:close/>
                  <a:moveTo>
                    <a:pt x="1203871" y="433553"/>
                  </a:moveTo>
                  <a:lnTo>
                    <a:pt x="1203871" y="489364"/>
                  </a:lnTo>
                  <a:lnTo>
                    <a:pt x="1232446" y="489364"/>
                  </a:lnTo>
                  <a:lnTo>
                    <a:pt x="1232446" y="522701"/>
                  </a:lnTo>
                  <a:lnTo>
                    <a:pt x="1203871" y="522701"/>
                  </a:lnTo>
                  <a:lnTo>
                    <a:pt x="1203871" y="586400"/>
                  </a:lnTo>
                  <a:cubicBezTo>
                    <a:pt x="1203871" y="599298"/>
                    <a:pt x="1204144" y="606814"/>
                    <a:pt x="1204689" y="608947"/>
                  </a:cubicBezTo>
                  <a:cubicBezTo>
                    <a:pt x="1205235" y="611080"/>
                    <a:pt x="1206475" y="612841"/>
                    <a:pt x="1208410" y="614231"/>
                  </a:cubicBezTo>
                  <a:cubicBezTo>
                    <a:pt x="1210345" y="615620"/>
                    <a:pt x="1212701" y="616314"/>
                    <a:pt x="1215479" y="616314"/>
                  </a:cubicBezTo>
                  <a:cubicBezTo>
                    <a:pt x="1219349" y="616314"/>
                    <a:pt x="1224955" y="614975"/>
                    <a:pt x="1232297" y="612296"/>
                  </a:cubicBezTo>
                  <a:lnTo>
                    <a:pt x="1235869" y="644740"/>
                  </a:lnTo>
                  <a:cubicBezTo>
                    <a:pt x="1226145" y="648907"/>
                    <a:pt x="1215132" y="650991"/>
                    <a:pt x="1202829" y="650991"/>
                  </a:cubicBezTo>
                  <a:cubicBezTo>
                    <a:pt x="1195288" y="650991"/>
                    <a:pt x="1188492" y="649726"/>
                    <a:pt x="1182440" y="647196"/>
                  </a:cubicBezTo>
                  <a:cubicBezTo>
                    <a:pt x="1176387" y="644666"/>
                    <a:pt x="1171947" y="641392"/>
                    <a:pt x="1169119" y="637373"/>
                  </a:cubicBezTo>
                  <a:cubicBezTo>
                    <a:pt x="1166292" y="633355"/>
                    <a:pt x="1164332" y="627923"/>
                    <a:pt x="1163241" y="621077"/>
                  </a:cubicBezTo>
                  <a:cubicBezTo>
                    <a:pt x="1162348" y="616215"/>
                    <a:pt x="1161901" y="606392"/>
                    <a:pt x="1161901" y="591609"/>
                  </a:cubicBezTo>
                  <a:lnTo>
                    <a:pt x="1161901" y="522701"/>
                  </a:lnTo>
                  <a:lnTo>
                    <a:pt x="1142702" y="522701"/>
                  </a:lnTo>
                  <a:lnTo>
                    <a:pt x="1142702" y="489364"/>
                  </a:lnTo>
                  <a:lnTo>
                    <a:pt x="1161901" y="489364"/>
                  </a:lnTo>
                  <a:lnTo>
                    <a:pt x="1161901" y="457961"/>
                  </a:lnTo>
                  <a:close/>
                  <a:moveTo>
                    <a:pt x="70396" y="433553"/>
                  </a:moveTo>
                  <a:lnTo>
                    <a:pt x="70396" y="489364"/>
                  </a:lnTo>
                  <a:lnTo>
                    <a:pt x="98971" y="489364"/>
                  </a:lnTo>
                  <a:lnTo>
                    <a:pt x="98971" y="522701"/>
                  </a:lnTo>
                  <a:lnTo>
                    <a:pt x="70396" y="522701"/>
                  </a:lnTo>
                  <a:lnTo>
                    <a:pt x="70396" y="586400"/>
                  </a:lnTo>
                  <a:cubicBezTo>
                    <a:pt x="70396" y="599298"/>
                    <a:pt x="70669" y="606814"/>
                    <a:pt x="71214" y="608947"/>
                  </a:cubicBezTo>
                  <a:cubicBezTo>
                    <a:pt x="71760" y="611080"/>
                    <a:pt x="73000" y="612841"/>
                    <a:pt x="74935" y="614231"/>
                  </a:cubicBezTo>
                  <a:cubicBezTo>
                    <a:pt x="76870" y="615620"/>
                    <a:pt x="79226" y="616314"/>
                    <a:pt x="82004" y="616314"/>
                  </a:cubicBezTo>
                  <a:cubicBezTo>
                    <a:pt x="85874" y="616314"/>
                    <a:pt x="91480" y="614975"/>
                    <a:pt x="98822" y="612296"/>
                  </a:cubicBezTo>
                  <a:lnTo>
                    <a:pt x="102394" y="644740"/>
                  </a:lnTo>
                  <a:cubicBezTo>
                    <a:pt x="92670" y="648907"/>
                    <a:pt x="81657" y="650991"/>
                    <a:pt x="69354" y="650991"/>
                  </a:cubicBezTo>
                  <a:cubicBezTo>
                    <a:pt x="61813" y="650991"/>
                    <a:pt x="55017" y="649726"/>
                    <a:pt x="48965" y="647196"/>
                  </a:cubicBezTo>
                  <a:cubicBezTo>
                    <a:pt x="42912" y="644666"/>
                    <a:pt x="38472" y="641392"/>
                    <a:pt x="35644" y="637373"/>
                  </a:cubicBezTo>
                  <a:cubicBezTo>
                    <a:pt x="32817" y="633355"/>
                    <a:pt x="30857" y="627923"/>
                    <a:pt x="29766" y="621077"/>
                  </a:cubicBezTo>
                  <a:cubicBezTo>
                    <a:pt x="28873" y="616215"/>
                    <a:pt x="28426" y="606392"/>
                    <a:pt x="28426" y="591609"/>
                  </a:cubicBezTo>
                  <a:lnTo>
                    <a:pt x="28426" y="522701"/>
                  </a:lnTo>
                  <a:lnTo>
                    <a:pt x="9227" y="522701"/>
                  </a:lnTo>
                  <a:lnTo>
                    <a:pt x="9227" y="489364"/>
                  </a:lnTo>
                  <a:lnTo>
                    <a:pt x="28426" y="489364"/>
                  </a:lnTo>
                  <a:lnTo>
                    <a:pt x="28426" y="457961"/>
                  </a:lnTo>
                  <a:close/>
                  <a:moveTo>
                    <a:pt x="1264593" y="429237"/>
                  </a:moveTo>
                  <a:lnTo>
                    <a:pt x="1306413" y="429237"/>
                  </a:lnTo>
                  <a:lnTo>
                    <a:pt x="1306413" y="509456"/>
                  </a:lnTo>
                  <a:cubicBezTo>
                    <a:pt x="1319907" y="493680"/>
                    <a:pt x="1336030" y="485792"/>
                    <a:pt x="1354782" y="485792"/>
                  </a:cubicBezTo>
                  <a:cubicBezTo>
                    <a:pt x="1364407" y="485792"/>
                    <a:pt x="1373088" y="487578"/>
                    <a:pt x="1380827" y="491150"/>
                  </a:cubicBezTo>
                  <a:cubicBezTo>
                    <a:pt x="1388566" y="494722"/>
                    <a:pt x="1394396" y="499286"/>
                    <a:pt x="1398315" y="504842"/>
                  </a:cubicBezTo>
                  <a:cubicBezTo>
                    <a:pt x="1402234" y="510398"/>
                    <a:pt x="1404913" y="516550"/>
                    <a:pt x="1406351" y="523297"/>
                  </a:cubicBezTo>
                  <a:cubicBezTo>
                    <a:pt x="1407790" y="530043"/>
                    <a:pt x="1408509" y="540511"/>
                    <a:pt x="1408509" y="554699"/>
                  </a:cubicBezTo>
                  <a:lnTo>
                    <a:pt x="1408509" y="647419"/>
                  </a:lnTo>
                  <a:lnTo>
                    <a:pt x="1366689" y="647419"/>
                  </a:lnTo>
                  <a:lnTo>
                    <a:pt x="1366689" y="563927"/>
                  </a:lnTo>
                  <a:cubicBezTo>
                    <a:pt x="1366689" y="547357"/>
                    <a:pt x="1365895" y="536840"/>
                    <a:pt x="1364307" y="532375"/>
                  </a:cubicBezTo>
                  <a:cubicBezTo>
                    <a:pt x="1362720" y="527910"/>
                    <a:pt x="1359917" y="524363"/>
                    <a:pt x="1355899" y="521734"/>
                  </a:cubicBezTo>
                  <a:cubicBezTo>
                    <a:pt x="1351880" y="519105"/>
                    <a:pt x="1346845" y="517790"/>
                    <a:pt x="1340793" y="517790"/>
                  </a:cubicBezTo>
                  <a:cubicBezTo>
                    <a:pt x="1333847" y="517790"/>
                    <a:pt x="1327646" y="519477"/>
                    <a:pt x="1322189" y="522850"/>
                  </a:cubicBezTo>
                  <a:cubicBezTo>
                    <a:pt x="1316732" y="526224"/>
                    <a:pt x="1312739" y="531308"/>
                    <a:pt x="1310208" y="538105"/>
                  </a:cubicBezTo>
                  <a:cubicBezTo>
                    <a:pt x="1307678" y="544901"/>
                    <a:pt x="1306413" y="554947"/>
                    <a:pt x="1306413" y="568243"/>
                  </a:cubicBezTo>
                  <a:lnTo>
                    <a:pt x="1306413" y="647419"/>
                  </a:lnTo>
                  <a:lnTo>
                    <a:pt x="1264593" y="647419"/>
                  </a:lnTo>
                  <a:close/>
                  <a:moveTo>
                    <a:pt x="1488281" y="425516"/>
                  </a:moveTo>
                  <a:lnTo>
                    <a:pt x="1526977" y="425516"/>
                  </a:lnTo>
                  <a:lnTo>
                    <a:pt x="1557784" y="469421"/>
                  </a:lnTo>
                  <a:lnTo>
                    <a:pt x="1524149" y="469421"/>
                  </a:lnTo>
                  <a:lnTo>
                    <a:pt x="1506885" y="447245"/>
                  </a:lnTo>
                  <a:lnTo>
                    <a:pt x="1490811" y="469421"/>
                  </a:lnTo>
                  <a:lnTo>
                    <a:pt x="1457027" y="469421"/>
                  </a:lnTo>
                  <a:close/>
                  <a:moveTo>
                    <a:pt x="297656" y="425516"/>
                  </a:moveTo>
                  <a:lnTo>
                    <a:pt x="336352" y="425516"/>
                  </a:lnTo>
                  <a:lnTo>
                    <a:pt x="367159" y="469421"/>
                  </a:lnTo>
                  <a:lnTo>
                    <a:pt x="333524" y="469421"/>
                  </a:lnTo>
                  <a:lnTo>
                    <a:pt x="316260" y="447245"/>
                  </a:lnTo>
                  <a:lnTo>
                    <a:pt x="300186" y="469421"/>
                  </a:lnTo>
                  <a:lnTo>
                    <a:pt x="266402" y="469421"/>
                  </a:lnTo>
                  <a:close/>
                  <a:moveTo>
                    <a:pt x="1499295" y="371492"/>
                  </a:moveTo>
                  <a:cubicBezTo>
                    <a:pt x="1511498" y="371591"/>
                    <a:pt x="1521470" y="373575"/>
                    <a:pt x="1529209" y="377445"/>
                  </a:cubicBezTo>
                  <a:cubicBezTo>
                    <a:pt x="1537742" y="381612"/>
                    <a:pt x="1542108" y="387416"/>
                    <a:pt x="1542306" y="394858"/>
                  </a:cubicBezTo>
                  <a:cubicBezTo>
                    <a:pt x="1542703" y="405177"/>
                    <a:pt x="1533674" y="411477"/>
                    <a:pt x="1515219" y="413759"/>
                  </a:cubicBezTo>
                  <a:lnTo>
                    <a:pt x="1515219" y="421200"/>
                  </a:lnTo>
                  <a:lnTo>
                    <a:pt x="1498550" y="421200"/>
                  </a:lnTo>
                  <a:lnTo>
                    <a:pt x="1498550" y="404829"/>
                  </a:lnTo>
                  <a:cubicBezTo>
                    <a:pt x="1504206" y="404234"/>
                    <a:pt x="1507827" y="403688"/>
                    <a:pt x="1509415" y="403192"/>
                  </a:cubicBezTo>
                  <a:cubicBezTo>
                    <a:pt x="1514673" y="401902"/>
                    <a:pt x="1517352" y="399620"/>
                    <a:pt x="1517452" y="396346"/>
                  </a:cubicBezTo>
                  <a:cubicBezTo>
                    <a:pt x="1517551" y="394064"/>
                    <a:pt x="1516162" y="392129"/>
                    <a:pt x="1513284" y="390542"/>
                  </a:cubicBezTo>
                  <a:cubicBezTo>
                    <a:pt x="1509117" y="388260"/>
                    <a:pt x="1502519" y="387119"/>
                    <a:pt x="1493490" y="387119"/>
                  </a:cubicBezTo>
                  <a:cubicBezTo>
                    <a:pt x="1490414" y="387119"/>
                    <a:pt x="1485751" y="387317"/>
                    <a:pt x="1479500" y="387714"/>
                  </a:cubicBezTo>
                  <a:lnTo>
                    <a:pt x="1477863" y="372534"/>
                  </a:lnTo>
                  <a:cubicBezTo>
                    <a:pt x="1481733" y="371740"/>
                    <a:pt x="1488877" y="371393"/>
                    <a:pt x="1499295" y="371492"/>
                  </a:cubicBezTo>
                  <a:close/>
                  <a:moveTo>
                    <a:pt x="1218605" y="200042"/>
                  </a:moveTo>
                  <a:cubicBezTo>
                    <a:pt x="1213247" y="201828"/>
                    <a:pt x="1204764" y="203961"/>
                    <a:pt x="1193155" y="206442"/>
                  </a:cubicBezTo>
                  <a:cubicBezTo>
                    <a:pt x="1181547" y="208922"/>
                    <a:pt x="1173956" y="211353"/>
                    <a:pt x="1170384" y="213734"/>
                  </a:cubicBezTo>
                  <a:cubicBezTo>
                    <a:pt x="1164927" y="217604"/>
                    <a:pt x="1162199" y="222515"/>
                    <a:pt x="1162199" y="228468"/>
                  </a:cubicBezTo>
                  <a:cubicBezTo>
                    <a:pt x="1162199" y="234322"/>
                    <a:pt x="1164382" y="239382"/>
                    <a:pt x="1168747" y="243649"/>
                  </a:cubicBezTo>
                  <a:cubicBezTo>
                    <a:pt x="1173113" y="247915"/>
                    <a:pt x="1178669" y="250048"/>
                    <a:pt x="1185416" y="250048"/>
                  </a:cubicBezTo>
                  <a:cubicBezTo>
                    <a:pt x="1192957" y="250048"/>
                    <a:pt x="1200150" y="247568"/>
                    <a:pt x="1206996" y="242607"/>
                  </a:cubicBezTo>
                  <a:cubicBezTo>
                    <a:pt x="1212056" y="238836"/>
                    <a:pt x="1215380" y="234223"/>
                    <a:pt x="1216968" y="228766"/>
                  </a:cubicBezTo>
                  <a:cubicBezTo>
                    <a:pt x="1218059" y="225194"/>
                    <a:pt x="1218605" y="218397"/>
                    <a:pt x="1218605" y="208376"/>
                  </a:cubicBezTo>
                  <a:close/>
                  <a:moveTo>
                    <a:pt x="479375" y="148399"/>
                  </a:moveTo>
                  <a:cubicBezTo>
                    <a:pt x="468461" y="148399"/>
                    <a:pt x="459284" y="152566"/>
                    <a:pt x="451842" y="160900"/>
                  </a:cubicBezTo>
                  <a:cubicBezTo>
                    <a:pt x="444401" y="169234"/>
                    <a:pt x="440680" y="181240"/>
                    <a:pt x="440680" y="196917"/>
                  </a:cubicBezTo>
                  <a:cubicBezTo>
                    <a:pt x="440680" y="212593"/>
                    <a:pt x="444401" y="224599"/>
                    <a:pt x="451842" y="232933"/>
                  </a:cubicBezTo>
                  <a:cubicBezTo>
                    <a:pt x="459284" y="241267"/>
                    <a:pt x="468461" y="245434"/>
                    <a:pt x="479375" y="245434"/>
                  </a:cubicBezTo>
                  <a:cubicBezTo>
                    <a:pt x="490289" y="245434"/>
                    <a:pt x="499442" y="241267"/>
                    <a:pt x="506834" y="232933"/>
                  </a:cubicBezTo>
                  <a:cubicBezTo>
                    <a:pt x="514226" y="224599"/>
                    <a:pt x="517922" y="212494"/>
                    <a:pt x="517922" y="196619"/>
                  </a:cubicBezTo>
                  <a:cubicBezTo>
                    <a:pt x="517922" y="181141"/>
                    <a:pt x="514226" y="169234"/>
                    <a:pt x="506834" y="160900"/>
                  </a:cubicBezTo>
                  <a:cubicBezTo>
                    <a:pt x="499442" y="152566"/>
                    <a:pt x="490289" y="148399"/>
                    <a:pt x="479375" y="148399"/>
                  </a:cubicBezTo>
                  <a:close/>
                  <a:moveTo>
                    <a:pt x="845195" y="147357"/>
                  </a:moveTo>
                  <a:cubicBezTo>
                    <a:pt x="834976" y="147357"/>
                    <a:pt x="826492" y="151301"/>
                    <a:pt x="819745" y="159189"/>
                  </a:cubicBezTo>
                  <a:cubicBezTo>
                    <a:pt x="812998" y="167076"/>
                    <a:pt x="809625" y="178759"/>
                    <a:pt x="809625" y="194238"/>
                  </a:cubicBezTo>
                  <a:cubicBezTo>
                    <a:pt x="809625" y="211998"/>
                    <a:pt x="813147" y="225119"/>
                    <a:pt x="820192" y="233603"/>
                  </a:cubicBezTo>
                  <a:cubicBezTo>
                    <a:pt x="827236" y="242086"/>
                    <a:pt x="835819" y="246327"/>
                    <a:pt x="845939" y="246327"/>
                  </a:cubicBezTo>
                  <a:cubicBezTo>
                    <a:pt x="855663" y="246327"/>
                    <a:pt x="863749" y="242433"/>
                    <a:pt x="870198" y="234644"/>
                  </a:cubicBezTo>
                  <a:cubicBezTo>
                    <a:pt x="876647" y="226856"/>
                    <a:pt x="879872" y="214081"/>
                    <a:pt x="879872" y="196321"/>
                  </a:cubicBezTo>
                  <a:cubicBezTo>
                    <a:pt x="879872" y="179752"/>
                    <a:pt x="876548" y="167449"/>
                    <a:pt x="869900" y="159412"/>
                  </a:cubicBezTo>
                  <a:cubicBezTo>
                    <a:pt x="863253" y="151375"/>
                    <a:pt x="855018" y="147357"/>
                    <a:pt x="845195" y="147357"/>
                  </a:cubicBezTo>
                  <a:close/>
                  <a:moveTo>
                    <a:pt x="1879997" y="146315"/>
                  </a:moveTo>
                  <a:cubicBezTo>
                    <a:pt x="1870869" y="146315"/>
                    <a:pt x="1863328" y="149639"/>
                    <a:pt x="1857375" y="156286"/>
                  </a:cubicBezTo>
                  <a:cubicBezTo>
                    <a:pt x="1851422" y="162934"/>
                    <a:pt x="1848495" y="171963"/>
                    <a:pt x="1848594" y="183373"/>
                  </a:cubicBezTo>
                  <a:lnTo>
                    <a:pt x="1911102" y="183373"/>
                  </a:lnTo>
                  <a:cubicBezTo>
                    <a:pt x="1910804" y="171268"/>
                    <a:pt x="1907679" y="162066"/>
                    <a:pt x="1901726" y="155766"/>
                  </a:cubicBezTo>
                  <a:cubicBezTo>
                    <a:pt x="1895773" y="149465"/>
                    <a:pt x="1888530" y="146315"/>
                    <a:pt x="1879997" y="146315"/>
                  </a:cubicBezTo>
                  <a:close/>
                  <a:moveTo>
                    <a:pt x="1721941" y="117889"/>
                  </a:moveTo>
                  <a:lnTo>
                    <a:pt x="1763762" y="117889"/>
                  </a:lnTo>
                  <a:lnTo>
                    <a:pt x="1763762" y="275944"/>
                  </a:lnTo>
                  <a:lnTo>
                    <a:pt x="1721941" y="275944"/>
                  </a:lnTo>
                  <a:close/>
                  <a:moveTo>
                    <a:pt x="588466" y="117889"/>
                  </a:moveTo>
                  <a:lnTo>
                    <a:pt x="630287" y="117889"/>
                  </a:lnTo>
                  <a:lnTo>
                    <a:pt x="630287" y="275944"/>
                  </a:lnTo>
                  <a:lnTo>
                    <a:pt x="588466" y="275944"/>
                  </a:lnTo>
                  <a:close/>
                  <a:moveTo>
                    <a:pt x="2079278" y="114317"/>
                  </a:moveTo>
                  <a:cubicBezTo>
                    <a:pt x="2088505" y="114317"/>
                    <a:pt x="2096939" y="115979"/>
                    <a:pt x="2104578" y="119303"/>
                  </a:cubicBezTo>
                  <a:cubicBezTo>
                    <a:pt x="2112218" y="122626"/>
                    <a:pt x="2117998" y="126868"/>
                    <a:pt x="2121917" y="132027"/>
                  </a:cubicBezTo>
                  <a:cubicBezTo>
                    <a:pt x="2125836" y="137187"/>
                    <a:pt x="2128565" y="143041"/>
                    <a:pt x="2130102" y="149589"/>
                  </a:cubicBezTo>
                  <a:cubicBezTo>
                    <a:pt x="2131640" y="156138"/>
                    <a:pt x="2132409" y="165514"/>
                    <a:pt x="2132409" y="177718"/>
                  </a:cubicBezTo>
                  <a:lnTo>
                    <a:pt x="2132409" y="275944"/>
                  </a:lnTo>
                  <a:lnTo>
                    <a:pt x="2090589" y="275944"/>
                  </a:lnTo>
                  <a:lnTo>
                    <a:pt x="2090589" y="195279"/>
                  </a:lnTo>
                  <a:cubicBezTo>
                    <a:pt x="2090589" y="178214"/>
                    <a:pt x="2089696" y="167176"/>
                    <a:pt x="2087910" y="162165"/>
                  </a:cubicBezTo>
                  <a:cubicBezTo>
                    <a:pt x="2086124" y="157155"/>
                    <a:pt x="2083222" y="153260"/>
                    <a:pt x="2079203" y="150482"/>
                  </a:cubicBezTo>
                  <a:cubicBezTo>
                    <a:pt x="2075185" y="147704"/>
                    <a:pt x="2070348" y="146315"/>
                    <a:pt x="2064692" y="146315"/>
                  </a:cubicBezTo>
                  <a:cubicBezTo>
                    <a:pt x="2057450" y="146315"/>
                    <a:pt x="2050951" y="148299"/>
                    <a:pt x="2045196" y="152268"/>
                  </a:cubicBezTo>
                  <a:cubicBezTo>
                    <a:pt x="2039441" y="156237"/>
                    <a:pt x="2035497" y="161495"/>
                    <a:pt x="2033364" y="168044"/>
                  </a:cubicBezTo>
                  <a:cubicBezTo>
                    <a:pt x="2031231" y="174592"/>
                    <a:pt x="2030164" y="186697"/>
                    <a:pt x="2030164" y="204358"/>
                  </a:cubicBezTo>
                  <a:lnTo>
                    <a:pt x="2030164" y="275944"/>
                  </a:lnTo>
                  <a:lnTo>
                    <a:pt x="1988344" y="275944"/>
                  </a:lnTo>
                  <a:lnTo>
                    <a:pt x="1988344" y="117889"/>
                  </a:lnTo>
                  <a:lnTo>
                    <a:pt x="2027188" y="117889"/>
                  </a:lnTo>
                  <a:lnTo>
                    <a:pt x="2027188" y="141106"/>
                  </a:lnTo>
                  <a:cubicBezTo>
                    <a:pt x="2040979" y="123247"/>
                    <a:pt x="2058343" y="114317"/>
                    <a:pt x="2079278" y="114317"/>
                  </a:cubicBezTo>
                  <a:close/>
                  <a:moveTo>
                    <a:pt x="1877467" y="114317"/>
                  </a:moveTo>
                  <a:cubicBezTo>
                    <a:pt x="1900982" y="114317"/>
                    <a:pt x="1919536" y="122081"/>
                    <a:pt x="1933129" y="137608"/>
                  </a:cubicBezTo>
                  <a:cubicBezTo>
                    <a:pt x="1946721" y="153136"/>
                    <a:pt x="1953220" y="176924"/>
                    <a:pt x="1952625" y="208972"/>
                  </a:cubicBezTo>
                  <a:lnTo>
                    <a:pt x="1847850" y="208972"/>
                  </a:lnTo>
                  <a:cubicBezTo>
                    <a:pt x="1848148" y="221374"/>
                    <a:pt x="1851521" y="231023"/>
                    <a:pt x="1857970" y="237919"/>
                  </a:cubicBezTo>
                  <a:cubicBezTo>
                    <a:pt x="1864419" y="244814"/>
                    <a:pt x="1872456" y="248262"/>
                    <a:pt x="1882080" y="248262"/>
                  </a:cubicBezTo>
                  <a:cubicBezTo>
                    <a:pt x="1888629" y="248262"/>
                    <a:pt x="1894136" y="246476"/>
                    <a:pt x="1898600" y="242904"/>
                  </a:cubicBezTo>
                  <a:cubicBezTo>
                    <a:pt x="1903065" y="239333"/>
                    <a:pt x="1906439" y="233578"/>
                    <a:pt x="1908721" y="225640"/>
                  </a:cubicBezTo>
                  <a:lnTo>
                    <a:pt x="1950393" y="232635"/>
                  </a:lnTo>
                  <a:cubicBezTo>
                    <a:pt x="1945035" y="247915"/>
                    <a:pt x="1936576" y="259548"/>
                    <a:pt x="1925017" y="267535"/>
                  </a:cubicBezTo>
                  <a:cubicBezTo>
                    <a:pt x="1913458" y="275523"/>
                    <a:pt x="1898997" y="279516"/>
                    <a:pt x="1881634" y="279516"/>
                  </a:cubicBezTo>
                  <a:cubicBezTo>
                    <a:pt x="1854150" y="279516"/>
                    <a:pt x="1833811" y="270537"/>
                    <a:pt x="1820614" y="252578"/>
                  </a:cubicBezTo>
                  <a:cubicBezTo>
                    <a:pt x="1810196" y="238191"/>
                    <a:pt x="1804987" y="220034"/>
                    <a:pt x="1804987" y="198107"/>
                  </a:cubicBezTo>
                  <a:cubicBezTo>
                    <a:pt x="1804987" y="171913"/>
                    <a:pt x="1811834" y="151400"/>
                    <a:pt x="1825526" y="136567"/>
                  </a:cubicBezTo>
                  <a:cubicBezTo>
                    <a:pt x="1839218" y="121734"/>
                    <a:pt x="1856532" y="114317"/>
                    <a:pt x="1877467" y="114317"/>
                  </a:cubicBezTo>
                  <a:close/>
                  <a:moveTo>
                    <a:pt x="1671191" y="114317"/>
                  </a:moveTo>
                  <a:cubicBezTo>
                    <a:pt x="1680716" y="114317"/>
                    <a:pt x="1689894" y="116946"/>
                    <a:pt x="1698724" y="122205"/>
                  </a:cubicBezTo>
                  <a:lnTo>
                    <a:pt x="1685776" y="158668"/>
                  </a:lnTo>
                  <a:cubicBezTo>
                    <a:pt x="1678732" y="154104"/>
                    <a:pt x="1672183" y="151822"/>
                    <a:pt x="1666131" y="151822"/>
                  </a:cubicBezTo>
                  <a:cubicBezTo>
                    <a:pt x="1660277" y="151822"/>
                    <a:pt x="1655316" y="153434"/>
                    <a:pt x="1651248" y="156658"/>
                  </a:cubicBezTo>
                  <a:cubicBezTo>
                    <a:pt x="1647180" y="159883"/>
                    <a:pt x="1643980" y="165712"/>
                    <a:pt x="1641649" y="174146"/>
                  </a:cubicBezTo>
                  <a:cubicBezTo>
                    <a:pt x="1639317" y="182579"/>
                    <a:pt x="1638151" y="200240"/>
                    <a:pt x="1638151" y="227129"/>
                  </a:cubicBezTo>
                  <a:lnTo>
                    <a:pt x="1638151" y="275944"/>
                  </a:lnTo>
                  <a:lnTo>
                    <a:pt x="1596331" y="275944"/>
                  </a:lnTo>
                  <a:lnTo>
                    <a:pt x="1596331" y="117889"/>
                  </a:lnTo>
                  <a:lnTo>
                    <a:pt x="1635175" y="117889"/>
                  </a:lnTo>
                  <a:lnTo>
                    <a:pt x="1635175" y="140362"/>
                  </a:lnTo>
                  <a:cubicBezTo>
                    <a:pt x="1641822" y="129745"/>
                    <a:pt x="1647800" y="122750"/>
                    <a:pt x="1653108" y="119377"/>
                  </a:cubicBezTo>
                  <a:cubicBezTo>
                    <a:pt x="1658417" y="116004"/>
                    <a:pt x="1664444" y="114317"/>
                    <a:pt x="1671191" y="114317"/>
                  </a:cubicBezTo>
                  <a:close/>
                  <a:moveTo>
                    <a:pt x="1193155" y="114317"/>
                  </a:moveTo>
                  <a:cubicBezTo>
                    <a:pt x="1211808" y="114317"/>
                    <a:pt x="1225699" y="116525"/>
                    <a:pt x="1234827" y="120940"/>
                  </a:cubicBezTo>
                  <a:cubicBezTo>
                    <a:pt x="1243955" y="125355"/>
                    <a:pt x="1250380" y="130961"/>
                    <a:pt x="1254100" y="137757"/>
                  </a:cubicBezTo>
                  <a:cubicBezTo>
                    <a:pt x="1257821" y="144554"/>
                    <a:pt x="1259681" y="157031"/>
                    <a:pt x="1259681" y="175188"/>
                  </a:cubicBezTo>
                  <a:lnTo>
                    <a:pt x="1259235" y="224003"/>
                  </a:lnTo>
                  <a:cubicBezTo>
                    <a:pt x="1259235" y="237894"/>
                    <a:pt x="1259905" y="248138"/>
                    <a:pt x="1261244" y="254736"/>
                  </a:cubicBezTo>
                  <a:cubicBezTo>
                    <a:pt x="1262583" y="261334"/>
                    <a:pt x="1265089" y="268404"/>
                    <a:pt x="1268760" y="275944"/>
                  </a:cubicBezTo>
                  <a:lnTo>
                    <a:pt x="1227386" y="275944"/>
                  </a:lnTo>
                  <a:cubicBezTo>
                    <a:pt x="1226294" y="273166"/>
                    <a:pt x="1224955" y="269049"/>
                    <a:pt x="1223367" y="263591"/>
                  </a:cubicBezTo>
                  <a:cubicBezTo>
                    <a:pt x="1222673" y="261111"/>
                    <a:pt x="1222177" y="259474"/>
                    <a:pt x="1221879" y="258680"/>
                  </a:cubicBezTo>
                  <a:cubicBezTo>
                    <a:pt x="1214735" y="265625"/>
                    <a:pt x="1207095" y="270834"/>
                    <a:pt x="1198959" y="274307"/>
                  </a:cubicBezTo>
                  <a:cubicBezTo>
                    <a:pt x="1190823" y="277780"/>
                    <a:pt x="1182142" y="279516"/>
                    <a:pt x="1172915" y="279516"/>
                  </a:cubicBezTo>
                  <a:cubicBezTo>
                    <a:pt x="1156643" y="279516"/>
                    <a:pt x="1143819" y="275101"/>
                    <a:pt x="1134442" y="266270"/>
                  </a:cubicBezTo>
                  <a:cubicBezTo>
                    <a:pt x="1125066" y="257440"/>
                    <a:pt x="1120378" y="246278"/>
                    <a:pt x="1120378" y="232784"/>
                  </a:cubicBezTo>
                  <a:cubicBezTo>
                    <a:pt x="1120378" y="223854"/>
                    <a:pt x="1122511" y="215892"/>
                    <a:pt x="1126778" y="208897"/>
                  </a:cubicBezTo>
                  <a:cubicBezTo>
                    <a:pt x="1131044" y="201902"/>
                    <a:pt x="1137022" y="196544"/>
                    <a:pt x="1144712" y="192824"/>
                  </a:cubicBezTo>
                  <a:cubicBezTo>
                    <a:pt x="1152401" y="189103"/>
                    <a:pt x="1163489" y="185854"/>
                    <a:pt x="1177975" y="183075"/>
                  </a:cubicBezTo>
                  <a:cubicBezTo>
                    <a:pt x="1197521" y="179404"/>
                    <a:pt x="1211064" y="175981"/>
                    <a:pt x="1218605" y="172806"/>
                  </a:cubicBezTo>
                  <a:lnTo>
                    <a:pt x="1218605" y="168639"/>
                  </a:lnTo>
                  <a:cubicBezTo>
                    <a:pt x="1218605" y="160602"/>
                    <a:pt x="1216620" y="154873"/>
                    <a:pt x="1212652" y="151450"/>
                  </a:cubicBezTo>
                  <a:cubicBezTo>
                    <a:pt x="1208683" y="148026"/>
                    <a:pt x="1201192" y="146315"/>
                    <a:pt x="1190179" y="146315"/>
                  </a:cubicBezTo>
                  <a:cubicBezTo>
                    <a:pt x="1182737" y="146315"/>
                    <a:pt x="1176933" y="147778"/>
                    <a:pt x="1172766" y="150705"/>
                  </a:cubicBezTo>
                  <a:cubicBezTo>
                    <a:pt x="1168598" y="153632"/>
                    <a:pt x="1165225" y="158767"/>
                    <a:pt x="1162645" y="166109"/>
                  </a:cubicBezTo>
                  <a:lnTo>
                    <a:pt x="1124694" y="159263"/>
                  </a:lnTo>
                  <a:cubicBezTo>
                    <a:pt x="1128961" y="143983"/>
                    <a:pt x="1136303" y="132672"/>
                    <a:pt x="1146721" y="125330"/>
                  </a:cubicBezTo>
                  <a:cubicBezTo>
                    <a:pt x="1157139" y="117988"/>
                    <a:pt x="1172617" y="114317"/>
                    <a:pt x="1193155" y="114317"/>
                  </a:cubicBezTo>
                  <a:close/>
                  <a:moveTo>
                    <a:pt x="856506" y="114317"/>
                  </a:moveTo>
                  <a:cubicBezTo>
                    <a:pt x="874861" y="114317"/>
                    <a:pt x="890439" y="121510"/>
                    <a:pt x="903238" y="135897"/>
                  </a:cubicBezTo>
                  <a:cubicBezTo>
                    <a:pt x="916037" y="150284"/>
                    <a:pt x="922437" y="170326"/>
                    <a:pt x="922437" y="196024"/>
                  </a:cubicBezTo>
                  <a:cubicBezTo>
                    <a:pt x="922437" y="222416"/>
                    <a:pt x="915987" y="242929"/>
                    <a:pt x="903089" y="257564"/>
                  </a:cubicBezTo>
                  <a:cubicBezTo>
                    <a:pt x="890191" y="272199"/>
                    <a:pt x="874564" y="279516"/>
                    <a:pt x="856208" y="279516"/>
                  </a:cubicBezTo>
                  <a:cubicBezTo>
                    <a:pt x="847477" y="279516"/>
                    <a:pt x="839564" y="277780"/>
                    <a:pt x="832470" y="274307"/>
                  </a:cubicBezTo>
                  <a:cubicBezTo>
                    <a:pt x="825376" y="270834"/>
                    <a:pt x="817910" y="264881"/>
                    <a:pt x="810072" y="256448"/>
                  </a:cubicBezTo>
                  <a:lnTo>
                    <a:pt x="810072" y="336071"/>
                  </a:lnTo>
                  <a:lnTo>
                    <a:pt x="768251" y="336071"/>
                  </a:lnTo>
                  <a:lnTo>
                    <a:pt x="768251" y="117889"/>
                  </a:lnTo>
                  <a:lnTo>
                    <a:pt x="807244" y="117889"/>
                  </a:lnTo>
                  <a:lnTo>
                    <a:pt x="807244" y="141106"/>
                  </a:lnTo>
                  <a:cubicBezTo>
                    <a:pt x="812304" y="133168"/>
                    <a:pt x="819150" y="126719"/>
                    <a:pt x="827782" y="121758"/>
                  </a:cubicBezTo>
                  <a:cubicBezTo>
                    <a:pt x="836414" y="116797"/>
                    <a:pt x="845989" y="114317"/>
                    <a:pt x="856506" y="114317"/>
                  </a:cubicBezTo>
                  <a:close/>
                  <a:moveTo>
                    <a:pt x="479227" y="114317"/>
                  </a:moveTo>
                  <a:cubicBezTo>
                    <a:pt x="503138" y="114317"/>
                    <a:pt x="522734" y="122081"/>
                    <a:pt x="538014" y="137608"/>
                  </a:cubicBezTo>
                  <a:cubicBezTo>
                    <a:pt x="553293" y="153136"/>
                    <a:pt x="560933" y="172757"/>
                    <a:pt x="560933" y="196470"/>
                  </a:cubicBezTo>
                  <a:cubicBezTo>
                    <a:pt x="560933" y="220382"/>
                    <a:pt x="553219" y="240201"/>
                    <a:pt x="537791" y="255927"/>
                  </a:cubicBezTo>
                  <a:cubicBezTo>
                    <a:pt x="522362" y="271653"/>
                    <a:pt x="502940" y="279516"/>
                    <a:pt x="479524" y="279516"/>
                  </a:cubicBezTo>
                  <a:cubicBezTo>
                    <a:pt x="465038" y="279516"/>
                    <a:pt x="451222" y="276242"/>
                    <a:pt x="438076" y="269693"/>
                  </a:cubicBezTo>
                  <a:cubicBezTo>
                    <a:pt x="424929" y="263145"/>
                    <a:pt x="414933" y="253546"/>
                    <a:pt x="408087" y="240895"/>
                  </a:cubicBezTo>
                  <a:cubicBezTo>
                    <a:pt x="401241" y="228245"/>
                    <a:pt x="397818" y="212841"/>
                    <a:pt x="397818" y="194684"/>
                  </a:cubicBezTo>
                  <a:cubicBezTo>
                    <a:pt x="397818" y="180793"/>
                    <a:pt x="401241" y="167349"/>
                    <a:pt x="408087" y="154352"/>
                  </a:cubicBezTo>
                  <a:cubicBezTo>
                    <a:pt x="414933" y="141354"/>
                    <a:pt x="424632" y="131432"/>
                    <a:pt x="437183" y="124586"/>
                  </a:cubicBezTo>
                  <a:cubicBezTo>
                    <a:pt x="449734" y="117740"/>
                    <a:pt x="463749" y="114317"/>
                    <a:pt x="479227" y="114317"/>
                  </a:cubicBezTo>
                  <a:close/>
                  <a:moveTo>
                    <a:pt x="1537246" y="62078"/>
                  </a:moveTo>
                  <a:lnTo>
                    <a:pt x="1537246" y="117889"/>
                  </a:lnTo>
                  <a:lnTo>
                    <a:pt x="1565821" y="117889"/>
                  </a:lnTo>
                  <a:lnTo>
                    <a:pt x="1565821" y="151226"/>
                  </a:lnTo>
                  <a:lnTo>
                    <a:pt x="1537246" y="151226"/>
                  </a:lnTo>
                  <a:lnTo>
                    <a:pt x="1537246" y="214925"/>
                  </a:lnTo>
                  <a:cubicBezTo>
                    <a:pt x="1537246" y="227823"/>
                    <a:pt x="1537519" y="235339"/>
                    <a:pt x="1538064" y="237472"/>
                  </a:cubicBezTo>
                  <a:cubicBezTo>
                    <a:pt x="1538610" y="239605"/>
                    <a:pt x="1539850" y="241367"/>
                    <a:pt x="1541785" y="242756"/>
                  </a:cubicBezTo>
                  <a:cubicBezTo>
                    <a:pt x="1543720" y="244145"/>
                    <a:pt x="1546076" y="244839"/>
                    <a:pt x="1548854" y="244839"/>
                  </a:cubicBezTo>
                  <a:cubicBezTo>
                    <a:pt x="1552724" y="244839"/>
                    <a:pt x="1558330" y="243500"/>
                    <a:pt x="1565672" y="240821"/>
                  </a:cubicBezTo>
                  <a:lnTo>
                    <a:pt x="1569244" y="273265"/>
                  </a:lnTo>
                  <a:cubicBezTo>
                    <a:pt x="1559520" y="277433"/>
                    <a:pt x="1548507" y="279516"/>
                    <a:pt x="1536204" y="279516"/>
                  </a:cubicBezTo>
                  <a:cubicBezTo>
                    <a:pt x="1528663" y="279516"/>
                    <a:pt x="1521867" y="278251"/>
                    <a:pt x="1515815" y="275721"/>
                  </a:cubicBezTo>
                  <a:cubicBezTo>
                    <a:pt x="1509762" y="273191"/>
                    <a:pt x="1505322" y="269917"/>
                    <a:pt x="1502494" y="265898"/>
                  </a:cubicBezTo>
                  <a:cubicBezTo>
                    <a:pt x="1499667" y="261880"/>
                    <a:pt x="1497707" y="256448"/>
                    <a:pt x="1496616" y="249602"/>
                  </a:cubicBezTo>
                  <a:cubicBezTo>
                    <a:pt x="1495723" y="244740"/>
                    <a:pt x="1495276" y="234917"/>
                    <a:pt x="1495276" y="220134"/>
                  </a:cubicBezTo>
                  <a:lnTo>
                    <a:pt x="1495276" y="151226"/>
                  </a:lnTo>
                  <a:lnTo>
                    <a:pt x="1476077" y="151226"/>
                  </a:lnTo>
                  <a:lnTo>
                    <a:pt x="1476077" y="117889"/>
                  </a:lnTo>
                  <a:lnTo>
                    <a:pt x="1495276" y="117889"/>
                  </a:lnTo>
                  <a:lnTo>
                    <a:pt x="1495276" y="86486"/>
                  </a:lnTo>
                  <a:close/>
                  <a:moveTo>
                    <a:pt x="1346746" y="62078"/>
                  </a:moveTo>
                  <a:lnTo>
                    <a:pt x="1346746" y="117889"/>
                  </a:lnTo>
                  <a:lnTo>
                    <a:pt x="1375321" y="117889"/>
                  </a:lnTo>
                  <a:lnTo>
                    <a:pt x="1375321" y="151226"/>
                  </a:lnTo>
                  <a:lnTo>
                    <a:pt x="1346746" y="151226"/>
                  </a:lnTo>
                  <a:lnTo>
                    <a:pt x="1346746" y="214925"/>
                  </a:lnTo>
                  <a:cubicBezTo>
                    <a:pt x="1346746" y="227823"/>
                    <a:pt x="1347019" y="235339"/>
                    <a:pt x="1347564" y="237472"/>
                  </a:cubicBezTo>
                  <a:cubicBezTo>
                    <a:pt x="1348110" y="239605"/>
                    <a:pt x="1349350" y="241367"/>
                    <a:pt x="1351285" y="242756"/>
                  </a:cubicBezTo>
                  <a:cubicBezTo>
                    <a:pt x="1353220" y="244145"/>
                    <a:pt x="1355576" y="244839"/>
                    <a:pt x="1358354" y="244839"/>
                  </a:cubicBezTo>
                  <a:cubicBezTo>
                    <a:pt x="1362224" y="244839"/>
                    <a:pt x="1367830" y="243500"/>
                    <a:pt x="1375172" y="240821"/>
                  </a:cubicBezTo>
                  <a:lnTo>
                    <a:pt x="1378744" y="273265"/>
                  </a:lnTo>
                  <a:cubicBezTo>
                    <a:pt x="1369020" y="277433"/>
                    <a:pt x="1358007" y="279516"/>
                    <a:pt x="1345704" y="279516"/>
                  </a:cubicBezTo>
                  <a:cubicBezTo>
                    <a:pt x="1338163" y="279516"/>
                    <a:pt x="1331367" y="278251"/>
                    <a:pt x="1325315" y="275721"/>
                  </a:cubicBezTo>
                  <a:cubicBezTo>
                    <a:pt x="1319262" y="273191"/>
                    <a:pt x="1314822" y="269917"/>
                    <a:pt x="1311994" y="265898"/>
                  </a:cubicBezTo>
                  <a:cubicBezTo>
                    <a:pt x="1309167" y="261880"/>
                    <a:pt x="1307207" y="256448"/>
                    <a:pt x="1306116" y="249602"/>
                  </a:cubicBezTo>
                  <a:cubicBezTo>
                    <a:pt x="1305223" y="244740"/>
                    <a:pt x="1304776" y="234917"/>
                    <a:pt x="1304776" y="220134"/>
                  </a:cubicBezTo>
                  <a:lnTo>
                    <a:pt x="1304776" y="151226"/>
                  </a:lnTo>
                  <a:lnTo>
                    <a:pt x="1285577" y="151226"/>
                  </a:lnTo>
                  <a:lnTo>
                    <a:pt x="1285577" y="117889"/>
                  </a:lnTo>
                  <a:lnTo>
                    <a:pt x="1304776" y="117889"/>
                  </a:lnTo>
                  <a:lnTo>
                    <a:pt x="1304776" y="86486"/>
                  </a:lnTo>
                  <a:close/>
                  <a:moveTo>
                    <a:pt x="1721941" y="57762"/>
                  </a:moveTo>
                  <a:lnTo>
                    <a:pt x="1763762" y="57762"/>
                  </a:lnTo>
                  <a:lnTo>
                    <a:pt x="1763762" y="96458"/>
                  </a:lnTo>
                  <a:lnTo>
                    <a:pt x="1721941" y="96458"/>
                  </a:lnTo>
                  <a:close/>
                  <a:moveTo>
                    <a:pt x="950268" y="57762"/>
                  </a:moveTo>
                  <a:lnTo>
                    <a:pt x="992088" y="57762"/>
                  </a:lnTo>
                  <a:lnTo>
                    <a:pt x="992088" y="137981"/>
                  </a:lnTo>
                  <a:cubicBezTo>
                    <a:pt x="1005582" y="122205"/>
                    <a:pt x="1021705" y="114317"/>
                    <a:pt x="1040457" y="114317"/>
                  </a:cubicBezTo>
                  <a:cubicBezTo>
                    <a:pt x="1050082" y="114317"/>
                    <a:pt x="1058763" y="116103"/>
                    <a:pt x="1066502" y="119675"/>
                  </a:cubicBezTo>
                  <a:cubicBezTo>
                    <a:pt x="1074241" y="123247"/>
                    <a:pt x="1080070" y="127811"/>
                    <a:pt x="1083990" y="133367"/>
                  </a:cubicBezTo>
                  <a:cubicBezTo>
                    <a:pt x="1087909" y="138923"/>
                    <a:pt x="1090588" y="145075"/>
                    <a:pt x="1092026" y="151822"/>
                  </a:cubicBezTo>
                  <a:cubicBezTo>
                    <a:pt x="1093465" y="158568"/>
                    <a:pt x="1094184" y="169036"/>
                    <a:pt x="1094184" y="183224"/>
                  </a:cubicBezTo>
                  <a:lnTo>
                    <a:pt x="1094184" y="275944"/>
                  </a:lnTo>
                  <a:lnTo>
                    <a:pt x="1052364" y="275944"/>
                  </a:lnTo>
                  <a:lnTo>
                    <a:pt x="1052364" y="192452"/>
                  </a:lnTo>
                  <a:cubicBezTo>
                    <a:pt x="1052364" y="175882"/>
                    <a:pt x="1051570" y="165365"/>
                    <a:pt x="1049982" y="160900"/>
                  </a:cubicBezTo>
                  <a:cubicBezTo>
                    <a:pt x="1048395" y="156435"/>
                    <a:pt x="1045592" y="152888"/>
                    <a:pt x="1041574" y="150259"/>
                  </a:cubicBezTo>
                  <a:cubicBezTo>
                    <a:pt x="1037555" y="147630"/>
                    <a:pt x="1032520" y="146315"/>
                    <a:pt x="1026468" y="146315"/>
                  </a:cubicBezTo>
                  <a:cubicBezTo>
                    <a:pt x="1019522" y="146315"/>
                    <a:pt x="1013321" y="148002"/>
                    <a:pt x="1007864" y="151375"/>
                  </a:cubicBezTo>
                  <a:cubicBezTo>
                    <a:pt x="1002407" y="154749"/>
                    <a:pt x="998414" y="159833"/>
                    <a:pt x="995883" y="166630"/>
                  </a:cubicBezTo>
                  <a:cubicBezTo>
                    <a:pt x="993353" y="173426"/>
                    <a:pt x="992088" y="183472"/>
                    <a:pt x="992088" y="196768"/>
                  </a:cubicBezTo>
                  <a:lnTo>
                    <a:pt x="992088" y="275944"/>
                  </a:lnTo>
                  <a:lnTo>
                    <a:pt x="950268" y="275944"/>
                  </a:lnTo>
                  <a:close/>
                  <a:moveTo>
                    <a:pt x="588466" y="57762"/>
                  </a:moveTo>
                  <a:lnTo>
                    <a:pt x="630287" y="57762"/>
                  </a:lnTo>
                  <a:lnTo>
                    <a:pt x="630287" y="96458"/>
                  </a:lnTo>
                  <a:lnTo>
                    <a:pt x="588466" y="96458"/>
                  </a:lnTo>
                  <a:close/>
                  <a:moveTo>
                    <a:pt x="226368" y="57762"/>
                  </a:moveTo>
                  <a:lnTo>
                    <a:pt x="268188" y="57762"/>
                  </a:lnTo>
                  <a:lnTo>
                    <a:pt x="268188" y="137981"/>
                  </a:lnTo>
                  <a:cubicBezTo>
                    <a:pt x="281682" y="122205"/>
                    <a:pt x="297805" y="114317"/>
                    <a:pt x="316558" y="114317"/>
                  </a:cubicBezTo>
                  <a:cubicBezTo>
                    <a:pt x="326182" y="114317"/>
                    <a:pt x="334863" y="116103"/>
                    <a:pt x="342602" y="119675"/>
                  </a:cubicBezTo>
                  <a:cubicBezTo>
                    <a:pt x="350341" y="123247"/>
                    <a:pt x="356171" y="127811"/>
                    <a:pt x="360090" y="133367"/>
                  </a:cubicBezTo>
                  <a:cubicBezTo>
                    <a:pt x="364009" y="138923"/>
                    <a:pt x="366688" y="145075"/>
                    <a:pt x="368126" y="151822"/>
                  </a:cubicBezTo>
                  <a:cubicBezTo>
                    <a:pt x="369565" y="158568"/>
                    <a:pt x="370284" y="169036"/>
                    <a:pt x="370284" y="183224"/>
                  </a:cubicBezTo>
                  <a:lnTo>
                    <a:pt x="370284" y="275944"/>
                  </a:lnTo>
                  <a:lnTo>
                    <a:pt x="328464" y="275944"/>
                  </a:lnTo>
                  <a:lnTo>
                    <a:pt x="328464" y="192452"/>
                  </a:lnTo>
                  <a:cubicBezTo>
                    <a:pt x="328464" y="175882"/>
                    <a:pt x="327670" y="165365"/>
                    <a:pt x="326083" y="160900"/>
                  </a:cubicBezTo>
                  <a:cubicBezTo>
                    <a:pt x="324495" y="156435"/>
                    <a:pt x="321692" y="152888"/>
                    <a:pt x="317674" y="150259"/>
                  </a:cubicBezTo>
                  <a:cubicBezTo>
                    <a:pt x="313655" y="147630"/>
                    <a:pt x="308620" y="146315"/>
                    <a:pt x="302568" y="146315"/>
                  </a:cubicBezTo>
                  <a:cubicBezTo>
                    <a:pt x="295622" y="146315"/>
                    <a:pt x="289421" y="148002"/>
                    <a:pt x="283964" y="151375"/>
                  </a:cubicBezTo>
                  <a:cubicBezTo>
                    <a:pt x="278507" y="154749"/>
                    <a:pt x="274514" y="159833"/>
                    <a:pt x="271983" y="166630"/>
                  </a:cubicBezTo>
                  <a:cubicBezTo>
                    <a:pt x="269453" y="173426"/>
                    <a:pt x="268188" y="183472"/>
                    <a:pt x="268188" y="196768"/>
                  </a:cubicBezTo>
                  <a:lnTo>
                    <a:pt x="268188" y="275944"/>
                  </a:lnTo>
                  <a:lnTo>
                    <a:pt x="226368" y="275944"/>
                  </a:lnTo>
                  <a:close/>
                  <a:moveTo>
                    <a:pt x="1859756" y="54042"/>
                  </a:moveTo>
                  <a:lnTo>
                    <a:pt x="1898452" y="54042"/>
                  </a:lnTo>
                  <a:lnTo>
                    <a:pt x="1929259" y="97946"/>
                  </a:lnTo>
                  <a:lnTo>
                    <a:pt x="1895624" y="97946"/>
                  </a:lnTo>
                  <a:lnTo>
                    <a:pt x="1878360" y="75770"/>
                  </a:lnTo>
                  <a:lnTo>
                    <a:pt x="1862286" y="97946"/>
                  </a:lnTo>
                  <a:lnTo>
                    <a:pt x="1828502" y="97946"/>
                  </a:lnTo>
                  <a:close/>
                  <a:moveTo>
                    <a:pt x="1193899" y="54042"/>
                  </a:moveTo>
                  <a:lnTo>
                    <a:pt x="1240780" y="54042"/>
                  </a:lnTo>
                  <a:lnTo>
                    <a:pt x="1199852" y="98541"/>
                  </a:lnTo>
                  <a:lnTo>
                    <a:pt x="1173361" y="98541"/>
                  </a:lnTo>
                  <a:close/>
                  <a:moveTo>
                    <a:pt x="460177" y="54042"/>
                  </a:moveTo>
                  <a:lnTo>
                    <a:pt x="498872" y="54042"/>
                  </a:lnTo>
                  <a:lnTo>
                    <a:pt x="529679" y="97946"/>
                  </a:lnTo>
                  <a:lnTo>
                    <a:pt x="496044" y="97946"/>
                  </a:lnTo>
                  <a:lnTo>
                    <a:pt x="478780" y="75770"/>
                  </a:lnTo>
                  <a:lnTo>
                    <a:pt x="462707" y="97946"/>
                  </a:lnTo>
                  <a:lnTo>
                    <a:pt x="428923" y="97946"/>
                  </a:lnTo>
                  <a:close/>
                  <a:moveTo>
                    <a:pt x="102096" y="54042"/>
                  </a:moveTo>
                  <a:cubicBezTo>
                    <a:pt x="128786" y="54042"/>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7"/>
                    <a:pt x="45393" y="139518"/>
                    <a:pt x="45393" y="165514"/>
                  </a:cubicBezTo>
                  <a:cubicBezTo>
                    <a:pt x="45393" y="193097"/>
                    <a:pt x="50354" y="212742"/>
                    <a:pt x="60275" y="224450"/>
                  </a:cubicBezTo>
                  <a:cubicBezTo>
                    <a:pt x="70197" y="236158"/>
                    <a:pt x="83096" y="242011"/>
                    <a:pt x="98971" y="242011"/>
                  </a:cubicBezTo>
                  <a:cubicBezTo>
                    <a:pt x="110679" y="242011"/>
                    <a:pt x="120749" y="238291"/>
                    <a:pt x="129183" y="230849"/>
                  </a:cubicBezTo>
                  <a:cubicBezTo>
                    <a:pt x="137616" y="223408"/>
                    <a:pt x="143669" y="211700"/>
                    <a:pt x="147340" y="195726"/>
                  </a:cubicBezTo>
                  <a:lnTo>
                    <a:pt x="190054"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80"/>
                    <a:pt x="0" y="203118"/>
                    <a:pt x="0" y="168788"/>
                  </a:cubicBezTo>
                  <a:cubicBezTo>
                    <a:pt x="0" y="132474"/>
                    <a:pt x="9376" y="104271"/>
                    <a:pt x="28129" y="84179"/>
                  </a:cubicBezTo>
                  <a:cubicBezTo>
                    <a:pt x="46881" y="64087"/>
                    <a:pt x="71537" y="54042"/>
                    <a:pt x="102096" y="54042"/>
                  </a:cubicBezTo>
                  <a:close/>
                  <a:moveTo>
                    <a:pt x="431899" y="4035"/>
                  </a:moveTo>
                  <a:lnTo>
                    <a:pt x="478780" y="4035"/>
                  </a:lnTo>
                  <a:lnTo>
                    <a:pt x="499318" y="46005"/>
                  </a:lnTo>
                  <a:lnTo>
                    <a:pt x="472976" y="46005"/>
                  </a:lnTo>
                  <a:close/>
                  <a:moveTo>
                    <a:pt x="1870770" y="17"/>
                  </a:moveTo>
                  <a:cubicBezTo>
                    <a:pt x="1882973" y="116"/>
                    <a:pt x="1892945" y="2100"/>
                    <a:pt x="1900684" y="5970"/>
                  </a:cubicBezTo>
                  <a:cubicBezTo>
                    <a:pt x="1909217" y="10137"/>
                    <a:pt x="1913582" y="15942"/>
                    <a:pt x="1913781" y="23383"/>
                  </a:cubicBezTo>
                  <a:cubicBezTo>
                    <a:pt x="1914178" y="33702"/>
                    <a:pt x="1905149" y="40002"/>
                    <a:pt x="1886694" y="42284"/>
                  </a:cubicBezTo>
                  <a:lnTo>
                    <a:pt x="1886694" y="49725"/>
                  </a:lnTo>
                  <a:lnTo>
                    <a:pt x="1870025" y="49725"/>
                  </a:lnTo>
                  <a:lnTo>
                    <a:pt x="1870025" y="33354"/>
                  </a:lnTo>
                  <a:cubicBezTo>
                    <a:pt x="1875681" y="32759"/>
                    <a:pt x="1879302" y="32213"/>
                    <a:pt x="1880890" y="31717"/>
                  </a:cubicBezTo>
                  <a:cubicBezTo>
                    <a:pt x="1886148" y="30427"/>
                    <a:pt x="1888827" y="28145"/>
                    <a:pt x="1888927" y="24871"/>
                  </a:cubicBezTo>
                  <a:cubicBezTo>
                    <a:pt x="1889026" y="22589"/>
                    <a:pt x="1887637" y="20654"/>
                    <a:pt x="1884759" y="19067"/>
                  </a:cubicBezTo>
                  <a:cubicBezTo>
                    <a:pt x="1880592" y="16785"/>
                    <a:pt x="1873994" y="15644"/>
                    <a:pt x="1864965" y="15644"/>
                  </a:cubicBezTo>
                  <a:cubicBezTo>
                    <a:pt x="1861889" y="15644"/>
                    <a:pt x="1857226" y="15842"/>
                    <a:pt x="1850975" y="16239"/>
                  </a:cubicBezTo>
                  <a:lnTo>
                    <a:pt x="1849338" y="1059"/>
                  </a:lnTo>
                  <a:cubicBezTo>
                    <a:pt x="1853208" y="265"/>
                    <a:pt x="1860352" y="-82"/>
                    <a:pt x="1870770"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6" name="TextBox 25">
              <a:extLst>
                <a:ext uri="{FF2B5EF4-FFF2-40B4-BE49-F238E27FC236}">
                  <a16:creationId xmlns:a16="http://schemas.microsoft.com/office/drawing/2014/main" id="{C7D8CEE4-126C-4ACF-A1A0-EBA174D6B816}"/>
                </a:ext>
              </a:extLst>
            </p:cNvPr>
            <p:cNvSpPr txBox="1">
              <a:spLocks noChangeAspect="1"/>
            </p:cNvSpPr>
            <p:nvPr>
              <p:custDataLst>
                <p:tags r:id="rId6"/>
              </p:custDataLst>
            </p:nvPr>
          </p:nvSpPr>
          <p:spPr>
            <a:xfrm>
              <a:off x="8697132" y="4491449"/>
              <a:ext cx="2127684" cy="703064"/>
            </a:xfrm>
            <a:custGeom>
              <a:avLst/>
              <a:gdLst/>
              <a:ahLst/>
              <a:cxnLst/>
              <a:rect l="l" t="t" r="r" b="b"/>
              <a:pathLst>
                <a:path w="2127684" h="703064">
                  <a:moveTo>
                    <a:pt x="2034034" y="661244"/>
                  </a:moveTo>
                  <a:lnTo>
                    <a:pt x="2075854" y="661244"/>
                  </a:lnTo>
                  <a:lnTo>
                    <a:pt x="2075854" y="703064"/>
                  </a:lnTo>
                  <a:lnTo>
                    <a:pt x="2034034" y="703064"/>
                  </a:lnTo>
                  <a:close/>
                  <a:moveTo>
                    <a:pt x="949672" y="515839"/>
                  </a:moveTo>
                  <a:cubicBezTo>
                    <a:pt x="938361" y="515839"/>
                    <a:pt x="929184" y="520006"/>
                    <a:pt x="922139" y="528340"/>
                  </a:cubicBezTo>
                  <a:cubicBezTo>
                    <a:pt x="914698" y="537171"/>
                    <a:pt x="910977" y="549176"/>
                    <a:pt x="910977" y="564356"/>
                  </a:cubicBezTo>
                  <a:cubicBezTo>
                    <a:pt x="910977" y="579537"/>
                    <a:pt x="914698" y="591542"/>
                    <a:pt x="922139" y="600373"/>
                  </a:cubicBezTo>
                  <a:cubicBezTo>
                    <a:pt x="929184" y="608707"/>
                    <a:pt x="938361" y="612874"/>
                    <a:pt x="949672" y="612874"/>
                  </a:cubicBezTo>
                  <a:cubicBezTo>
                    <a:pt x="960983" y="612874"/>
                    <a:pt x="970111" y="608707"/>
                    <a:pt x="977057" y="600373"/>
                  </a:cubicBezTo>
                  <a:cubicBezTo>
                    <a:pt x="984498" y="591542"/>
                    <a:pt x="988219" y="579438"/>
                    <a:pt x="988219" y="564059"/>
                  </a:cubicBezTo>
                  <a:cubicBezTo>
                    <a:pt x="988219" y="548978"/>
                    <a:pt x="984498" y="537071"/>
                    <a:pt x="977057" y="528340"/>
                  </a:cubicBezTo>
                  <a:cubicBezTo>
                    <a:pt x="970111" y="520006"/>
                    <a:pt x="960983" y="515839"/>
                    <a:pt x="949672" y="515839"/>
                  </a:cubicBezTo>
                  <a:close/>
                  <a:moveTo>
                    <a:pt x="425797" y="515839"/>
                  </a:moveTo>
                  <a:cubicBezTo>
                    <a:pt x="414883" y="515839"/>
                    <a:pt x="405705" y="520006"/>
                    <a:pt x="398264" y="528340"/>
                  </a:cubicBezTo>
                  <a:cubicBezTo>
                    <a:pt x="390823" y="536674"/>
                    <a:pt x="387102" y="548680"/>
                    <a:pt x="387102" y="564356"/>
                  </a:cubicBezTo>
                  <a:cubicBezTo>
                    <a:pt x="387102" y="580033"/>
                    <a:pt x="390823" y="592039"/>
                    <a:pt x="398264" y="600373"/>
                  </a:cubicBezTo>
                  <a:cubicBezTo>
                    <a:pt x="405705" y="608707"/>
                    <a:pt x="414883" y="612874"/>
                    <a:pt x="425797" y="612874"/>
                  </a:cubicBezTo>
                  <a:cubicBezTo>
                    <a:pt x="436711" y="612874"/>
                    <a:pt x="445864" y="608707"/>
                    <a:pt x="453256" y="600373"/>
                  </a:cubicBezTo>
                  <a:cubicBezTo>
                    <a:pt x="460648" y="592039"/>
                    <a:pt x="464344" y="579934"/>
                    <a:pt x="464344" y="564059"/>
                  </a:cubicBezTo>
                  <a:cubicBezTo>
                    <a:pt x="464344" y="548581"/>
                    <a:pt x="460648" y="536674"/>
                    <a:pt x="453256" y="528340"/>
                  </a:cubicBezTo>
                  <a:cubicBezTo>
                    <a:pt x="445864" y="520006"/>
                    <a:pt x="436711" y="515839"/>
                    <a:pt x="425797" y="515839"/>
                  </a:cubicBezTo>
                  <a:close/>
                  <a:moveTo>
                    <a:pt x="2055018" y="513755"/>
                  </a:moveTo>
                  <a:cubicBezTo>
                    <a:pt x="2045891" y="513755"/>
                    <a:pt x="2038350" y="517079"/>
                    <a:pt x="2032397" y="523726"/>
                  </a:cubicBezTo>
                  <a:cubicBezTo>
                    <a:pt x="2026444" y="530374"/>
                    <a:pt x="2023517" y="539403"/>
                    <a:pt x="2023616" y="550813"/>
                  </a:cubicBezTo>
                  <a:lnTo>
                    <a:pt x="2086124" y="550813"/>
                  </a:lnTo>
                  <a:cubicBezTo>
                    <a:pt x="2085826" y="538708"/>
                    <a:pt x="2082701" y="529506"/>
                    <a:pt x="2076748" y="523206"/>
                  </a:cubicBezTo>
                  <a:cubicBezTo>
                    <a:pt x="2070794" y="516905"/>
                    <a:pt x="2063552" y="513755"/>
                    <a:pt x="2055018" y="513755"/>
                  </a:cubicBezTo>
                  <a:close/>
                  <a:moveTo>
                    <a:pt x="1531144" y="513755"/>
                  </a:moveTo>
                  <a:cubicBezTo>
                    <a:pt x="1522016" y="513755"/>
                    <a:pt x="1514475" y="517079"/>
                    <a:pt x="1508522" y="523726"/>
                  </a:cubicBezTo>
                  <a:cubicBezTo>
                    <a:pt x="1502569" y="530374"/>
                    <a:pt x="1499642" y="539403"/>
                    <a:pt x="1499741" y="550813"/>
                  </a:cubicBezTo>
                  <a:lnTo>
                    <a:pt x="1562249" y="550813"/>
                  </a:lnTo>
                  <a:cubicBezTo>
                    <a:pt x="1561951" y="538708"/>
                    <a:pt x="1558826" y="529506"/>
                    <a:pt x="1552873" y="523206"/>
                  </a:cubicBezTo>
                  <a:cubicBezTo>
                    <a:pt x="1546920" y="516905"/>
                    <a:pt x="1539676" y="513755"/>
                    <a:pt x="1531144" y="513755"/>
                  </a:cubicBezTo>
                  <a:close/>
                  <a:moveTo>
                    <a:pt x="534888" y="485329"/>
                  </a:moveTo>
                  <a:lnTo>
                    <a:pt x="576709" y="485329"/>
                  </a:lnTo>
                  <a:lnTo>
                    <a:pt x="576709" y="643384"/>
                  </a:lnTo>
                  <a:lnTo>
                    <a:pt x="534888" y="643384"/>
                  </a:lnTo>
                  <a:close/>
                  <a:moveTo>
                    <a:pt x="2052488" y="481757"/>
                  </a:moveTo>
                  <a:cubicBezTo>
                    <a:pt x="2076003" y="481757"/>
                    <a:pt x="2094558" y="489521"/>
                    <a:pt x="2108150" y="505048"/>
                  </a:cubicBezTo>
                  <a:cubicBezTo>
                    <a:pt x="2121743" y="520576"/>
                    <a:pt x="2128242" y="544364"/>
                    <a:pt x="2127647" y="576412"/>
                  </a:cubicBezTo>
                  <a:lnTo>
                    <a:pt x="2022872" y="576412"/>
                  </a:lnTo>
                  <a:cubicBezTo>
                    <a:pt x="2023170" y="588814"/>
                    <a:pt x="2026543" y="598463"/>
                    <a:pt x="2032992" y="605359"/>
                  </a:cubicBezTo>
                  <a:cubicBezTo>
                    <a:pt x="2039441" y="612254"/>
                    <a:pt x="2047478" y="615702"/>
                    <a:pt x="2057102" y="615702"/>
                  </a:cubicBezTo>
                  <a:cubicBezTo>
                    <a:pt x="2063651" y="615702"/>
                    <a:pt x="2069157" y="613916"/>
                    <a:pt x="2073622" y="610344"/>
                  </a:cubicBezTo>
                  <a:cubicBezTo>
                    <a:pt x="2078087" y="606772"/>
                    <a:pt x="2081460" y="601018"/>
                    <a:pt x="2083742" y="593080"/>
                  </a:cubicBezTo>
                  <a:lnTo>
                    <a:pt x="2125414" y="600075"/>
                  </a:lnTo>
                  <a:cubicBezTo>
                    <a:pt x="2120056" y="615355"/>
                    <a:pt x="2111598" y="626988"/>
                    <a:pt x="2100039" y="634975"/>
                  </a:cubicBezTo>
                  <a:cubicBezTo>
                    <a:pt x="2088480" y="642963"/>
                    <a:pt x="2074019" y="646956"/>
                    <a:pt x="2056656" y="646956"/>
                  </a:cubicBezTo>
                  <a:cubicBezTo>
                    <a:pt x="2029172" y="646956"/>
                    <a:pt x="2008832" y="637977"/>
                    <a:pt x="1995636" y="620018"/>
                  </a:cubicBezTo>
                  <a:cubicBezTo>
                    <a:pt x="1985218" y="605632"/>
                    <a:pt x="1980009" y="587474"/>
                    <a:pt x="1980009" y="565547"/>
                  </a:cubicBezTo>
                  <a:cubicBezTo>
                    <a:pt x="1980009" y="539353"/>
                    <a:pt x="1986856" y="518840"/>
                    <a:pt x="2000548" y="504007"/>
                  </a:cubicBezTo>
                  <a:cubicBezTo>
                    <a:pt x="2014240" y="489174"/>
                    <a:pt x="2031554" y="481757"/>
                    <a:pt x="2052488" y="481757"/>
                  </a:cubicBezTo>
                  <a:close/>
                  <a:moveTo>
                    <a:pt x="1810196" y="481757"/>
                  </a:moveTo>
                  <a:cubicBezTo>
                    <a:pt x="1820317" y="481757"/>
                    <a:pt x="1829098" y="483840"/>
                    <a:pt x="1836539" y="488008"/>
                  </a:cubicBezTo>
                  <a:cubicBezTo>
                    <a:pt x="1843980" y="492175"/>
                    <a:pt x="1850082" y="498475"/>
                    <a:pt x="1854845" y="506909"/>
                  </a:cubicBezTo>
                  <a:cubicBezTo>
                    <a:pt x="1861790" y="498475"/>
                    <a:pt x="1869281" y="492175"/>
                    <a:pt x="1877318" y="488008"/>
                  </a:cubicBezTo>
                  <a:cubicBezTo>
                    <a:pt x="1885355" y="483840"/>
                    <a:pt x="1893937" y="481757"/>
                    <a:pt x="1903065" y="481757"/>
                  </a:cubicBezTo>
                  <a:cubicBezTo>
                    <a:pt x="1914674" y="481757"/>
                    <a:pt x="1924496" y="484113"/>
                    <a:pt x="1932533" y="488826"/>
                  </a:cubicBezTo>
                  <a:cubicBezTo>
                    <a:pt x="1940570" y="493539"/>
                    <a:pt x="1946572" y="500460"/>
                    <a:pt x="1950542" y="509588"/>
                  </a:cubicBezTo>
                  <a:cubicBezTo>
                    <a:pt x="1953419" y="516335"/>
                    <a:pt x="1954858" y="527249"/>
                    <a:pt x="1954858" y="542330"/>
                  </a:cubicBezTo>
                  <a:lnTo>
                    <a:pt x="1954858" y="643384"/>
                  </a:lnTo>
                  <a:lnTo>
                    <a:pt x="1913037" y="643384"/>
                  </a:lnTo>
                  <a:lnTo>
                    <a:pt x="1913037" y="553046"/>
                  </a:lnTo>
                  <a:cubicBezTo>
                    <a:pt x="1913037" y="537369"/>
                    <a:pt x="1911598" y="527249"/>
                    <a:pt x="1908721" y="522685"/>
                  </a:cubicBezTo>
                  <a:cubicBezTo>
                    <a:pt x="1904851" y="516731"/>
                    <a:pt x="1898898" y="513755"/>
                    <a:pt x="1890861" y="513755"/>
                  </a:cubicBezTo>
                  <a:cubicBezTo>
                    <a:pt x="1885008" y="513755"/>
                    <a:pt x="1879501" y="515541"/>
                    <a:pt x="1874342" y="519113"/>
                  </a:cubicBezTo>
                  <a:cubicBezTo>
                    <a:pt x="1869182" y="522685"/>
                    <a:pt x="1865461" y="527918"/>
                    <a:pt x="1863179" y="534814"/>
                  </a:cubicBezTo>
                  <a:cubicBezTo>
                    <a:pt x="1860897" y="541710"/>
                    <a:pt x="1859756" y="552599"/>
                    <a:pt x="1859756" y="567482"/>
                  </a:cubicBezTo>
                  <a:lnTo>
                    <a:pt x="1859756" y="643384"/>
                  </a:lnTo>
                  <a:lnTo>
                    <a:pt x="1817936" y="643384"/>
                  </a:lnTo>
                  <a:lnTo>
                    <a:pt x="1817936" y="556766"/>
                  </a:lnTo>
                  <a:cubicBezTo>
                    <a:pt x="1817936" y="541387"/>
                    <a:pt x="1817192" y="531465"/>
                    <a:pt x="1815703" y="527001"/>
                  </a:cubicBezTo>
                  <a:cubicBezTo>
                    <a:pt x="1814215" y="522536"/>
                    <a:pt x="1811908" y="519212"/>
                    <a:pt x="1808782" y="517029"/>
                  </a:cubicBezTo>
                  <a:cubicBezTo>
                    <a:pt x="1805657" y="514846"/>
                    <a:pt x="1801416" y="513755"/>
                    <a:pt x="1796058" y="513755"/>
                  </a:cubicBezTo>
                  <a:cubicBezTo>
                    <a:pt x="1789609" y="513755"/>
                    <a:pt x="1783804" y="515491"/>
                    <a:pt x="1778645" y="518964"/>
                  </a:cubicBezTo>
                  <a:cubicBezTo>
                    <a:pt x="1773486" y="522437"/>
                    <a:pt x="1769790" y="527447"/>
                    <a:pt x="1767557" y="533996"/>
                  </a:cubicBezTo>
                  <a:cubicBezTo>
                    <a:pt x="1765325" y="540544"/>
                    <a:pt x="1764208" y="551408"/>
                    <a:pt x="1764208" y="566589"/>
                  </a:cubicBezTo>
                  <a:lnTo>
                    <a:pt x="1764208" y="643384"/>
                  </a:lnTo>
                  <a:lnTo>
                    <a:pt x="1722388" y="643384"/>
                  </a:lnTo>
                  <a:lnTo>
                    <a:pt x="1722388" y="485329"/>
                  </a:lnTo>
                  <a:lnTo>
                    <a:pt x="1760934" y="485329"/>
                  </a:lnTo>
                  <a:lnTo>
                    <a:pt x="1760934" y="506909"/>
                  </a:lnTo>
                  <a:cubicBezTo>
                    <a:pt x="1774726" y="490141"/>
                    <a:pt x="1791146" y="481757"/>
                    <a:pt x="1810196" y="481757"/>
                  </a:cubicBezTo>
                  <a:close/>
                  <a:moveTo>
                    <a:pt x="1528614" y="481757"/>
                  </a:moveTo>
                  <a:cubicBezTo>
                    <a:pt x="1552128" y="481757"/>
                    <a:pt x="1570682" y="489521"/>
                    <a:pt x="1584275" y="505048"/>
                  </a:cubicBezTo>
                  <a:cubicBezTo>
                    <a:pt x="1597868" y="520576"/>
                    <a:pt x="1604367" y="544364"/>
                    <a:pt x="1603772" y="576412"/>
                  </a:cubicBezTo>
                  <a:lnTo>
                    <a:pt x="1498997" y="576412"/>
                  </a:lnTo>
                  <a:cubicBezTo>
                    <a:pt x="1499294" y="588814"/>
                    <a:pt x="1502668" y="598463"/>
                    <a:pt x="1509117" y="605359"/>
                  </a:cubicBezTo>
                  <a:cubicBezTo>
                    <a:pt x="1515566" y="612254"/>
                    <a:pt x="1523603" y="615702"/>
                    <a:pt x="1533227" y="615702"/>
                  </a:cubicBezTo>
                  <a:cubicBezTo>
                    <a:pt x="1539776" y="615702"/>
                    <a:pt x="1545282" y="613916"/>
                    <a:pt x="1549747" y="610344"/>
                  </a:cubicBezTo>
                  <a:cubicBezTo>
                    <a:pt x="1554212" y="606772"/>
                    <a:pt x="1557586" y="601018"/>
                    <a:pt x="1559868" y="593080"/>
                  </a:cubicBezTo>
                  <a:lnTo>
                    <a:pt x="1601540" y="600075"/>
                  </a:lnTo>
                  <a:cubicBezTo>
                    <a:pt x="1596182" y="615355"/>
                    <a:pt x="1587723" y="626988"/>
                    <a:pt x="1576164" y="634975"/>
                  </a:cubicBezTo>
                  <a:cubicBezTo>
                    <a:pt x="1564605" y="642963"/>
                    <a:pt x="1550144" y="646956"/>
                    <a:pt x="1532781" y="646956"/>
                  </a:cubicBezTo>
                  <a:cubicBezTo>
                    <a:pt x="1505297" y="646956"/>
                    <a:pt x="1484958" y="637977"/>
                    <a:pt x="1471761" y="620018"/>
                  </a:cubicBezTo>
                  <a:cubicBezTo>
                    <a:pt x="1461343" y="605632"/>
                    <a:pt x="1456134" y="587474"/>
                    <a:pt x="1456134" y="565547"/>
                  </a:cubicBezTo>
                  <a:cubicBezTo>
                    <a:pt x="1456134" y="539353"/>
                    <a:pt x="1462980" y="518840"/>
                    <a:pt x="1476673" y="504007"/>
                  </a:cubicBezTo>
                  <a:cubicBezTo>
                    <a:pt x="1490365" y="489174"/>
                    <a:pt x="1507678" y="481757"/>
                    <a:pt x="1528614" y="481757"/>
                  </a:cubicBezTo>
                  <a:close/>
                  <a:moveTo>
                    <a:pt x="949523" y="481757"/>
                  </a:moveTo>
                  <a:cubicBezTo>
                    <a:pt x="973435" y="481757"/>
                    <a:pt x="993031" y="489496"/>
                    <a:pt x="1008310" y="504974"/>
                  </a:cubicBezTo>
                  <a:cubicBezTo>
                    <a:pt x="1022102" y="519063"/>
                    <a:pt x="1029692" y="536476"/>
                    <a:pt x="1031081" y="557213"/>
                  </a:cubicBezTo>
                  <a:cubicBezTo>
                    <a:pt x="1043980" y="551954"/>
                    <a:pt x="1050627" y="541933"/>
                    <a:pt x="1051024" y="527149"/>
                  </a:cubicBezTo>
                  <a:lnTo>
                    <a:pt x="1030784" y="527149"/>
                  </a:lnTo>
                  <a:lnTo>
                    <a:pt x="1030784" y="485329"/>
                  </a:lnTo>
                  <a:lnTo>
                    <a:pt x="1072604" y="485329"/>
                  </a:lnTo>
                  <a:lnTo>
                    <a:pt x="1072604" y="515243"/>
                  </a:lnTo>
                  <a:cubicBezTo>
                    <a:pt x="1072604" y="527546"/>
                    <a:pt x="1071538" y="537171"/>
                    <a:pt x="1069404" y="544116"/>
                  </a:cubicBezTo>
                  <a:cubicBezTo>
                    <a:pt x="1067271" y="551061"/>
                    <a:pt x="1063327" y="557262"/>
                    <a:pt x="1057573" y="562719"/>
                  </a:cubicBezTo>
                  <a:cubicBezTo>
                    <a:pt x="1050925" y="569169"/>
                    <a:pt x="1041846" y="574229"/>
                    <a:pt x="1030337" y="577900"/>
                  </a:cubicBezTo>
                  <a:cubicBezTo>
                    <a:pt x="1027857" y="595660"/>
                    <a:pt x="1020465" y="610791"/>
                    <a:pt x="1008162" y="623292"/>
                  </a:cubicBezTo>
                  <a:cubicBezTo>
                    <a:pt x="992684" y="639068"/>
                    <a:pt x="973237" y="646956"/>
                    <a:pt x="949821" y="646956"/>
                  </a:cubicBezTo>
                  <a:cubicBezTo>
                    <a:pt x="934839" y="646956"/>
                    <a:pt x="921048" y="643682"/>
                    <a:pt x="908447" y="637133"/>
                  </a:cubicBezTo>
                  <a:cubicBezTo>
                    <a:pt x="895052" y="630188"/>
                    <a:pt x="884982" y="620489"/>
                    <a:pt x="878235" y="608038"/>
                  </a:cubicBezTo>
                  <a:cubicBezTo>
                    <a:pt x="871488" y="595586"/>
                    <a:pt x="868114" y="580281"/>
                    <a:pt x="868114" y="562124"/>
                  </a:cubicBezTo>
                  <a:cubicBezTo>
                    <a:pt x="868114" y="547837"/>
                    <a:pt x="871538" y="534392"/>
                    <a:pt x="878384" y="521792"/>
                  </a:cubicBezTo>
                  <a:cubicBezTo>
                    <a:pt x="885527" y="508596"/>
                    <a:pt x="895300" y="498624"/>
                    <a:pt x="907703" y="491877"/>
                  </a:cubicBezTo>
                  <a:cubicBezTo>
                    <a:pt x="920105" y="485130"/>
                    <a:pt x="934045" y="481757"/>
                    <a:pt x="949523" y="481757"/>
                  </a:cubicBezTo>
                  <a:close/>
                  <a:moveTo>
                    <a:pt x="773757" y="481757"/>
                  </a:moveTo>
                  <a:cubicBezTo>
                    <a:pt x="793006" y="481757"/>
                    <a:pt x="808310" y="485899"/>
                    <a:pt x="819671" y="494184"/>
                  </a:cubicBezTo>
                  <a:cubicBezTo>
                    <a:pt x="831031" y="502469"/>
                    <a:pt x="839192" y="515094"/>
                    <a:pt x="844153" y="532061"/>
                  </a:cubicBezTo>
                  <a:lnTo>
                    <a:pt x="802928" y="539502"/>
                  </a:lnTo>
                  <a:cubicBezTo>
                    <a:pt x="801539" y="531267"/>
                    <a:pt x="798388" y="525066"/>
                    <a:pt x="793477" y="520899"/>
                  </a:cubicBezTo>
                  <a:cubicBezTo>
                    <a:pt x="788566" y="516731"/>
                    <a:pt x="782191" y="514648"/>
                    <a:pt x="774353" y="514648"/>
                  </a:cubicBezTo>
                  <a:cubicBezTo>
                    <a:pt x="763935" y="514648"/>
                    <a:pt x="755625" y="518245"/>
                    <a:pt x="749424" y="525438"/>
                  </a:cubicBezTo>
                  <a:cubicBezTo>
                    <a:pt x="743223" y="532631"/>
                    <a:pt x="740122" y="544662"/>
                    <a:pt x="740122" y="561529"/>
                  </a:cubicBezTo>
                  <a:cubicBezTo>
                    <a:pt x="740122" y="580281"/>
                    <a:pt x="743272" y="593527"/>
                    <a:pt x="749573" y="601266"/>
                  </a:cubicBezTo>
                  <a:cubicBezTo>
                    <a:pt x="755873" y="609005"/>
                    <a:pt x="764332" y="612874"/>
                    <a:pt x="774948" y="612874"/>
                  </a:cubicBezTo>
                  <a:cubicBezTo>
                    <a:pt x="782886" y="612874"/>
                    <a:pt x="789384" y="610617"/>
                    <a:pt x="794444" y="606103"/>
                  </a:cubicBezTo>
                  <a:cubicBezTo>
                    <a:pt x="799505" y="601588"/>
                    <a:pt x="803076" y="593824"/>
                    <a:pt x="805160" y="582811"/>
                  </a:cubicBezTo>
                  <a:lnTo>
                    <a:pt x="846237" y="589806"/>
                  </a:lnTo>
                  <a:cubicBezTo>
                    <a:pt x="841970" y="608658"/>
                    <a:pt x="833785" y="622896"/>
                    <a:pt x="821680" y="632520"/>
                  </a:cubicBezTo>
                  <a:cubicBezTo>
                    <a:pt x="809575" y="642144"/>
                    <a:pt x="793353" y="646956"/>
                    <a:pt x="773013" y="646956"/>
                  </a:cubicBezTo>
                  <a:cubicBezTo>
                    <a:pt x="749895" y="646956"/>
                    <a:pt x="731465" y="639664"/>
                    <a:pt x="717724" y="625078"/>
                  </a:cubicBezTo>
                  <a:cubicBezTo>
                    <a:pt x="703982" y="610493"/>
                    <a:pt x="697111" y="590302"/>
                    <a:pt x="697111" y="564505"/>
                  </a:cubicBezTo>
                  <a:cubicBezTo>
                    <a:pt x="697111" y="538411"/>
                    <a:pt x="704007" y="518096"/>
                    <a:pt x="717798" y="503560"/>
                  </a:cubicBezTo>
                  <a:cubicBezTo>
                    <a:pt x="731589" y="489025"/>
                    <a:pt x="750242" y="481757"/>
                    <a:pt x="773757" y="481757"/>
                  </a:cubicBezTo>
                  <a:close/>
                  <a:moveTo>
                    <a:pt x="425648" y="481757"/>
                  </a:moveTo>
                  <a:cubicBezTo>
                    <a:pt x="449560" y="481757"/>
                    <a:pt x="469156" y="489521"/>
                    <a:pt x="484436" y="505048"/>
                  </a:cubicBezTo>
                  <a:cubicBezTo>
                    <a:pt x="499715" y="520576"/>
                    <a:pt x="507355" y="540197"/>
                    <a:pt x="507355" y="563910"/>
                  </a:cubicBezTo>
                  <a:cubicBezTo>
                    <a:pt x="507355" y="587822"/>
                    <a:pt x="499641" y="607641"/>
                    <a:pt x="484212" y="623367"/>
                  </a:cubicBezTo>
                  <a:cubicBezTo>
                    <a:pt x="468784" y="639093"/>
                    <a:pt x="449362" y="646956"/>
                    <a:pt x="425946" y="646956"/>
                  </a:cubicBezTo>
                  <a:cubicBezTo>
                    <a:pt x="411460" y="646956"/>
                    <a:pt x="397644" y="643682"/>
                    <a:pt x="384497" y="637133"/>
                  </a:cubicBezTo>
                  <a:cubicBezTo>
                    <a:pt x="371351" y="630585"/>
                    <a:pt x="361355" y="620986"/>
                    <a:pt x="354509" y="608335"/>
                  </a:cubicBezTo>
                  <a:cubicBezTo>
                    <a:pt x="347662" y="595685"/>
                    <a:pt x="344239" y="580281"/>
                    <a:pt x="344239" y="562124"/>
                  </a:cubicBezTo>
                  <a:cubicBezTo>
                    <a:pt x="344239" y="548233"/>
                    <a:pt x="347662" y="534789"/>
                    <a:pt x="354509" y="521792"/>
                  </a:cubicBezTo>
                  <a:cubicBezTo>
                    <a:pt x="361355" y="508794"/>
                    <a:pt x="371053" y="498872"/>
                    <a:pt x="383604" y="492026"/>
                  </a:cubicBezTo>
                  <a:cubicBezTo>
                    <a:pt x="396156" y="485180"/>
                    <a:pt x="410170" y="481757"/>
                    <a:pt x="425648" y="481757"/>
                  </a:cubicBezTo>
                  <a:close/>
                  <a:moveTo>
                    <a:pt x="1226493" y="429518"/>
                  </a:moveTo>
                  <a:lnTo>
                    <a:pt x="1226493" y="485329"/>
                  </a:lnTo>
                  <a:lnTo>
                    <a:pt x="1255068" y="485329"/>
                  </a:lnTo>
                  <a:lnTo>
                    <a:pt x="1255068" y="518666"/>
                  </a:lnTo>
                  <a:lnTo>
                    <a:pt x="1226493" y="518666"/>
                  </a:lnTo>
                  <a:lnTo>
                    <a:pt x="1226493" y="582365"/>
                  </a:lnTo>
                  <a:cubicBezTo>
                    <a:pt x="1226493" y="595263"/>
                    <a:pt x="1226765" y="602779"/>
                    <a:pt x="1227311" y="604912"/>
                  </a:cubicBezTo>
                  <a:cubicBezTo>
                    <a:pt x="1227857" y="607045"/>
                    <a:pt x="1229097" y="608806"/>
                    <a:pt x="1231032" y="610196"/>
                  </a:cubicBezTo>
                  <a:cubicBezTo>
                    <a:pt x="1232967" y="611585"/>
                    <a:pt x="1235323" y="612279"/>
                    <a:pt x="1238101" y="612279"/>
                  </a:cubicBezTo>
                  <a:cubicBezTo>
                    <a:pt x="1241971" y="612279"/>
                    <a:pt x="1247577" y="610940"/>
                    <a:pt x="1254919" y="608261"/>
                  </a:cubicBezTo>
                  <a:lnTo>
                    <a:pt x="1258491" y="640705"/>
                  </a:lnTo>
                  <a:cubicBezTo>
                    <a:pt x="1248767" y="644872"/>
                    <a:pt x="1237754" y="646956"/>
                    <a:pt x="1225451" y="646956"/>
                  </a:cubicBezTo>
                  <a:cubicBezTo>
                    <a:pt x="1217910" y="646956"/>
                    <a:pt x="1211114" y="645691"/>
                    <a:pt x="1205061" y="643161"/>
                  </a:cubicBezTo>
                  <a:cubicBezTo>
                    <a:pt x="1199009" y="640631"/>
                    <a:pt x="1194569" y="637357"/>
                    <a:pt x="1191741" y="633338"/>
                  </a:cubicBezTo>
                  <a:cubicBezTo>
                    <a:pt x="1188914" y="629320"/>
                    <a:pt x="1186954" y="623888"/>
                    <a:pt x="1185862" y="617042"/>
                  </a:cubicBezTo>
                  <a:cubicBezTo>
                    <a:pt x="1184970" y="612180"/>
                    <a:pt x="1184523" y="602357"/>
                    <a:pt x="1184523" y="587574"/>
                  </a:cubicBezTo>
                  <a:lnTo>
                    <a:pt x="1184523" y="518666"/>
                  </a:lnTo>
                  <a:lnTo>
                    <a:pt x="1165324" y="518666"/>
                  </a:lnTo>
                  <a:lnTo>
                    <a:pt x="1165324" y="485329"/>
                  </a:lnTo>
                  <a:lnTo>
                    <a:pt x="1184523" y="485329"/>
                  </a:lnTo>
                  <a:lnTo>
                    <a:pt x="1184523" y="453926"/>
                  </a:lnTo>
                  <a:close/>
                  <a:moveTo>
                    <a:pt x="1287214" y="425202"/>
                  </a:moveTo>
                  <a:lnTo>
                    <a:pt x="1329035" y="425202"/>
                  </a:lnTo>
                  <a:lnTo>
                    <a:pt x="1329035" y="505421"/>
                  </a:lnTo>
                  <a:cubicBezTo>
                    <a:pt x="1342529" y="489645"/>
                    <a:pt x="1358652" y="481757"/>
                    <a:pt x="1377404" y="481757"/>
                  </a:cubicBezTo>
                  <a:cubicBezTo>
                    <a:pt x="1387028" y="481757"/>
                    <a:pt x="1395710" y="483543"/>
                    <a:pt x="1403449" y="487115"/>
                  </a:cubicBezTo>
                  <a:cubicBezTo>
                    <a:pt x="1411188" y="490687"/>
                    <a:pt x="1417017" y="495251"/>
                    <a:pt x="1420936" y="500807"/>
                  </a:cubicBezTo>
                  <a:cubicBezTo>
                    <a:pt x="1424856" y="506363"/>
                    <a:pt x="1427534" y="512515"/>
                    <a:pt x="1428973" y="519262"/>
                  </a:cubicBezTo>
                  <a:cubicBezTo>
                    <a:pt x="1430412" y="526008"/>
                    <a:pt x="1431131" y="536476"/>
                    <a:pt x="1431131" y="550664"/>
                  </a:cubicBezTo>
                  <a:lnTo>
                    <a:pt x="1431131" y="643384"/>
                  </a:lnTo>
                  <a:lnTo>
                    <a:pt x="1389310" y="643384"/>
                  </a:lnTo>
                  <a:lnTo>
                    <a:pt x="1389310" y="559892"/>
                  </a:lnTo>
                  <a:cubicBezTo>
                    <a:pt x="1389310" y="543322"/>
                    <a:pt x="1388517" y="532805"/>
                    <a:pt x="1386929" y="528340"/>
                  </a:cubicBezTo>
                  <a:cubicBezTo>
                    <a:pt x="1385342" y="523875"/>
                    <a:pt x="1382539" y="520328"/>
                    <a:pt x="1378520" y="517699"/>
                  </a:cubicBezTo>
                  <a:cubicBezTo>
                    <a:pt x="1374502" y="515070"/>
                    <a:pt x="1369467" y="513755"/>
                    <a:pt x="1363414" y="513755"/>
                  </a:cubicBezTo>
                  <a:cubicBezTo>
                    <a:pt x="1356469" y="513755"/>
                    <a:pt x="1350268" y="515442"/>
                    <a:pt x="1344811" y="518815"/>
                  </a:cubicBezTo>
                  <a:cubicBezTo>
                    <a:pt x="1339354" y="522189"/>
                    <a:pt x="1335360" y="527273"/>
                    <a:pt x="1332830" y="534070"/>
                  </a:cubicBezTo>
                  <a:cubicBezTo>
                    <a:pt x="1330300" y="540866"/>
                    <a:pt x="1329035" y="550912"/>
                    <a:pt x="1329035" y="564208"/>
                  </a:cubicBezTo>
                  <a:lnTo>
                    <a:pt x="1329035" y="643384"/>
                  </a:lnTo>
                  <a:lnTo>
                    <a:pt x="1287214" y="643384"/>
                  </a:lnTo>
                  <a:close/>
                  <a:moveTo>
                    <a:pt x="534888" y="425202"/>
                  </a:moveTo>
                  <a:lnTo>
                    <a:pt x="576709" y="425202"/>
                  </a:lnTo>
                  <a:lnTo>
                    <a:pt x="576709" y="463898"/>
                  </a:lnTo>
                  <a:lnTo>
                    <a:pt x="534888" y="463898"/>
                  </a:lnTo>
                  <a:close/>
                  <a:moveTo>
                    <a:pt x="172789" y="425202"/>
                  </a:moveTo>
                  <a:lnTo>
                    <a:pt x="214610" y="425202"/>
                  </a:lnTo>
                  <a:lnTo>
                    <a:pt x="214610" y="505421"/>
                  </a:lnTo>
                  <a:cubicBezTo>
                    <a:pt x="228104" y="489645"/>
                    <a:pt x="244227" y="481757"/>
                    <a:pt x="262979" y="481757"/>
                  </a:cubicBezTo>
                  <a:cubicBezTo>
                    <a:pt x="272604" y="481757"/>
                    <a:pt x="281285" y="483543"/>
                    <a:pt x="289024" y="487115"/>
                  </a:cubicBezTo>
                  <a:cubicBezTo>
                    <a:pt x="296763" y="490687"/>
                    <a:pt x="302592" y="495251"/>
                    <a:pt x="306512" y="500807"/>
                  </a:cubicBezTo>
                  <a:cubicBezTo>
                    <a:pt x="310431" y="506363"/>
                    <a:pt x="313110" y="512515"/>
                    <a:pt x="314548" y="519262"/>
                  </a:cubicBezTo>
                  <a:cubicBezTo>
                    <a:pt x="315987" y="526008"/>
                    <a:pt x="316706" y="536476"/>
                    <a:pt x="316706" y="550664"/>
                  </a:cubicBezTo>
                  <a:lnTo>
                    <a:pt x="316706" y="643384"/>
                  </a:lnTo>
                  <a:lnTo>
                    <a:pt x="274886" y="643384"/>
                  </a:lnTo>
                  <a:lnTo>
                    <a:pt x="274886" y="559892"/>
                  </a:lnTo>
                  <a:cubicBezTo>
                    <a:pt x="274886" y="543322"/>
                    <a:pt x="274092" y="532805"/>
                    <a:pt x="272504" y="528340"/>
                  </a:cubicBezTo>
                  <a:cubicBezTo>
                    <a:pt x="270917" y="523875"/>
                    <a:pt x="268114" y="520328"/>
                    <a:pt x="264096" y="517699"/>
                  </a:cubicBezTo>
                  <a:cubicBezTo>
                    <a:pt x="260077" y="515070"/>
                    <a:pt x="255042" y="513755"/>
                    <a:pt x="248989" y="513755"/>
                  </a:cubicBezTo>
                  <a:cubicBezTo>
                    <a:pt x="242044" y="513755"/>
                    <a:pt x="235843" y="515442"/>
                    <a:pt x="230386" y="518815"/>
                  </a:cubicBezTo>
                  <a:cubicBezTo>
                    <a:pt x="224929" y="522189"/>
                    <a:pt x="220935" y="527273"/>
                    <a:pt x="218405" y="534070"/>
                  </a:cubicBezTo>
                  <a:cubicBezTo>
                    <a:pt x="215875" y="540866"/>
                    <a:pt x="214610" y="550912"/>
                    <a:pt x="214610" y="564208"/>
                  </a:cubicBezTo>
                  <a:lnTo>
                    <a:pt x="214610" y="643384"/>
                  </a:lnTo>
                  <a:lnTo>
                    <a:pt x="172789" y="643384"/>
                  </a:lnTo>
                  <a:close/>
                  <a:moveTo>
                    <a:pt x="0" y="425202"/>
                  </a:moveTo>
                  <a:lnTo>
                    <a:pt x="41821" y="425202"/>
                  </a:lnTo>
                  <a:lnTo>
                    <a:pt x="41821" y="540990"/>
                  </a:lnTo>
                  <a:lnTo>
                    <a:pt x="90785" y="485329"/>
                  </a:lnTo>
                  <a:lnTo>
                    <a:pt x="142280" y="485329"/>
                  </a:lnTo>
                  <a:lnTo>
                    <a:pt x="88255" y="543074"/>
                  </a:lnTo>
                  <a:lnTo>
                    <a:pt x="146149" y="643384"/>
                  </a:lnTo>
                  <a:lnTo>
                    <a:pt x="101054" y="643384"/>
                  </a:lnTo>
                  <a:lnTo>
                    <a:pt x="61317" y="572393"/>
                  </a:lnTo>
                  <a:lnTo>
                    <a:pt x="41821" y="592783"/>
                  </a:lnTo>
                  <a:lnTo>
                    <a:pt x="41821" y="643384"/>
                  </a:lnTo>
                  <a:lnTo>
                    <a:pt x="0" y="643384"/>
                  </a:lnTo>
                  <a:close/>
                  <a:moveTo>
                    <a:pt x="1510903" y="421481"/>
                  </a:moveTo>
                  <a:lnTo>
                    <a:pt x="1549598" y="421481"/>
                  </a:lnTo>
                  <a:lnTo>
                    <a:pt x="1580406" y="465386"/>
                  </a:lnTo>
                  <a:lnTo>
                    <a:pt x="1546771" y="465386"/>
                  </a:lnTo>
                  <a:lnTo>
                    <a:pt x="1529507" y="443210"/>
                  </a:lnTo>
                  <a:lnTo>
                    <a:pt x="1513433" y="465386"/>
                  </a:lnTo>
                  <a:lnTo>
                    <a:pt x="1479649" y="465386"/>
                  </a:lnTo>
                  <a:close/>
                  <a:moveTo>
                    <a:pt x="418058" y="416273"/>
                  </a:moveTo>
                  <a:cubicBezTo>
                    <a:pt x="430262" y="416372"/>
                    <a:pt x="440234" y="418356"/>
                    <a:pt x="447973" y="422226"/>
                  </a:cubicBezTo>
                  <a:cubicBezTo>
                    <a:pt x="456505" y="426393"/>
                    <a:pt x="460871" y="432197"/>
                    <a:pt x="461070" y="439639"/>
                  </a:cubicBezTo>
                  <a:cubicBezTo>
                    <a:pt x="461466" y="449957"/>
                    <a:pt x="452438" y="456258"/>
                    <a:pt x="433983" y="458540"/>
                  </a:cubicBezTo>
                  <a:lnTo>
                    <a:pt x="433983" y="465981"/>
                  </a:lnTo>
                  <a:lnTo>
                    <a:pt x="417314" y="465981"/>
                  </a:lnTo>
                  <a:lnTo>
                    <a:pt x="417314" y="449610"/>
                  </a:lnTo>
                  <a:cubicBezTo>
                    <a:pt x="422970" y="449015"/>
                    <a:pt x="426591" y="448469"/>
                    <a:pt x="428178" y="447973"/>
                  </a:cubicBezTo>
                  <a:cubicBezTo>
                    <a:pt x="433437" y="446683"/>
                    <a:pt x="436116" y="444401"/>
                    <a:pt x="436215" y="441127"/>
                  </a:cubicBezTo>
                  <a:cubicBezTo>
                    <a:pt x="436314" y="438845"/>
                    <a:pt x="434925" y="436910"/>
                    <a:pt x="432048" y="435323"/>
                  </a:cubicBezTo>
                  <a:cubicBezTo>
                    <a:pt x="427881" y="433040"/>
                    <a:pt x="421283" y="431899"/>
                    <a:pt x="412254" y="431899"/>
                  </a:cubicBezTo>
                  <a:cubicBezTo>
                    <a:pt x="409178" y="431899"/>
                    <a:pt x="404515" y="432098"/>
                    <a:pt x="398264" y="432495"/>
                  </a:cubicBezTo>
                  <a:lnTo>
                    <a:pt x="396627" y="417314"/>
                  </a:lnTo>
                  <a:cubicBezTo>
                    <a:pt x="400496" y="416521"/>
                    <a:pt x="407640" y="416173"/>
                    <a:pt x="418058" y="416273"/>
                  </a:cubicBezTo>
                  <a:close/>
                  <a:moveTo>
                    <a:pt x="1521916" y="367457"/>
                  </a:moveTo>
                  <a:cubicBezTo>
                    <a:pt x="1534120" y="367556"/>
                    <a:pt x="1544092" y="369540"/>
                    <a:pt x="1551831" y="373410"/>
                  </a:cubicBezTo>
                  <a:cubicBezTo>
                    <a:pt x="1560364" y="377577"/>
                    <a:pt x="1564729" y="383381"/>
                    <a:pt x="1564928" y="390823"/>
                  </a:cubicBezTo>
                  <a:cubicBezTo>
                    <a:pt x="1565325" y="401142"/>
                    <a:pt x="1556296" y="407442"/>
                    <a:pt x="1537841" y="409724"/>
                  </a:cubicBezTo>
                  <a:lnTo>
                    <a:pt x="1537841" y="417165"/>
                  </a:lnTo>
                  <a:lnTo>
                    <a:pt x="1521172" y="417165"/>
                  </a:lnTo>
                  <a:lnTo>
                    <a:pt x="1521172" y="400794"/>
                  </a:lnTo>
                  <a:cubicBezTo>
                    <a:pt x="1526828" y="400199"/>
                    <a:pt x="1530449" y="399653"/>
                    <a:pt x="1532037" y="399157"/>
                  </a:cubicBezTo>
                  <a:cubicBezTo>
                    <a:pt x="1537295" y="397867"/>
                    <a:pt x="1539974" y="395585"/>
                    <a:pt x="1540073" y="392311"/>
                  </a:cubicBezTo>
                  <a:cubicBezTo>
                    <a:pt x="1540173" y="390029"/>
                    <a:pt x="1538784" y="388094"/>
                    <a:pt x="1535906" y="386507"/>
                  </a:cubicBezTo>
                  <a:cubicBezTo>
                    <a:pt x="1531739" y="384225"/>
                    <a:pt x="1525141" y="383084"/>
                    <a:pt x="1516112" y="383084"/>
                  </a:cubicBezTo>
                  <a:cubicBezTo>
                    <a:pt x="1513036" y="383084"/>
                    <a:pt x="1508373" y="383282"/>
                    <a:pt x="1502122" y="383679"/>
                  </a:cubicBezTo>
                  <a:lnTo>
                    <a:pt x="1500485" y="368499"/>
                  </a:lnTo>
                  <a:cubicBezTo>
                    <a:pt x="1504355" y="367705"/>
                    <a:pt x="1511498" y="367358"/>
                    <a:pt x="1521916" y="367457"/>
                  </a:cubicBezTo>
                  <a:close/>
                  <a:moveTo>
                    <a:pt x="1660326" y="196007"/>
                  </a:moveTo>
                  <a:cubicBezTo>
                    <a:pt x="1654969" y="197793"/>
                    <a:pt x="1646486" y="199926"/>
                    <a:pt x="1634877" y="202407"/>
                  </a:cubicBezTo>
                  <a:cubicBezTo>
                    <a:pt x="1623268" y="204887"/>
                    <a:pt x="1615678" y="207318"/>
                    <a:pt x="1612106" y="209699"/>
                  </a:cubicBezTo>
                  <a:cubicBezTo>
                    <a:pt x="1606649" y="213569"/>
                    <a:pt x="1603921" y="218480"/>
                    <a:pt x="1603921" y="224433"/>
                  </a:cubicBezTo>
                  <a:cubicBezTo>
                    <a:pt x="1603921" y="230287"/>
                    <a:pt x="1606104" y="235347"/>
                    <a:pt x="1610469" y="239614"/>
                  </a:cubicBezTo>
                  <a:cubicBezTo>
                    <a:pt x="1614835" y="243880"/>
                    <a:pt x="1620391" y="246013"/>
                    <a:pt x="1627138" y="246013"/>
                  </a:cubicBezTo>
                  <a:cubicBezTo>
                    <a:pt x="1634678" y="246013"/>
                    <a:pt x="1641872" y="243533"/>
                    <a:pt x="1648718" y="238572"/>
                  </a:cubicBezTo>
                  <a:cubicBezTo>
                    <a:pt x="1653778" y="234801"/>
                    <a:pt x="1657102" y="230188"/>
                    <a:pt x="1658690" y="224731"/>
                  </a:cubicBezTo>
                  <a:cubicBezTo>
                    <a:pt x="1659781" y="221159"/>
                    <a:pt x="1660326" y="214362"/>
                    <a:pt x="1660326" y="204341"/>
                  </a:cubicBezTo>
                  <a:close/>
                  <a:moveTo>
                    <a:pt x="1083022" y="144364"/>
                  </a:moveTo>
                  <a:cubicBezTo>
                    <a:pt x="1072108" y="144364"/>
                    <a:pt x="1062930" y="148531"/>
                    <a:pt x="1055489" y="156865"/>
                  </a:cubicBezTo>
                  <a:cubicBezTo>
                    <a:pt x="1048048" y="165199"/>
                    <a:pt x="1044327" y="177205"/>
                    <a:pt x="1044327" y="192882"/>
                  </a:cubicBezTo>
                  <a:cubicBezTo>
                    <a:pt x="1044327" y="208558"/>
                    <a:pt x="1048048" y="220564"/>
                    <a:pt x="1055489" y="228898"/>
                  </a:cubicBezTo>
                  <a:cubicBezTo>
                    <a:pt x="1062930" y="237232"/>
                    <a:pt x="1072108" y="241399"/>
                    <a:pt x="1083022" y="241399"/>
                  </a:cubicBezTo>
                  <a:cubicBezTo>
                    <a:pt x="1093936" y="241399"/>
                    <a:pt x="1103089" y="237232"/>
                    <a:pt x="1110481" y="228898"/>
                  </a:cubicBezTo>
                  <a:cubicBezTo>
                    <a:pt x="1117873" y="220564"/>
                    <a:pt x="1121569" y="208459"/>
                    <a:pt x="1121569" y="192584"/>
                  </a:cubicBezTo>
                  <a:cubicBezTo>
                    <a:pt x="1121569" y="177106"/>
                    <a:pt x="1117873" y="165199"/>
                    <a:pt x="1110481" y="156865"/>
                  </a:cubicBezTo>
                  <a:cubicBezTo>
                    <a:pt x="1103089" y="148531"/>
                    <a:pt x="1093936" y="144364"/>
                    <a:pt x="1083022" y="144364"/>
                  </a:cubicBezTo>
                  <a:close/>
                  <a:moveTo>
                    <a:pt x="540097" y="144364"/>
                  </a:moveTo>
                  <a:cubicBezTo>
                    <a:pt x="529183" y="144364"/>
                    <a:pt x="520005" y="148531"/>
                    <a:pt x="512564" y="156865"/>
                  </a:cubicBezTo>
                  <a:cubicBezTo>
                    <a:pt x="505123" y="165199"/>
                    <a:pt x="501402" y="177205"/>
                    <a:pt x="501402" y="192882"/>
                  </a:cubicBezTo>
                  <a:cubicBezTo>
                    <a:pt x="501402" y="208558"/>
                    <a:pt x="505123" y="220564"/>
                    <a:pt x="512564" y="228898"/>
                  </a:cubicBezTo>
                  <a:cubicBezTo>
                    <a:pt x="520005" y="237232"/>
                    <a:pt x="529183" y="241399"/>
                    <a:pt x="540097" y="241399"/>
                  </a:cubicBezTo>
                  <a:cubicBezTo>
                    <a:pt x="551011" y="241399"/>
                    <a:pt x="560164" y="237232"/>
                    <a:pt x="567556" y="228898"/>
                  </a:cubicBezTo>
                  <a:cubicBezTo>
                    <a:pt x="574948" y="220564"/>
                    <a:pt x="578644" y="208459"/>
                    <a:pt x="578644" y="192584"/>
                  </a:cubicBezTo>
                  <a:cubicBezTo>
                    <a:pt x="578644" y="177106"/>
                    <a:pt x="574948" y="165199"/>
                    <a:pt x="567556" y="156865"/>
                  </a:cubicBezTo>
                  <a:cubicBezTo>
                    <a:pt x="560164" y="148531"/>
                    <a:pt x="551011" y="144364"/>
                    <a:pt x="540097" y="144364"/>
                  </a:cubicBezTo>
                  <a:close/>
                  <a:moveTo>
                    <a:pt x="649188" y="113854"/>
                  </a:moveTo>
                  <a:lnTo>
                    <a:pt x="691009" y="113854"/>
                  </a:lnTo>
                  <a:lnTo>
                    <a:pt x="691009" y="271909"/>
                  </a:lnTo>
                  <a:lnTo>
                    <a:pt x="649188" y="271909"/>
                  </a:lnTo>
                  <a:close/>
                  <a:moveTo>
                    <a:pt x="1811982" y="110282"/>
                  </a:moveTo>
                  <a:cubicBezTo>
                    <a:pt x="1831231" y="110282"/>
                    <a:pt x="1846536" y="114424"/>
                    <a:pt x="1857896" y="122709"/>
                  </a:cubicBezTo>
                  <a:cubicBezTo>
                    <a:pt x="1869256" y="130994"/>
                    <a:pt x="1877417" y="143619"/>
                    <a:pt x="1882378" y="160586"/>
                  </a:cubicBezTo>
                  <a:lnTo>
                    <a:pt x="1841153" y="168027"/>
                  </a:lnTo>
                  <a:cubicBezTo>
                    <a:pt x="1839764" y="159792"/>
                    <a:pt x="1836614" y="153591"/>
                    <a:pt x="1831702" y="149424"/>
                  </a:cubicBezTo>
                  <a:cubicBezTo>
                    <a:pt x="1826791" y="145257"/>
                    <a:pt x="1820416" y="143173"/>
                    <a:pt x="1812578" y="143173"/>
                  </a:cubicBezTo>
                  <a:cubicBezTo>
                    <a:pt x="1802160" y="143173"/>
                    <a:pt x="1793850" y="146770"/>
                    <a:pt x="1787649" y="153963"/>
                  </a:cubicBezTo>
                  <a:cubicBezTo>
                    <a:pt x="1781448" y="161156"/>
                    <a:pt x="1778347" y="173187"/>
                    <a:pt x="1778347" y="190054"/>
                  </a:cubicBezTo>
                  <a:cubicBezTo>
                    <a:pt x="1778347" y="208806"/>
                    <a:pt x="1781498" y="222052"/>
                    <a:pt x="1787798" y="229791"/>
                  </a:cubicBezTo>
                  <a:cubicBezTo>
                    <a:pt x="1794098" y="237530"/>
                    <a:pt x="1802557" y="241399"/>
                    <a:pt x="1813173" y="241399"/>
                  </a:cubicBezTo>
                  <a:cubicBezTo>
                    <a:pt x="1821110" y="241399"/>
                    <a:pt x="1827609" y="239142"/>
                    <a:pt x="1832670" y="234628"/>
                  </a:cubicBezTo>
                  <a:cubicBezTo>
                    <a:pt x="1837730" y="230113"/>
                    <a:pt x="1841302" y="222349"/>
                    <a:pt x="1843385" y="211336"/>
                  </a:cubicBezTo>
                  <a:lnTo>
                    <a:pt x="1884462" y="218331"/>
                  </a:lnTo>
                  <a:cubicBezTo>
                    <a:pt x="1880195" y="237183"/>
                    <a:pt x="1872010" y="251421"/>
                    <a:pt x="1859905" y="261045"/>
                  </a:cubicBezTo>
                  <a:cubicBezTo>
                    <a:pt x="1847800" y="270669"/>
                    <a:pt x="1831578" y="275481"/>
                    <a:pt x="1811238" y="275481"/>
                  </a:cubicBezTo>
                  <a:cubicBezTo>
                    <a:pt x="1788120" y="275481"/>
                    <a:pt x="1769690" y="268189"/>
                    <a:pt x="1755949" y="253603"/>
                  </a:cubicBezTo>
                  <a:cubicBezTo>
                    <a:pt x="1742207" y="239018"/>
                    <a:pt x="1735336" y="218827"/>
                    <a:pt x="1735336" y="193030"/>
                  </a:cubicBezTo>
                  <a:cubicBezTo>
                    <a:pt x="1735336" y="166936"/>
                    <a:pt x="1742232" y="146621"/>
                    <a:pt x="1756023" y="132085"/>
                  </a:cubicBezTo>
                  <a:cubicBezTo>
                    <a:pt x="1769814" y="117550"/>
                    <a:pt x="1788468" y="110282"/>
                    <a:pt x="1811982" y="110282"/>
                  </a:cubicBezTo>
                  <a:close/>
                  <a:moveTo>
                    <a:pt x="1634877" y="110282"/>
                  </a:moveTo>
                  <a:cubicBezTo>
                    <a:pt x="1653530" y="110282"/>
                    <a:pt x="1667421" y="112490"/>
                    <a:pt x="1676549" y="116905"/>
                  </a:cubicBezTo>
                  <a:cubicBezTo>
                    <a:pt x="1685677" y="121320"/>
                    <a:pt x="1692101" y="126926"/>
                    <a:pt x="1695822" y="133722"/>
                  </a:cubicBezTo>
                  <a:cubicBezTo>
                    <a:pt x="1699543" y="140519"/>
                    <a:pt x="1701403" y="152996"/>
                    <a:pt x="1701403" y="171153"/>
                  </a:cubicBezTo>
                  <a:lnTo>
                    <a:pt x="1700957" y="219968"/>
                  </a:lnTo>
                  <a:cubicBezTo>
                    <a:pt x="1700957" y="233859"/>
                    <a:pt x="1701626" y="244103"/>
                    <a:pt x="1702966" y="250701"/>
                  </a:cubicBezTo>
                  <a:cubicBezTo>
                    <a:pt x="1704305" y="257299"/>
                    <a:pt x="1706810" y="264369"/>
                    <a:pt x="1710482" y="271909"/>
                  </a:cubicBezTo>
                  <a:lnTo>
                    <a:pt x="1669108" y="271909"/>
                  </a:lnTo>
                  <a:cubicBezTo>
                    <a:pt x="1668016" y="269131"/>
                    <a:pt x="1666676" y="265014"/>
                    <a:pt x="1665089" y="259556"/>
                  </a:cubicBezTo>
                  <a:cubicBezTo>
                    <a:pt x="1664394" y="257076"/>
                    <a:pt x="1663898" y="255439"/>
                    <a:pt x="1663601" y="254645"/>
                  </a:cubicBezTo>
                  <a:cubicBezTo>
                    <a:pt x="1656457" y="261590"/>
                    <a:pt x="1648817" y="266799"/>
                    <a:pt x="1640681" y="270272"/>
                  </a:cubicBezTo>
                  <a:cubicBezTo>
                    <a:pt x="1632545" y="273745"/>
                    <a:pt x="1623864" y="275481"/>
                    <a:pt x="1614636" y="275481"/>
                  </a:cubicBezTo>
                  <a:cubicBezTo>
                    <a:pt x="1598364" y="275481"/>
                    <a:pt x="1585540" y="271066"/>
                    <a:pt x="1576164" y="262235"/>
                  </a:cubicBezTo>
                  <a:cubicBezTo>
                    <a:pt x="1566788" y="253405"/>
                    <a:pt x="1562100" y="242243"/>
                    <a:pt x="1562100" y="228749"/>
                  </a:cubicBezTo>
                  <a:cubicBezTo>
                    <a:pt x="1562100" y="219819"/>
                    <a:pt x="1564233" y="211857"/>
                    <a:pt x="1568500" y="204862"/>
                  </a:cubicBezTo>
                  <a:cubicBezTo>
                    <a:pt x="1572766" y="197867"/>
                    <a:pt x="1578744" y="192509"/>
                    <a:pt x="1586433" y="188789"/>
                  </a:cubicBezTo>
                  <a:cubicBezTo>
                    <a:pt x="1594123" y="185068"/>
                    <a:pt x="1605211" y="181819"/>
                    <a:pt x="1619696" y="179040"/>
                  </a:cubicBezTo>
                  <a:cubicBezTo>
                    <a:pt x="1639242" y="175369"/>
                    <a:pt x="1652786" y="171946"/>
                    <a:pt x="1660326" y="168771"/>
                  </a:cubicBezTo>
                  <a:lnTo>
                    <a:pt x="1660326" y="164604"/>
                  </a:lnTo>
                  <a:cubicBezTo>
                    <a:pt x="1660326" y="156567"/>
                    <a:pt x="1658342" y="150838"/>
                    <a:pt x="1654374" y="147415"/>
                  </a:cubicBezTo>
                  <a:cubicBezTo>
                    <a:pt x="1650405" y="143991"/>
                    <a:pt x="1642914" y="142280"/>
                    <a:pt x="1631900" y="142280"/>
                  </a:cubicBezTo>
                  <a:cubicBezTo>
                    <a:pt x="1624459" y="142280"/>
                    <a:pt x="1618655" y="143743"/>
                    <a:pt x="1614488" y="146670"/>
                  </a:cubicBezTo>
                  <a:cubicBezTo>
                    <a:pt x="1610320" y="149597"/>
                    <a:pt x="1606947" y="154732"/>
                    <a:pt x="1604367" y="162074"/>
                  </a:cubicBezTo>
                  <a:lnTo>
                    <a:pt x="1566416" y="155228"/>
                  </a:lnTo>
                  <a:cubicBezTo>
                    <a:pt x="1570682" y="139948"/>
                    <a:pt x="1578025" y="128637"/>
                    <a:pt x="1588443" y="121295"/>
                  </a:cubicBezTo>
                  <a:cubicBezTo>
                    <a:pt x="1598860" y="113953"/>
                    <a:pt x="1614339" y="110282"/>
                    <a:pt x="1634877" y="110282"/>
                  </a:cubicBezTo>
                  <a:close/>
                  <a:moveTo>
                    <a:pt x="1282750" y="110282"/>
                  </a:moveTo>
                  <a:cubicBezTo>
                    <a:pt x="1291977" y="110282"/>
                    <a:pt x="1300411" y="111944"/>
                    <a:pt x="1308050" y="115268"/>
                  </a:cubicBezTo>
                  <a:cubicBezTo>
                    <a:pt x="1315690" y="118591"/>
                    <a:pt x="1321470" y="122833"/>
                    <a:pt x="1325389" y="127992"/>
                  </a:cubicBezTo>
                  <a:cubicBezTo>
                    <a:pt x="1329308" y="133152"/>
                    <a:pt x="1332037" y="139006"/>
                    <a:pt x="1333574" y="145554"/>
                  </a:cubicBezTo>
                  <a:cubicBezTo>
                    <a:pt x="1335112" y="152103"/>
                    <a:pt x="1335881" y="161479"/>
                    <a:pt x="1335881" y="173683"/>
                  </a:cubicBezTo>
                  <a:lnTo>
                    <a:pt x="1335881" y="271909"/>
                  </a:lnTo>
                  <a:lnTo>
                    <a:pt x="1294060" y="271909"/>
                  </a:lnTo>
                  <a:lnTo>
                    <a:pt x="1294060" y="191244"/>
                  </a:lnTo>
                  <a:cubicBezTo>
                    <a:pt x="1294060" y="174179"/>
                    <a:pt x="1293168" y="163141"/>
                    <a:pt x="1291382" y="158130"/>
                  </a:cubicBezTo>
                  <a:cubicBezTo>
                    <a:pt x="1289596" y="153120"/>
                    <a:pt x="1286694" y="149225"/>
                    <a:pt x="1282675" y="146447"/>
                  </a:cubicBezTo>
                  <a:cubicBezTo>
                    <a:pt x="1278657" y="143669"/>
                    <a:pt x="1273820" y="142280"/>
                    <a:pt x="1268164" y="142280"/>
                  </a:cubicBezTo>
                  <a:cubicBezTo>
                    <a:pt x="1260921" y="142280"/>
                    <a:pt x="1254422" y="144264"/>
                    <a:pt x="1248668" y="148233"/>
                  </a:cubicBezTo>
                  <a:cubicBezTo>
                    <a:pt x="1242913" y="152202"/>
                    <a:pt x="1238969" y="157460"/>
                    <a:pt x="1236836" y="164009"/>
                  </a:cubicBezTo>
                  <a:cubicBezTo>
                    <a:pt x="1234703" y="170557"/>
                    <a:pt x="1233636" y="182662"/>
                    <a:pt x="1233636" y="200323"/>
                  </a:cubicBezTo>
                  <a:lnTo>
                    <a:pt x="1233636" y="271909"/>
                  </a:lnTo>
                  <a:lnTo>
                    <a:pt x="1191816" y="271909"/>
                  </a:lnTo>
                  <a:lnTo>
                    <a:pt x="1191816" y="113854"/>
                  </a:lnTo>
                  <a:lnTo>
                    <a:pt x="1230660" y="113854"/>
                  </a:lnTo>
                  <a:lnTo>
                    <a:pt x="1230660" y="137071"/>
                  </a:lnTo>
                  <a:cubicBezTo>
                    <a:pt x="1244451" y="119212"/>
                    <a:pt x="1261814" y="110282"/>
                    <a:pt x="1282750" y="110282"/>
                  </a:cubicBezTo>
                  <a:close/>
                  <a:moveTo>
                    <a:pt x="1082873" y="110282"/>
                  </a:moveTo>
                  <a:cubicBezTo>
                    <a:pt x="1106785" y="110282"/>
                    <a:pt x="1126381" y="118046"/>
                    <a:pt x="1141660" y="133573"/>
                  </a:cubicBezTo>
                  <a:cubicBezTo>
                    <a:pt x="1156940" y="149101"/>
                    <a:pt x="1164580" y="168722"/>
                    <a:pt x="1164580" y="192435"/>
                  </a:cubicBezTo>
                  <a:cubicBezTo>
                    <a:pt x="1164580" y="216347"/>
                    <a:pt x="1156866" y="236166"/>
                    <a:pt x="1141437" y="251892"/>
                  </a:cubicBezTo>
                  <a:cubicBezTo>
                    <a:pt x="1126009" y="267618"/>
                    <a:pt x="1106587" y="275481"/>
                    <a:pt x="1083171" y="275481"/>
                  </a:cubicBezTo>
                  <a:cubicBezTo>
                    <a:pt x="1068685" y="275481"/>
                    <a:pt x="1054869" y="272207"/>
                    <a:pt x="1041722" y="265658"/>
                  </a:cubicBezTo>
                  <a:cubicBezTo>
                    <a:pt x="1028576" y="259110"/>
                    <a:pt x="1018580" y="249511"/>
                    <a:pt x="1011734" y="236860"/>
                  </a:cubicBezTo>
                  <a:cubicBezTo>
                    <a:pt x="1004888" y="224210"/>
                    <a:pt x="1001464" y="208806"/>
                    <a:pt x="1001464" y="190649"/>
                  </a:cubicBezTo>
                  <a:cubicBezTo>
                    <a:pt x="1001464" y="176758"/>
                    <a:pt x="1004888" y="163314"/>
                    <a:pt x="1011734" y="150317"/>
                  </a:cubicBezTo>
                  <a:cubicBezTo>
                    <a:pt x="1018580" y="137319"/>
                    <a:pt x="1028278" y="127397"/>
                    <a:pt x="1040830" y="120551"/>
                  </a:cubicBezTo>
                  <a:cubicBezTo>
                    <a:pt x="1053381" y="113705"/>
                    <a:pt x="1067395" y="110282"/>
                    <a:pt x="1082873" y="110282"/>
                  </a:cubicBezTo>
                  <a:close/>
                  <a:moveTo>
                    <a:pt x="920800" y="110282"/>
                  </a:moveTo>
                  <a:cubicBezTo>
                    <a:pt x="930027" y="110282"/>
                    <a:pt x="938461" y="111944"/>
                    <a:pt x="946100" y="115268"/>
                  </a:cubicBezTo>
                  <a:cubicBezTo>
                    <a:pt x="953740" y="118591"/>
                    <a:pt x="959520" y="122833"/>
                    <a:pt x="963439" y="127992"/>
                  </a:cubicBezTo>
                  <a:cubicBezTo>
                    <a:pt x="967358" y="133152"/>
                    <a:pt x="970087" y="139006"/>
                    <a:pt x="971624" y="145554"/>
                  </a:cubicBezTo>
                  <a:cubicBezTo>
                    <a:pt x="973162" y="152103"/>
                    <a:pt x="973931" y="161479"/>
                    <a:pt x="973931" y="173683"/>
                  </a:cubicBezTo>
                  <a:lnTo>
                    <a:pt x="973931" y="271909"/>
                  </a:lnTo>
                  <a:lnTo>
                    <a:pt x="932110" y="271909"/>
                  </a:lnTo>
                  <a:lnTo>
                    <a:pt x="932110" y="191244"/>
                  </a:lnTo>
                  <a:cubicBezTo>
                    <a:pt x="932110" y="174179"/>
                    <a:pt x="931218" y="163141"/>
                    <a:pt x="929432" y="158130"/>
                  </a:cubicBezTo>
                  <a:cubicBezTo>
                    <a:pt x="927646" y="153120"/>
                    <a:pt x="924744" y="149225"/>
                    <a:pt x="920725" y="146447"/>
                  </a:cubicBezTo>
                  <a:cubicBezTo>
                    <a:pt x="916707" y="143669"/>
                    <a:pt x="911870" y="142280"/>
                    <a:pt x="906214" y="142280"/>
                  </a:cubicBezTo>
                  <a:cubicBezTo>
                    <a:pt x="898972" y="142280"/>
                    <a:pt x="892472" y="144264"/>
                    <a:pt x="886718" y="148233"/>
                  </a:cubicBezTo>
                  <a:cubicBezTo>
                    <a:pt x="880963" y="152202"/>
                    <a:pt x="877019" y="157460"/>
                    <a:pt x="874886" y="164009"/>
                  </a:cubicBezTo>
                  <a:cubicBezTo>
                    <a:pt x="872753" y="170557"/>
                    <a:pt x="871686" y="182662"/>
                    <a:pt x="871686" y="200323"/>
                  </a:cubicBezTo>
                  <a:lnTo>
                    <a:pt x="871686" y="271909"/>
                  </a:lnTo>
                  <a:lnTo>
                    <a:pt x="829866" y="271909"/>
                  </a:lnTo>
                  <a:lnTo>
                    <a:pt x="829866" y="113854"/>
                  </a:lnTo>
                  <a:lnTo>
                    <a:pt x="868710" y="113854"/>
                  </a:lnTo>
                  <a:lnTo>
                    <a:pt x="868710" y="137071"/>
                  </a:lnTo>
                  <a:cubicBezTo>
                    <a:pt x="882501" y="119212"/>
                    <a:pt x="899864" y="110282"/>
                    <a:pt x="920800" y="110282"/>
                  </a:cubicBezTo>
                  <a:close/>
                  <a:moveTo>
                    <a:pt x="539948" y="110282"/>
                  </a:moveTo>
                  <a:cubicBezTo>
                    <a:pt x="563860" y="110282"/>
                    <a:pt x="583456" y="118046"/>
                    <a:pt x="598736" y="133573"/>
                  </a:cubicBezTo>
                  <a:cubicBezTo>
                    <a:pt x="614015" y="149101"/>
                    <a:pt x="621655" y="168722"/>
                    <a:pt x="621655" y="192435"/>
                  </a:cubicBezTo>
                  <a:cubicBezTo>
                    <a:pt x="621655" y="216347"/>
                    <a:pt x="613941" y="236166"/>
                    <a:pt x="598512" y="251892"/>
                  </a:cubicBezTo>
                  <a:cubicBezTo>
                    <a:pt x="583084" y="267618"/>
                    <a:pt x="563662" y="275481"/>
                    <a:pt x="540246" y="275481"/>
                  </a:cubicBezTo>
                  <a:cubicBezTo>
                    <a:pt x="525760" y="275481"/>
                    <a:pt x="511944" y="272207"/>
                    <a:pt x="498797" y="265658"/>
                  </a:cubicBezTo>
                  <a:cubicBezTo>
                    <a:pt x="485651" y="259110"/>
                    <a:pt x="475655" y="249511"/>
                    <a:pt x="468809" y="236860"/>
                  </a:cubicBezTo>
                  <a:cubicBezTo>
                    <a:pt x="461962" y="224210"/>
                    <a:pt x="458539" y="208806"/>
                    <a:pt x="458539" y="190649"/>
                  </a:cubicBezTo>
                  <a:cubicBezTo>
                    <a:pt x="458539" y="176758"/>
                    <a:pt x="461962" y="163314"/>
                    <a:pt x="468809" y="150317"/>
                  </a:cubicBezTo>
                  <a:cubicBezTo>
                    <a:pt x="475655" y="137319"/>
                    <a:pt x="485353" y="127397"/>
                    <a:pt x="497904" y="120551"/>
                  </a:cubicBezTo>
                  <a:cubicBezTo>
                    <a:pt x="510456" y="113705"/>
                    <a:pt x="524470" y="110282"/>
                    <a:pt x="539948" y="110282"/>
                  </a:cubicBezTo>
                  <a:close/>
                  <a:moveTo>
                    <a:pt x="1512243" y="58043"/>
                  </a:moveTo>
                  <a:lnTo>
                    <a:pt x="1512243" y="113854"/>
                  </a:lnTo>
                  <a:lnTo>
                    <a:pt x="1540818" y="113854"/>
                  </a:lnTo>
                  <a:lnTo>
                    <a:pt x="1540818" y="147191"/>
                  </a:lnTo>
                  <a:lnTo>
                    <a:pt x="1512243" y="147191"/>
                  </a:lnTo>
                  <a:lnTo>
                    <a:pt x="1512243" y="210890"/>
                  </a:lnTo>
                  <a:cubicBezTo>
                    <a:pt x="1512243" y="223788"/>
                    <a:pt x="1512515" y="231304"/>
                    <a:pt x="1513061" y="233437"/>
                  </a:cubicBezTo>
                  <a:cubicBezTo>
                    <a:pt x="1513607" y="235570"/>
                    <a:pt x="1514847" y="237332"/>
                    <a:pt x="1516782" y="238721"/>
                  </a:cubicBezTo>
                  <a:cubicBezTo>
                    <a:pt x="1518717" y="240110"/>
                    <a:pt x="1521073" y="240804"/>
                    <a:pt x="1523851" y="240804"/>
                  </a:cubicBezTo>
                  <a:cubicBezTo>
                    <a:pt x="1527721" y="240804"/>
                    <a:pt x="1533327" y="239465"/>
                    <a:pt x="1540669" y="236786"/>
                  </a:cubicBezTo>
                  <a:lnTo>
                    <a:pt x="1544241" y="269230"/>
                  </a:lnTo>
                  <a:cubicBezTo>
                    <a:pt x="1534517" y="273398"/>
                    <a:pt x="1523504" y="275481"/>
                    <a:pt x="1511201" y="275481"/>
                  </a:cubicBezTo>
                  <a:cubicBezTo>
                    <a:pt x="1503660" y="275481"/>
                    <a:pt x="1496864" y="274216"/>
                    <a:pt x="1490811" y="271686"/>
                  </a:cubicBezTo>
                  <a:cubicBezTo>
                    <a:pt x="1484759" y="269156"/>
                    <a:pt x="1480319" y="265882"/>
                    <a:pt x="1477491" y="261863"/>
                  </a:cubicBezTo>
                  <a:cubicBezTo>
                    <a:pt x="1474664" y="257845"/>
                    <a:pt x="1472704" y="252413"/>
                    <a:pt x="1471612" y="245567"/>
                  </a:cubicBezTo>
                  <a:cubicBezTo>
                    <a:pt x="1470720" y="240705"/>
                    <a:pt x="1470273" y="230882"/>
                    <a:pt x="1470273" y="216099"/>
                  </a:cubicBezTo>
                  <a:lnTo>
                    <a:pt x="1470273" y="147191"/>
                  </a:lnTo>
                  <a:lnTo>
                    <a:pt x="1451074" y="147191"/>
                  </a:lnTo>
                  <a:lnTo>
                    <a:pt x="1451074" y="113854"/>
                  </a:lnTo>
                  <a:lnTo>
                    <a:pt x="1470273" y="113854"/>
                  </a:lnTo>
                  <a:lnTo>
                    <a:pt x="1470273" y="82451"/>
                  </a:lnTo>
                  <a:close/>
                  <a:moveTo>
                    <a:pt x="1915864" y="53727"/>
                  </a:moveTo>
                  <a:lnTo>
                    <a:pt x="1957685" y="53727"/>
                  </a:lnTo>
                  <a:lnTo>
                    <a:pt x="1957685" y="133946"/>
                  </a:lnTo>
                  <a:cubicBezTo>
                    <a:pt x="1971179" y="118170"/>
                    <a:pt x="1987302" y="110282"/>
                    <a:pt x="2006054" y="110282"/>
                  </a:cubicBezTo>
                  <a:cubicBezTo>
                    <a:pt x="2015678" y="110282"/>
                    <a:pt x="2024360" y="112068"/>
                    <a:pt x="2032099" y="115640"/>
                  </a:cubicBezTo>
                  <a:cubicBezTo>
                    <a:pt x="2039838" y="119212"/>
                    <a:pt x="2045668" y="123776"/>
                    <a:pt x="2049586" y="129332"/>
                  </a:cubicBezTo>
                  <a:cubicBezTo>
                    <a:pt x="2053506" y="134888"/>
                    <a:pt x="2056184" y="141040"/>
                    <a:pt x="2057623" y="147787"/>
                  </a:cubicBezTo>
                  <a:cubicBezTo>
                    <a:pt x="2059062" y="154533"/>
                    <a:pt x="2059781" y="165001"/>
                    <a:pt x="2059781" y="179189"/>
                  </a:cubicBezTo>
                  <a:lnTo>
                    <a:pt x="2059781" y="271909"/>
                  </a:lnTo>
                  <a:lnTo>
                    <a:pt x="2017960" y="271909"/>
                  </a:lnTo>
                  <a:lnTo>
                    <a:pt x="2017960" y="188417"/>
                  </a:lnTo>
                  <a:cubicBezTo>
                    <a:pt x="2017960" y="171847"/>
                    <a:pt x="2017167" y="161330"/>
                    <a:pt x="2015579" y="156865"/>
                  </a:cubicBezTo>
                  <a:cubicBezTo>
                    <a:pt x="2013992" y="152400"/>
                    <a:pt x="2011189" y="148853"/>
                    <a:pt x="2007170" y="146224"/>
                  </a:cubicBezTo>
                  <a:cubicBezTo>
                    <a:pt x="2003152" y="143595"/>
                    <a:pt x="1998117" y="142280"/>
                    <a:pt x="1992064" y="142280"/>
                  </a:cubicBezTo>
                  <a:cubicBezTo>
                    <a:pt x="1985119" y="142280"/>
                    <a:pt x="1978918" y="143967"/>
                    <a:pt x="1973461" y="147340"/>
                  </a:cubicBezTo>
                  <a:cubicBezTo>
                    <a:pt x="1968004" y="150714"/>
                    <a:pt x="1964010" y="155798"/>
                    <a:pt x="1961480" y="162595"/>
                  </a:cubicBezTo>
                  <a:cubicBezTo>
                    <a:pt x="1958950" y="169391"/>
                    <a:pt x="1957685" y="179437"/>
                    <a:pt x="1957685" y="192733"/>
                  </a:cubicBezTo>
                  <a:lnTo>
                    <a:pt x="1957685" y="271909"/>
                  </a:lnTo>
                  <a:lnTo>
                    <a:pt x="1915864" y="271909"/>
                  </a:lnTo>
                  <a:close/>
                  <a:moveTo>
                    <a:pt x="649188" y="53727"/>
                  </a:moveTo>
                  <a:lnTo>
                    <a:pt x="691009" y="53727"/>
                  </a:lnTo>
                  <a:lnTo>
                    <a:pt x="691009" y="92423"/>
                  </a:lnTo>
                  <a:lnTo>
                    <a:pt x="649188" y="92423"/>
                  </a:lnTo>
                  <a:close/>
                  <a:moveTo>
                    <a:pt x="287089" y="53727"/>
                  </a:moveTo>
                  <a:lnTo>
                    <a:pt x="328910" y="53727"/>
                  </a:lnTo>
                  <a:lnTo>
                    <a:pt x="328910" y="133946"/>
                  </a:lnTo>
                  <a:cubicBezTo>
                    <a:pt x="342404" y="118170"/>
                    <a:pt x="358527" y="110282"/>
                    <a:pt x="377279" y="110282"/>
                  </a:cubicBezTo>
                  <a:cubicBezTo>
                    <a:pt x="386904" y="110282"/>
                    <a:pt x="395585" y="112068"/>
                    <a:pt x="403324" y="115640"/>
                  </a:cubicBezTo>
                  <a:cubicBezTo>
                    <a:pt x="411063" y="119212"/>
                    <a:pt x="416892" y="123776"/>
                    <a:pt x="420812" y="129332"/>
                  </a:cubicBezTo>
                  <a:cubicBezTo>
                    <a:pt x="424731" y="134888"/>
                    <a:pt x="427410" y="141040"/>
                    <a:pt x="428848" y="147787"/>
                  </a:cubicBezTo>
                  <a:cubicBezTo>
                    <a:pt x="430287" y="154533"/>
                    <a:pt x="431006" y="165001"/>
                    <a:pt x="431006" y="179189"/>
                  </a:cubicBezTo>
                  <a:lnTo>
                    <a:pt x="431006" y="271909"/>
                  </a:lnTo>
                  <a:lnTo>
                    <a:pt x="389186" y="271909"/>
                  </a:lnTo>
                  <a:lnTo>
                    <a:pt x="389186" y="188417"/>
                  </a:lnTo>
                  <a:cubicBezTo>
                    <a:pt x="389186" y="171847"/>
                    <a:pt x="388392" y="161330"/>
                    <a:pt x="386804" y="156865"/>
                  </a:cubicBezTo>
                  <a:cubicBezTo>
                    <a:pt x="385217" y="152400"/>
                    <a:pt x="382414" y="148853"/>
                    <a:pt x="378396" y="146224"/>
                  </a:cubicBezTo>
                  <a:cubicBezTo>
                    <a:pt x="374377" y="143595"/>
                    <a:pt x="369342" y="142280"/>
                    <a:pt x="363289" y="142280"/>
                  </a:cubicBezTo>
                  <a:cubicBezTo>
                    <a:pt x="356344" y="142280"/>
                    <a:pt x="350143" y="143967"/>
                    <a:pt x="344686" y="147340"/>
                  </a:cubicBezTo>
                  <a:cubicBezTo>
                    <a:pt x="339229" y="150714"/>
                    <a:pt x="335235" y="155798"/>
                    <a:pt x="332705" y="162595"/>
                  </a:cubicBezTo>
                  <a:cubicBezTo>
                    <a:pt x="330175" y="169391"/>
                    <a:pt x="328910" y="179437"/>
                    <a:pt x="328910" y="192733"/>
                  </a:cubicBezTo>
                  <a:lnTo>
                    <a:pt x="328910" y="271909"/>
                  </a:lnTo>
                  <a:lnTo>
                    <a:pt x="287089" y="271909"/>
                  </a:lnTo>
                  <a:close/>
                  <a:moveTo>
                    <a:pt x="1635621" y="50007"/>
                  </a:moveTo>
                  <a:lnTo>
                    <a:pt x="1682502" y="50007"/>
                  </a:lnTo>
                  <a:lnTo>
                    <a:pt x="1641574" y="94506"/>
                  </a:lnTo>
                  <a:lnTo>
                    <a:pt x="1615083" y="94506"/>
                  </a:lnTo>
                  <a:close/>
                  <a:moveTo>
                    <a:pt x="520898" y="50007"/>
                  </a:moveTo>
                  <a:lnTo>
                    <a:pt x="559594" y="50007"/>
                  </a:lnTo>
                  <a:lnTo>
                    <a:pt x="590401" y="93911"/>
                  </a:lnTo>
                  <a:lnTo>
                    <a:pt x="556766" y="93911"/>
                  </a:lnTo>
                  <a:lnTo>
                    <a:pt x="539502" y="71735"/>
                  </a:lnTo>
                  <a:lnTo>
                    <a:pt x="523428" y="93911"/>
                  </a:lnTo>
                  <a:lnTo>
                    <a:pt x="489644" y="93911"/>
                  </a:lnTo>
                  <a:close/>
                  <a:moveTo>
                    <a:pt x="162818" y="50007"/>
                  </a:moveTo>
                  <a:cubicBezTo>
                    <a:pt x="189508" y="50007"/>
                    <a:pt x="211187" y="57894"/>
                    <a:pt x="227856" y="73670"/>
                  </a:cubicBezTo>
                  <a:cubicBezTo>
                    <a:pt x="237778" y="82997"/>
                    <a:pt x="245219" y="96391"/>
                    <a:pt x="250180" y="113854"/>
                  </a:cubicBezTo>
                  <a:lnTo>
                    <a:pt x="206573" y="124272"/>
                  </a:lnTo>
                  <a:cubicBezTo>
                    <a:pt x="203994" y="112961"/>
                    <a:pt x="198611" y="104031"/>
                    <a:pt x="190426" y="97483"/>
                  </a:cubicBezTo>
                  <a:cubicBezTo>
                    <a:pt x="182240" y="90934"/>
                    <a:pt x="172293" y="87660"/>
                    <a:pt x="160586" y="87660"/>
                  </a:cubicBezTo>
                  <a:cubicBezTo>
                    <a:pt x="144413" y="87660"/>
                    <a:pt x="131291" y="93464"/>
                    <a:pt x="121220" y="105073"/>
                  </a:cubicBezTo>
                  <a:cubicBezTo>
                    <a:pt x="111150" y="116682"/>
                    <a:pt x="106114" y="135483"/>
                    <a:pt x="106114" y="161479"/>
                  </a:cubicBezTo>
                  <a:cubicBezTo>
                    <a:pt x="106114" y="189062"/>
                    <a:pt x="111075" y="208707"/>
                    <a:pt x="120997" y="220415"/>
                  </a:cubicBezTo>
                  <a:cubicBezTo>
                    <a:pt x="130919" y="232123"/>
                    <a:pt x="143818" y="237976"/>
                    <a:pt x="159693" y="237976"/>
                  </a:cubicBezTo>
                  <a:cubicBezTo>
                    <a:pt x="171400" y="237976"/>
                    <a:pt x="181471" y="234256"/>
                    <a:pt x="189905" y="226814"/>
                  </a:cubicBezTo>
                  <a:cubicBezTo>
                    <a:pt x="198338" y="219373"/>
                    <a:pt x="204391" y="207665"/>
                    <a:pt x="208062" y="191691"/>
                  </a:cubicBezTo>
                  <a:lnTo>
                    <a:pt x="250775" y="205234"/>
                  </a:lnTo>
                  <a:cubicBezTo>
                    <a:pt x="244227" y="229047"/>
                    <a:pt x="233338" y="246732"/>
                    <a:pt x="218108" y="258291"/>
                  </a:cubicBezTo>
                  <a:cubicBezTo>
                    <a:pt x="202878" y="269850"/>
                    <a:pt x="183555" y="275630"/>
                    <a:pt x="160139" y="275630"/>
                  </a:cubicBezTo>
                  <a:cubicBezTo>
                    <a:pt x="131167" y="275630"/>
                    <a:pt x="107355" y="265733"/>
                    <a:pt x="88702" y="245939"/>
                  </a:cubicBezTo>
                  <a:cubicBezTo>
                    <a:pt x="70048" y="226145"/>
                    <a:pt x="60722" y="199083"/>
                    <a:pt x="60722" y="164753"/>
                  </a:cubicBezTo>
                  <a:cubicBezTo>
                    <a:pt x="60722" y="128439"/>
                    <a:pt x="70098" y="100236"/>
                    <a:pt x="88850" y="80144"/>
                  </a:cubicBezTo>
                  <a:cubicBezTo>
                    <a:pt x="107603" y="60052"/>
                    <a:pt x="132259" y="50007"/>
                    <a:pt x="162818" y="50007"/>
                  </a:cubicBezTo>
                  <a:close/>
                  <a:moveTo>
                    <a:pt x="492621" y="0"/>
                  </a:moveTo>
                  <a:lnTo>
                    <a:pt x="539502" y="0"/>
                  </a:lnTo>
                  <a:lnTo>
                    <a:pt x="560040" y="41970"/>
                  </a:lnTo>
                  <a:lnTo>
                    <a:pt x="533698"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grpSp>
      <p:sp>
        <p:nvSpPr>
          <p:cNvPr id="13" name="TextBox 12">
            <a:extLst>
              <a:ext uri="{FF2B5EF4-FFF2-40B4-BE49-F238E27FC236}">
                <a16:creationId xmlns:a16="http://schemas.microsoft.com/office/drawing/2014/main" id="{6E519E37-677E-4457-AAF8-EBDED10714E2}"/>
              </a:ext>
            </a:extLst>
          </p:cNvPr>
          <p:cNvSpPr txBox="1"/>
          <p:nvPr/>
        </p:nvSpPr>
        <p:spPr>
          <a:xfrm>
            <a:off x="670088" y="6445374"/>
            <a:ext cx="3441374"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pic>
        <p:nvPicPr>
          <p:cNvPr id="27" name="Picture 2" descr="Methods of Vegetative Propagation | Definition, Examples, Diagrams">
            <a:extLst>
              <a:ext uri="{FF2B5EF4-FFF2-40B4-BE49-F238E27FC236}">
                <a16:creationId xmlns:a16="http://schemas.microsoft.com/office/drawing/2014/main" id="{13CA6079-23D6-4ED2-827F-FFA98B7C568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6996" y="2317917"/>
            <a:ext cx="2563634" cy="192272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B62171C-4577-4239-A64C-01E343C0F30A}"/>
              </a:ext>
            </a:extLst>
          </p:cNvPr>
          <p:cNvSpPr txBox="1"/>
          <p:nvPr/>
        </p:nvSpPr>
        <p:spPr>
          <a:xfrm>
            <a:off x="666750" y="1876847"/>
            <a:ext cx="3448050"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sp>
        <p:nvSpPr>
          <p:cNvPr id="29" name="TextBox 28">
            <a:extLst>
              <a:ext uri="{FF2B5EF4-FFF2-40B4-BE49-F238E27FC236}">
                <a16:creationId xmlns:a16="http://schemas.microsoft.com/office/drawing/2014/main" id="{EBCC62A5-8367-46CD-991D-0A48C514A3BD}"/>
              </a:ext>
            </a:extLst>
          </p:cNvPr>
          <p:cNvSpPr txBox="1"/>
          <p:nvPr/>
        </p:nvSpPr>
        <p:spPr>
          <a:xfrm>
            <a:off x="2777626" y="2986636"/>
            <a:ext cx="1622924" cy="585288"/>
          </a:xfrm>
          <a:prstGeom prst="rect">
            <a:avLst/>
          </a:prstGeom>
          <a:noFill/>
        </p:spPr>
        <p:txBody>
          <a:bodyPr wrap="square" lIns="0" tIns="0" rIns="0" bIns="0" rtlCol="0">
            <a:spAutoFit/>
          </a:bodyPr>
          <a:lstStyle/>
          <a:p>
            <a:pPr>
              <a:lnSpc>
                <a:spcPct val="125000"/>
              </a:lnSpc>
            </a:pPr>
            <a:r>
              <a:rPr lang="vi-VN" sz="1600" b="1" dirty="0">
                <a:latin typeface="Arial" panose="020B0604020202020204" pitchFamily="34" charset="0"/>
                <a:cs typeface="Arial" panose="020B0604020202020204" pitchFamily="34" charset="0"/>
              </a:rPr>
              <a:t>Sinh sản vô tính</a:t>
            </a:r>
          </a:p>
          <a:p>
            <a:pPr>
              <a:lnSpc>
                <a:spcPct val="125000"/>
              </a:lnSpc>
            </a:pPr>
            <a:r>
              <a:rPr lang="vi-VN" sz="1600" b="1" dirty="0">
                <a:latin typeface="Arial" panose="020B0604020202020204" pitchFamily="34" charset="0"/>
                <a:cs typeface="Arial" panose="020B0604020202020204" pitchFamily="34" charset="0"/>
              </a:rPr>
              <a:t>ở cây gừng</a:t>
            </a:r>
            <a:endParaRPr lang="vi-VN" sz="1600" b="1" dirty="0"/>
          </a:p>
        </p:txBody>
      </p:sp>
      <p:sp>
        <p:nvSpPr>
          <p:cNvPr id="31" name="TextBox 30">
            <a:extLst>
              <a:ext uri="{FF2B5EF4-FFF2-40B4-BE49-F238E27FC236}">
                <a16:creationId xmlns:a16="http://schemas.microsoft.com/office/drawing/2014/main" id="{B500B11E-77AE-40A4-A848-C4A1E71F80C3}"/>
              </a:ext>
            </a:extLst>
          </p:cNvPr>
          <p:cNvSpPr txBox="1"/>
          <p:nvPr/>
        </p:nvSpPr>
        <p:spPr>
          <a:xfrm>
            <a:off x="6077009" y="1073118"/>
            <a:ext cx="5657791" cy="834396"/>
          </a:xfrm>
          <a:prstGeom prst="rect">
            <a:avLst/>
          </a:prstGeom>
          <a:noFill/>
        </p:spPr>
        <p:txBody>
          <a:bodyPr wrap="square" lIns="0" tIns="0" rIns="0" bIns="0" rtlCol="0">
            <a:spAutoFit/>
          </a:bodyPr>
          <a:lstStyle/>
          <a:p>
            <a:pPr>
              <a:lnSpc>
                <a:spcPct val="130000"/>
              </a:lnSpc>
            </a:pPr>
            <a:r>
              <a:rPr lang="vi-VN" sz="2200" b="1" dirty="0">
                <a:solidFill>
                  <a:schemeClr val="accent6">
                    <a:lumMod val="50000"/>
                  </a:schemeClr>
                </a:solidFill>
                <a:latin typeface="Arial" panose="020B0604020202020204" pitchFamily="34" charset="0"/>
                <a:cs typeface="Arial" panose="020B0604020202020204" pitchFamily="34" charset="0"/>
              </a:rPr>
              <a:t>Câu hỏi 1: </a:t>
            </a:r>
            <a:r>
              <a:rPr lang="vi-VN" sz="2200" dirty="0">
                <a:latin typeface="Arial" panose="020B0604020202020204" pitchFamily="34" charset="0"/>
                <a:cs typeface="Arial" panose="020B0604020202020204" pitchFamily="34" charset="0"/>
              </a:rPr>
              <a:t>Quan sát hình kết hợp đọc thông tin phần II, đánh dấu </a:t>
            </a:r>
            <a:r>
              <a:rPr lang="vi-VN" sz="2200" b="1" dirty="0">
                <a:latin typeface="Arial" panose="020B0604020202020204" pitchFamily="34" charset="0"/>
                <a:cs typeface="Arial" panose="020B0604020202020204" pitchFamily="34" charset="0"/>
              </a:rPr>
              <a:t>X</a:t>
            </a:r>
            <a:r>
              <a:rPr lang="vi-VN" sz="2200" dirty="0">
                <a:latin typeface="Arial" panose="020B0604020202020204" pitchFamily="34" charset="0"/>
                <a:cs typeface="Arial" panose="020B0604020202020204" pitchFamily="34" charset="0"/>
              </a:rPr>
              <a:t> vào ô phù hợp:</a:t>
            </a:r>
            <a:endParaRPr lang="vi-VN" sz="2200" dirty="0"/>
          </a:p>
        </p:txBody>
      </p:sp>
      <p:pic>
        <p:nvPicPr>
          <p:cNvPr id="32" name="Picture 2">
            <a:extLst>
              <a:ext uri="{FF2B5EF4-FFF2-40B4-BE49-F238E27FC236}">
                <a16:creationId xmlns:a16="http://schemas.microsoft.com/office/drawing/2014/main" id="{44DFA39D-4B4F-4648-8E57-95017734ACBA}"/>
              </a:ext>
            </a:extLst>
          </p:cNvPr>
          <p:cNvPicPr>
            <a:picLocks noChangeAspect="1" noChangeArrowheads="1"/>
          </p:cNvPicPr>
          <p:nvPr/>
        </p:nvPicPr>
        <p:blipFill>
          <a:blip r:embed="rId22" cstate="hqprint">
            <a:extLst>
              <a:ext uri="{28A0092B-C50C-407E-A947-70E740481C1C}">
                <a14:useLocalDpi xmlns:a14="http://schemas.microsoft.com/office/drawing/2010/main" val="0"/>
              </a:ext>
            </a:extLst>
          </a:blip>
          <a:srcRect/>
          <a:stretch>
            <a:fillRect/>
          </a:stretch>
        </p:blipFill>
        <p:spPr bwMode="auto">
          <a:xfrm>
            <a:off x="5062034" y="995221"/>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 name="Table 33">
            <a:extLst>
              <a:ext uri="{FF2B5EF4-FFF2-40B4-BE49-F238E27FC236}">
                <a16:creationId xmlns:a16="http://schemas.microsoft.com/office/drawing/2014/main" id="{7132B7DE-EF5A-4D43-816C-BB36EDD0A298}"/>
              </a:ext>
            </a:extLst>
          </p:cNvPr>
          <p:cNvGraphicFramePr>
            <a:graphicFrameLocks noGrp="1"/>
          </p:cNvGraphicFramePr>
          <p:nvPr>
            <p:extLst>
              <p:ext uri="{D42A27DB-BD31-4B8C-83A1-F6EECF244321}">
                <p14:modId xmlns:p14="http://schemas.microsoft.com/office/powerpoint/2010/main" val="3988857942"/>
              </p:ext>
            </p:extLst>
          </p:nvPr>
        </p:nvGraphicFramePr>
        <p:xfrm>
          <a:off x="4946750" y="2079393"/>
          <a:ext cx="7042050" cy="3598374"/>
        </p:xfrm>
        <a:graphic>
          <a:graphicData uri="http://schemas.openxmlformats.org/drawingml/2006/table">
            <a:tbl>
              <a:tblPr firstRow="1" bandRow="1">
                <a:tableStyleId>{5940675A-B579-460E-94D1-54222C63F5DA}</a:tableStyleId>
              </a:tblPr>
              <a:tblGrid>
                <a:gridCol w="1174650">
                  <a:extLst>
                    <a:ext uri="{9D8B030D-6E8A-4147-A177-3AD203B41FA5}">
                      <a16:colId xmlns:a16="http://schemas.microsoft.com/office/drawing/2014/main" val="1502527983"/>
                    </a:ext>
                  </a:extLst>
                </a:gridCol>
                <a:gridCol w="1752600">
                  <a:extLst>
                    <a:ext uri="{9D8B030D-6E8A-4147-A177-3AD203B41FA5}">
                      <a16:colId xmlns:a16="http://schemas.microsoft.com/office/drawing/2014/main" val="1193201891"/>
                    </a:ext>
                  </a:extLst>
                </a:gridCol>
                <a:gridCol w="1297980">
                  <a:extLst>
                    <a:ext uri="{9D8B030D-6E8A-4147-A177-3AD203B41FA5}">
                      <a16:colId xmlns:a16="http://schemas.microsoft.com/office/drawing/2014/main" val="2857638757"/>
                    </a:ext>
                  </a:extLst>
                </a:gridCol>
                <a:gridCol w="1408410">
                  <a:extLst>
                    <a:ext uri="{9D8B030D-6E8A-4147-A177-3AD203B41FA5}">
                      <a16:colId xmlns:a16="http://schemas.microsoft.com/office/drawing/2014/main" val="1220892666"/>
                    </a:ext>
                  </a:extLst>
                </a:gridCol>
                <a:gridCol w="1408410">
                  <a:extLst>
                    <a:ext uri="{9D8B030D-6E8A-4147-A177-3AD203B41FA5}">
                      <a16:colId xmlns:a16="http://schemas.microsoft.com/office/drawing/2014/main" val="411098937"/>
                    </a:ext>
                  </a:extLst>
                </a:gridCol>
              </a:tblGrid>
              <a:tr h="1578207">
                <a:tc>
                  <a:txBody>
                    <a:bodyPr/>
                    <a:lstStyle/>
                    <a:p>
                      <a:pPr algn="ctr"/>
                      <a:endParaRPr lang="vi-VN" sz="1600" noProof="0"/>
                    </a:p>
                  </a:txBody>
                  <a:tcPr anchor="ctr">
                    <a:solidFill>
                      <a:schemeClr val="accent5">
                        <a:lumMod val="20000"/>
                        <a:lumOff val="80000"/>
                      </a:schemeClr>
                    </a:solidFill>
                  </a:tcPr>
                </a:tc>
                <a:tc>
                  <a:txBody>
                    <a:bodyPr/>
                    <a:lstStyle/>
                    <a:p>
                      <a:pPr algn="ctr"/>
                      <a:r>
                        <a:rPr lang="vi-VN" sz="1600" b="1" noProof="0"/>
                        <a:t>Con sinh ra có sự kết hợp của </a:t>
                      </a:r>
                    </a:p>
                    <a:p>
                      <a:pPr algn="ctr"/>
                      <a:r>
                        <a:rPr lang="vi-VN" sz="1600" b="1" noProof="0"/>
                        <a:t>giao tử đực và </a:t>
                      </a:r>
                    </a:p>
                    <a:p>
                      <a:pPr algn="ctr"/>
                      <a:r>
                        <a:rPr lang="vi-VN" sz="1600" b="1" noProof="0"/>
                        <a:t>giao tử cái</a:t>
                      </a:r>
                    </a:p>
                  </a:txBody>
                  <a:tcPr anchor="ctr">
                    <a:solidFill>
                      <a:schemeClr val="accent5">
                        <a:lumMod val="20000"/>
                        <a:lumOff val="80000"/>
                      </a:schemeClr>
                    </a:solidFill>
                  </a:tcPr>
                </a:tc>
                <a:tc>
                  <a:txBody>
                    <a:bodyPr/>
                    <a:lstStyle/>
                    <a:p>
                      <a:pPr algn="ctr"/>
                      <a:r>
                        <a:rPr lang="vi-VN" sz="1600" b="1" noProof="0"/>
                        <a:t>Con sinh ra từ một phần cơ thể của mẹ</a:t>
                      </a:r>
                    </a:p>
                  </a:txBody>
                  <a:tcPr anchor="ctr">
                    <a:solidFill>
                      <a:schemeClr val="accent5">
                        <a:lumMod val="20000"/>
                        <a:lumOff val="80000"/>
                      </a:schemeClr>
                    </a:solidFill>
                  </a:tcPr>
                </a:tc>
                <a:tc>
                  <a:txBody>
                    <a:bodyPr/>
                    <a:lstStyle/>
                    <a:p>
                      <a:pPr algn="ctr"/>
                      <a:r>
                        <a:rPr lang="vi-VN" sz="1600" b="1" noProof="0"/>
                        <a:t>Con có các đặc điểm giống hệt mẹ</a:t>
                      </a:r>
                    </a:p>
                  </a:txBody>
                  <a:tcPr anchor="ctr">
                    <a:solidFill>
                      <a:schemeClr val="accent5">
                        <a:lumMod val="20000"/>
                        <a:lumOff val="80000"/>
                      </a:schemeClr>
                    </a:solidFill>
                  </a:tcPr>
                </a:tc>
                <a:tc>
                  <a:txBody>
                    <a:bodyPr/>
                    <a:lstStyle/>
                    <a:p>
                      <a:pPr algn="ctr"/>
                      <a:r>
                        <a:rPr lang="vi-VN" sz="1600" b="1" noProof="0"/>
                        <a:t>Con có những đặc điểm khác mẹ</a:t>
                      </a:r>
                    </a:p>
                  </a:txBody>
                  <a:tcPr anchor="ctr">
                    <a:solidFill>
                      <a:schemeClr val="accent5">
                        <a:lumMod val="20000"/>
                        <a:lumOff val="80000"/>
                      </a:schemeClr>
                    </a:solidFill>
                  </a:tcPr>
                </a:tc>
                <a:extLst>
                  <a:ext uri="{0D108BD9-81ED-4DB2-BD59-A6C34878D82A}">
                    <a16:rowId xmlns:a16="http://schemas.microsoft.com/office/drawing/2014/main" val="1297293137"/>
                  </a:ext>
                </a:extLst>
              </a:tr>
              <a:tr h="648567">
                <a:tc>
                  <a:txBody>
                    <a:bodyPr/>
                    <a:lstStyle/>
                    <a:p>
                      <a:r>
                        <a:rPr lang="vi-VN" sz="1600" noProof="0"/>
                        <a:t>Sinh sản ở trùng roi</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extLst>
                  <a:ext uri="{0D108BD9-81ED-4DB2-BD59-A6C34878D82A}">
                    <a16:rowId xmlns:a16="http://schemas.microsoft.com/office/drawing/2014/main" val="3523106497"/>
                  </a:ext>
                </a:extLst>
              </a:tr>
              <a:tr h="685800">
                <a:tc>
                  <a:txBody>
                    <a:bodyPr/>
                    <a:lstStyle/>
                    <a:p>
                      <a:r>
                        <a:rPr lang="vi-VN" sz="1600" noProof="0"/>
                        <a:t>Sinh sản ở cây gừng</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extLst>
                  <a:ext uri="{0D108BD9-81ED-4DB2-BD59-A6C34878D82A}">
                    <a16:rowId xmlns:a16="http://schemas.microsoft.com/office/drawing/2014/main" val="3661456616"/>
                  </a:ext>
                </a:extLst>
              </a:tr>
              <a:tr h="685800">
                <a:tc>
                  <a:txBody>
                    <a:bodyPr/>
                    <a:lstStyle/>
                    <a:p>
                      <a:r>
                        <a:rPr lang="vi-VN" sz="1600" noProof="0"/>
                        <a:t>Sinh sản ở thủy tức</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extLst>
                  <a:ext uri="{0D108BD9-81ED-4DB2-BD59-A6C34878D82A}">
                    <a16:rowId xmlns:a16="http://schemas.microsoft.com/office/drawing/2014/main" val="504018083"/>
                  </a:ext>
                </a:extLst>
              </a:tr>
            </a:tbl>
          </a:graphicData>
        </a:graphic>
      </p:graphicFrame>
    </p:spTree>
    <p:extLst>
      <p:ext uri="{BB962C8B-B14F-4D97-AF65-F5344CB8AC3E}">
        <p14:creationId xmlns:p14="http://schemas.microsoft.com/office/powerpoint/2010/main" val="244491693"/>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1"/>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5"/>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6"/>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7"/>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8"/>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0598F119-C779-4A63-8B14-60EB684DC68C}"/>
              </a:ext>
            </a:extLst>
          </p:cNvPr>
          <p:cNvSpPr/>
          <p:nvPr/>
        </p:nvSpPr>
        <p:spPr>
          <a:xfrm>
            <a:off x="1" y="0"/>
            <a:ext cx="487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14" name="Group 13">
            <a:extLst>
              <a:ext uri="{FF2B5EF4-FFF2-40B4-BE49-F238E27FC236}">
                <a16:creationId xmlns:a16="http://schemas.microsoft.com/office/drawing/2014/main" id="{8B7DDD0B-5AE8-4AE9-B270-F2C16598389D}"/>
              </a:ext>
            </a:extLst>
          </p:cNvPr>
          <p:cNvGrpSpPr/>
          <p:nvPr/>
        </p:nvGrpSpPr>
        <p:grpSpPr>
          <a:xfrm>
            <a:off x="0" y="149874"/>
            <a:ext cx="4810185" cy="1627284"/>
            <a:chOff x="0" y="1089867"/>
            <a:chExt cx="11945257" cy="4041076"/>
          </a:xfrm>
        </p:grpSpPr>
        <p:pic>
          <p:nvPicPr>
            <p:cNvPr id="15" name="Picture 14">
              <a:extLst>
                <a:ext uri="{FF2B5EF4-FFF2-40B4-BE49-F238E27FC236}">
                  <a16:creationId xmlns:a16="http://schemas.microsoft.com/office/drawing/2014/main" id="{922E9661-DC7A-4C69-A5CC-BD7A37AD2925}"/>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0" y="1089867"/>
              <a:ext cx="11945257" cy="3840400"/>
            </a:xfrm>
            <a:prstGeom prst="rect">
              <a:avLst/>
            </a:prstGeom>
          </p:spPr>
        </p:pic>
        <p:sp>
          <p:nvSpPr>
            <p:cNvPr id="16" name="TextBox 15">
              <a:extLst>
                <a:ext uri="{FF2B5EF4-FFF2-40B4-BE49-F238E27FC236}">
                  <a16:creationId xmlns:a16="http://schemas.microsoft.com/office/drawing/2014/main" id="{C72E1AD1-6881-4ABE-B099-2B85706867FD}"/>
                </a:ext>
              </a:extLst>
            </p:cNvPr>
            <p:cNvSpPr txBox="1">
              <a:spLocks noChangeAspect="1"/>
            </p:cNvSpPr>
            <p:nvPr>
              <p:custDataLst>
                <p:tags r:id="rId7"/>
              </p:custDataLst>
            </p:nvPr>
          </p:nvSpPr>
          <p:spPr>
            <a:xfrm>
              <a:off x="266168" y="4795319"/>
              <a:ext cx="1476412" cy="335624"/>
            </a:xfrm>
            <a:custGeom>
              <a:avLst/>
              <a:gdLst/>
              <a:ahLst/>
              <a:cxnLst/>
              <a:rect l="l" t="t" r="r" b="b"/>
              <a:pathLst>
                <a:path w="1476412" h="335624">
                  <a:moveTo>
                    <a:pt x="1382763" y="293804"/>
                  </a:moveTo>
                  <a:lnTo>
                    <a:pt x="1424583" y="293804"/>
                  </a:lnTo>
                  <a:lnTo>
                    <a:pt x="1424583" y="335624"/>
                  </a:lnTo>
                  <a:lnTo>
                    <a:pt x="1382763" y="335624"/>
                  </a:lnTo>
                  <a:close/>
                  <a:moveTo>
                    <a:pt x="298401" y="148399"/>
                  </a:moveTo>
                  <a:cubicBezTo>
                    <a:pt x="287090" y="148399"/>
                    <a:pt x="277912" y="152566"/>
                    <a:pt x="270868" y="160900"/>
                  </a:cubicBezTo>
                  <a:cubicBezTo>
                    <a:pt x="263426" y="169731"/>
                    <a:pt x="259705" y="181736"/>
                    <a:pt x="259705" y="196916"/>
                  </a:cubicBezTo>
                  <a:cubicBezTo>
                    <a:pt x="259705" y="212097"/>
                    <a:pt x="263426" y="224102"/>
                    <a:pt x="270868" y="232933"/>
                  </a:cubicBezTo>
                  <a:cubicBezTo>
                    <a:pt x="277912" y="241267"/>
                    <a:pt x="287090" y="245434"/>
                    <a:pt x="298401" y="245434"/>
                  </a:cubicBezTo>
                  <a:cubicBezTo>
                    <a:pt x="309712" y="245434"/>
                    <a:pt x="318840" y="241267"/>
                    <a:pt x="325785" y="232933"/>
                  </a:cubicBezTo>
                  <a:cubicBezTo>
                    <a:pt x="333227" y="224102"/>
                    <a:pt x="336947" y="211998"/>
                    <a:pt x="336947" y="196619"/>
                  </a:cubicBezTo>
                  <a:cubicBezTo>
                    <a:pt x="336947" y="181538"/>
                    <a:pt x="333227" y="169631"/>
                    <a:pt x="325785" y="160900"/>
                  </a:cubicBezTo>
                  <a:cubicBezTo>
                    <a:pt x="318840" y="152566"/>
                    <a:pt x="309712" y="148399"/>
                    <a:pt x="298401" y="148399"/>
                  </a:cubicBezTo>
                  <a:close/>
                  <a:moveTo>
                    <a:pt x="1403747" y="146315"/>
                  </a:moveTo>
                  <a:cubicBezTo>
                    <a:pt x="1394619" y="146315"/>
                    <a:pt x="1387079" y="149639"/>
                    <a:pt x="1381125" y="156286"/>
                  </a:cubicBezTo>
                  <a:cubicBezTo>
                    <a:pt x="1375172" y="162934"/>
                    <a:pt x="1372245" y="171963"/>
                    <a:pt x="1372345" y="183373"/>
                  </a:cubicBezTo>
                  <a:lnTo>
                    <a:pt x="1434852" y="183373"/>
                  </a:lnTo>
                  <a:cubicBezTo>
                    <a:pt x="1434555" y="171268"/>
                    <a:pt x="1431429" y="162066"/>
                    <a:pt x="1425476" y="155766"/>
                  </a:cubicBezTo>
                  <a:cubicBezTo>
                    <a:pt x="1419523" y="149465"/>
                    <a:pt x="1412280" y="146315"/>
                    <a:pt x="1403747" y="146315"/>
                  </a:cubicBezTo>
                  <a:close/>
                  <a:moveTo>
                    <a:pt x="879872" y="146315"/>
                  </a:moveTo>
                  <a:cubicBezTo>
                    <a:pt x="870744" y="146315"/>
                    <a:pt x="863204" y="149639"/>
                    <a:pt x="857250" y="156286"/>
                  </a:cubicBezTo>
                  <a:cubicBezTo>
                    <a:pt x="851297" y="162934"/>
                    <a:pt x="848370" y="171963"/>
                    <a:pt x="848470" y="183373"/>
                  </a:cubicBezTo>
                  <a:lnTo>
                    <a:pt x="910977" y="183373"/>
                  </a:lnTo>
                  <a:cubicBezTo>
                    <a:pt x="910680" y="171268"/>
                    <a:pt x="907554" y="162066"/>
                    <a:pt x="901601" y="155766"/>
                  </a:cubicBezTo>
                  <a:cubicBezTo>
                    <a:pt x="895648" y="149465"/>
                    <a:pt x="888405" y="146315"/>
                    <a:pt x="879872" y="146315"/>
                  </a:cubicBezTo>
                  <a:close/>
                  <a:moveTo>
                    <a:pt x="1401217" y="114317"/>
                  </a:moveTo>
                  <a:cubicBezTo>
                    <a:pt x="1424732" y="114317"/>
                    <a:pt x="1443286" y="122081"/>
                    <a:pt x="1456879" y="137608"/>
                  </a:cubicBezTo>
                  <a:cubicBezTo>
                    <a:pt x="1470472" y="153136"/>
                    <a:pt x="1476971" y="176924"/>
                    <a:pt x="1476375" y="208972"/>
                  </a:cubicBezTo>
                  <a:lnTo>
                    <a:pt x="1371600" y="208972"/>
                  </a:lnTo>
                  <a:cubicBezTo>
                    <a:pt x="1371898" y="221374"/>
                    <a:pt x="1375272" y="231023"/>
                    <a:pt x="1381721" y="237919"/>
                  </a:cubicBezTo>
                  <a:cubicBezTo>
                    <a:pt x="1388170" y="244814"/>
                    <a:pt x="1396207" y="248262"/>
                    <a:pt x="1405831" y="248262"/>
                  </a:cubicBezTo>
                  <a:cubicBezTo>
                    <a:pt x="1412379" y="248262"/>
                    <a:pt x="1417886" y="246476"/>
                    <a:pt x="1422351" y="242904"/>
                  </a:cubicBezTo>
                  <a:cubicBezTo>
                    <a:pt x="1426816" y="239333"/>
                    <a:pt x="1430189" y="233578"/>
                    <a:pt x="1432471" y="225640"/>
                  </a:cubicBezTo>
                  <a:lnTo>
                    <a:pt x="1474143" y="232635"/>
                  </a:lnTo>
                  <a:cubicBezTo>
                    <a:pt x="1468785" y="247915"/>
                    <a:pt x="1460327" y="259548"/>
                    <a:pt x="1448768" y="267535"/>
                  </a:cubicBezTo>
                  <a:cubicBezTo>
                    <a:pt x="1437209" y="275523"/>
                    <a:pt x="1422748" y="279516"/>
                    <a:pt x="1405384" y="279516"/>
                  </a:cubicBezTo>
                  <a:cubicBezTo>
                    <a:pt x="1377901" y="279516"/>
                    <a:pt x="1357561" y="270537"/>
                    <a:pt x="1344365" y="252578"/>
                  </a:cubicBezTo>
                  <a:cubicBezTo>
                    <a:pt x="1333947" y="238191"/>
                    <a:pt x="1328738" y="220034"/>
                    <a:pt x="1328738" y="198107"/>
                  </a:cubicBezTo>
                  <a:cubicBezTo>
                    <a:pt x="1328738" y="171913"/>
                    <a:pt x="1335584" y="151400"/>
                    <a:pt x="1349276" y="136567"/>
                  </a:cubicBezTo>
                  <a:cubicBezTo>
                    <a:pt x="1362968" y="121734"/>
                    <a:pt x="1380282" y="114317"/>
                    <a:pt x="1401217" y="114317"/>
                  </a:cubicBezTo>
                  <a:close/>
                  <a:moveTo>
                    <a:pt x="1158925" y="114317"/>
                  </a:moveTo>
                  <a:cubicBezTo>
                    <a:pt x="1169045" y="114317"/>
                    <a:pt x="1177826" y="116400"/>
                    <a:pt x="1185268" y="120568"/>
                  </a:cubicBezTo>
                  <a:cubicBezTo>
                    <a:pt x="1192709" y="124735"/>
                    <a:pt x="1198811" y="131035"/>
                    <a:pt x="1203573" y="139469"/>
                  </a:cubicBezTo>
                  <a:cubicBezTo>
                    <a:pt x="1210519" y="131035"/>
                    <a:pt x="1218010" y="124735"/>
                    <a:pt x="1226046" y="120568"/>
                  </a:cubicBezTo>
                  <a:cubicBezTo>
                    <a:pt x="1234083" y="116400"/>
                    <a:pt x="1242666" y="114317"/>
                    <a:pt x="1251794" y="114317"/>
                  </a:cubicBezTo>
                  <a:cubicBezTo>
                    <a:pt x="1263402" y="114317"/>
                    <a:pt x="1273225" y="116673"/>
                    <a:pt x="1281262" y="121386"/>
                  </a:cubicBezTo>
                  <a:cubicBezTo>
                    <a:pt x="1289298" y="126099"/>
                    <a:pt x="1295301" y="133020"/>
                    <a:pt x="1299270" y="142148"/>
                  </a:cubicBezTo>
                  <a:cubicBezTo>
                    <a:pt x="1302147" y="148895"/>
                    <a:pt x="1303586" y="159809"/>
                    <a:pt x="1303586" y="174890"/>
                  </a:cubicBezTo>
                  <a:lnTo>
                    <a:pt x="1303586" y="275944"/>
                  </a:lnTo>
                  <a:lnTo>
                    <a:pt x="1261765" y="275944"/>
                  </a:lnTo>
                  <a:lnTo>
                    <a:pt x="1261765" y="185606"/>
                  </a:lnTo>
                  <a:cubicBezTo>
                    <a:pt x="1261765" y="169929"/>
                    <a:pt x="1260327" y="159809"/>
                    <a:pt x="1257449" y="155245"/>
                  </a:cubicBezTo>
                  <a:cubicBezTo>
                    <a:pt x="1253580" y="149292"/>
                    <a:pt x="1247627" y="146315"/>
                    <a:pt x="1239590" y="146315"/>
                  </a:cubicBezTo>
                  <a:cubicBezTo>
                    <a:pt x="1233736" y="146315"/>
                    <a:pt x="1228229" y="148101"/>
                    <a:pt x="1223070" y="151673"/>
                  </a:cubicBezTo>
                  <a:cubicBezTo>
                    <a:pt x="1217910" y="155245"/>
                    <a:pt x="1214190" y="160478"/>
                    <a:pt x="1211908" y="167374"/>
                  </a:cubicBezTo>
                  <a:cubicBezTo>
                    <a:pt x="1209626" y="174270"/>
                    <a:pt x="1208485" y="185159"/>
                    <a:pt x="1208485" y="200042"/>
                  </a:cubicBezTo>
                  <a:lnTo>
                    <a:pt x="1208485" y="275944"/>
                  </a:lnTo>
                  <a:lnTo>
                    <a:pt x="1166664" y="275944"/>
                  </a:lnTo>
                  <a:lnTo>
                    <a:pt x="1166664" y="189326"/>
                  </a:lnTo>
                  <a:cubicBezTo>
                    <a:pt x="1166664" y="173947"/>
                    <a:pt x="1165920" y="164025"/>
                    <a:pt x="1164432" y="159561"/>
                  </a:cubicBezTo>
                  <a:cubicBezTo>
                    <a:pt x="1162943" y="155096"/>
                    <a:pt x="1160637" y="151772"/>
                    <a:pt x="1157511" y="149589"/>
                  </a:cubicBezTo>
                  <a:cubicBezTo>
                    <a:pt x="1154386" y="147406"/>
                    <a:pt x="1150144" y="146315"/>
                    <a:pt x="1144786" y="146315"/>
                  </a:cubicBezTo>
                  <a:cubicBezTo>
                    <a:pt x="1138337" y="146315"/>
                    <a:pt x="1132533" y="148051"/>
                    <a:pt x="1127373" y="151524"/>
                  </a:cubicBezTo>
                  <a:cubicBezTo>
                    <a:pt x="1122214" y="154997"/>
                    <a:pt x="1118518" y="160007"/>
                    <a:pt x="1116286" y="166556"/>
                  </a:cubicBezTo>
                  <a:cubicBezTo>
                    <a:pt x="1114053" y="173104"/>
                    <a:pt x="1112937" y="183968"/>
                    <a:pt x="1112937" y="199149"/>
                  </a:cubicBezTo>
                  <a:lnTo>
                    <a:pt x="1112937" y="275944"/>
                  </a:lnTo>
                  <a:lnTo>
                    <a:pt x="1071116" y="275944"/>
                  </a:lnTo>
                  <a:lnTo>
                    <a:pt x="1071116" y="117889"/>
                  </a:lnTo>
                  <a:lnTo>
                    <a:pt x="1109663" y="117889"/>
                  </a:lnTo>
                  <a:lnTo>
                    <a:pt x="1109663" y="139469"/>
                  </a:lnTo>
                  <a:cubicBezTo>
                    <a:pt x="1123454" y="122701"/>
                    <a:pt x="1139875" y="114317"/>
                    <a:pt x="1158925" y="114317"/>
                  </a:cubicBezTo>
                  <a:close/>
                  <a:moveTo>
                    <a:pt x="877342" y="114317"/>
                  </a:moveTo>
                  <a:cubicBezTo>
                    <a:pt x="900857" y="114317"/>
                    <a:pt x="919411" y="122081"/>
                    <a:pt x="933004" y="137608"/>
                  </a:cubicBezTo>
                  <a:cubicBezTo>
                    <a:pt x="946597" y="153136"/>
                    <a:pt x="953096" y="176924"/>
                    <a:pt x="952500" y="208972"/>
                  </a:cubicBezTo>
                  <a:lnTo>
                    <a:pt x="847725" y="208972"/>
                  </a:lnTo>
                  <a:cubicBezTo>
                    <a:pt x="848023" y="221374"/>
                    <a:pt x="851396" y="231023"/>
                    <a:pt x="857846" y="237919"/>
                  </a:cubicBezTo>
                  <a:cubicBezTo>
                    <a:pt x="864295" y="244814"/>
                    <a:pt x="872332" y="248262"/>
                    <a:pt x="881956" y="248262"/>
                  </a:cubicBezTo>
                  <a:cubicBezTo>
                    <a:pt x="888504" y="248262"/>
                    <a:pt x="894011" y="246476"/>
                    <a:pt x="898476" y="242904"/>
                  </a:cubicBezTo>
                  <a:cubicBezTo>
                    <a:pt x="902941" y="239333"/>
                    <a:pt x="906314" y="233578"/>
                    <a:pt x="908596" y="225640"/>
                  </a:cubicBezTo>
                  <a:lnTo>
                    <a:pt x="950268" y="232635"/>
                  </a:lnTo>
                  <a:cubicBezTo>
                    <a:pt x="944910" y="247915"/>
                    <a:pt x="936452" y="259548"/>
                    <a:pt x="924893" y="267535"/>
                  </a:cubicBezTo>
                  <a:cubicBezTo>
                    <a:pt x="913334" y="275523"/>
                    <a:pt x="898873" y="279516"/>
                    <a:pt x="881509" y="279516"/>
                  </a:cubicBezTo>
                  <a:cubicBezTo>
                    <a:pt x="854026" y="279516"/>
                    <a:pt x="833686" y="270537"/>
                    <a:pt x="820490" y="252578"/>
                  </a:cubicBezTo>
                  <a:cubicBezTo>
                    <a:pt x="810072" y="238191"/>
                    <a:pt x="804863" y="220034"/>
                    <a:pt x="804863" y="198107"/>
                  </a:cubicBezTo>
                  <a:cubicBezTo>
                    <a:pt x="804863" y="171913"/>
                    <a:pt x="811709" y="151400"/>
                    <a:pt x="825401" y="136567"/>
                  </a:cubicBezTo>
                  <a:cubicBezTo>
                    <a:pt x="839093" y="121734"/>
                    <a:pt x="856407" y="114317"/>
                    <a:pt x="877342" y="114317"/>
                  </a:cubicBezTo>
                  <a:close/>
                  <a:moveTo>
                    <a:pt x="298252" y="114317"/>
                  </a:moveTo>
                  <a:cubicBezTo>
                    <a:pt x="322164" y="114317"/>
                    <a:pt x="341759" y="122056"/>
                    <a:pt x="357039" y="137534"/>
                  </a:cubicBezTo>
                  <a:cubicBezTo>
                    <a:pt x="370830" y="151623"/>
                    <a:pt x="378421" y="169036"/>
                    <a:pt x="379810" y="189773"/>
                  </a:cubicBezTo>
                  <a:cubicBezTo>
                    <a:pt x="392708" y="184514"/>
                    <a:pt x="399356" y="174493"/>
                    <a:pt x="399753" y="159709"/>
                  </a:cubicBezTo>
                  <a:lnTo>
                    <a:pt x="379512" y="159709"/>
                  </a:lnTo>
                  <a:lnTo>
                    <a:pt x="379512" y="117889"/>
                  </a:lnTo>
                  <a:lnTo>
                    <a:pt x="421333" y="117889"/>
                  </a:lnTo>
                  <a:lnTo>
                    <a:pt x="421333" y="147803"/>
                  </a:lnTo>
                  <a:cubicBezTo>
                    <a:pt x="421333" y="160106"/>
                    <a:pt x="420266" y="169731"/>
                    <a:pt x="418133" y="176676"/>
                  </a:cubicBezTo>
                  <a:cubicBezTo>
                    <a:pt x="416000" y="183621"/>
                    <a:pt x="412056" y="189822"/>
                    <a:pt x="406301" y="195279"/>
                  </a:cubicBezTo>
                  <a:cubicBezTo>
                    <a:pt x="399654" y="201729"/>
                    <a:pt x="390575" y="206789"/>
                    <a:pt x="379066" y="210460"/>
                  </a:cubicBezTo>
                  <a:cubicBezTo>
                    <a:pt x="376585" y="228220"/>
                    <a:pt x="369193" y="243351"/>
                    <a:pt x="356890" y="255852"/>
                  </a:cubicBezTo>
                  <a:cubicBezTo>
                    <a:pt x="341412" y="271628"/>
                    <a:pt x="321965" y="279516"/>
                    <a:pt x="298550" y="279516"/>
                  </a:cubicBezTo>
                  <a:cubicBezTo>
                    <a:pt x="283568" y="279516"/>
                    <a:pt x="269776" y="276242"/>
                    <a:pt x="257175" y="269693"/>
                  </a:cubicBezTo>
                  <a:cubicBezTo>
                    <a:pt x="243781" y="262748"/>
                    <a:pt x="233710" y="253050"/>
                    <a:pt x="226963" y="240598"/>
                  </a:cubicBezTo>
                  <a:cubicBezTo>
                    <a:pt x="220216" y="228146"/>
                    <a:pt x="216843" y="212841"/>
                    <a:pt x="216843" y="194684"/>
                  </a:cubicBezTo>
                  <a:cubicBezTo>
                    <a:pt x="216843" y="180397"/>
                    <a:pt x="220266" y="166952"/>
                    <a:pt x="227112" y="154352"/>
                  </a:cubicBezTo>
                  <a:cubicBezTo>
                    <a:pt x="234256" y="141156"/>
                    <a:pt x="244029" y="131184"/>
                    <a:pt x="256431" y="124437"/>
                  </a:cubicBezTo>
                  <a:cubicBezTo>
                    <a:pt x="268834" y="117690"/>
                    <a:pt x="282774"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40" y="237472"/>
                  </a:cubicBezTo>
                  <a:cubicBezTo>
                    <a:pt x="576585" y="239605"/>
                    <a:pt x="577826" y="241367"/>
                    <a:pt x="579760" y="242756"/>
                  </a:cubicBezTo>
                  <a:cubicBezTo>
                    <a:pt x="581695" y="244145"/>
                    <a:pt x="584052" y="244839"/>
                    <a:pt x="586830" y="244839"/>
                  </a:cubicBezTo>
                  <a:cubicBezTo>
                    <a:pt x="590699" y="244839"/>
                    <a:pt x="596305" y="243500"/>
                    <a:pt x="603647" y="240821"/>
                  </a:cubicBezTo>
                  <a:lnTo>
                    <a:pt x="607219" y="273265"/>
                  </a:lnTo>
                  <a:cubicBezTo>
                    <a:pt x="597496" y="277433"/>
                    <a:pt x="586482" y="279516"/>
                    <a:pt x="574179" y="279516"/>
                  </a:cubicBezTo>
                  <a:cubicBezTo>
                    <a:pt x="566639" y="279516"/>
                    <a:pt x="559842" y="278251"/>
                    <a:pt x="553790" y="275721"/>
                  </a:cubicBezTo>
                  <a:cubicBezTo>
                    <a:pt x="547737" y="273191"/>
                    <a:pt x="543297" y="269917"/>
                    <a:pt x="540470" y="265898"/>
                  </a:cubicBezTo>
                  <a:cubicBezTo>
                    <a:pt x="537642" y="261880"/>
                    <a:pt x="535682" y="256448"/>
                    <a:pt x="534591" y="249602"/>
                  </a:cubicBezTo>
                  <a:cubicBezTo>
                    <a:pt x="533698" y="244740"/>
                    <a:pt x="533252" y="234917"/>
                    <a:pt x="533252" y="220134"/>
                  </a:cubicBezTo>
                  <a:lnTo>
                    <a:pt x="533252" y="151226"/>
                  </a:lnTo>
                  <a:lnTo>
                    <a:pt x="514053" y="151226"/>
                  </a:lnTo>
                  <a:lnTo>
                    <a:pt x="514053" y="117889"/>
                  </a:lnTo>
                  <a:lnTo>
                    <a:pt x="533252" y="117889"/>
                  </a:lnTo>
                  <a:lnTo>
                    <a:pt x="533252" y="86486"/>
                  </a:lnTo>
                  <a:close/>
                  <a:moveTo>
                    <a:pt x="635943" y="57762"/>
                  </a:moveTo>
                  <a:lnTo>
                    <a:pt x="677764" y="57762"/>
                  </a:lnTo>
                  <a:lnTo>
                    <a:pt x="677764" y="137981"/>
                  </a:lnTo>
                  <a:cubicBezTo>
                    <a:pt x="691257" y="122205"/>
                    <a:pt x="707380" y="114317"/>
                    <a:pt x="726133" y="114317"/>
                  </a:cubicBezTo>
                  <a:cubicBezTo>
                    <a:pt x="735757" y="114317"/>
                    <a:pt x="744439" y="116103"/>
                    <a:pt x="752178" y="119675"/>
                  </a:cubicBezTo>
                  <a:cubicBezTo>
                    <a:pt x="759917" y="123247"/>
                    <a:pt x="765746" y="127811"/>
                    <a:pt x="769665" y="133367"/>
                  </a:cubicBezTo>
                  <a:cubicBezTo>
                    <a:pt x="773584" y="138923"/>
                    <a:pt x="776263" y="145075"/>
                    <a:pt x="777702" y="151822"/>
                  </a:cubicBezTo>
                  <a:cubicBezTo>
                    <a:pt x="779140" y="158568"/>
                    <a:pt x="779860" y="169036"/>
                    <a:pt x="779860" y="183224"/>
                  </a:cubicBezTo>
                  <a:lnTo>
                    <a:pt x="779860" y="275944"/>
                  </a:lnTo>
                  <a:lnTo>
                    <a:pt x="738039" y="275944"/>
                  </a:lnTo>
                  <a:lnTo>
                    <a:pt x="738039" y="192452"/>
                  </a:lnTo>
                  <a:cubicBezTo>
                    <a:pt x="738039" y="175882"/>
                    <a:pt x="737245" y="165365"/>
                    <a:pt x="735658" y="160900"/>
                  </a:cubicBezTo>
                  <a:cubicBezTo>
                    <a:pt x="734070" y="156435"/>
                    <a:pt x="731267" y="152888"/>
                    <a:pt x="727249" y="150259"/>
                  </a:cubicBezTo>
                  <a:cubicBezTo>
                    <a:pt x="723231" y="147630"/>
                    <a:pt x="718195" y="146315"/>
                    <a:pt x="712143" y="146315"/>
                  </a:cubicBezTo>
                  <a:cubicBezTo>
                    <a:pt x="705198" y="146315"/>
                    <a:pt x="698996" y="148002"/>
                    <a:pt x="693539" y="151375"/>
                  </a:cubicBezTo>
                  <a:cubicBezTo>
                    <a:pt x="688082" y="154749"/>
                    <a:pt x="684089" y="159833"/>
                    <a:pt x="681559" y="166630"/>
                  </a:cubicBezTo>
                  <a:cubicBezTo>
                    <a:pt x="679029" y="173426"/>
                    <a:pt x="677764" y="183472"/>
                    <a:pt x="677764" y="196768"/>
                  </a:cubicBezTo>
                  <a:lnTo>
                    <a:pt x="677764" y="275944"/>
                  </a:lnTo>
                  <a:lnTo>
                    <a:pt x="635943" y="275944"/>
                  </a:lnTo>
                  <a:close/>
                  <a:moveTo>
                    <a:pt x="859632" y="54042"/>
                  </a:moveTo>
                  <a:lnTo>
                    <a:pt x="898327" y="54042"/>
                  </a:lnTo>
                  <a:lnTo>
                    <a:pt x="929134" y="97946"/>
                  </a:lnTo>
                  <a:lnTo>
                    <a:pt x="895499" y="97946"/>
                  </a:lnTo>
                  <a:lnTo>
                    <a:pt x="878235" y="75770"/>
                  </a:lnTo>
                  <a:lnTo>
                    <a:pt x="862162" y="97946"/>
                  </a:lnTo>
                  <a:lnTo>
                    <a:pt x="828378" y="97946"/>
                  </a:lnTo>
                  <a:close/>
                  <a:moveTo>
                    <a:pt x="102096" y="54042"/>
                  </a:moveTo>
                  <a:cubicBezTo>
                    <a:pt x="128786" y="54042"/>
                    <a:pt x="150466" y="61929"/>
                    <a:pt x="167134" y="77705"/>
                  </a:cubicBezTo>
                  <a:cubicBezTo>
                    <a:pt x="177056" y="87032"/>
                    <a:pt x="184498" y="100426"/>
                    <a:pt x="189459" y="117889"/>
                  </a:cubicBezTo>
                  <a:lnTo>
                    <a:pt x="145852" y="128307"/>
                  </a:lnTo>
                  <a:cubicBezTo>
                    <a:pt x="143272" y="116996"/>
                    <a:pt x="137890" y="108066"/>
                    <a:pt x="129704" y="101518"/>
                  </a:cubicBezTo>
                  <a:cubicBezTo>
                    <a:pt x="121519" y="94969"/>
                    <a:pt x="111572" y="91695"/>
                    <a:pt x="99864" y="91695"/>
                  </a:cubicBezTo>
                  <a:cubicBezTo>
                    <a:pt x="83691" y="91695"/>
                    <a:pt x="70570" y="97499"/>
                    <a:pt x="60499" y="109108"/>
                  </a:cubicBezTo>
                  <a:cubicBezTo>
                    <a:pt x="50428" y="120717"/>
                    <a:pt x="45393" y="139518"/>
                    <a:pt x="45393" y="165514"/>
                  </a:cubicBezTo>
                  <a:cubicBezTo>
                    <a:pt x="45393" y="193097"/>
                    <a:pt x="50354" y="212742"/>
                    <a:pt x="60276" y="224450"/>
                  </a:cubicBezTo>
                  <a:cubicBezTo>
                    <a:pt x="70198" y="236158"/>
                    <a:pt x="83096" y="242011"/>
                    <a:pt x="98971" y="242011"/>
                  </a:cubicBezTo>
                  <a:cubicBezTo>
                    <a:pt x="110679" y="242011"/>
                    <a:pt x="120750" y="238291"/>
                    <a:pt x="129183" y="230849"/>
                  </a:cubicBezTo>
                  <a:cubicBezTo>
                    <a:pt x="137617" y="223408"/>
                    <a:pt x="143669" y="211700"/>
                    <a:pt x="147340" y="195726"/>
                  </a:cubicBezTo>
                  <a:lnTo>
                    <a:pt x="190054" y="209269"/>
                  </a:lnTo>
                  <a:cubicBezTo>
                    <a:pt x="183505" y="233082"/>
                    <a:pt x="172616" y="250767"/>
                    <a:pt x="157386" y="262326"/>
                  </a:cubicBezTo>
                  <a:cubicBezTo>
                    <a:pt x="142156" y="273885"/>
                    <a:pt x="122833" y="279665"/>
                    <a:pt x="99418" y="279665"/>
                  </a:cubicBezTo>
                  <a:cubicBezTo>
                    <a:pt x="70446" y="279665"/>
                    <a:pt x="46633" y="269768"/>
                    <a:pt x="27980" y="249974"/>
                  </a:cubicBezTo>
                  <a:cubicBezTo>
                    <a:pt x="9327" y="230180"/>
                    <a:pt x="0" y="203118"/>
                    <a:pt x="0" y="168788"/>
                  </a:cubicBezTo>
                  <a:cubicBezTo>
                    <a:pt x="0" y="132474"/>
                    <a:pt x="9377" y="104271"/>
                    <a:pt x="28129" y="84179"/>
                  </a:cubicBezTo>
                  <a:cubicBezTo>
                    <a:pt x="46881" y="64087"/>
                    <a:pt x="71537" y="54042"/>
                    <a:pt x="102096" y="54042"/>
                  </a:cubicBezTo>
                  <a:close/>
                  <a:moveTo>
                    <a:pt x="870645" y="17"/>
                  </a:moveTo>
                  <a:cubicBezTo>
                    <a:pt x="882849" y="116"/>
                    <a:pt x="892820" y="2100"/>
                    <a:pt x="900559" y="5970"/>
                  </a:cubicBezTo>
                  <a:cubicBezTo>
                    <a:pt x="909092" y="10137"/>
                    <a:pt x="913458" y="15942"/>
                    <a:pt x="913656" y="23383"/>
                  </a:cubicBezTo>
                  <a:cubicBezTo>
                    <a:pt x="914053" y="33702"/>
                    <a:pt x="905024" y="40002"/>
                    <a:pt x="886570" y="42284"/>
                  </a:cubicBezTo>
                  <a:lnTo>
                    <a:pt x="886570" y="49725"/>
                  </a:lnTo>
                  <a:lnTo>
                    <a:pt x="869901" y="49725"/>
                  </a:lnTo>
                  <a:lnTo>
                    <a:pt x="869901" y="33354"/>
                  </a:lnTo>
                  <a:cubicBezTo>
                    <a:pt x="875556" y="32759"/>
                    <a:pt x="879178" y="32213"/>
                    <a:pt x="880765" y="31717"/>
                  </a:cubicBezTo>
                  <a:cubicBezTo>
                    <a:pt x="886024" y="30427"/>
                    <a:pt x="888703" y="28145"/>
                    <a:pt x="888802" y="24871"/>
                  </a:cubicBezTo>
                  <a:cubicBezTo>
                    <a:pt x="888901" y="22589"/>
                    <a:pt x="887512" y="20654"/>
                    <a:pt x="884635" y="19067"/>
                  </a:cubicBezTo>
                  <a:cubicBezTo>
                    <a:pt x="880468" y="16785"/>
                    <a:pt x="873869" y="15644"/>
                    <a:pt x="864841" y="15644"/>
                  </a:cubicBezTo>
                  <a:cubicBezTo>
                    <a:pt x="861765" y="15644"/>
                    <a:pt x="857102" y="15842"/>
                    <a:pt x="850851" y="16239"/>
                  </a:cubicBezTo>
                  <a:lnTo>
                    <a:pt x="849214"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7" name="TextBox 16">
              <a:extLst>
                <a:ext uri="{FF2B5EF4-FFF2-40B4-BE49-F238E27FC236}">
                  <a16:creationId xmlns:a16="http://schemas.microsoft.com/office/drawing/2014/main" id="{DD9AC6A3-678D-4F09-A866-AB2E83A5B08B}"/>
                </a:ext>
              </a:extLst>
            </p:cNvPr>
            <p:cNvSpPr txBox="1">
              <a:spLocks noChangeAspect="1"/>
            </p:cNvSpPr>
            <p:nvPr>
              <p:custDataLst>
                <p:tags r:id="rId8"/>
              </p:custDataLst>
            </p:nvPr>
          </p:nvSpPr>
          <p:spPr>
            <a:xfrm>
              <a:off x="10032954" y="4563092"/>
              <a:ext cx="1570434" cy="279665"/>
            </a:xfrm>
            <a:custGeom>
              <a:avLst/>
              <a:gdLst/>
              <a:ahLst/>
              <a:cxnLst/>
              <a:rect l="l" t="t" r="r" b="b"/>
              <a:pathLst>
                <a:path w="1570434" h="279665">
                  <a:moveTo>
                    <a:pt x="1317575" y="148399"/>
                  </a:moveTo>
                  <a:cubicBezTo>
                    <a:pt x="1306661" y="148399"/>
                    <a:pt x="1297484" y="152566"/>
                    <a:pt x="1290042" y="160900"/>
                  </a:cubicBezTo>
                  <a:cubicBezTo>
                    <a:pt x="1282601" y="169234"/>
                    <a:pt x="1278880" y="181240"/>
                    <a:pt x="1278880" y="196916"/>
                  </a:cubicBezTo>
                  <a:cubicBezTo>
                    <a:pt x="1278880" y="212593"/>
                    <a:pt x="1282601" y="224599"/>
                    <a:pt x="1290042" y="232933"/>
                  </a:cubicBezTo>
                  <a:cubicBezTo>
                    <a:pt x="1297484" y="241267"/>
                    <a:pt x="1306661" y="245434"/>
                    <a:pt x="1317575" y="245434"/>
                  </a:cubicBezTo>
                  <a:cubicBezTo>
                    <a:pt x="1328489" y="245434"/>
                    <a:pt x="1337642" y="241267"/>
                    <a:pt x="1345034" y="232933"/>
                  </a:cubicBezTo>
                  <a:cubicBezTo>
                    <a:pt x="1352426" y="224599"/>
                    <a:pt x="1356122" y="212494"/>
                    <a:pt x="1356122" y="196619"/>
                  </a:cubicBezTo>
                  <a:cubicBezTo>
                    <a:pt x="1356122" y="181141"/>
                    <a:pt x="1352426" y="169234"/>
                    <a:pt x="1345034" y="160900"/>
                  </a:cubicBezTo>
                  <a:cubicBezTo>
                    <a:pt x="1337642" y="152566"/>
                    <a:pt x="1328489" y="148399"/>
                    <a:pt x="1317575" y="148399"/>
                  </a:cubicBezTo>
                  <a:close/>
                  <a:moveTo>
                    <a:pt x="298400" y="148399"/>
                  </a:moveTo>
                  <a:cubicBezTo>
                    <a:pt x="287089" y="148399"/>
                    <a:pt x="277912" y="152566"/>
                    <a:pt x="270867" y="160900"/>
                  </a:cubicBezTo>
                  <a:cubicBezTo>
                    <a:pt x="263426" y="169731"/>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9"/>
                    <a:pt x="298400" y="148399"/>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6"/>
                  </a:cubicBezTo>
                  <a:cubicBezTo>
                    <a:pt x="895648" y="149465"/>
                    <a:pt x="888404" y="146315"/>
                    <a:pt x="879872" y="146315"/>
                  </a:cubicBezTo>
                  <a:close/>
                  <a:moveTo>
                    <a:pt x="1517303" y="114317"/>
                  </a:moveTo>
                  <a:cubicBezTo>
                    <a:pt x="1526530" y="114317"/>
                    <a:pt x="1534964" y="115979"/>
                    <a:pt x="1542603" y="119303"/>
                  </a:cubicBezTo>
                  <a:cubicBezTo>
                    <a:pt x="1550243" y="122626"/>
                    <a:pt x="1556023" y="126868"/>
                    <a:pt x="1559942" y="132027"/>
                  </a:cubicBezTo>
                  <a:cubicBezTo>
                    <a:pt x="1563861" y="137187"/>
                    <a:pt x="1566590" y="143041"/>
                    <a:pt x="1568127" y="149589"/>
                  </a:cubicBezTo>
                  <a:cubicBezTo>
                    <a:pt x="1569665" y="156138"/>
                    <a:pt x="1570434" y="165514"/>
                    <a:pt x="1570434" y="177718"/>
                  </a:cubicBezTo>
                  <a:lnTo>
                    <a:pt x="1570434" y="275944"/>
                  </a:lnTo>
                  <a:lnTo>
                    <a:pt x="1528614" y="275944"/>
                  </a:lnTo>
                  <a:lnTo>
                    <a:pt x="1528614" y="195279"/>
                  </a:lnTo>
                  <a:cubicBezTo>
                    <a:pt x="1528614" y="178214"/>
                    <a:pt x="1527721" y="167176"/>
                    <a:pt x="1525935" y="162165"/>
                  </a:cubicBezTo>
                  <a:cubicBezTo>
                    <a:pt x="1524149" y="157155"/>
                    <a:pt x="1521246" y="153260"/>
                    <a:pt x="1517228" y="150482"/>
                  </a:cubicBezTo>
                  <a:cubicBezTo>
                    <a:pt x="1513210" y="147704"/>
                    <a:pt x="1508373" y="146315"/>
                    <a:pt x="1502718" y="146315"/>
                  </a:cubicBezTo>
                  <a:cubicBezTo>
                    <a:pt x="1495474" y="146315"/>
                    <a:pt x="1488976" y="148299"/>
                    <a:pt x="1483221" y="152268"/>
                  </a:cubicBezTo>
                  <a:cubicBezTo>
                    <a:pt x="1477466" y="156237"/>
                    <a:pt x="1473522" y="161495"/>
                    <a:pt x="1471389" y="168044"/>
                  </a:cubicBezTo>
                  <a:cubicBezTo>
                    <a:pt x="1469256" y="174592"/>
                    <a:pt x="1468189" y="186697"/>
                    <a:pt x="1468189" y="204358"/>
                  </a:cubicBezTo>
                  <a:lnTo>
                    <a:pt x="1468189" y="275944"/>
                  </a:lnTo>
                  <a:lnTo>
                    <a:pt x="1426369" y="275944"/>
                  </a:lnTo>
                  <a:lnTo>
                    <a:pt x="1426369" y="117889"/>
                  </a:lnTo>
                  <a:lnTo>
                    <a:pt x="1465213" y="117889"/>
                  </a:lnTo>
                  <a:lnTo>
                    <a:pt x="1465213" y="141106"/>
                  </a:lnTo>
                  <a:cubicBezTo>
                    <a:pt x="1479004" y="123247"/>
                    <a:pt x="1496367" y="114317"/>
                    <a:pt x="1517303" y="114317"/>
                  </a:cubicBezTo>
                  <a:close/>
                  <a:moveTo>
                    <a:pt x="1317426" y="114317"/>
                  </a:moveTo>
                  <a:cubicBezTo>
                    <a:pt x="1341338" y="114317"/>
                    <a:pt x="1360934" y="122081"/>
                    <a:pt x="1376214" y="137608"/>
                  </a:cubicBezTo>
                  <a:cubicBezTo>
                    <a:pt x="1391493" y="153136"/>
                    <a:pt x="1399133" y="172757"/>
                    <a:pt x="1399133" y="196470"/>
                  </a:cubicBezTo>
                  <a:cubicBezTo>
                    <a:pt x="1399133" y="220382"/>
                    <a:pt x="1391419" y="240201"/>
                    <a:pt x="1375990" y="255927"/>
                  </a:cubicBezTo>
                  <a:cubicBezTo>
                    <a:pt x="1360562" y="271653"/>
                    <a:pt x="1341140" y="279516"/>
                    <a:pt x="1317724" y="279516"/>
                  </a:cubicBezTo>
                  <a:cubicBezTo>
                    <a:pt x="1303238" y="279516"/>
                    <a:pt x="1289422" y="276242"/>
                    <a:pt x="1276276" y="269693"/>
                  </a:cubicBezTo>
                  <a:cubicBezTo>
                    <a:pt x="1263129" y="263145"/>
                    <a:pt x="1253133" y="253546"/>
                    <a:pt x="1246287" y="240895"/>
                  </a:cubicBezTo>
                  <a:cubicBezTo>
                    <a:pt x="1239440" y="228245"/>
                    <a:pt x="1236018" y="212841"/>
                    <a:pt x="1236018" y="194684"/>
                  </a:cubicBezTo>
                  <a:cubicBezTo>
                    <a:pt x="1236018" y="180793"/>
                    <a:pt x="1239440" y="167349"/>
                    <a:pt x="1246287" y="154352"/>
                  </a:cubicBezTo>
                  <a:cubicBezTo>
                    <a:pt x="1253133" y="141354"/>
                    <a:pt x="1262831" y="131432"/>
                    <a:pt x="1275382" y="124586"/>
                  </a:cubicBezTo>
                  <a:cubicBezTo>
                    <a:pt x="1287934" y="117740"/>
                    <a:pt x="1301948" y="114317"/>
                    <a:pt x="1317426" y="114317"/>
                  </a:cubicBezTo>
                  <a:close/>
                  <a:moveTo>
                    <a:pt x="1141660" y="114317"/>
                  </a:moveTo>
                  <a:cubicBezTo>
                    <a:pt x="1160909" y="114317"/>
                    <a:pt x="1176213" y="118459"/>
                    <a:pt x="1187574" y="126744"/>
                  </a:cubicBezTo>
                  <a:cubicBezTo>
                    <a:pt x="1198934" y="135029"/>
                    <a:pt x="1207095" y="147654"/>
                    <a:pt x="1212056" y="164621"/>
                  </a:cubicBezTo>
                  <a:lnTo>
                    <a:pt x="1170831" y="172062"/>
                  </a:lnTo>
                  <a:cubicBezTo>
                    <a:pt x="1169442" y="163827"/>
                    <a:pt x="1166292" y="157626"/>
                    <a:pt x="1161380" y="153459"/>
                  </a:cubicBezTo>
                  <a:cubicBezTo>
                    <a:pt x="1156469" y="149292"/>
                    <a:pt x="1150094" y="147208"/>
                    <a:pt x="1142256" y="147208"/>
                  </a:cubicBezTo>
                  <a:cubicBezTo>
                    <a:pt x="1131838" y="147208"/>
                    <a:pt x="1123528" y="150805"/>
                    <a:pt x="1117327" y="157998"/>
                  </a:cubicBezTo>
                  <a:cubicBezTo>
                    <a:pt x="1111126" y="165191"/>
                    <a:pt x="1108025" y="177222"/>
                    <a:pt x="1108025" y="194089"/>
                  </a:cubicBezTo>
                  <a:cubicBezTo>
                    <a:pt x="1108025" y="212841"/>
                    <a:pt x="1111175" y="226087"/>
                    <a:pt x="1117476" y="233826"/>
                  </a:cubicBezTo>
                  <a:cubicBezTo>
                    <a:pt x="1123776" y="241565"/>
                    <a:pt x="1132234" y="245434"/>
                    <a:pt x="1142851" y="245434"/>
                  </a:cubicBezTo>
                  <a:cubicBezTo>
                    <a:pt x="1150788" y="245434"/>
                    <a:pt x="1157287" y="243177"/>
                    <a:pt x="1162348" y="238663"/>
                  </a:cubicBezTo>
                  <a:cubicBezTo>
                    <a:pt x="1167408" y="234148"/>
                    <a:pt x="1170980" y="226384"/>
                    <a:pt x="1173063" y="215371"/>
                  </a:cubicBezTo>
                  <a:lnTo>
                    <a:pt x="1214140" y="222366"/>
                  </a:lnTo>
                  <a:cubicBezTo>
                    <a:pt x="1209873" y="241218"/>
                    <a:pt x="1201688" y="255456"/>
                    <a:pt x="1189583" y="265080"/>
                  </a:cubicBezTo>
                  <a:cubicBezTo>
                    <a:pt x="1177478" y="274704"/>
                    <a:pt x="1161256" y="279516"/>
                    <a:pt x="1140916" y="279516"/>
                  </a:cubicBezTo>
                  <a:cubicBezTo>
                    <a:pt x="1117798" y="279516"/>
                    <a:pt x="1099368" y="272224"/>
                    <a:pt x="1085627" y="257638"/>
                  </a:cubicBezTo>
                  <a:cubicBezTo>
                    <a:pt x="1071885" y="243053"/>
                    <a:pt x="1065014" y="222862"/>
                    <a:pt x="1065014" y="197065"/>
                  </a:cubicBezTo>
                  <a:cubicBezTo>
                    <a:pt x="1065014" y="170971"/>
                    <a:pt x="1071910" y="150656"/>
                    <a:pt x="1085701" y="136120"/>
                  </a:cubicBezTo>
                  <a:cubicBezTo>
                    <a:pt x="1099492" y="121585"/>
                    <a:pt x="1118146" y="114317"/>
                    <a:pt x="1141660" y="114317"/>
                  </a:cubicBezTo>
                  <a:close/>
                  <a:moveTo>
                    <a:pt x="877342" y="114317"/>
                  </a:moveTo>
                  <a:cubicBezTo>
                    <a:pt x="900856" y="114317"/>
                    <a:pt x="919410" y="122081"/>
                    <a:pt x="933003" y="137608"/>
                  </a:cubicBezTo>
                  <a:cubicBezTo>
                    <a:pt x="946596" y="153136"/>
                    <a:pt x="953095" y="176924"/>
                    <a:pt x="952500" y="208972"/>
                  </a:cubicBezTo>
                  <a:lnTo>
                    <a:pt x="847725" y="208972"/>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3"/>
                    <a:pt x="906314" y="233578"/>
                    <a:pt x="908596" y="225640"/>
                  </a:cubicBezTo>
                  <a:lnTo>
                    <a:pt x="950268" y="232635"/>
                  </a:lnTo>
                  <a:cubicBezTo>
                    <a:pt x="944910" y="247915"/>
                    <a:pt x="936451" y="259548"/>
                    <a:pt x="924892" y="267535"/>
                  </a:cubicBezTo>
                  <a:cubicBezTo>
                    <a:pt x="913333" y="275523"/>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4"/>
                    <a:pt x="856406" y="114317"/>
                    <a:pt x="877342" y="114317"/>
                  </a:cubicBezTo>
                  <a:close/>
                  <a:moveTo>
                    <a:pt x="298251"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1"/>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50"/>
                    <a:pt x="226963" y="240598"/>
                  </a:cubicBezTo>
                  <a:cubicBezTo>
                    <a:pt x="220216" y="228146"/>
                    <a:pt x="216842" y="212841"/>
                    <a:pt x="216842" y="194684"/>
                  </a:cubicBezTo>
                  <a:cubicBezTo>
                    <a:pt x="216842" y="180397"/>
                    <a:pt x="220266" y="166952"/>
                    <a:pt x="227112" y="154352"/>
                  </a:cubicBezTo>
                  <a:cubicBezTo>
                    <a:pt x="234255" y="141156"/>
                    <a:pt x="244028" y="131184"/>
                    <a:pt x="256431" y="124437"/>
                  </a:cubicBezTo>
                  <a:cubicBezTo>
                    <a:pt x="268833" y="117690"/>
                    <a:pt x="282773" y="114317"/>
                    <a:pt x="298251" y="114317"/>
                  </a:cubicBezTo>
                  <a:close/>
                  <a:moveTo>
                    <a:pt x="575221" y="62078"/>
                  </a:moveTo>
                  <a:lnTo>
                    <a:pt x="575221" y="117889"/>
                  </a:lnTo>
                  <a:lnTo>
                    <a:pt x="603796" y="117889"/>
                  </a:lnTo>
                  <a:lnTo>
                    <a:pt x="603796" y="151226"/>
                  </a:lnTo>
                  <a:lnTo>
                    <a:pt x="575221" y="151226"/>
                  </a:lnTo>
                  <a:lnTo>
                    <a:pt x="575221" y="214925"/>
                  </a:lnTo>
                  <a:cubicBezTo>
                    <a:pt x="575221" y="227823"/>
                    <a:pt x="575493" y="235339"/>
                    <a:pt x="576039" y="237472"/>
                  </a:cubicBezTo>
                  <a:cubicBezTo>
                    <a:pt x="576585" y="239605"/>
                    <a:pt x="577825" y="241367"/>
                    <a:pt x="579760" y="242756"/>
                  </a:cubicBezTo>
                  <a:cubicBezTo>
                    <a:pt x="581694" y="244145"/>
                    <a:pt x="584051" y="244839"/>
                    <a:pt x="586829" y="244839"/>
                  </a:cubicBezTo>
                  <a:cubicBezTo>
                    <a:pt x="590699" y="244839"/>
                    <a:pt x="596304" y="243500"/>
                    <a:pt x="603647" y="240821"/>
                  </a:cubicBezTo>
                  <a:lnTo>
                    <a:pt x="607219" y="273265"/>
                  </a:lnTo>
                  <a:cubicBezTo>
                    <a:pt x="597495" y="277433"/>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1"/>
                  </a:lnTo>
                  <a:cubicBezTo>
                    <a:pt x="691257" y="122205"/>
                    <a:pt x="707380" y="114317"/>
                    <a:pt x="726132" y="114317"/>
                  </a:cubicBezTo>
                  <a:cubicBezTo>
                    <a:pt x="735756" y="114317"/>
                    <a:pt x="744438" y="116103"/>
                    <a:pt x="752177" y="119675"/>
                  </a:cubicBezTo>
                  <a:cubicBezTo>
                    <a:pt x="759916" y="123247"/>
                    <a:pt x="765745" y="127811"/>
                    <a:pt x="769664" y="133367"/>
                  </a:cubicBezTo>
                  <a:cubicBezTo>
                    <a:pt x="773584" y="138923"/>
                    <a:pt x="776262" y="145075"/>
                    <a:pt x="777701" y="151822"/>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30"/>
                    <a:pt x="718195" y="146315"/>
                    <a:pt x="712142" y="146315"/>
                  </a:cubicBezTo>
                  <a:cubicBezTo>
                    <a:pt x="705197" y="146315"/>
                    <a:pt x="698996" y="148002"/>
                    <a:pt x="693539" y="151375"/>
                  </a:cubicBezTo>
                  <a:cubicBezTo>
                    <a:pt x="688082" y="154749"/>
                    <a:pt x="684088" y="159833"/>
                    <a:pt x="681558" y="166630"/>
                  </a:cubicBezTo>
                  <a:cubicBezTo>
                    <a:pt x="679028" y="173426"/>
                    <a:pt x="677763" y="183472"/>
                    <a:pt x="677763" y="196768"/>
                  </a:cubicBezTo>
                  <a:lnTo>
                    <a:pt x="677763" y="275944"/>
                  </a:lnTo>
                  <a:lnTo>
                    <a:pt x="635942" y="275944"/>
                  </a:lnTo>
                  <a:close/>
                  <a:moveTo>
                    <a:pt x="859631" y="54042"/>
                  </a:moveTo>
                  <a:lnTo>
                    <a:pt x="898326" y="54042"/>
                  </a:lnTo>
                  <a:lnTo>
                    <a:pt x="929134" y="97946"/>
                  </a:lnTo>
                  <a:lnTo>
                    <a:pt x="895499" y="97946"/>
                  </a:lnTo>
                  <a:lnTo>
                    <a:pt x="878234" y="75770"/>
                  </a:lnTo>
                  <a:lnTo>
                    <a:pt x="862161" y="97946"/>
                  </a:lnTo>
                  <a:lnTo>
                    <a:pt x="828377" y="97946"/>
                  </a:lnTo>
                  <a:close/>
                  <a:moveTo>
                    <a:pt x="102096" y="54042"/>
                  </a:moveTo>
                  <a:cubicBezTo>
                    <a:pt x="128786" y="54042"/>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7"/>
                    <a:pt x="45392" y="139518"/>
                    <a:pt x="45392" y="165514"/>
                  </a:cubicBezTo>
                  <a:cubicBezTo>
                    <a:pt x="45392" y="193097"/>
                    <a:pt x="50353" y="212742"/>
                    <a:pt x="60275" y="224450"/>
                  </a:cubicBezTo>
                  <a:cubicBezTo>
                    <a:pt x="70197" y="236158"/>
                    <a:pt x="83096" y="242011"/>
                    <a:pt x="98971"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80"/>
                    <a:pt x="0" y="203118"/>
                    <a:pt x="0" y="168788"/>
                  </a:cubicBezTo>
                  <a:cubicBezTo>
                    <a:pt x="0" y="132474"/>
                    <a:pt x="9376" y="104271"/>
                    <a:pt x="28128" y="84179"/>
                  </a:cubicBezTo>
                  <a:cubicBezTo>
                    <a:pt x="46881" y="64087"/>
                    <a:pt x="71537" y="54042"/>
                    <a:pt x="102096" y="54042"/>
                  </a:cubicBezTo>
                  <a:close/>
                  <a:moveTo>
                    <a:pt x="870644" y="17"/>
                  </a:moveTo>
                  <a:cubicBezTo>
                    <a:pt x="882848" y="116"/>
                    <a:pt x="892820" y="2100"/>
                    <a:pt x="900559" y="5970"/>
                  </a:cubicBezTo>
                  <a:cubicBezTo>
                    <a:pt x="909092" y="10137"/>
                    <a:pt x="913457" y="15942"/>
                    <a:pt x="913656" y="23383"/>
                  </a:cubicBezTo>
                  <a:cubicBezTo>
                    <a:pt x="914052"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0"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8" name="TextBox 17">
              <a:extLst>
                <a:ext uri="{FF2B5EF4-FFF2-40B4-BE49-F238E27FC236}">
                  <a16:creationId xmlns:a16="http://schemas.microsoft.com/office/drawing/2014/main" id="{83470568-D2A2-4988-B954-243DF20C44B6}"/>
                </a:ext>
              </a:extLst>
            </p:cNvPr>
            <p:cNvSpPr txBox="1">
              <a:spLocks noChangeAspect="1"/>
            </p:cNvSpPr>
            <p:nvPr>
              <p:custDataLst>
                <p:tags r:id="rId9"/>
              </p:custDataLst>
            </p:nvPr>
          </p:nvSpPr>
          <p:spPr>
            <a:xfrm>
              <a:off x="5965808" y="4599325"/>
              <a:ext cx="1241673" cy="225474"/>
            </a:xfrm>
            <a:custGeom>
              <a:avLst/>
              <a:gdLst/>
              <a:ahLst/>
              <a:cxnLst/>
              <a:rect l="l" t="t" r="r" b="b"/>
              <a:pathLst>
                <a:path w="1241673" h="225474">
                  <a:moveTo>
                    <a:pt x="458391" y="146000"/>
                  </a:moveTo>
                  <a:cubicBezTo>
                    <a:pt x="453033" y="147786"/>
                    <a:pt x="444550" y="149919"/>
                    <a:pt x="432941" y="152399"/>
                  </a:cubicBezTo>
                  <a:cubicBezTo>
                    <a:pt x="421332" y="154880"/>
                    <a:pt x="413742" y="157311"/>
                    <a:pt x="410170" y="159692"/>
                  </a:cubicBezTo>
                  <a:cubicBezTo>
                    <a:pt x="404713" y="163562"/>
                    <a:pt x="401985" y="168473"/>
                    <a:pt x="401985" y="174426"/>
                  </a:cubicBezTo>
                  <a:cubicBezTo>
                    <a:pt x="401985" y="180280"/>
                    <a:pt x="404168" y="185340"/>
                    <a:pt x="408533" y="189607"/>
                  </a:cubicBezTo>
                  <a:cubicBezTo>
                    <a:pt x="412899" y="193873"/>
                    <a:pt x="418455" y="196006"/>
                    <a:pt x="425202" y="196006"/>
                  </a:cubicBezTo>
                  <a:cubicBezTo>
                    <a:pt x="432743" y="196006"/>
                    <a:pt x="439936" y="193526"/>
                    <a:pt x="446782" y="188565"/>
                  </a:cubicBezTo>
                  <a:cubicBezTo>
                    <a:pt x="451842" y="184794"/>
                    <a:pt x="455166" y="180181"/>
                    <a:pt x="456754" y="174724"/>
                  </a:cubicBezTo>
                  <a:cubicBezTo>
                    <a:pt x="457845" y="171152"/>
                    <a:pt x="458391" y="164355"/>
                    <a:pt x="458391" y="154334"/>
                  </a:cubicBezTo>
                  <a:close/>
                  <a:moveTo>
                    <a:pt x="1090761" y="94357"/>
                  </a:moveTo>
                  <a:cubicBezTo>
                    <a:pt x="1079847" y="94357"/>
                    <a:pt x="1070670" y="98524"/>
                    <a:pt x="1063228" y="106858"/>
                  </a:cubicBezTo>
                  <a:cubicBezTo>
                    <a:pt x="1055787" y="115192"/>
                    <a:pt x="1052066" y="127198"/>
                    <a:pt x="1052066" y="142874"/>
                  </a:cubicBezTo>
                  <a:cubicBezTo>
                    <a:pt x="1052066" y="158551"/>
                    <a:pt x="1055787" y="170557"/>
                    <a:pt x="1063228" y="178891"/>
                  </a:cubicBezTo>
                  <a:cubicBezTo>
                    <a:pt x="1070670" y="187225"/>
                    <a:pt x="1079847" y="191392"/>
                    <a:pt x="1090761" y="191392"/>
                  </a:cubicBezTo>
                  <a:cubicBezTo>
                    <a:pt x="1101675" y="191392"/>
                    <a:pt x="1110828" y="187225"/>
                    <a:pt x="1118220" y="178891"/>
                  </a:cubicBezTo>
                  <a:cubicBezTo>
                    <a:pt x="1125612" y="170557"/>
                    <a:pt x="1129308" y="158452"/>
                    <a:pt x="1129308" y="142577"/>
                  </a:cubicBezTo>
                  <a:cubicBezTo>
                    <a:pt x="1129308" y="127099"/>
                    <a:pt x="1125612" y="115192"/>
                    <a:pt x="1118220" y="106858"/>
                  </a:cubicBezTo>
                  <a:cubicBezTo>
                    <a:pt x="1110828" y="98524"/>
                    <a:pt x="1101675" y="94357"/>
                    <a:pt x="1090761" y="94357"/>
                  </a:cubicBezTo>
                  <a:close/>
                  <a:moveTo>
                    <a:pt x="896690" y="92273"/>
                  </a:moveTo>
                  <a:cubicBezTo>
                    <a:pt x="886768" y="92273"/>
                    <a:pt x="878458" y="96217"/>
                    <a:pt x="871761" y="104105"/>
                  </a:cubicBezTo>
                  <a:cubicBezTo>
                    <a:pt x="865064" y="111993"/>
                    <a:pt x="861715" y="123775"/>
                    <a:pt x="861715" y="139451"/>
                  </a:cubicBezTo>
                  <a:cubicBezTo>
                    <a:pt x="861715" y="156319"/>
                    <a:pt x="864047" y="168523"/>
                    <a:pt x="868710" y="176063"/>
                  </a:cubicBezTo>
                  <a:cubicBezTo>
                    <a:pt x="875457" y="186977"/>
                    <a:pt x="884882" y="192434"/>
                    <a:pt x="896987" y="192434"/>
                  </a:cubicBezTo>
                  <a:cubicBezTo>
                    <a:pt x="906611" y="192434"/>
                    <a:pt x="914797" y="188341"/>
                    <a:pt x="921544" y="180156"/>
                  </a:cubicBezTo>
                  <a:cubicBezTo>
                    <a:pt x="928291" y="171970"/>
                    <a:pt x="931664" y="159742"/>
                    <a:pt x="931664" y="143470"/>
                  </a:cubicBezTo>
                  <a:cubicBezTo>
                    <a:pt x="931664" y="125313"/>
                    <a:pt x="928390" y="112241"/>
                    <a:pt x="921842" y="104254"/>
                  </a:cubicBezTo>
                  <a:cubicBezTo>
                    <a:pt x="915293" y="96266"/>
                    <a:pt x="906909" y="92273"/>
                    <a:pt x="896690" y="92273"/>
                  </a:cubicBezTo>
                  <a:close/>
                  <a:moveTo>
                    <a:pt x="1199852" y="63847"/>
                  </a:moveTo>
                  <a:lnTo>
                    <a:pt x="1241673" y="63847"/>
                  </a:lnTo>
                  <a:lnTo>
                    <a:pt x="1241673" y="221902"/>
                  </a:lnTo>
                  <a:lnTo>
                    <a:pt x="1199852" y="221902"/>
                  </a:lnTo>
                  <a:close/>
                  <a:moveTo>
                    <a:pt x="1090613" y="60275"/>
                  </a:moveTo>
                  <a:cubicBezTo>
                    <a:pt x="1114524" y="60275"/>
                    <a:pt x="1134120" y="68039"/>
                    <a:pt x="1149400" y="83566"/>
                  </a:cubicBezTo>
                  <a:cubicBezTo>
                    <a:pt x="1164679" y="99094"/>
                    <a:pt x="1172319" y="118715"/>
                    <a:pt x="1172319" y="142428"/>
                  </a:cubicBezTo>
                  <a:cubicBezTo>
                    <a:pt x="1172319" y="166340"/>
                    <a:pt x="1164605" y="186159"/>
                    <a:pt x="1149176" y="201885"/>
                  </a:cubicBezTo>
                  <a:cubicBezTo>
                    <a:pt x="1133748" y="217611"/>
                    <a:pt x="1114326" y="225474"/>
                    <a:pt x="1090910" y="225474"/>
                  </a:cubicBezTo>
                  <a:cubicBezTo>
                    <a:pt x="1076424" y="225474"/>
                    <a:pt x="1062608" y="222200"/>
                    <a:pt x="1049462" y="215651"/>
                  </a:cubicBezTo>
                  <a:cubicBezTo>
                    <a:pt x="1036315" y="209103"/>
                    <a:pt x="1026319" y="199504"/>
                    <a:pt x="1019473" y="186853"/>
                  </a:cubicBezTo>
                  <a:cubicBezTo>
                    <a:pt x="1012627" y="174203"/>
                    <a:pt x="1009204" y="158799"/>
                    <a:pt x="1009204" y="140642"/>
                  </a:cubicBezTo>
                  <a:cubicBezTo>
                    <a:pt x="1009204" y="126751"/>
                    <a:pt x="1012627" y="113307"/>
                    <a:pt x="1019473" y="100310"/>
                  </a:cubicBezTo>
                  <a:cubicBezTo>
                    <a:pt x="1026319" y="87312"/>
                    <a:pt x="1036017" y="77390"/>
                    <a:pt x="1048569" y="70544"/>
                  </a:cubicBezTo>
                  <a:cubicBezTo>
                    <a:pt x="1061120" y="63698"/>
                    <a:pt x="1075134" y="60275"/>
                    <a:pt x="1090613" y="60275"/>
                  </a:cubicBezTo>
                  <a:close/>
                  <a:moveTo>
                    <a:pt x="633264" y="60275"/>
                  </a:moveTo>
                  <a:cubicBezTo>
                    <a:pt x="642491" y="60275"/>
                    <a:pt x="650925" y="61937"/>
                    <a:pt x="658564" y="65261"/>
                  </a:cubicBezTo>
                  <a:cubicBezTo>
                    <a:pt x="666204" y="68584"/>
                    <a:pt x="671984" y="72826"/>
                    <a:pt x="675903" y="77985"/>
                  </a:cubicBezTo>
                  <a:cubicBezTo>
                    <a:pt x="679822" y="83145"/>
                    <a:pt x="682551" y="88999"/>
                    <a:pt x="684089" y="95547"/>
                  </a:cubicBezTo>
                  <a:cubicBezTo>
                    <a:pt x="685626" y="102096"/>
                    <a:pt x="686395" y="111472"/>
                    <a:pt x="686395" y="123676"/>
                  </a:cubicBezTo>
                  <a:lnTo>
                    <a:pt x="686395" y="221902"/>
                  </a:lnTo>
                  <a:lnTo>
                    <a:pt x="644575" y="221902"/>
                  </a:lnTo>
                  <a:lnTo>
                    <a:pt x="644575" y="141237"/>
                  </a:lnTo>
                  <a:cubicBezTo>
                    <a:pt x="644575" y="124172"/>
                    <a:pt x="643682" y="113134"/>
                    <a:pt x="641896" y="108123"/>
                  </a:cubicBezTo>
                  <a:cubicBezTo>
                    <a:pt x="640110" y="103113"/>
                    <a:pt x="637208" y="99218"/>
                    <a:pt x="633189" y="96440"/>
                  </a:cubicBezTo>
                  <a:cubicBezTo>
                    <a:pt x="629171" y="93662"/>
                    <a:pt x="624334" y="92273"/>
                    <a:pt x="618679" y="92273"/>
                  </a:cubicBezTo>
                  <a:cubicBezTo>
                    <a:pt x="611436" y="92273"/>
                    <a:pt x="604937" y="94257"/>
                    <a:pt x="599182" y="98226"/>
                  </a:cubicBezTo>
                  <a:cubicBezTo>
                    <a:pt x="593427" y="102195"/>
                    <a:pt x="589483" y="107453"/>
                    <a:pt x="587350" y="114002"/>
                  </a:cubicBezTo>
                  <a:cubicBezTo>
                    <a:pt x="585217" y="120550"/>
                    <a:pt x="584150" y="132655"/>
                    <a:pt x="584150" y="150316"/>
                  </a:cubicBezTo>
                  <a:lnTo>
                    <a:pt x="584150" y="221902"/>
                  </a:lnTo>
                  <a:lnTo>
                    <a:pt x="542330" y="221902"/>
                  </a:lnTo>
                  <a:lnTo>
                    <a:pt x="542330" y="63847"/>
                  </a:lnTo>
                  <a:lnTo>
                    <a:pt x="581174" y="63847"/>
                  </a:lnTo>
                  <a:lnTo>
                    <a:pt x="581174" y="87064"/>
                  </a:lnTo>
                  <a:cubicBezTo>
                    <a:pt x="594965" y="69205"/>
                    <a:pt x="612329" y="60275"/>
                    <a:pt x="633264" y="60275"/>
                  </a:cubicBezTo>
                  <a:close/>
                  <a:moveTo>
                    <a:pt x="432941" y="60275"/>
                  </a:moveTo>
                  <a:cubicBezTo>
                    <a:pt x="451594" y="60275"/>
                    <a:pt x="465485" y="62483"/>
                    <a:pt x="474613" y="66898"/>
                  </a:cubicBezTo>
                  <a:cubicBezTo>
                    <a:pt x="483741" y="71313"/>
                    <a:pt x="490166" y="76919"/>
                    <a:pt x="493886" y="83715"/>
                  </a:cubicBezTo>
                  <a:cubicBezTo>
                    <a:pt x="497607" y="90512"/>
                    <a:pt x="499467" y="102989"/>
                    <a:pt x="499467" y="121146"/>
                  </a:cubicBezTo>
                  <a:lnTo>
                    <a:pt x="499021" y="169961"/>
                  </a:lnTo>
                  <a:cubicBezTo>
                    <a:pt x="499021" y="183852"/>
                    <a:pt x="499691" y="194096"/>
                    <a:pt x="501030" y="200694"/>
                  </a:cubicBezTo>
                  <a:cubicBezTo>
                    <a:pt x="502369" y="207292"/>
                    <a:pt x="504875" y="214362"/>
                    <a:pt x="508546" y="221902"/>
                  </a:cubicBezTo>
                  <a:lnTo>
                    <a:pt x="467172" y="221902"/>
                  </a:lnTo>
                  <a:cubicBezTo>
                    <a:pt x="466080" y="219124"/>
                    <a:pt x="464741" y="215007"/>
                    <a:pt x="463153" y="209549"/>
                  </a:cubicBezTo>
                  <a:cubicBezTo>
                    <a:pt x="462459" y="207069"/>
                    <a:pt x="461963" y="205432"/>
                    <a:pt x="461665" y="204638"/>
                  </a:cubicBezTo>
                  <a:cubicBezTo>
                    <a:pt x="454521" y="211583"/>
                    <a:pt x="446881" y="216792"/>
                    <a:pt x="438745" y="220265"/>
                  </a:cubicBezTo>
                  <a:cubicBezTo>
                    <a:pt x="430609" y="223738"/>
                    <a:pt x="421928" y="225474"/>
                    <a:pt x="412701" y="225474"/>
                  </a:cubicBezTo>
                  <a:cubicBezTo>
                    <a:pt x="396429" y="225474"/>
                    <a:pt x="383605" y="221059"/>
                    <a:pt x="374228" y="212228"/>
                  </a:cubicBezTo>
                  <a:cubicBezTo>
                    <a:pt x="364852" y="203398"/>
                    <a:pt x="360164" y="192236"/>
                    <a:pt x="360164" y="178742"/>
                  </a:cubicBezTo>
                  <a:cubicBezTo>
                    <a:pt x="360164" y="169812"/>
                    <a:pt x="362297" y="161850"/>
                    <a:pt x="366564" y="154855"/>
                  </a:cubicBezTo>
                  <a:cubicBezTo>
                    <a:pt x="370830" y="147860"/>
                    <a:pt x="376808" y="142502"/>
                    <a:pt x="384498" y="138782"/>
                  </a:cubicBezTo>
                  <a:cubicBezTo>
                    <a:pt x="392187" y="135061"/>
                    <a:pt x="403275" y="131812"/>
                    <a:pt x="417761" y="129033"/>
                  </a:cubicBezTo>
                  <a:cubicBezTo>
                    <a:pt x="437307" y="125362"/>
                    <a:pt x="450850" y="121939"/>
                    <a:pt x="458391" y="118764"/>
                  </a:cubicBezTo>
                  <a:lnTo>
                    <a:pt x="458391" y="114597"/>
                  </a:lnTo>
                  <a:cubicBezTo>
                    <a:pt x="458391" y="106560"/>
                    <a:pt x="456406" y="100831"/>
                    <a:pt x="452438" y="97408"/>
                  </a:cubicBezTo>
                  <a:cubicBezTo>
                    <a:pt x="448469" y="93984"/>
                    <a:pt x="440978" y="92273"/>
                    <a:pt x="429965" y="92273"/>
                  </a:cubicBezTo>
                  <a:cubicBezTo>
                    <a:pt x="422523" y="92273"/>
                    <a:pt x="416719" y="93736"/>
                    <a:pt x="412552" y="96663"/>
                  </a:cubicBezTo>
                  <a:cubicBezTo>
                    <a:pt x="408384" y="99590"/>
                    <a:pt x="405011" y="104725"/>
                    <a:pt x="402431" y="112067"/>
                  </a:cubicBezTo>
                  <a:lnTo>
                    <a:pt x="364480" y="105221"/>
                  </a:lnTo>
                  <a:cubicBezTo>
                    <a:pt x="368747" y="89941"/>
                    <a:pt x="376089" y="78630"/>
                    <a:pt x="386507" y="71288"/>
                  </a:cubicBezTo>
                  <a:cubicBezTo>
                    <a:pt x="396925" y="63946"/>
                    <a:pt x="412403" y="60275"/>
                    <a:pt x="432941" y="60275"/>
                  </a:cubicBezTo>
                  <a:close/>
                  <a:moveTo>
                    <a:pt x="44053" y="40630"/>
                  </a:moveTo>
                  <a:lnTo>
                    <a:pt x="44053" y="102542"/>
                  </a:lnTo>
                  <a:lnTo>
                    <a:pt x="68163" y="102542"/>
                  </a:lnTo>
                  <a:cubicBezTo>
                    <a:pt x="85527" y="102542"/>
                    <a:pt x="97135" y="101401"/>
                    <a:pt x="102989" y="99119"/>
                  </a:cubicBezTo>
                  <a:cubicBezTo>
                    <a:pt x="108843" y="96837"/>
                    <a:pt x="113432" y="93265"/>
                    <a:pt x="116756" y="88403"/>
                  </a:cubicBezTo>
                  <a:cubicBezTo>
                    <a:pt x="120080" y="83542"/>
                    <a:pt x="121742" y="77886"/>
                    <a:pt x="121742" y="71437"/>
                  </a:cubicBezTo>
                  <a:cubicBezTo>
                    <a:pt x="121742" y="63500"/>
                    <a:pt x="119410" y="56951"/>
                    <a:pt x="114747" y="51792"/>
                  </a:cubicBezTo>
                  <a:cubicBezTo>
                    <a:pt x="110083" y="46632"/>
                    <a:pt x="104180" y="43408"/>
                    <a:pt x="97036" y="42118"/>
                  </a:cubicBezTo>
                  <a:cubicBezTo>
                    <a:pt x="91777" y="41126"/>
                    <a:pt x="81211" y="40630"/>
                    <a:pt x="65336" y="40630"/>
                  </a:cubicBezTo>
                  <a:close/>
                  <a:moveTo>
                    <a:pt x="1199852" y="3720"/>
                  </a:moveTo>
                  <a:lnTo>
                    <a:pt x="1241673" y="3720"/>
                  </a:lnTo>
                  <a:lnTo>
                    <a:pt x="1241673" y="42416"/>
                  </a:lnTo>
                  <a:lnTo>
                    <a:pt x="1199852" y="42416"/>
                  </a:lnTo>
                  <a:close/>
                  <a:moveTo>
                    <a:pt x="931515" y="3720"/>
                  </a:moveTo>
                  <a:lnTo>
                    <a:pt x="973336" y="3720"/>
                  </a:lnTo>
                  <a:lnTo>
                    <a:pt x="973336" y="19198"/>
                  </a:lnTo>
                  <a:lnTo>
                    <a:pt x="989856" y="19198"/>
                  </a:lnTo>
                  <a:lnTo>
                    <a:pt x="989856" y="47029"/>
                  </a:lnTo>
                  <a:lnTo>
                    <a:pt x="973336" y="47029"/>
                  </a:lnTo>
                  <a:lnTo>
                    <a:pt x="973336" y="221902"/>
                  </a:lnTo>
                  <a:lnTo>
                    <a:pt x="934492" y="221902"/>
                  </a:lnTo>
                  <a:lnTo>
                    <a:pt x="934492" y="198685"/>
                  </a:lnTo>
                  <a:cubicBezTo>
                    <a:pt x="928043" y="207714"/>
                    <a:pt x="920428" y="214436"/>
                    <a:pt x="911647" y="218851"/>
                  </a:cubicBezTo>
                  <a:cubicBezTo>
                    <a:pt x="902866" y="223267"/>
                    <a:pt x="894011" y="225474"/>
                    <a:pt x="885081" y="225474"/>
                  </a:cubicBezTo>
                  <a:cubicBezTo>
                    <a:pt x="866924" y="225474"/>
                    <a:pt x="851371" y="218157"/>
                    <a:pt x="838423" y="203522"/>
                  </a:cubicBezTo>
                  <a:cubicBezTo>
                    <a:pt x="825475" y="188887"/>
                    <a:pt x="819001" y="168473"/>
                    <a:pt x="819001" y="142279"/>
                  </a:cubicBezTo>
                  <a:cubicBezTo>
                    <a:pt x="819001" y="115490"/>
                    <a:pt x="825302" y="95125"/>
                    <a:pt x="837902" y="81185"/>
                  </a:cubicBezTo>
                  <a:cubicBezTo>
                    <a:pt x="850503" y="67245"/>
                    <a:pt x="866428" y="60275"/>
                    <a:pt x="885676" y="60275"/>
                  </a:cubicBezTo>
                  <a:cubicBezTo>
                    <a:pt x="903337" y="60275"/>
                    <a:pt x="918617" y="67617"/>
                    <a:pt x="931515" y="82301"/>
                  </a:cubicBezTo>
                  <a:lnTo>
                    <a:pt x="931515" y="47029"/>
                  </a:lnTo>
                  <a:lnTo>
                    <a:pt x="886420" y="47029"/>
                  </a:lnTo>
                  <a:lnTo>
                    <a:pt x="886420" y="19198"/>
                  </a:lnTo>
                  <a:lnTo>
                    <a:pt x="931515" y="19198"/>
                  </a:lnTo>
                  <a:close/>
                  <a:moveTo>
                    <a:pt x="190054" y="3720"/>
                  </a:moveTo>
                  <a:lnTo>
                    <a:pt x="231874" y="3720"/>
                  </a:lnTo>
                  <a:lnTo>
                    <a:pt x="231874" y="83939"/>
                  </a:lnTo>
                  <a:cubicBezTo>
                    <a:pt x="245368" y="68163"/>
                    <a:pt x="261491" y="60275"/>
                    <a:pt x="280244" y="60275"/>
                  </a:cubicBezTo>
                  <a:cubicBezTo>
                    <a:pt x="289868" y="60275"/>
                    <a:pt x="298549" y="62061"/>
                    <a:pt x="306288" y="65633"/>
                  </a:cubicBezTo>
                  <a:cubicBezTo>
                    <a:pt x="314027" y="69205"/>
                    <a:pt x="319857" y="73769"/>
                    <a:pt x="323776" y="79325"/>
                  </a:cubicBezTo>
                  <a:cubicBezTo>
                    <a:pt x="327695" y="84881"/>
                    <a:pt x="330374" y="91033"/>
                    <a:pt x="331812" y="97780"/>
                  </a:cubicBezTo>
                  <a:cubicBezTo>
                    <a:pt x="333251" y="104526"/>
                    <a:pt x="333970" y="114994"/>
                    <a:pt x="333970" y="129182"/>
                  </a:cubicBezTo>
                  <a:lnTo>
                    <a:pt x="333970" y="221902"/>
                  </a:lnTo>
                  <a:lnTo>
                    <a:pt x="292150" y="221902"/>
                  </a:lnTo>
                  <a:lnTo>
                    <a:pt x="292150" y="138410"/>
                  </a:lnTo>
                  <a:cubicBezTo>
                    <a:pt x="292150" y="121840"/>
                    <a:pt x="291356" y="111323"/>
                    <a:pt x="289768" y="106858"/>
                  </a:cubicBezTo>
                  <a:cubicBezTo>
                    <a:pt x="288181" y="102393"/>
                    <a:pt x="285378" y="98846"/>
                    <a:pt x="281360" y="96217"/>
                  </a:cubicBezTo>
                  <a:cubicBezTo>
                    <a:pt x="277341" y="93588"/>
                    <a:pt x="272306" y="92273"/>
                    <a:pt x="266254" y="92273"/>
                  </a:cubicBezTo>
                  <a:cubicBezTo>
                    <a:pt x="259308" y="92273"/>
                    <a:pt x="253107" y="93960"/>
                    <a:pt x="247650" y="97333"/>
                  </a:cubicBezTo>
                  <a:cubicBezTo>
                    <a:pt x="242193" y="100707"/>
                    <a:pt x="238200" y="105791"/>
                    <a:pt x="235669" y="112588"/>
                  </a:cubicBezTo>
                  <a:cubicBezTo>
                    <a:pt x="233139" y="119384"/>
                    <a:pt x="231874" y="129430"/>
                    <a:pt x="231874" y="142726"/>
                  </a:cubicBezTo>
                  <a:lnTo>
                    <a:pt x="231874" y="221902"/>
                  </a:lnTo>
                  <a:lnTo>
                    <a:pt x="190054" y="221902"/>
                  </a:lnTo>
                  <a:close/>
                  <a:moveTo>
                    <a:pt x="0" y="3720"/>
                  </a:moveTo>
                  <a:lnTo>
                    <a:pt x="70693" y="3720"/>
                  </a:lnTo>
                  <a:cubicBezTo>
                    <a:pt x="97483" y="3720"/>
                    <a:pt x="114945" y="4812"/>
                    <a:pt x="123081" y="6994"/>
                  </a:cubicBezTo>
                  <a:cubicBezTo>
                    <a:pt x="135583" y="10269"/>
                    <a:pt x="146050" y="17388"/>
                    <a:pt x="154484" y="28351"/>
                  </a:cubicBezTo>
                  <a:cubicBezTo>
                    <a:pt x="162917" y="39315"/>
                    <a:pt x="167134" y="53478"/>
                    <a:pt x="167134" y="70842"/>
                  </a:cubicBezTo>
                  <a:cubicBezTo>
                    <a:pt x="167134" y="84236"/>
                    <a:pt x="164703" y="95498"/>
                    <a:pt x="159842" y="104626"/>
                  </a:cubicBezTo>
                  <a:cubicBezTo>
                    <a:pt x="154980" y="113754"/>
                    <a:pt x="148803" y="120922"/>
                    <a:pt x="141312" y="126131"/>
                  </a:cubicBezTo>
                  <a:cubicBezTo>
                    <a:pt x="133821" y="131340"/>
                    <a:pt x="126206" y="134788"/>
                    <a:pt x="118467" y="136475"/>
                  </a:cubicBezTo>
                  <a:cubicBezTo>
                    <a:pt x="107950" y="138558"/>
                    <a:pt x="92720" y="139600"/>
                    <a:pt x="72777" y="139600"/>
                  </a:cubicBezTo>
                  <a:lnTo>
                    <a:pt x="44053" y="139600"/>
                  </a:lnTo>
                  <a:lnTo>
                    <a:pt x="44053" y="221902"/>
                  </a:lnTo>
                  <a:lnTo>
                    <a:pt x="0" y="221902"/>
                  </a:lnTo>
                  <a:close/>
                  <a:moveTo>
                    <a:pt x="1071563" y="0"/>
                  </a:moveTo>
                  <a:lnTo>
                    <a:pt x="1110258" y="0"/>
                  </a:lnTo>
                  <a:lnTo>
                    <a:pt x="1141065" y="43904"/>
                  </a:lnTo>
                  <a:lnTo>
                    <a:pt x="1107430" y="43904"/>
                  </a:lnTo>
                  <a:lnTo>
                    <a:pt x="1090166" y="21728"/>
                  </a:lnTo>
                  <a:lnTo>
                    <a:pt x="1074093" y="43904"/>
                  </a:lnTo>
                  <a:lnTo>
                    <a:pt x="1040309" y="43904"/>
                  </a:lnTo>
                  <a:close/>
                  <a:moveTo>
                    <a:pt x="415231" y="0"/>
                  </a:moveTo>
                  <a:lnTo>
                    <a:pt x="453926" y="0"/>
                  </a:lnTo>
                  <a:lnTo>
                    <a:pt x="484733" y="43904"/>
                  </a:lnTo>
                  <a:lnTo>
                    <a:pt x="451098" y="43904"/>
                  </a:lnTo>
                  <a:lnTo>
                    <a:pt x="433834" y="21728"/>
                  </a:lnTo>
                  <a:lnTo>
                    <a:pt x="417761" y="43904"/>
                  </a:lnTo>
                  <a:lnTo>
                    <a:pt x="383977" y="43904"/>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grpSp>
      <p:grpSp>
        <p:nvGrpSpPr>
          <p:cNvPr id="19" name="Group 18">
            <a:extLst>
              <a:ext uri="{FF2B5EF4-FFF2-40B4-BE49-F238E27FC236}">
                <a16:creationId xmlns:a16="http://schemas.microsoft.com/office/drawing/2014/main" id="{7AD98A28-A288-4F65-8197-459C7E28FCE8}"/>
              </a:ext>
            </a:extLst>
          </p:cNvPr>
          <p:cNvGrpSpPr/>
          <p:nvPr/>
        </p:nvGrpSpPr>
        <p:grpSpPr>
          <a:xfrm>
            <a:off x="38101" y="4015437"/>
            <a:ext cx="4781549" cy="2662041"/>
            <a:chOff x="413658" y="-142095"/>
            <a:chExt cx="11364685" cy="6062248"/>
          </a:xfrm>
        </p:grpSpPr>
        <p:pic>
          <p:nvPicPr>
            <p:cNvPr id="20" name="Picture 19">
              <a:extLst>
                <a:ext uri="{FF2B5EF4-FFF2-40B4-BE49-F238E27FC236}">
                  <a16:creationId xmlns:a16="http://schemas.microsoft.com/office/drawing/2014/main" id="{DFC0BBB9-05A6-4E99-91D3-EE82B7634C0E}"/>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413658" y="-142095"/>
              <a:ext cx="11364685" cy="6062248"/>
            </a:xfrm>
            <a:prstGeom prst="rect">
              <a:avLst/>
            </a:prstGeom>
          </p:spPr>
        </p:pic>
        <p:sp>
          <p:nvSpPr>
            <p:cNvPr id="21" name="TextBox 20">
              <a:extLst>
                <a:ext uri="{FF2B5EF4-FFF2-40B4-BE49-F238E27FC236}">
                  <a16:creationId xmlns:a16="http://schemas.microsoft.com/office/drawing/2014/main" id="{F928FC60-5956-4E19-9100-F883A05E2ED0}"/>
                </a:ext>
              </a:extLst>
            </p:cNvPr>
            <p:cNvSpPr txBox="1">
              <a:spLocks noChangeAspect="1"/>
            </p:cNvSpPr>
            <p:nvPr>
              <p:custDataLst>
                <p:tags r:id="rId1"/>
              </p:custDataLst>
            </p:nvPr>
          </p:nvSpPr>
          <p:spPr>
            <a:xfrm>
              <a:off x="4563670" y="3256599"/>
              <a:ext cx="630287" cy="275630"/>
            </a:xfrm>
            <a:custGeom>
              <a:avLst/>
              <a:gdLst/>
              <a:ahLst/>
              <a:cxnLst/>
              <a:rect l="l" t="t" r="r" b="b"/>
              <a:pathLst>
                <a:path w="630287" h="275630">
                  <a:moveTo>
                    <a:pt x="479375" y="144363"/>
                  </a:moveTo>
                  <a:cubicBezTo>
                    <a:pt x="468461" y="144363"/>
                    <a:pt x="459284" y="148531"/>
                    <a:pt x="451842" y="156865"/>
                  </a:cubicBezTo>
                  <a:cubicBezTo>
                    <a:pt x="444401" y="165199"/>
                    <a:pt x="440680" y="177205"/>
                    <a:pt x="440680" y="192881"/>
                  </a:cubicBezTo>
                  <a:cubicBezTo>
                    <a:pt x="440680" y="208558"/>
                    <a:pt x="444401" y="220563"/>
                    <a:pt x="451842" y="228898"/>
                  </a:cubicBezTo>
                  <a:cubicBezTo>
                    <a:pt x="459284" y="237232"/>
                    <a:pt x="468461" y="241399"/>
                    <a:pt x="479375" y="241399"/>
                  </a:cubicBezTo>
                  <a:cubicBezTo>
                    <a:pt x="490289" y="241399"/>
                    <a:pt x="499442" y="237232"/>
                    <a:pt x="506834" y="228898"/>
                  </a:cubicBezTo>
                  <a:cubicBezTo>
                    <a:pt x="514226" y="220563"/>
                    <a:pt x="517922" y="208459"/>
                    <a:pt x="517922" y="192584"/>
                  </a:cubicBezTo>
                  <a:cubicBezTo>
                    <a:pt x="517922" y="177106"/>
                    <a:pt x="514226" y="165199"/>
                    <a:pt x="506834" y="156865"/>
                  </a:cubicBezTo>
                  <a:cubicBezTo>
                    <a:pt x="499442" y="148531"/>
                    <a:pt x="490289" y="144363"/>
                    <a:pt x="479375" y="144363"/>
                  </a:cubicBezTo>
                  <a:close/>
                  <a:moveTo>
                    <a:pt x="588466" y="113854"/>
                  </a:moveTo>
                  <a:lnTo>
                    <a:pt x="630287" y="113854"/>
                  </a:lnTo>
                  <a:lnTo>
                    <a:pt x="630287" y="271909"/>
                  </a:lnTo>
                  <a:lnTo>
                    <a:pt x="588466" y="271909"/>
                  </a:ln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2" y="127397"/>
                    <a:pt x="437183" y="120551"/>
                  </a:cubicBezTo>
                  <a:cubicBezTo>
                    <a:pt x="449734" y="113705"/>
                    <a:pt x="463748" y="110282"/>
                    <a:pt x="479227" y="110282"/>
                  </a:cubicBezTo>
                  <a:close/>
                  <a:moveTo>
                    <a:pt x="588466" y="53727"/>
                  </a:moveTo>
                  <a:lnTo>
                    <a:pt x="630287" y="53727"/>
                  </a:lnTo>
                  <a:lnTo>
                    <a:pt x="630287" y="92422"/>
                  </a:lnTo>
                  <a:lnTo>
                    <a:pt x="588466" y="92422"/>
                  </a:lnTo>
                  <a:close/>
                  <a:moveTo>
                    <a:pt x="226368" y="53727"/>
                  </a:moveTo>
                  <a:lnTo>
                    <a:pt x="268188" y="53727"/>
                  </a:lnTo>
                  <a:lnTo>
                    <a:pt x="268188" y="133945"/>
                  </a:lnTo>
                  <a:cubicBezTo>
                    <a:pt x="281682" y="118170"/>
                    <a:pt x="297805" y="110282"/>
                    <a:pt x="316557" y="110282"/>
                  </a:cubicBezTo>
                  <a:cubicBezTo>
                    <a:pt x="326182" y="110282"/>
                    <a:pt x="334863" y="112068"/>
                    <a:pt x="342602" y="115640"/>
                  </a:cubicBezTo>
                  <a:cubicBezTo>
                    <a:pt x="350341" y="119211"/>
                    <a:pt x="356171" y="123776"/>
                    <a:pt x="360090" y="129332"/>
                  </a:cubicBezTo>
                  <a:cubicBezTo>
                    <a:pt x="364009" y="134888"/>
                    <a:pt x="366688" y="141040"/>
                    <a:pt x="368126" y="147786"/>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4"/>
                    <a:pt x="308620" y="142280"/>
                    <a:pt x="302568" y="142280"/>
                  </a:cubicBezTo>
                  <a:cubicBezTo>
                    <a:pt x="295622" y="142280"/>
                    <a:pt x="289421" y="143967"/>
                    <a:pt x="283964" y="147340"/>
                  </a:cubicBezTo>
                  <a:cubicBezTo>
                    <a:pt x="278507" y="150713"/>
                    <a:pt x="274514" y="155798"/>
                    <a:pt x="271983" y="162595"/>
                  </a:cubicBezTo>
                  <a:cubicBezTo>
                    <a:pt x="269453" y="169391"/>
                    <a:pt x="268188" y="179437"/>
                    <a:pt x="268188" y="192733"/>
                  </a:cubicBezTo>
                  <a:lnTo>
                    <a:pt x="268188" y="271909"/>
                  </a:lnTo>
                  <a:lnTo>
                    <a:pt x="226368" y="271909"/>
                  </a:lnTo>
                  <a:close/>
                  <a:moveTo>
                    <a:pt x="460177" y="50006"/>
                  </a:moveTo>
                  <a:lnTo>
                    <a:pt x="498872" y="50006"/>
                  </a:lnTo>
                  <a:lnTo>
                    <a:pt x="529679" y="93911"/>
                  </a:lnTo>
                  <a:lnTo>
                    <a:pt x="496044" y="93911"/>
                  </a:lnTo>
                  <a:lnTo>
                    <a:pt x="478780" y="71735"/>
                  </a:lnTo>
                  <a:lnTo>
                    <a:pt x="462707" y="93911"/>
                  </a:lnTo>
                  <a:lnTo>
                    <a:pt x="428923" y="93911"/>
                  </a:lnTo>
                  <a:close/>
                  <a:moveTo>
                    <a:pt x="102096" y="50006"/>
                  </a:moveTo>
                  <a:cubicBezTo>
                    <a:pt x="128786" y="50006"/>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2" y="87660"/>
                    <a:pt x="99864" y="87660"/>
                  </a:cubicBezTo>
                  <a:cubicBezTo>
                    <a:pt x="83691" y="87660"/>
                    <a:pt x="70569" y="93464"/>
                    <a:pt x="60499" y="105073"/>
                  </a:cubicBezTo>
                  <a:cubicBezTo>
                    <a:pt x="50428" y="116681"/>
                    <a:pt x="45393" y="135483"/>
                    <a:pt x="45393" y="161479"/>
                  </a:cubicBezTo>
                  <a:cubicBezTo>
                    <a:pt x="45393" y="189061"/>
                    <a:pt x="50354" y="208707"/>
                    <a:pt x="60275" y="220415"/>
                  </a:cubicBezTo>
                  <a:cubicBezTo>
                    <a:pt x="70197" y="232122"/>
                    <a:pt x="83096" y="237976"/>
                    <a:pt x="98971" y="237976"/>
                  </a:cubicBezTo>
                  <a:cubicBezTo>
                    <a:pt x="110679"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4"/>
                    <a:pt x="0" y="199083"/>
                    <a:pt x="0" y="164753"/>
                  </a:cubicBezTo>
                  <a:cubicBezTo>
                    <a:pt x="0" y="128439"/>
                    <a:pt x="9376" y="100236"/>
                    <a:pt x="28129" y="80144"/>
                  </a:cubicBezTo>
                  <a:cubicBezTo>
                    <a:pt x="46881" y="60052"/>
                    <a:pt x="71537" y="50006"/>
                    <a:pt x="102096" y="50006"/>
                  </a:cubicBez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22" name="TextBox 21">
              <a:extLst>
                <a:ext uri="{FF2B5EF4-FFF2-40B4-BE49-F238E27FC236}">
                  <a16:creationId xmlns:a16="http://schemas.microsoft.com/office/drawing/2014/main" id="{5DA2FD69-832E-4D7F-9289-D989FDDF3185}"/>
                </a:ext>
              </a:extLst>
            </p:cNvPr>
            <p:cNvSpPr txBox="1">
              <a:spLocks noChangeAspect="1"/>
            </p:cNvSpPr>
            <p:nvPr>
              <p:custDataLst>
                <p:tags r:id="rId2"/>
              </p:custDataLst>
            </p:nvPr>
          </p:nvSpPr>
          <p:spPr>
            <a:xfrm>
              <a:off x="3224213" y="4491449"/>
              <a:ext cx="1817191" cy="646956"/>
            </a:xfrm>
            <a:custGeom>
              <a:avLst/>
              <a:gdLst/>
              <a:ahLst/>
              <a:cxnLst/>
              <a:rect l="l" t="t" r="r" b="b"/>
              <a:pathLst>
                <a:path w="1817191" h="646956">
                  <a:moveTo>
                    <a:pt x="1313855" y="567482"/>
                  </a:moveTo>
                  <a:cubicBezTo>
                    <a:pt x="1308497" y="569268"/>
                    <a:pt x="1300014" y="571401"/>
                    <a:pt x="1288405" y="573881"/>
                  </a:cubicBezTo>
                  <a:cubicBezTo>
                    <a:pt x="1276796" y="576362"/>
                    <a:pt x="1269206" y="578793"/>
                    <a:pt x="1265634" y="581174"/>
                  </a:cubicBezTo>
                  <a:cubicBezTo>
                    <a:pt x="1260177" y="585044"/>
                    <a:pt x="1257449" y="589955"/>
                    <a:pt x="1257449" y="595908"/>
                  </a:cubicBezTo>
                  <a:cubicBezTo>
                    <a:pt x="1257449" y="601762"/>
                    <a:pt x="1259632" y="606822"/>
                    <a:pt x="1263997" y="611089"/>
                  </a:cubicBezTo>
                  <a:cubicBezTo>
                    <a:pt x="1268363" y="615355"/>
                    <a:pt x="1273919" y="617488"/>
                    <a:pt x="1280666" y="617488"/>
                  </a:cubicBezTo>
                  <a:cubicBezTo>
                    <a:pt x="1288207" y="617488"/>
                    <a:pt x="1295400" y="615008"/>
                    <a:pt x="1302246" y="610047"/>
                  </a:cubicBezTo>
                  <a:cubicBezTo>
                    <a:pt x="1307306" y="606276"/>
                    <a:pt x="1310630" y="601663"/>
                    <a:pt x="1312218" y="596206"/>
                  </a:cubicBezTo>
                  <a:cubicBezTo>
                    <a:pt x="1313309" y="592634"/>
                    <a:pt x="1313855" y="585837"/>
                    <a:pt x="1313855" y="575816"/>
                  </a:cubicBezTo>
                  <a:close/>
                  <a:moveTo>
                    <a:pt x="898475" y="515839"/>
                  </a:moveTo>
                  <a:cubicBezTo>
                    <a:pt x="887561" y="515839"/>
                    <a:pt x="878384" y="520006"/>
                    <a:pt x="870942" y="528340"/>
                  </a:cubicBezTo>
                  <a:cubicBezTo>
                    <a:pt x="863501" y="536674"/>
                    <a:pt x="859780" y="548680"/>
                    <a:pt x="859780" y="564356"/>
                  </a:cubicBezTo>
                  <a:cubicBezTo>
                    <a:pt x="859780" y="580033"/>
                    <a:pt x="863501" y="592039"/>
                    <a:pt x="870942" y="600373"/>
                  </a:cubicBezTo>
                  <a:cubicBezTo>
                    <a:pt x="878384" y="608707"/>
                    <a:pt x="887561" y="612874"/>
                    <a:pt x="898475" y="612874"/>
                  </a:cubicBezTo>
                  <a:cubicBezTo>
                    <a:pt x="909389" y="612874"/>
                    <a:pt x="918542" y="608707"/>
                    <a:pt x="925934" y="600373"/>
                  </a:cubicBezTo>
                  <a:cubicBezTo>
                    <a:pt x="933326" y="592039"/>
                    <a:pt x="937022" y="579934"/>
                    <a:pt x="937022" y="564059"/>
                  </a:cubicBezTo>
                  <a:cubicBezTo>
                    <a:pt x="937022" y="548581"/>
                    <a:pt x="933326" y="536674"/>
                    <a:pt x="925934" y="528340"/>
                  </a:cubicBezTo>
                  <a:cubicBezTo>
                    <a:pt x="918542" y="520006"/>
                    <a:pt x="909389" y="515839"/>
                    <a:pt x="898475" y="515839"/>
                  </a:cubicBezTo>
                  <a:close/>
                  <a:moveTo>
                    <a:pt x="1288405" y="481757"/>
                  </a:moveTo>
                  <a:cubicBezTo>
                    <a:pt x="1307058" y="481757"/>
                    <a:pt x="1320949" y="483965"/>
                    <a:pt x="1330077" y="488380"/>
                  </a:cubicBezTo>
                  <a:cubicBezTo>
                    <a:pt x="1339205" y="492795"/>
                    <a:pt x="1345629" y="498401"/>
                    <a:pt x="1349350" y="505197"/>
                  </a:cubicBezTo>
                  <a:cubicBezTo>
                    <a:pt x="1353071" y="511994"/>
                    <a:pt x="1354931" y="524471"/>
                    <a:pt x="1354931" y="542628"/>
                  </a:cubicBezTo>
                  <a:lnTo>
                    <a:pt x="1354485" y="591443"/>
                  </a:lnTo>
                  <a:cubicBezTo>
                    <a:pt x="1354485" y="605334"/>
                    <a:pt x="1355154" y="615578"/>
                    <a:pt x="1356494" y="622176"/>
                  </a:cubicBezTo>
                  <a:cubicBezTo>
                    <a:pt x="1357833" y="628774"/>
                    <a:pt x="1360339" y="635844"/>
                    <a:pt x="1364010" y="643384"/>
                  </a:cubicBezTo>
                  <a:lnTo>
                    <a:pt x="1322636" y="643384"/>
                  </a:lnTo>
                  <a:cubicBezTo>
                    <a:pt x="1321544" y="640606"/>
                    <a:pt x="1320205" y="636488"/>
                    <a:pt x="1318617" y="631031"/>
                  </a:cubicBezTo>
                  <a:cubicBezTo>
                    <a:pt x="1317923" y="628551"/>
                    <a:pt x="1317427" y="626914"/>
                    <a:pt x="1317129" y="626120"/>
                  </a:cubicBezTo>
                  <a:cubicBezTo>
                    <a:pt x="1309985" y="633065"/>
                    <a:pt x="1302345" y="638274"/>
                    <a:pt x="1294209" y="641747"/>
                  </a:cubicBezTo>
                  <a:cubicBezTo>
                    <a:pt x="1286074" y="645220"/>
                    <a:pt x="1277392" y="646956"/>
                    <a:pt x="1268164" y="646956"/>
                  </a:cubicBezTo>
                  <a:cubicBezTo>
                    <a:pt x="1251893" y="646956"/>
                    <a:pt x="1239069" y="642541"/>
                    <a:pt x="1229692" y="633710"/>
                  </a:cubicBezTo>
                  <a:cubicBezTo>
                    <a:pt x="1220316" y="624880"/>
                    <a:pt x="1215628" y="613718"/>
                    <a:pt x="1215628" y="600224"/>
                  </a:cubicBezTo>
                  <a:cubicBezTo>
                    <a:pt x="1215628" y="591294"/>
                    <a:pt x="1217761" y="583332"/>
                    <a:pt x="1222028" y="576337"/>
                  </a:cubicBezTo>
                  <a:cubicBezTo>
                    <a:pt x="1226294" y="569342"/>
                    <a:pt x="1232272" y="563984"/>
                    <a:pt x="1239962" y="560264"/>
                  </a:cubicBezTo>
                  <a:cubicBezTo>
                    <a:pt x="1247651" y="556543"/>
                    <a:pt x="1258739" y="553294"/>
                    <a:pt x="1273225" y="550515"/>
                  </a:cubicBezTo>
                  <a:cubicBezTo>
                    <a:pt x="1292771" y="546844"/>
                    <a:pt x="1306314" y="543421"/>
                    <a:pt x="1313855" y="540246"/>
                  </a:cubicBezTo>
                  <a:lnTo>
                    <a:pt x="1313855" y="536079"/>
                  </a:lnTo>
                  <a:cubicBezTo>
                    <a:pt x="1313855" y="528042"/>
                    <a:pt x="1311870" y="522313"/>
                    <a:pt x="1307902" y="518889"/>
                  </a:cubicBezTo>
                  <a:cubicBezTo>
                    <a:pt x="1303933" y="515466"/>
                    <a:pt x="1296442" y="513755"/>
                    <a:pt x="1285429" y="513755"/>
                  </a:cubicBezTo>
                  <a:cubicBezTo>
                    <a:pt x="1277987" y="513755"/>
                    <a:pt x="1272183" y="515218"/>
                    <a:pt x="1268016" y="518145"/>
                  </a:cubicBezTo>
                  <a:cubicBezTo>
                    <a:pt x="1263848" y="521072"/>
                    <a:pt x="1260475" y="526207"/>
                    <a:pt x="1257895" y="533549"/>
                  </a:cubicBezTo>
                  <a:lnTo>
                    <a:pt x="1219944" y="526703"/>
                  </a:lnTo>
                  <a:cubicBezTo>
                    <a:pt x="1224211" y="511423"/>
                    <a:pt x="1231553" y="500112"/>
                    <a:pt x="1241971" y="492770"/>
                  </a:cubicBezTo>
                  <a:cubicBezTo>
                    <a:pt x="1252389" y="485428"/>
                    <a:pt x="1267867" y="481757"/>
                    <a:pt x="1288405" y="481757"/>
                  </a:cubicBezTo>
                  <a:close/>
                  <a:moveTo>
                    <a:pt x="1175891" y="481757"/>
                  </a:moveTo>
                  <a:cubicBezTo>
                    <a:pt x="1185416" y="481757"/>
                    <a:pt x="1194594" y="484386"/>
                    <a:pt x="1203424" y="489645"/>
                  </a:cubicBezTo>
                  <a:lnTo>
                    <a:pt x="1190476" y="526108"/>
                  </a:lnTo>
                  <a:cubicBezTo>
                    <a:pt x="1183432" y="521544"/>
                    <a:pt x="1176883" y="519262"/>
                    <a:pt x="1170831" y="519262"/>
                  </a:cubicBezTo>
                  <a:cubicBezTo>
                    <a:pt x="1164977" y="519262"/>
                    <a:pt x="1160016" y="520874"/>
                    <a:pt x="1155948" y="524098"/>
                  </a:cubicBezTo>
                  <a:cubicBezTo>
                    <a:pt x="1151880" y="527323"/>
                    <a:pt x="1148680" y="533152"/>
                    <a:pt x="1146349" y="541586"/>
                  </a:cubicBezTo>
                  <a:cubicBezTo>
                    <a:pt x="1144017" y="550019"/>
                    <a:pt x="1142851" y="567680"/>
                    <a:pt x="1142851" y="594569"/>
                  </a:cubicBezTo>
                  <a:lnTo>
                    <a:pt x="1142851" y="643384"/>
                  </a:lnTo>
                  <a:lnTo>
                    <a:pt x="1101030" y="643384"/>
                  </a:lnTo>
                  <a:lnTo>
                    <a:pt x="1101030" y="485329"/>
                  </a:lnTo>
                  <a:lnTo>
                    <a:pt x="1139875" y="485329"/>
                  </a:lnTo>
                  <a:lnTo>
                    <a:pt x="1139875" y="507802"/>
                  </a:lnTo>
                  <a:cubicBezTo>
                    <a:pt x="1146522" y="497185"/>
                    <a:pt x="1152500" y="490190"/>
                    <a:pt x="1157808" y="486817"/>
                  </a:cubicBezTo>
                  <a:cubicBezTo>
                    <a:pt x="1163117" y="483444"/>
                    <a:pt x="1169144" y="481757"/>
                    <a:pt x="1175891" y="481757"/>
                  </a:cubicBezTo>
                  <a:close/>
                  <a:moveTo>
                    <a:pt x="898327" y="481757"/>
                  </a:moveTo>
                  <a:cubicBezTo>
                    <a:pt x="922238" y="481757"/>
                    <a:pt x="941834" y="489521"/>
                    <a:pt x="957114" y="505048"/>
                  </a:cubicBezTo>
                  <a:cubicBezTo>
                    <a:pt x="972393" y="520576"/>
                    <a:pt x="980033" y="540197"/>
                    <a:pt x="980033" y="563910"/>
                  </a:cubicBezTo>
                  <a:cubicBezTo>
                    <a:pt x="980033" y="587822"/>
                    <a:pt x="972319" y="607641"/>
                    <a:pt x="956890" y="623367"/>
                  </a:cubicBezTo>
                  <a:cubicBezTo>
                    <a:pt x="941462" y="639093"/>
                    <a:pt x="922040" y="646956"/>
                    <a:pt x="898624" y="646956"/>
                  </a:cubicBezTo>
                  <a:cubicBezTo>
                    <a:pt x="884138" y="646956"/>
                    <a:pt x="870322" y="643682"/>
                    <a:pt x="857176" y="637133"/>
                  </a:cubicBezTo>
                  <a:cubicBezTo>
                    <a:pt x="844029" y="630585"/>
                    <a:pt x="834033" y="620986"/>
                    <a:pt x="827187" y="608335"/>
                  </a:cubicBezTo>
                  <a:cubicBezTo>
                    <a:pt x="820341" y="595685"/>
                    <a:pt x="816918" y="580281"/>
                    <a:pt x="816918" y="562124"/>
                  </a:cubicBezTo>
                  <a:cubicBezTo>
                    <a:pt x="816918" y="548233"/>
                    <a:pt x="820341" y="534789"/>
                    <a:pt x="827187" y="521792"/>
                  </a:cubicBezTo>
                  <a:cubicBezTo>
                    <a:pt x="834033" y="508794"/>
                    <a:pt x="843731" y="498872"/>
                    <a:pt x="856283" y="492026"/>
                  </a:cubicBezTo>
                  <a:cubicBezTo>
                    <a:pt x="868834" y="485180"/>
                    <a:pt x="882848" y="481757"/>
                    <a:pt x="898327" y="481757"/>
                  </a:cubicBezTo>
                  <a:close/>
                  <a:moveTo>
                    <a:pt x="555278" y="481757"/>
                  </a:moveTo>
                  <a:cubicBezTo>
                    <a:pt x="564505" y="481757"/>
                    <a:pt x="572939" y="483419"/>
                    <a:pt x="580578" y="486743"/>
                  </a:cubicBezTo>
                  <a:cubicBezTo>
                    <a:pt x="588218" y="490066"/>
                    <a:pt x="593998" y="494308"/>
                    <a:pt x="597917" y="499467"/>
                  </a:cubicBezTo>
                  <a:cubicBezTo>
                    <a:pt x="601836" y="504627"/>
                    <a:pt x="604565" y="510481"/>
                    <a:pt x="606103" y="517029"/>
                  </a:cubicBezTo>
                  <a:cubicBezTo>
                    <a:pt x="607640" y="523578"/>
                    <a:pt x="608409" y="532954"/>
                    <a:pt x="608409" y="545158"/>
                  </a:cubicBezTo>
                  <a:lnTo>
                    <a:pt x="608409" y="643384"/>
                  </a:lnTo>
                  <a:lnTo>
                    <a:pt x="566589" y="643384"/>
                  </a:lnTo>
                  <a:lnTo>
                    <a:pt x="566589" y="562719"/>
                  </a:lnTo>
                  <a:cubicBezTo>
                    <a:pt x="566589" y="545654"/>
                    <a:pt x="565696" y="534616"/>
                    <a:pt x="563910" y="529605"/>
                  </a:cubicBezTo>
                  <a:cubicBezTo>
                    <a:pt x="562124" y="524595"/>
                    <a:pt x="559222" y="520700"/>
                    <a:pt x="555203" y="517922"/>
                  </a:cubicBezTo>
                  <a:cubicBezTo>
                    <a:pt x="551185" y="515144"/>
                    <a:pt x="546348" y="513755"/>
                    <a:pt x="540693" y="513755"/>
                  </a:cubicBezTo>
                  <a:cubicBezTo>
                    <a:pt x="533450" y="513755"/>
                    <a:pt x="526951" y="515739"/>
                    <a:pt x="521196" y="519708"/>
                  </a:cubicBezTo>
                  <a:cubicBezTo>
                    <a:pt x="515441" y="523677"/>
                    <a:pt x="511497" y="528935"/>
                    <a:pt x="509364" y="535484"/>
                  </a:cubicBezTo>
                  <a:cubicBezTo>
                    <a:pt x="507231" y="542032"/>
                    <a:pt x="506164" y="554137"/>
                    <a:pt x="506164" y="571798"/>
                  </a:cubicBezTo>
                  <a:lnTo>
                    <a:pt x="506164" y="643384"/>
                  </a:lnTo>
                  <a:lnTo>
                    <a:pt x="464344" y="643384"/>
                  </a:lnTo>
                  <a:lnTo>
                    <a:pt x="464344" y="485329"/>
                  </a:lnTo>
                  <a:lnTo>
                    <a:pt x="503188" y="485329"/>
                  </a:lnTo>
                  <a:lnTo>
                    <a:pt x="503188" y="508546"/>
                  </a:lnTo>
                  <a:cubicBezTo>
                    <a:pt x="516979" y="490687"/>
                    <a:pt x="534343" y="481757"/>
                    <a:pt x="555278" y="481757"/>
                  </a:cubicBezTo>
                  <a:close/>
                  <a:moveTo>
                    <a:pt x="645468" y="425202"/>
                  </a:moveTo>
                  <a:lnTo>
                    <a:pt x="687288" y="425202"/>
                  </a:lnTo>
                  <a:lnTo>
                    <a:pt x="687288" y="505421"/>
                  </a:lnTo>
                  <a:cubicBezTo>
                    <a:pt x="700782" y="489645"/>
                    <a:pt x="716905" y="481757"/>
                    <a:pt x="735657" y="481757"/>
                  </a:cubicBezTo>
                  <a:cubicBezTo>
                    <a:pt x="745282" y="481757"/>
                    <a:pt x="753963" y="483543"/>
                    <a:pt x="761702" y="487115"/>
                  </a:cubicBezTo>
                  <a:cubicBezTo>
                    <a:pt x="769441" y="490687"/>
                    <a:pt x="775271" y="495251"/>
                    <a:pt x="779190" y="500807"/>
                  </a:cubicBezTo>
                  <a:cubicBezTo>
                    <a:pt x="783109" y="506363"/>
                    <a:pt x="785788" y="512515"/>
                    <a:pt x="787226" y="519262"/>
                  </a:cubicBezTo>
                  <a:cubicBezTo>
                    <a:pt x="788665" y="526008"/>
                    <a:pt x="789384" y="536476"/>
                    <a:pt x="789384" y="550664"/>
                  </a:cubicBezTo>
                  <a:lnTo>
                    <a:pt x="789384" y="643384"/>
                  </a:lnTo>
                  <a:lnTo>
                    <a:pt x="747564" y="643384"/>
                  </a:lnTo>
                  <a:lnTo>
                    <a:pt x="747564" y="559892"/>
                  </a:lnTo>
                  <a:cubicBezTo>
                    <a:pt x="747564" y="543322"/>
                    <a:pt x="746770" y="532805"/>
                    <a:pt x="745182" y="528340"/>
                  </a:cubicBezTo>
                  <a:cubicBezTo>
                    <a:pt x="743595" y="523875"/>
                    <a:pt x="740792" y="520328"/>
                    <a:pt x="736774" y="517699"/>
                  </a:cubicBezTo>
                  <a:cubicBezTo>
                    <a:pt x="732755" y="515070"/>
                    <a:pt x="727720" y="513755"/>
                    <a:pt x="721668" y="513755"/>
                  </a:cubicBezTo>
                  <a:cubicBezTo>
                    <a:pt x="714722" y="513755"/>
                    <a:pt x="708521" y="515442"/>
                    <a:pt x="703064" y="518815"/>
                  </a:cubicBezTo>
                  <a:cubicBezTo>
                    <a:pt x="697607" y="522189"/>
                    <a:pt x="693613" y="527273"/>
                    <a:pt x="691083" y="534070"/>
                  </a:cubicBezTo>
                  <a:cubicBezTo>
                    <a:pt x="688553" y="540866"/>
                    <a:pt x="687288" y="550912"/>
                    <a:pt x="687288" y="564208"/>
                  </a:cubicBezTo>
                  <a:lnTo>
                    <a:pt x="687288" y="643384"/>
                  </a:lnTo>
                  <a:lnTo>
                    <a:pt x="645468" y="643384"/>
                  </a:lnTo>
                  <a:close/>
                  <a:moveTo>
                    <a:pt x="879277" y="421481"/>
                  </a:moveTo>
                  <a:lnTo>
                    <a:pt x="917972" y="421481"/>
                  </a:lnTo>
                  <a:lnTo>
                    <a:pt x="948779" y="465386"/>
                  </a:lnTo>
                  <a:lnTo>
                    <a:pt x="915144" y="465386"/>
                  </a:lnTo>
                  <a:lnTo>
                    <a:pt x="897880" y="443210"/>
                  </a:lnTo>
                  <a:lnTo>
                    <a:pt x="881807" y="465386"/>
                  </a:lnTo>
                  <a:lnTo>
                    <a:pt x="848023" y="465386"/>
                  </a:lnTo>
                  <a:close/>
                  <a:moveTo>
                    <a:pt x="1590080" y="196007"/>
                  </a:moveTo>
                  <a:cubicBezTo>
                    <a:pt x="1584722" y="197793"/>
                    <a:pt x="1576239" y="199926"/>
                    <a:pt x="1564630" y="202407"/>
                  </a:cubicBezTo>
                  <a:cubicBezTo>
                    <a:pt x="1553021" y="204887"/>
                    <a:pt x="1545431" y="207318"/>
                    <a:pt x="1541859" y="209699"/>
                  </a:cubicBezTo>
                  <a:cubicBezTo>
                    <a:pt x="1536402" y="213569"/>
                    <a:pt x="1533674" y="218480"/>
                    <a:pt x="1533674" y="224433"/>
                  </a:cubicBezTo>
                  <a:cubicBezTo>
                    <a:pt x="1533674" y="230287"/>
                    <a:pt x="1535857" y="235347"/>
                    <a:pt x="1540222" y="239614"/>
                  </a:cubicBezTo>
                  <a:cubicBezTo>
                    <a:pt x="1544588" y="243880"/>
                    <a:pt x="1550144" y="246013"/>
                    <a:pt x="1556891" y="246013"/>
                  </a:cubicBezTo>
                  <a:cubicBezTo>
                    <a:pt x="1564432" y="246013"/>
                    <a:pt x="1571625" y="243533"/>
                    <a:pt x="1578471" y="238572"/>
                  </a:cubicBezTo>
                  <a:cubicBezTo>
                    <a:pt x="1583531" y="234801"/>
                    <a:pt x="1586855" y="230188"/>
                    <a:pt x="1588443" y="224731"/>
                  </a:cubicBezTo>
                  <a:cubicBezTo>
                    <a:pt x="1589534" y="221159"/>
                    <a:pt x="1590080" y="214362"/>
                    <a:pt x="1590080" y="204341"/>
                  </a:cubicBezTo>
                  <a:close/>
                  <a:moveTo>
                    <a:pt x="1037630" y="196007"/>
                  </a:moveTo>
                  <a:cubicBezTo>
                    <a:pt x="1032272" y="197793"/>
                    <a:pt x="1023789" y="199926"/>
                    <a:pt x="1012180" y="202407"/>
                  </a:cubicBezTo>
                  <a:cubicBezTo>
                    <a:pt x="1000571" y="204887"/>
                    <a:pt x="992981" y="207318"/>
                    <a:pt x="989409" y="209699"/>
                  </a:cubicBezTo>
                  <a:cubicBezTo>
                    <a:pt x="983952" y="213569"/>
                    <a:pt x="981224" y="218480"/>
                    <a:pt x="981224" y="224433"/>
                  </a:cubicBezTo>
                  <a:cubicBezTo>
                    <a:pt x="981224" y="230287"/>
                    <a:pt x="983407" y="235347"/>
                    <a:pt x="987772" y="239614"/>
                  </a:cubicBezTo>
                  <a:cubicBezTo>
                    <a:pt x="992138" y="243880"/>
                    <a:pt x="997694" y="246013"/>
                    <a:pt x="1004441" y="246013"/>
                  </a:cubicBezTo>
                  <a:cubicBezTo>
                    <a:pt x="1011982" y="246013"/>
                    <a:pt x="1019175" y="243533"/>
                    <a:pt x="1026021" y="238572"/>
                  </a:cubicBezTo>
                  <a:cubicBezTo>
                    <a:pt x="1031081" y="234801"/>
                    <a:pt x="1034405" y="230188"/>
                    <a:pt x="1035993" y="224731"/>
                  </a:cubicBezTo>
                  <a:cubicBezTo>
                    <a:pt x="1037084" y="221159"/>
                    <a:pt x="1037630" y="214362"/>
                    <a:pt x="1037630" y="204341"/>
                  </a:cubicBezTo>
                  <a:close/>
                  <a:moveTo>
                    <a:pt x="479375" y="144364"/>
                  </a:moveTo>
                  <a:cubicBezTo>
                    <a:pt x="468461" y="144364"/>
                    <a:pt x="459284" y="148531"/>
                    <a:pt x="451842" y="156865"/>
                  </a:cubicBezTo>
                  <a:cubicBezTo>
                    <a:pt x="444401" y="165199"/>
                    <a:pt x="440680" y="177205"/>
                    <a:pt x="440680" y="192882"/>
                  </a:cubicBezTo>
                  <a:cubicBezTo>
                    <a:pt x="440680" y="208558"/>
                    <a:pt x="444401" y="220564"/>
                    <a:pt x="451842" y="228898"/>
                  </a:cubicBezTo>
                  <a:cubicBezTo>
                    <a:pt x="459284" y="237232"/>
                    <a:pt x="468461" y="241399"/>
                    <a:pt x="479375" y="241399"/>
                  </a:cubicBezTo>
                  <a:cubicBezTo>
                    <a:pt x="490289" y="241399"/>
                    <a:pt x="499442" y="237232"/>
                    <a:pt x="506834" y="228898"/>
                  </a:cubicBezTo>
                  <a:cubicBezTo>
                    <a:pt x="514226" y="220564"/>
                    <a:pt x="517922" y="208459"/>
                    <a:pt x="517922" y="192584"/>
                  </a:cubicBezTo>
                  <a:cubicBezTo>
                    <a:pt x="517922" y="177106"/>
                    <a:pt x="514226" y="165199"/>
                    <a:pt x="506834" y="156865"/>
                  </a:cubicBezTo>
                  <a:cubicBezTo>
                    <a:pt x="499442" y="148531"/>
                    <a:pt x="490289" y="144364"/>
                    <a:pt x="479375" y="144364"/>
                  </a:cubicBezTo>
                  <a:close/>
                  <a:moveTo>
                    <a:pt x="1380679" y="142280"/>
                  </a:moveTo>
                  <a:cubicBezTo>
                    <a:pt x="1370757" y="142280"/>
                    <a:pt x="1362447" y="146224"/>
                    <a:pt x="1355750" y="154112"/>
                  </a:cubicBezTo>
                  <a:cubicBezTo>
                    <a:pt x="1349053" y="162000"/>
                    <a:pt x="1345704" y="173782"/>
                    <a:pt x="1345704" y="189458"/>
                  </a:cubicBezTo>
                  <a:cubicBezTo>
                    <a:pt x="1345704" y="206326"/>
                    <a:pt x="1348036" y="218530"/>
                    <a:pt x="1352699" y="226070"/>
                  </a:cubicBezTo>
                  <a:cubicBezTo>
                    <a:pt x="1359446" y="236984"/>
                    <a:pt x="1368872" y="242441"/>
                    <a:pt x="1380976" y="242441"/>
                  </a:cubicBezTo>
                  <a:cubicBezTo>
                    <a:pt x="1390600" y="242441"/>
                    <a:pt x="1398786" y="238348"/>
                    <a:pt x="1405533" y="230163"/>
                  </a:cubicBezTo>
                  <a:cubicBezTo>
                    <a:pt x="1412280" y="221977"/>
                    <a:pt x="1415653" y="209749"/>
                    <a:pt x="1415653" y="193477"/>
                  </a:cubicBezTo>
                  <a:cubicBezTo>
                    <a:pt x="1415653" y="175320"/>
                    <a:pt x="1412379" y="162248"/>
                    <a:pt x="1405830" y="154261"/>
                  </a:cubicBezTo>
                  <a:cubicBezTo>
                    <a:pt x="1399282" y="146273"/>
                    <a:pt x="1390898" y="142280"/>
                    <a:pt x="1380679" y="142280"/>
                  </a:cubicBezTo>
                  <a:close/>
                  <a:moveTo>
                    <a:pt x="844153" y="142280"/>
                  </a:moveTo>
                  <a:cubicBezTo>
                    <a:pt x="834132" y="142280"/>
                    <a:pt x="825798" y="146174"/>
                    <a:pt x="819150" y="153963"/>
                  </a:cubicBezTo>
                  <a:cubicBezTo>
                    <a:pt x="812502" y="161752"/>
                    <a:pt x="809179" y="173583"/>
                    <a:pt x="809179" y="189458"/>
                  </a:cubicBezTo>
                  <a:cubicBezTo>
                    <a:pt x="809179" y="205830"/>
                    <a:pt x="811758" y="217934"/>
                    <a:pt x="816918" y="225773"/>
                  </a:cubicBezTo>
                  <a:cubicBezTo>
                    <a:pt x="824160" y="236885"/>
                    <a:pt x="833785" y="242441"/>
                    <a:pt x="845790" y="242441"/>
                  </a:cubicBezTo>
                  <a:cubicBezTo>
                    <a:pt x="855018" y="242441"/>
                    <a:pt x="862881" y="238497"/>
                    <a:pt x="869379" y="230609"/>
                  </a:cubicBezTo>
                  <a:cubicBezTo>
                    <a:pt x="875878" y="222722"/>
                    <a:pt x="879128" y="210294"/>
                    <a:pt x="879128" y="193328"/>
                  </a:cubicBezTo>
                  <a:cubicBezTo>
                    <a:pt x="879128" y="175270"/>
                    <a:pt x="875853" y="162248"/>
                    <a:pt x="869305" y="154261"/>
                  </a:cubicBezTo>
                  <a:cubicBezTo>
                    <a:pt x="862757" y="146273"/>
                    <a:pt x="854373" y="142280"/>
                    <a:pt x="844153" y="142280"/>
                  </a:cubicBezTo>
                  <a:close/>
                  <a:moveTo>
                    <a:pt x="1673423" y="113854"/>
                  </a:moveTo>
                  <a:lnTo>
                    <a:pt x="1715244" y="113854"/>
                  </a:lnTo>
                  <a:lnTo>
                    <a:pt x="1715244" y="186482"/>
                  </a:lnTo>
                  <a:cubicBezTo>
                    <a:pt x="1715244" y="208707"/>
                    <a:pt x="1716013" y="222325"/>
                    <a:pt x="1717551" y="227335"/>
                  </a:cubicBezTo>
                  <a:cubicBezTo>
                    <a:pt x="1719089" y="232346"/>
                    <a:pt x="1721892" y="236315"/>
                    <a:pt x="1725960" y="239241"/>
                  </a:cubicBezTo>
                  <a:cubicBezTo>
                    <a:pt x="1730028" y="242168"/>
                    <a:pt x="1735187" y="243632"/>
                    <a:pt x="1741438" y="243632"/>
                  </a:cubicBezTo>
                  <a:cubicBezTo>
                    <a:pt x="1748582" y="243632"/>
                    <a:pt x="1754981" y="241672"/>
                    <a:pt x="1760637" y="237753"/>
                  </a:cubicBezTo>
                  <a:cubicBezTo>
                    <a:pt x="1766292" y="233834"/>
                    <a:pt x="1770162" y="228972"/>
                    <a:pt x="1772245" y="223168"/>
                  </a:cubicBezTo>
                  <a:cubicBezTo>
                    <a:pt x="1774329" y="217364"/>
                    <a:pt x="1775371" y="203151"/>
                    <a:pt x="1775371" y="180529"/>
                  </a:cubicBezTo>
                  <a:lnTo>
                    <a:pt x="1775371" y="113854"/>
                  </a:lnTo>
                  <a:lnTo>
                    <a:pt x="1817191" y="113854"/>
                  </a:lnTo>
                  <a:lnTo>
                    <a:pt x="1817191" y="271909"/>
                  </a:lnTo>
                  <a:lnTo>
                    <a:pt x="1778347" y="271909"/>
                  </a:lnTo>
                  <a:lnTo>
                    <a:pt x="1778347" y="248246"/>
                  </a:lnTo>
                  <a:cubicBezTo>
                    <a:pt x="1772593" y="256679"/>
                    <a:pt x="1765027" y="263327"/>
                    <a:pt x="1755651" y="268189"/>
                  </a:cubicBezTo>
                  <a:cubicBezTo>
                    <a:pt x="1746275" y="273050"/>
                    <a:pt x="1736378" y="275481"/>
                    <a:pt x="1725960" y="275481"/>
                  </a:cubicBezTo>
                  <a:cubicBezTo>
                    <a:pt x="1715343" y="275481"/>
                    <a:pt x="1705818" y="273149"/>
                    <a:pt x="1697385" y="268486"/>
                  </a:cubicBezTo>
                  <a:cubicBezTo>
                    <a:pt x="1688951" y="263823"/>
                    <a:pt x="1682849" y="257274"/>
                    <a:pt x="1679079" y="248841"/>
                  </a:cubicBezTo>
                  <a:cubicBezTo>
                    <a:pt x="1675309" y="240407"/>
                    <a:pt x="1673423" y="228749"/>
                    <a:pt x="1673423" y="213866"/>
                  </a:cubicBezTo>
                  <a:close/>
                  <a:moveTo>
                    <a:pt x="588466" y="113854"/>
                  </a:moveTo>
                  <a:lnTo>
                    <a:pt x="630287" y="113854"/>
                  </a:lnTo>
                  <a:lnTo>
                    <a:pt x="630287" y="271909"/>
                  </a:lnTo>
                  <a:lnTo>
                    <a:pt x="588466" y="271909"/>
                  </a:lnTo>
                  <a:close/>
                  <a:moveTo>
                    <a:pt x="1564630" y="110282"/>
                  </a:moveTo>
                  <a:cubicBezTo>
                    <a:pt x="1583283" y="110282"/>
                    <a:pt x="1597174" y="112490"/>
                    <a:pt x="1606302" y="116905"/>
                  </a:cubicBezTo>
                  <a:cubicBezTo>
                    <a:pt x="1615430" y="121320"/>
                    <a:pt x="1621854" y="126926"/>
                    <a:pt x="1625575" y="133722"/>
                  </a:cubicBezTo>
                  <a:cubicBezTo>
                    <a:pt x="1629296" y="140519"/>
                    <a:pt x="1631156" y="152996"/>
                    <a:pt x="1631156" y="171153"/>
                  </a:cubicBezTo>
                  <a:lnTo>
                    <a:pt x="1630710" y="219968"/>
                  </a:lnTo>
                  <a:cubicBezTo>
                    <a:pt x="1630710" y="233859"/>
                    <a:pt x="1631379" y="244103"/>
                    <a:pt x="1632719" y="250701"/>
                  </a:cubicBezTo>
                  <a:cubicBezTo>
                    <a:pt x="1634058" y="257299"/>
                    <a:pt x="1636564" y="264369"/>
                    <a:pt x="1640235" y="271909"/>
                  </a:cubicBezTo>
                  <a:lnTo>
                    <a:pt x="1598861" y="271909"/>
                  </a:lnTo>
                  <a:cubicBezTo>
                    <a:pt x="1597769" y="269131"/>
                    <a:pt x="1596430" y="265014"/>
                    <a:pt x="1594842" y="259556"/>
                  </a:cubicBezTo>
                  <a:cubicBezTo>
                    <a:pt x="1594148" y="257076"/>
                    <a:pt x="1593652" y="255439"/>
                    <a:pt x="1593354" y="254645"/>
                  </a:cubicBezTo>
                  <a:cubicBezTo>
                    <a:pt x="1586210" y="261590"/>
                    <a:pt x="1578570" y="266799"/>
                    <a:pt x="1570434" y="270272"/>
                  </a:cubicBezTo>
                  <a:cubicBezTo>
                    <a:pt x="1562298" y="273745"/>
                    <a:pt x="1553617" y="275481"/>
                    <a:pt x="1544389" y="275481"/>
                  </a:cubicBezTo>
                  <a:cubicBezTo>
                    <a:pt x="1528118" y="275481"/>
                    <a:pt x="1515294" y="271066"/>
                    <a:pt x="1505917" y="262235"/>
                  </a:cubicBezTo>
                  <a:cubicBezTo>
                    <a:pt x="1496541" y="253405"/>
                    <a:pt x="1491853" y="242243"/>
                    <a:pt x="1491853" y="228749"/>
                  </a:cubicBezTo>
                  <a:cubicBezTo>
                    <a:pt x="1491853" y="219819"/>
                    <a:pt x="1493986" y="211857"/>
                    <a:pt x="1498253" y="204862"/>
                  </a:cubicBezTo>
                  <a:cubicBezTo>
                    <a:pt x="1502519" y="197867"/>
                    <a:pt x="1508497" y="192509"/>
                    <a:pt x="1516187" y="188789"/>
                  </a:cubicBezTo>
                  <a:cubicBezTo>
                    <a:pt x="1523876" y="185068"/>
                    <a:pt x="1534964" y="181819"/>
                    <a:pt x="1549450" y="179040"/>
                  </a:cubicBezTo>
                  <a:cubicBezTo>
                    <a:pt x="1568996" y="175369"/>
                    <a:pt x="1582539" y="171946"/>
                    <a:pt x="1590080" y="168771"/>
                  </a:cubicBezTo>
                  <a:lnTo>
                    <a:pt x="1590080" y="164604"/>
                  </a:lnTo>
                  <a:cubicBezTo>
                    <a:pt x="1590080" y="156567"/>
                    <a:pt x="1588095" y="150838"/>
                    <a:pt x="1584127" y="147415"/>
                  </a:cubicBezTo>
                  <a:cubicBezTo>
                    <a:pt x="1580158" y="143991"/>
                    <a:pt x="1572667" y="142280"/>
                    <a:pt x="1561654" y="142280"/>
                  </a:cubicBezTo>
                  <a:cubicBezTo>
                    <a:pt x="1554212" y="142280"/>
                    <a:pt x="1548408" y="143743"/>
                    <a:pt x="1544241" y="146670"/>
                  </a:cubicBezTo>
                  <a:cubicBezTo>
                    <a:pt x="1540073" y="149597"/>
                    <a:pt x="1536700" y="154732"/>
                    <a:pt x="1534120" y="162074"/>
                  </a:cubicBezTo>
                  <a:lnTo>
                    <a:pt x="1496169" y="155228"/>
                  </a:lnTo>
                  <a:cubicBezTo>
                    <a:pt x="1500436" y="139948"/>
                    <a:pt x="1507778" y="128637"/>
                    <a:pt x="1518196" y="121295"/>
                  </a:cubicBezTo>
                  <a:cubicBezTo>
                    <a:pt x="1528614" y="113953"/>
                    <a:pt x="1544092" y="110282"/>
                    <a:pt x="1564630" y="110282"/>
                  </a:cubicBezTo>
                  <a:close/>
                  <a:moveTo>
                    <a:pt x="1012180" y="110282"/>
                  </a:moveTo>
                  <a:cubicBezTo>
                    <a:pt x="1030833" y="110282"/>
                    <a:pt x="1044724" y="112490"/>
                    <a:pt x="1053852" y="116905"/>
                  </a:cubicBezTo>
                  <a:cubicBezTo>
                    <a:pt x="1062980" y="121320"/>
                    <a:pt x="1069404" y="126926"/>
                    <a:pt x="1073125" y="133722"/>
                  </a:cubicBezTo>
                  <a:cubicBezTo>
                    <a:pt x="1076846" y="140519"/>
                    <a:pt x="1078706" y="152996"/>
                    <a:pt x="1078706" y="171153"/>
                  </a:cubicBezTo>
                  <a:lnTo>
                    <a:pt x="1078260" y="219968"/>
                  </a:lnTo>
                  <a:cubicBezTo>
                    <a:pt x="1078260" y="233859"/>
                    <a:pt x="1078929" y="244103"/>
                    <a:pt x="1080269" y="250701"/>
                  </a:cubicBezTo>
                  <a:cubicBezTo>
                    <a:pt x="1081608" y="257299"/>
                    <a:pt x="1084114" y="264369"/>
                    <a:pt x="1087785" y="271909"/>
                  </a:cubicBezTo>
                  <a:lnTo>
                    <a:pt x="1046411" y="271909"/>
                  </a:lnTo>
                  <a:cubicBezTo>
                    <a:pt x="1045319" y="269131"/>
                    <a:pt x="1043980" y="265014"/>
                    <a:pt x="1042392" y="259556"/>
                  </a:cubicBezTo>
                  <a:cubicBezTo>
                    <a:pt x="1041698" y="257076"/>
                    <a:pt x="1041202" y="255439"/>
                    <a:pt x="1040904" y="254645"/>
                  </a:cubicBezTo>
                  <a:cubicBezTo>
                    <a:pt x="1033760" y="261590"/>
                    <a:pt x="1026120" y="266799"/>
                    <a:pt x="1017984" y="270272"/>
                  </a:cubicBezTo>
                  <a:cubicBezTo>
                    <a:pt x="1009848" y="273745"/>
                    <a:pt x="1001167" y="275481"/>
                    <a:pt x="991939" y="275481"/>
                  </a:cubicBezTo>
                  <a:cubicBezTo>
                    <a:pt x="975668" y="275481"/>
                    <a:pt x="962844" y="271066"/>
                    <a:pt x="953467" y="262235"/>
                  </a:cubicBezTo>
                  <a:cubicBezTo>
                    <a:pt x="944091" y="253405"/>
                    <a:pt x="939403" y="242243"/>
                    <a:pt x="939403" y="228749"/>
                  </a:cubicBezTo>
                  <a:cubicBezTo>
                    <a:pt x="939403" y="219819"/>
                    <a:pt x="941536" y="211857"/>
                    <a:pt x="945803" y="204862"/>
                  </a:cubicBezTo>
                  <a:cubicBezTo>
                    <a:pt x="950069" y="197867"/>
                    <a:pt x="956047" y="192509"/>
                    <a:pt x="963737" y="188789"/>
                  </a:cubicBezTo>
                  <a:cubicBezTo>
                    <a:pt x="971426" y="185068"/>
                    <a:pt x="982514" y="181819"/>
                    <a:pt x="997000" y="179040"/>
                  </a:cubicBezTo>
                  <a:cubicBezTo>
                    <a:pt x="1016546" y="175369"/>
                    <a:pt x="1030089" y="171946"/>
                    <a:pt x="1037630" y="168771"/>
                  </a:cubicBezTo>
                  <a:lnTo>
                    <a:pt x="1037630" y="164604"/>
                  </a:lnTo>
                  <a:cubicBezTo>
                    <a:pt x="1037630" y="156567"/>
                    <a:pt x="1035645" y="150838"/>
                    <a:pt x="1031677" y="147415"/>
                  </a:cubicBezTo>
                  <a:cubicBezTo>
                    <a:pt x="1027708" y="143991"/>
                    <a:pt x="1020217" y="142280"/>
                    <a:pt x="1009204" y="142280"/>
                  </a:cubicBezTo>
                  <a:cubicBezTo>
                    <a:pt x="1001762" y="142280"/>
                    <a:pt x="995958" y="143743"/>
                    <a:pt x="991791" y="146670"/>
                  </a:cubicBezTo>
                  <a:cubicBezTo>
                    <a:pt x="987623" y="149597"/>
                    <a:pt x="984250" y="154732"/>
                    <a:pt x="981670" y="162074"/>
                  </a:cubicBezTo>
                  <a:lnTo>
                    <a:pt x="943719" y="155228"/>
                  </a:lnTo>
                  <a:cubicBezTo>
                    <a:pt x="947985" y="139948"/>
                    <a:pt x="955328" y="128637"/>
                    <a:pt x="965746" y="121295"/>
                  </a:cubicBezTo>
                  <a:cubicBezTo>
                    <a:pt x="976164" y="113953"/>
                    <a:pt x="991642" y="110282"/>
                    <a:pt x="1012180" y="110282"/>
                  </a:cubicBez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1" y="127397"/>
                    <a:pt x="437183" y="120551"/>
                  </a:cubicBezTo>
                  <a:cubicBezTo>
                    <a:pt x="449734" y="113705"/>
                    <a:pt x="463748" y="110282"/>
                    <a:pt x="479227" y="110282"/>
                  </a:cubicBezTo>
                  <a:close/>
                  <a:moveTo>
                    <a:pt x="1165771" y="58043"/>
                  </a:moveTo>
                  <a:lnTo>
                    <a:pt x="1165771" y="113854"/>
                  </a:lnTo>
                  <a:lnTo>
                    <a:pt x="1194346" y="113854"/>
                  </a:lnTo>
                  <a:lnTo>
                    <a:pt x="1194346" y="147191"/>
                  </a:lnTo>
                  <a:lnTo>
                    <a:pt x="1165771" y="147191"/>
                  </a:lnTo>
                  <a:lnTo>
                    <a:pt x="1165771" y="210890"/>
                  </a:lnTo>
                  <a:cubicBezTo>
                    <a:pt x="1165771" y="223788"/>
                    <a:pt x="1166044" y="231304"/>
                    <a:pt x="1166589" y="233437"/>
                  </a:cubicBezTo>
                  <a:cubicBezTo>
                    <a:pt x="1167135" y="235570"/>
                    <a:pt x="1168375" y="237332"/>
                    <a:pt x="1170310" y="238721"/>
                  </a:cubicBezTo>
                  <a:cubicBezTo>
                    <a:pt x="1172245" y="240110"/>
                    <a:pt x="1174601" y="240804"/>
                    <a:pt x="1177379" y="240804"/>
                  </a:cubicBezTo>
                  <a:cubicBezTo>
                    <a:pt x="1181249" y="240804"/>
                    <a:pt x="1186855" y="239465"/>
                    <a:pt x="1194197" y="236786"/>
                  </a:cubicBezTo>
                  <a:lnTo>
                    <a:pt x="1197769" y="269230"/>
                  </a:lnTo>
                  <a:cubicBezTo>
                    <a:pt x="1188045" y="273398"/>
                    <a:pt x="1177032" y="275481"/>
                    <a:pt x="1164729" y="275481"/>
                  </a:cubicBezTo>
                  <a:cubicBezTo>
                    <a:pt x="1157188" y="275481"/>
                    <a:pt x="1150392" y="274216"/>
                    <a:pt x="1144339" y="271686"/>
                  </a:cubicBezTo>
                  <a:cubicBezTo>
                    <a:pt x="1138287" y="269156"/>
                    <a:pt x="1133847" y="265882"/>
                    <a:pt x="1131019" y="261863"/>
                  </a:cubicBezTo>
                  <a:cubicBezTo>
                    <a:pt x="1128192" y="257845"/>
                    <a:pt x="1126232" y="252413"/>
                    <a:pt x="1125141" y="245567"/>
                  </a:cubicBezTo>
                  <a:cubicBezTo>
                    <a:pt x="1124248" y="240705"/>
                    <a:pt x="1123801" y="230882"/>
                    <a:pt x="1123801" y="216099"/>
                  </a:cubicBezTo>
                  <a:lnTo>
                    <a:pt x="1123801" y="147191"/>
                  </a:lnTo>
                  <a:lnTo>
                    <a:pt x="1104602" y="147191"/>
                  </a:lnTo>
                  <a:lnTo>
                    <a:pt x="1104602" y="113854"/>
                  </a:lnTo>
                  <a:lnTo>
                    <a:pt x="1123801" y="113854"/>
                  </a:lnTo>
                  <a:lnTo>
                    <a:pt x="1123801" y="82451"/>
                  </a:lnTo>
                  <a:close/>
                  <a:moveTo>
                    <a:pt x="1415504" y="53727"/>
                  </a:moveTo>
                  <a:lnTo>
                    <a:pt x="1457325" y="53727"/>
                  </a:lnTo>
                  <a:lnTo>
                    <a:pt x="1457325" y="69205"/>
                  </a:lnTo>
                  <a:lnTo>
                    <a:pt x="1473845" y="69205"/>
                  </a:lnTo>
                  <a:lnTo>
                    <a:pt x="1473845" y="97036"/>
                  </a:lnTo>
                  <a:lnTo>
                    <a:pt x="1457325" y="97036"/>
                  </a:lnTo>
                  <a:lnTo>
                    <a:pt x="1457325" y="271909"/>
                  </a:lnTo>
                  <a:lnTo>
                    <a:pt x="1418481" y="271909"/>
                  </a:lnTo>
                  <a:lnTo>
                    <a:pt x="1418481" y="248692"/>
                  </a:lnTo>
                  <a:cubicBezTo>
                    <a:pt x="1412032" y="257721"/>
                    <a:pt x="1404417" y="264443"/>
                    <a:pt x="1395636" y="268858"/>
                  </a:cubicBezTo>
                  <a:cubicBezTo>
                    <a:pt x="1386855" y="273273"/>
                    <a:pt x="1378000" y="275481"/>
                    <a:pt x="1369070" y="275481"/>
                  </a:cubicBezTo>
                  <a:cubicBezTo>
                    <a:pt x="1350913" y="275481"/>
                    <a:pt x="1335360" y="268164"/>
                    <a:pt x="1322412" y="253529"/>
                  </a:cubicBezTo>
                  <a:cubicBezTo>
                    <a:pt x="1309464" y="238894"/>
                    <a:pt x="1302990" y="218480"/>
                    <a:pt x="1302990" y="192286"/>
                  </a:cubicBezTo>
                  <a:cubicBezTo>
                    <a:pt x="1302990" y="165497"/>
                    <a:pt x="1309291" y="145132"/>
                    <a:pt x="1321891" y="131192"/>
                  </a:cubicBezTo>
                  <a:cubicBezTo>
                    <a:pt x="1334492" y="117252"/>
                    <a:pt x="1350417" y="110282"/>
                    <a:pt x="1369665" y="110282"/>
                  </a:cubicBezTo>
                  <a:cubicBezTo>
                    <a:pt x="1387326" y="110282"/>
                    <a:pt x="1402606" y="117624"/>
                    <a:pt x="1415504" y="132308"/>
                  </a:cubicBezTo>
                  <a:lnTo>
                    <a:pt x="1415504" y="97036"/>
                  </a:lnTo>
                  <a:lnTo>
                    <a:pt x="1370409" y="97036"/>
                  </a:lnTo>
                  <a:lnTo>
                    <a:pt x="1370409" y="69205"/>
                  </a:lnTo>
                  <a:lnTo>
                    <a:pt x="1415504" y="69205"/>
                  </a:lnTo>
                  <a:close/>
                  <a:moveTo>
                    <a:pt x="767655" y="53727"/>
                  </a:moveTo>
                  <a:lnTo>
                    <a:pt x="809476" y="53727"/>
                  </a:lnTo>
                  <a:lnTo>
                    <a:pt x="809476" y="132308"/>
                  </a:lnTo>
                  <a:cubicBezTo>
                    <a:pt x="822375" y="117624"/>
                    <a:pt x="837654" y="110282"/>
                    <a:pt x="855315" y="110282"/>
                  </a:cubicBezTo>
                  <a:cubicBezTo>
                    <a:pt x="874564" y="110282"/>
                    <a:pt x="890488" y="117252"/>
                    <a:pt x="903089" y="131192"/>
                  </a:cubicBezTo>
                  <a:cubicBezTo>
                    <a:pt x="915690" y="145132"/>
                    <a:pt x="921990" y="165150"/>
                    <a:pt x="921990" y="191244"/>
                  </a:cubicBezTo>
                  <a:cubicBezTo>
                    <a:pt x="921990" y="218232"/>
                    <a:pt x="915566" y="239018"/>
                    <a:pt x="902717" y="253603"/>
                  </a:cubicBezTo>
                  <a:cubicBezTo>
                    <a:pt x="889868" y="268189"/>
                    <a:pt x="874266" y="275481"/>
                    <a:pt x="855911" y="275481"/>
                  </a:cubicBezTo>
                  <a:cubicBezTo>
                    <a:pt x="846882" y="275481"/>
                    <a:pt x="837977" y="273224"/>
                    <a:pt x="829196" y="268709"/>
                  </a:cubicBezTo>
                  <a:cubicBezTo>
                    <a:pt x="820415" y="264195"/>
                    <a:pt x="812850" y="257523"/>
                    <a:pt x="806500" y="248692"/>
                  </a:cubicBezTo>
                  <a:lnTo>
                    <a:pt x="806500" y="271909"/>
                  </a:lnTo>
                  <a:lnTo>
                    <a:pt x="767655" y="271909"/>
                  </a:lnTo>
                  <a:close/>
                  <a:moveTo>
                    <a:pt x="588466" y="53727"/>
                  </a:moveTo>
                  <a:lnTo>
                    <a:pt x="630287" y="53727"/>
                  </a:lnTo>
                  <a:lnTo>
                    <a:pt x="630287" y="92423"/>
                  </a:lnTo>
                  <a:lnTo>
                    <a:pt x="588466" y="92423"/>
                  </a:lnTo>
                  <a:close/>
                  <a:moveTo>
                    <a:pt x="226368" y="53727"/>
                  </a:moveTo>
                  <a:lnTo>
                    <a:pt x="268188" y="53727"/>
                  </a:lnTo>
                  <a:lnTo>
                    <a:pt x="268188" y="133946"/>
                  </a:lnTo>
                  <a:cubicBezTo>
                    <a:pt x="281682" y="118170"/>
                    <a:pt x="297805" y="110282"/>
                    <a:pt x="316557" y="110282"/>
                  </a:cubicBezTo>
                  <a:cubicBezTo>
                    <a:pt x="326182" y="110282"/>
                    <a:pt x="334863" y="112068"/>
                    <a:pt x="342602" y="115640"/>
                  </a:cubicBezTo>
                  <a:cubicBezTo>
                    <a:pt x="350341" y="119212"/>
                    <a:pt x="356171" y="123776"/>
                    <a:pt x="360090" y="129332"/>
                  </a:cubicBezTo>
                  <a:cubicBezTo>
                    <a:pt x="364009" y="134888"/>
                    <a:pt x="366688" y="141040"/>
                    <a:pt x="368126" y="147787"/>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5"/>
                    <a:pt x="308620" y="142280"/>
                    <a:pt x="302568" y="142280"/>
                  </a:cubicBezTo>
                  <a:cubicBezTo>
                    <a:pt x="295622" y="142280"/>
                    <a:pt x="289421" y="143967"/>
                    <a:pt x="283964" y="147340"/>
                  </a:cubicBezTo>
                  <a:cubicBezTo>
                    <a:pt x="278507" y="150714"/>
                    <a:pt x="274513" y="155798"/>
                    <a:pt x="271983" y="162595"/>
                  </a:cubicBezTo>
                  <a:cubicBezTo>
                    <a:pt x="269453" y="169391"/>
                    <a:pt x="268188" y="179437"/>
                    <a:pt x="268188" y="192733"/>
                  </a:cubicBezTo>
                  <a:lnTo>
                    <a:pt x="268188" y="271909"/>
                  </a:lnTo>
                  <a:lnTo>
                    <a:pt x="226368" y="271909"/>
                  </a:lnTo>
                  <a:close/>
                  <a:moveTo>
                    <a:pt x="1546920" y="50007"/>
                  </a:moveTo>
                  <a:lnTo>
                    <a:pt x="1585615" y="50007"/>
                  </a:lnTo>
                  <a:lnTo>
                    <a:pt x="1616422" y="93911"/>
                  </a:lnTo>
                  <a:lnTo>
                    <a:pt x="1582787" y="93911"/>
                  </a:lnTo>
                  <a:lnTo>
                    <a:pt x="1565523" y="71735"/>
                  </a:lnTo>
                  <a:lnTo>
                    <a:pt x="1549450" y="93911"/>
                  </a:lnTo>
                  <a:lnTo>
                    <a:pt x="1515666" y="93911"/>
                  </a:lnTo>
                  <a:close/>
                  <a:moveTo>
                    <a:pt x="966639" y="50007"/>
                  </a:moveTo>
                  <a:lnTo>
                    <a:pt x="987028" y="50007"/>
                  </a:lnTo>
                  <a:cubicBezTo>
                    <a:pt x="987723" y="57051"/>
                    <a:pt x="990203" y="62384"/>
                    <a:pt x="994470" y="66006"/>
                  </a:cubicBezTo>
                  <a:cubicBezTo>
                    <a:pt x="998736" y="69627"/>
                    <a:pt x="1004937" y="71438"/>
                    <a:pt x="1013073" y="71438"/>
                  </a:cubicBezTo>
                  <a:cubicBezTo>
                    <a:pt x="1021209" y="71438"/>
                    <a:pt x="1027410" y="69627"/>
                    <a:pt x="1031677" y="66006"/>
                  </a:cubicBezTo>
                  <a:cubicBezTo>
                    <a:pt x="1035943" y="62384"/>
                    <a:pt x="1038423" y="57051"/>
                    <a:pt x="1039118" y="50007"/>
                  </a:cubicBezTo>
                  <a:lnTo>
                    <a:pt x="1059507" y="50007"/>
                  </a:lnTo>
                  <a:cubicBezTo>
                    <a:pt x="1058317" y="63500"/>
                    <a:pt x="1053579" y="74092"/>
                    <a:pt x="1045294" y="81781"/>
                  </a:cubicBezTo>
                  <a:cubicBezTo>
                    <a:pt x="1037010" y="89471"/>
                    <a:pt x="1026269" y="93315"/>
                    <a:pt x="1013073" y="93315"/>
                  </a:cubicBezTo>
                  <a:cubicBezTo>
                    <a:pt x="999877" y="93315"/>
                    <a:pt x="989137" y="89471"/>
                    <a:pt x="980852" y="81781"/>
                  </a:cubicBezTo>
                  <a:cubicBezTo>
                    <a:pt x="972567" y="74092"/>
                    <a:pt x="967829" y="63500"/>
                    <a:pt x="966639" y="50007"/>
                  </a:cubicBezTo>
                  <a:close/>
                  <a:moveTo>
                    <a:pt x="460177" y="50007"/>
                  </a:moveTo>
                  <a:lnTo>
                    <a:pt x="498872" y="50007"/>
                  </a:lnTo>
                  <a:lnTo>
                    <a:pt x="529679" y="93911"/>
                  </a:lnTo>
                  <a:lnTo>
                    <a:pt x="496044" y="93911"/>
                  </a:lnTo>
                  <a:lnTo>
                    <a:pt x="478780" y="71735"/>
                  </a:lnTo>
                  <a:lnTo>
                    <a:pt x="462707" y="93911"/>
                  </a:lnTo>
                  <a:lnTo>
                    <a:pt x="428923" y="93911"/>
                  </a:lnTo>
                  <a:close/>
                  <a:moveTo>
                    <a:pt x="102096" y="50007"/>
                  </a:moveTo>
                  <a:cubicBezTo>
                    <a:pt x="128786" y="50007"/>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1" y="87660"/>
                    <a:pt x="99864" y="87660"/>
                  </a:cubicBezTo>
                  <a:cubicBezTo>
                    <a:pt x="83691" y="87660"/>
                    <a:pt x="70569" y="93464"/>
                    <a:pt x="60499" y="105073"/>
                  </a:cubicBezTo>
                  <a:cubicBezTo>
                    <a:pt x="50428" y="116682"/>
                    <a:pt x="45393" y="135483"/>
                    <a:pt x="45393" y="161479"/>
                  </a:cubicBezTo>
                  <a:cubicBezTo>
                    <a:pt x="45393" y="189062"/>
                    <a:pt x="50353" y="208707"/>
                    <a:pt x="60275" y="220415"/>
                  </a:cubicBezTo>
                  <a:cubicBezTo>
                    <a:pt x="70197" y="232123"/>
                    <a:pt x="83096" y="237976"/>
                    <a:pt x="98971" y="237976"/>
                  </a:cubicBezTo>
                  <a:cubicBezTo>
                    <a:pt x="110678"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5"/>
                    <a:pt x="0" y="199083"/>
                    <a:pt x="0" y="164753"/>
                  </a:cubicBezTo>
                  <a:cubicBezTo>
                    <a:pt x="0" y="128439"/>
                    <a:pt x="9376" y="100236"/>
                    <a:pt x="28128" y="80144"/>
                  </a:cubicBezTo>
                  <a:cubicBezTo>
                    <a:pt x="46881" y="60052"/>
                    <a:pt x="71537" y="50007"/>
                    <a:pt x="102096" y="50007"/>
                  </a:cubicBezTo>
                  <a:close/>
                  <a:moveTo>
                    <a:pt x="1518642" y="0"/>
                  </a:moveTo>
                  <a:lnTo>
                    <a:pt x="1565523" y="0"/>
                  </a:lnTo>
                  <a:lnTo>
                    <a:pt x="1586061" y="41970"/>
                  </a:lnTo>
                  <a:lnTo>
                    <a:pt x="1559719" y="41970"/>
                  </a:lnTo>
                  <a:close/>
                  <a:moveTo>
                    <a:pt x="1013073" y="0"/>
                  </a:moveTo>
                  <a:lnTo>
                    <a:pt x="1059954" y="0"/>
                  </a:lnTo>
                  <a:lnTo>
                    <a:pt x="1020366" y="41970"/>
                  </a:lnTo>
                  <a:lnTo>
                    <a:pt x="993874" y="41970"/>
                  </a:ln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3" name="TextBox 22">
              <a:extLst>
                <a:ext uri="{FF2B5EF4-FFF2-40B4-BE49-F238E27FC236}">
                  <a16:creationId xmlns:a16="http://schemas.microsoft.com/office/drawing/2014/main" id="{AF8C497D-E735-4E41-9D5F-77867A42EB51}"/>
                </a:ext>
              </a:extLst>
            </p:cNvPr>
            <p:cNvSpPr txBox="1">
              <a:spLocks noChangeAspect="1"/>
            </p:cNvSpPr>
            <p:nvPr>
              <p:custDataLst>
                <p:tags r:id="rId3"/>
              </p:custDataLst>
            </p:nvPr>
          </p:nvSpPr>
          <p:spPr>
            <a:xfrm>
              <a:off x="2003176" y="3663146"/>
              <a:ext cx="952537" cy="707099"/>
            </a:xfrm>
            <a:custGeom>
              <a:avLst/>
              <a:gdLst/>
              <a:ahLst/>
              <a:cxnLst/>
              <a:rect l="l" t="t" r="r" b="b"/>
              <a:pathLst>
                <a:path w="952537" h="707099">
                  <a:moveTo>
                    <a:pt x="582662" y="665279"/>
                  </a:moveTo>
                  <a:lnTo>
                    <a:pt x="624483" y="665279"/>
                  </a:lnTo>
                  <a:lnTo>
                    <a:pt x="624483" y="707099"/>
                  </a:lnTo>
                  <a:lnTo>
                    <a:pt x="582662" y="707099"/>
                  </a:lnTo>
                  <a:close/>
                  <a:moveTo>
                    <a:pt x="603647" y="517790"/>
                  </a:moveTo>
                  <a:cubicBezTo>
                    <a:pt x="594519" y="517790"/>
                    <a:pt x="586978" y="521114"/>
                    <a:pt x="581025" y="527761"/>
                  </a:cubicBezTo>
                  <a:cubicBezTo>
                    <a:pt x="575072" y="534409"/>
                    <a:pt x="572145" y="543438"/>
                    <a:pt x="572244" y="554848"/>
                  </a:cubicBezTo>
                  <a:lnTo>
                    <a:pt x="634752" y="554848"/>
                  </a:lnTo>
                  <a:cubicBezTo>
                    <a:pt x="634454" y="542743"/>
                    <a:pt x="631329" y="533541"/>
                    <a:pt x="625376" y="527240"/>
                  </a:cubicBezTo>
                  <a:cubicBezTo>
                    <a:pt x="619423" y="520940"/>
                    <a:pt x="612180" y="517790"/>
                    <a:pt x="603647" y="517790"/>
                  </a:cubicBezTo>
                  <a:close/>
                  <a:moveTo>
                    <a:pt x="601117" y="485792"/>
                  </a:moveTo>
                  <a:cubicBezTo>
                    <a:pt x="624632" y="485792"/>
                    <a:pt x="643186" y="493556"/>
                    <a:pt x="656779" y="509083"/>
                  </a:cubicBezTo>
                  <a:cubicBezTo>
                    <a:pt x="670372" y="524611"/>
                    <a:pt x="676870" y="548399"/>
                    <a:pt x="676275" y="580447"/>
                  </a:cubicBezTo>
                  <a:lnTo>
                    <a:pt x="571500" y="580447"/>
                  </a:lnTo>
                  <a:cubicBezTo>
                    <a:pt x="571798" y="592849"/>
                    <a:pt x="575171" y="602498"/>
                    <a:pt x="581620" y="609394"/>
                  </a:cubicBezTo>
                  <a:cubicBezTo>
                    <a:pt x="588070" y="616289"/>
                    <a:pt x="596106" y="619737"/>
                    <a:pt x="605730" y="619737"/>
                  </a:cubicBezTo>
                  <a:cubicBezTo>
                    <a:pt x="612279" y="619737"/>
                    <a:pt x="617786" y="617951"/>
                    <a:pt x="622250" y="614379"/>
                  </a:cubicBezTo>
                  <a:cubicBezTo>
                    <a:pt x="626715" y="610807"/>
                    <a:pt x="630089" y="605053"/>
                    <a:pt x="632371" y="597115"/>
                  </a:cubicBezTo>
                  <a:lnTo>
                    <a:pt x="674043" y="604110"/>
                  </a:lnTo>
                  <a:cubicBezTo>
                    <a:pt x="668685" y="619390"/>
                    <a:pt x="660226" y="631023"/>
                    <a:pt x="648667" y="639010"/>
                  </a:cubicBezTo>
                  <a:cubicBezTo>
                    <a:pt x="637108" y="646998"/>
                    <a:pt x="622647" y="650991"/>
                    <a:pt x="605284" y="650991"/>
                  </a:cubicBezTo>
                  <a:cubicBezTo>
                    <a:pt x="577800" y="650991"/>
                    <a:pt x="557461" y="642012"/>
                    <a:pt x="544264" y="624053"/>
                  </a:cubicBezTo>
                  <a:cubicBezTo>
                    <a:pt x="533846" y="609667"/>
                    <a:pt x="528638" y="591509"/>
                    <a:pt x="528638" y="569582"/>
                  </a:cubicBezTo>
                  <a:cubicBezTo>
                    <a:pt x="528638" y="543388"/>
                    <a:pt x="535484" y="522875"/>
                    <a:pt x="549176" y="508042"/>
                  </a:cubicBezTo>
                  <a:cubicBezTo>
                    <a:pt x="562868" y="493208"/>
                    <a:pt x="580182" y="485792"/>
                    <a:pt x="601117" y="485792"/>
                  </a:cubicBezTo>
                  <a:close/>
                  <a:moveTo>
                    <a:pt x="358825" y="485792"/>
                  </a:moveTo>
                  <a:cubicBezTo>
                    <a:pt x="368945" y="485792"/>
                    <a:pt x="377726" y="487875"/>
                    <a:pt x="385167" y="492043"/>
                  </a:cubicBezTo>
                  <a:cubicBezTo>
                    <a:pt x="392609" y="496210"/>
                    <a:pt x="398711" y="502510"/>
                    <a:pt x="403473" y="510944"/>
                  </a:cubicBezTo>
                  <a:cubicBezTo>
                    <a:pt x="410418" y="502510"/>
                    <a:pt x="417909" y="496210"/>
                    <a:pt x="425946" y="492043"/>
                  </a:cubicBezTo>
                  <a:cubicBezTo>
                    <a:pt x="433983" y="487875"/>
                    <a:pt x="442565" y="485792"/>
                    <a:pt x="451693" y="485792"/>
                  </a:cubicBezTo>
                  <a:cubicBezTo>
                    <a:pt x="463302" y="485792"/>
                    <a:pt x="473125" y="488148"/>
                    <a:pt x="481161" y="492861"/>
                  </a:cubicBezTo>
                  <a:cubicBezTo>
                    <a:pt x="489198" y="497574"/>
                    <a:pt x="495201" y="504495"/>
                    <a:pt x="499170" y="513623"/>
                  </a:cubicBezTo>
                  <a:cubicBezTo>
                    <a:pt x="502047" y="520370"/>
                    <a:pt x="503486" y="531284"/>
                    <a:pt x="503486" y="546365"/>
                  </a:cubicBezTo>
                  <a:lnTo>
                    <a:pt x="503486" y="647419"/>
                  </a:lnTo>
                  <a:lnTo>
                    <a:pt x="461665" y="647419"/>
                  </a:lnTo>
                  <a:lnTo>
                    <a:pt x="461665" y="557081"/>
                  </a:lnTo>
                  <a:cubicBezTo>
                    <a:pt x="461665" y="541404"/>
                    <a:pt x="460226" y="531284"/>
                    <a:pt x="457349" y="526720"/>
                  </a:cubicBezTo>
                  <a:cubicBezTo>
                    <a:pt x="453479" y="520766"/>
                    <a:pt x="447526" y="517790"/>
                    <a:pt x="439489" y="517790"/>
                  </a:cubicBezTo>
                  <a:cubicBezTo>
                    <a:pt x="433635" y="517790"/>
                    <a:pt x="428129" y="519576"/>
                    <a:pt x="422970" y="523148"/>
                  </a:cubicBezTo>
                  <a:cubicBezTo>
                    <a:pt x="417810" y="526720"/>
                    <a:pt x="414089" y="531953"/>
                    <a:pt x="411807" y="538849"/>
                  </a:cubicBezTo>
                  <a:cubicBezTo>
                    <a:pt x="409525" y="545745"/>
                    <a:pt x="408384" y="556634"/>
                    <a:pt x="408384" y="571517"/>
                  </a:cubicBezTo>
                  <a:lnTo>
                    <a:pt x="408384" y="647419"/>
                  </a:lnTo>
                  <a:lnTo>
                    <a:pt x="366564" y="647419"/>
                  </a:lnTo>
                  <a:lnTo>
                    <a:pt x="366564" y="560801"/>
                  </a:lnTo>
                  <a:cubicBezTo>
                    <a:pt x="366564" y="545422"/>
                    <a:pt x="365820" y="535500"/>
                    <a:pt x="364331" y="531036"/>
                  </a:cubicBezTo>
                  <a:cubicBezTo>
                    <a:pt x="362843" y="526571"/>
                    <a:pt x="360536" y="523247"/>
                    <a:pt x="357411" y="521064"/>
                  </a:cubicBezTo>
                  <a:cubicBezTo>
                    <a:pt x="354285" y="518881"/>
                    <a:pt x="350044" y="517790"/>
                    <a:pt x="344686" y="517790"/>
                  </a:cubicBezTo>
                  <a:cubicBezTo>
                    <a:pt x="338237" y="517790"/>
                    <a:pt x="332432" y="519526"/>
                    <a:pt x="327273" y="522999"/>
                  </a:cubicBezTo>
                  <a:cubicBezTo>
                    <a:pt x="322114" y="526471"/>
                    <a:pt x="318418" y="531482"/>
                    <a:pt x="316185" y="538031"/>
                  </a:cubicBezTo>
                  <a:cubicBezTo>
                    <a:pt x="313953" y="544579"/>
                    <a:pt x="312837" y="555443"/>
                    <a:pt x="312837" y="570624"/>
                  </a:cubicBezTo>
                  <a:lnTo>
                    <a:pt x="312837" y="647419"/>
                  </a:lnTo>
                  <a:lnTo>
                    <a:pt x="271016" y="647419"/>
                  </a:lnTo>
                  <a:lnTo>
                    <a:pt x="271016" y="489364"/>
                  </a:lnTo>
                  <a:lnTo>
                    <a:pt x="309562" y="489364"/>
                  </a:lnTo>
                  <a:lnTo>
                    <a:pt x="309562" y="510944"/>
                  </a:lnTo>
                  <a:cubicBezTo>
                    <a:pt x="323354" y="494176"/>
                    <a:pt x="339775" y="485792"/>
                    <a:pt x="35882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7" y="114317"/>
                    <a:pt x="919411" y="122081"/>
                    <a:pt x="933004" y="137608"/>
                  </a:cubicBezTo>
                  <a:cubicBezTo>
                    <a:pt x="946597" y="153136"/>
                    <a:pt x="953095" y="176924"/>
                    <a:pt x="952500" y="208971"/>
                  </a:cubicBezTo>
                  <a:lnTo>
                    <a:pt x="847725" y="208971"/>
                  </a:lnTo>
                  <a:cubicBezTo>
                    <a:pt x="848023" y="221374"/>
                    <a:pt x="851396" y="231023"/>
                    <a:pt x="857845" y="237919"/>
                  </a:cubicBezTo>
                  <a:cubicBezTo>
                    <a:pt x="864295" y="244814"/>
                    <a:pt x="872331" y="248262"/>
                    <a:pt x="881955" y="248262"/>
                  </a:cubicBezTo>
                  <a:cubicBezTo>
                    <a:pt x="888504" y="248262"/>
                    <a:pt x="894011" y="246476"/>
                    <a:pt x="898475" y="242904"/>
                  </a:cubicBezTo>
                  <a:cubicBezTo>
                    <a:pt x="902940" y="239332"/>
                    <a:pt x="906314" y="233578"/>
                    <a:pt x="908596" y="225640"/>
                  </a:cubicBezTo>
                  <a:lnTo>
                    <a:pt x="950268" y="232635"/>
                  </a:lnTo>
                  <a:cubicBezTo>
                    <a:pt x="944910" y="247915"/>
                    <a:pt x="936451" y="259548"/>
                    <a:pt x="924892" y="267535"/>
                  </a:cubicBezTo>
                  <a:cubicBezTo>
                    <a:pt x="913333" y="275522"/>
                    <a:pt x="898872" y="279516"/>
                    <a:pt x="881509" y="279516"/>
                  </a:cubicBezTo>
                  <a:cubicBezTo>
                    <a:pt x="854025" y="279516"/>
                    <a:pt x="833686" y="270537"/>
                    <a:pt x="820489" y="252578"/>
                  </a:cubicBezTo>
                  <a:cubicBezTo>
                    <a:pt x="810071" y="238191"/>
                    <a:pt x="804863" y="220034"/>
                    <a:pt x="804863" y="198107"/>
                  </a:cubicBezTo>
                  <a:cubicBezTo>
                    <a:pt x="804863" y="171913"/>
                    <a:pt x="811709" y="151400"/>
                    <a:pt x="825401" y="136567"/>
                  </a:cubicBezTo>
                  <a:cubicBezTo>
                    <a:pt x="839093" y="121733"/>
                    <a:pt x="856407" y="114317"/>
                    <a:pt x="877342" y="114317"/>
                  </a:cubicBezTo>
                  <a:close/>
                  <a:moveTo>
                    <a:pt x="298252"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3" y="176676"/>
                  </a:cubicBezTo>
                  <a:cubicBezTo>
                    <a:pt x="415999" y="183621"/>
                    <a:pt x="412055" y="189822"/>
                    <a:pt x="406301" y="195279"/>
                  </a:cubicBezTo>
                  <a:cubicBezTo>
                    <a:pt x="399653" y="201729"/>
                    <a:pt x="390575"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3" y="212841"/>
                    <a:pt x="216843" y="194684"/>
                  </a:cubicBezTo>
                  <a:cubicBezTo>
                    <a:pt x="216843" y="180396"/>
                    <a:pt x="220266" y="166952"/>
                    <a:pt x="227112" y="154352"/>
                  </a:cubicBezTo>
                  <a:cubicBezTo>
                    <a:pt x="234255" y="141155"/>
                    <a:pt x="244029" y="131184"/>
                    <a:pt x="256431" y="124437"/>
                  </a:cubicBezTo>
                  <a:cubicBezTo>
                    <a:pt x="268833" y="117690"/>
                    <a:pt x="282773"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39" y="237472"/>
                  </a:cubicBezTo>
                  <a:cubicBezTo>
                    <a:pt x="576585" y="239605"/>
                    <a:pt x="577825" y="241366"/>
                    <a:pt x="579760" y="242755"/>
                  </a:cubicBezTo>
                  <a:cubicBezTo>
                    <a:pt x="581695" y="244145"/>
                    <a:pt x="584051" y="244839"/>
                    <a:pt x="586829" y="244839"/>
                  </a:cubicBezTo>
                  <a:cubicBezTo>
                    <a:pt x="590699" y="244839"/>
                    <a:pt x="596305"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2" y="261880"/>
                    <a:pt x="535682" y="256448"/>
                    <a:pt x="534591"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3" y="57762"/>
                  </a:moveTo>
                  <a:lnTo>
                    <a:pt x="677763" y="57762"/>
                  </a:lnTo>
                  <a:lnTo>
                    <a:pt x="677763" y="137980"/>
                  </a:lnTo>
                  <a:cubicBezTo>
                    <a:pt x="691257" y="122205"/>
                    <a:pt x="707380" y="114317"/>
                    <a:pt x="726132" y="114317"/>
                  </a:cubicBezTo>
                  <a:cubicBezTo>
                    <a:pt x="735757" y="114317"/>
                    <a:pt x="744438" y="116103"/>
                    <a:pt x="752177" y="119675"/>
                  </a:cubicBezTo>
                  <a:cubicBezTo>
                    <a:pt x="759916" y="123246"/>
                    <a:pt x="765746" y="127811"/>
                    <a:pt x="769665" y="133367"/>
                  </a:cubicBezTo>
                  <a:cubicBezTo>
                    <a:pt x="773584" y="138923"/>
                    <a:pt x="776263" y="145075"/>
                    <a:pt x="777701" y="151821"/>
                  </a:cubicBezTo>
                  <a:cubicBezTo>
                    <a:pt x="779140" y="158568"/>
                    <a:pt x="779859" y="169036"/>
                    <a:pt x="779859" y="183224"/>
                  </a:cubicBezTo>
                  <a:lnTo>
                    <a:pt x="779859" y="275944"/>
                  </a:lnTo>
                  <a:lnTo>
                    <a:pt x="738039" y="275944"/>
                  </a:lnTo>
                  <a:lnTo>
                    <a:pt x="738039" y="192452"/>
                  </a:lnTo>
                  <a:cubicBezTo>
                    <a:pt x="738039" y="175882"/>
                    <a:pt x="737245" y="165365"/>
                    <a:pt x="735657" y="160900"/>
                  </a:cubicBezTo>
                  <a:cubicBezTo>
                    <a:pt x="734070" y="156435"/>
                    <a:pt x="731267" y="152888"/>
                    <a:pt x="727249" y="150259"/>
                  </a:cubicBezTo>
                  <a:cubicBezTo>
                    <a:pt x="723230" y="147629"/>
                    <a:pt x="718195" y="146315"/>
                    <a:pt x="712143"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3" y="275944"/>
                  </a:lnTo>
                  <a:close/>
                  <a:moveTo>
                    <a:pt x="859631" y="54041"/>
                  </a:moveTo>
                  <a:lnTo>
                    <a:pt x="898327"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6"/>
                    <a:pt x="45393" y="139518"/>
                    <a:pt x="45393" y="165514"/>
                  </a:cubicBezTo>
                  <a:cubicBezTo>
                    <a:pt x="45393" y="193096"/>
                    <a:pt x="50353" y="212742"/>
                    <a:pt x="60275" y="224450"/>
                  </a:cubicBezTo>
                  <a:cubicBezTo>
                    <a:pt x="70197" y="236157"/>
                    <a:pt x="83096" y="242011"/>
                    <a:pt x="98971" y="242011"/>
                  </a:cubicBezTo>
                  <a:cubicBezTo>
                    <a:pt x="110679"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79"/>
                    <a:pt x="0" y="203118"/>
                    <a:pt x="0" y="168788"/>
                  </a:cubicBezTo>
                  <a:cubicBezTo>
                    <a:pt x="0" y="132474"/>
                    <a:pt x="9376" y="104271"/>
                    <a:pt x="28128" y="84179"/>
                  </a:cubicBezTo>
                  <a:cubicBezTo>
                    <a:pt x="46881" y="64087"/>
                    <a:pt x="71537" y="54041"/>
                    <a:pt x="102096" y="54041"/>
                  </a:cubicBezTo>
                  <a:close/>
                  <a:moveTo>
                    <a:pt x="870645"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4" y="30427"/>
                    <a:pt x="888702" y="28145"/>
                    <a:pt x="888802" y="24871"/>
                  </a:cubicBezTo>
                  <a:cubicBezTo>
                    <a:pt x="888901" y="22589"/>
                    <a:pt x="887512" y="20654"/>
                    <a:pt x="884634" y="19067"/>
                  </a:cubicBezTo>
                  <a:cubicBezTo>
                    <a:pt x="880467" y="16785"/>
                    <a:pt x="873869" y="15644"/>
                    <a:pt x="864840" y="15644"/>
                  </a:cubicBezTo>
                  <a:cubicBezTo>
                    <a:pt x="861765" y="15644"/>
                    <a:pt x="857101" y="15842"/>
                    <a:pt x="850850" y="16239"/>
                  </a:cubicBezTo>
                  <a:lnTo>
                    <a:pt x="849213"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4" name="TextBox 23">
              <a:extLst>
                <a:ext uri="{FF2B5EF4-FFF2-40B4-BE49-F238E27FC236}">
                  <a16:creationId xmlns:a16="http://schemas.microsoft.com/office/drawing/2014/main" id="{116D9B8C-DBD3-41DF-9B83-8124885C7F8E}"/>
                </a:ext>
              </a:extLst>
            </p:cNvPr>
            <p:cNvSpPr txBox="1">
              <a:spLocks noChangeAspect="1"/>
            </p:cNvSpPr>
            <p:nvPr>
              <p:custDataLst>
                <p:tags r:id="rId4"/>
              </p:custDataLst>
            </p:nvPr>
          </p:nvSpPr>
          <p:spPr>
            <a:xfrm>
              <a:off x="10496093" y="3355017"/>
              <a:ext cx="952537" cy="650991"/>
            </a:xfrm>
            <a:custGeom>
              <a:avLst/>
              <a:gdLst/>
              <a:ahLst/>
              <a:cxnLst/>
              <a:rect l="l" t="t" r="r" b="b"/>
              <a:pathLst>
                <a:path w="952537" h="650991">
                  <a:moveTo>
                    <a:pt x="469850" y="519873"/>
                  </a:moveTo>
                  <a:cubicBezTo>
                    <a:pt x="458936" y="519873"/>
                    <a:pt x="449758" y="524041"/>
                    <a:pt x="442317" y="532375"/>
                  </a:cubicBezTo>
                  <a:cubicBezTo>
                    <a:pt x="434876" y="540709"/>
                    <a:pt x="431155" y="552715"/>
                    <a:pt x="431155" y="568391"/>
                  </a:cubicBezTo>
                  <a:cubicBezTo>
                    <a:pt x="431155" y="584068"/>
                    <a:pt x="434876" y="596073"/>
                    <a:pt x="442317" y="604408"/>
                  </a:cubicBezTo>
                  <a:cubicBezTo>
                    <a:pt x="449758" y="612742"/>
                    <a:pt x="458936" y="616909"/>
                    <a:pt x="469850" y="616909"/>
                  </a:cubicBezTo>
                  <a:cubicBezTo>
                    <a:pt x="480764" y="616909"/>
                    <a:pt x="489917" y="612742"/>
                    <a:pt x="497309" y="604408"/>
                  </a:cubicBezTo>
                  <a:cubicBezTo>
                    <a:pt x="504701" y="596073"/>
                    <a:pt x="508397" y="583969"/>
                    <a:pt x="508397" y="568094"/>
                  </a:cubicBezTo>
                  <a:cubicBezTo>
                    <a:pt x="508397" y="552616"/>
                    <a:pt x="504701" y="540709"/>
                    <a:pt x="497309" y="532375"/>
                  </a:cubicBezTo>
                  <a:cubicBezTo>
                    <a:pt x="489917" y="524041"/>
                    <a:pt x="480764" y="519873"/>
                    <a:pt x="469850" y="519873"/>
                  </a:cubicBezTo>
                  <a:close/>
                  <a:moveTo>
                    <a:pt x="669578" y="485792"/>
                  </a:moveTo>
                  <a:cubicBezTo>
                    <a:pt x="678805" y="485792"/>
                    <a:pt x="687238" y="487454"/>
                    <a:pt x="694878" y="490778"/>
                  </a:cubicBezTo>
                  <a:cubicBezTo>
                    <a:pt x="702518" y="494101"/>
                    <a:pt x="708298" y="498343"/>
                    <a:pt x="712217" y="503502"/>
                  </a:cubicBezTo>
                  <a:cubicBezTo>
                    <a:pt x="716136" y="508662"/>
                    <a:pt x="718864" y="514516"/>
                    <a:pt x="720402" y="521064"/>
                  </a:cubicBezTo>
                  <a:cubicBezTo>
                    <a:pt x="721940" y="527613"/>
                    <a:pt x="722709" y="536989"/>
                    <a:pt x="722709" y="549193"/>
                  </a:cubicBezTo>
                  <a:lnTo>
                    <a:pt x="722709" y="647419"/>
                  </a:lnTo>
                  <a:lnTo>
                    <a:pt x="680888" y="647419"/>
                  </a:lnTo>
                  <a:lnTo>
                    <a:pt x="680888" y="566754"/>
                  </a:lnTo>
                  <a:cubicBezTo>
                    <a:pt x="680888" y="549689"/>
                    <a:pt x="679996" y="538651"/>
                    <a:pt x="678210" y="533640"/>
                  </a:cubicBezTo>
                  <a:cubicBezTo>
                    <a:pt x="676424" y="528629"/>
                    <a:pt x="673522" y="524735"/>
                    <a:pt x="669503" y="521957"/>
                  </a:cubicBezTo>
                  <a:cubicBezTo>
                    <a:pt x="665485" y="519179"/>
                    <a:pt x="660648" y="517790"/>
                    <a:pt x="654992" y="517790"/>
                  </a:cubicBezTo>
                  <a:cubicBezTo>
                    <a:pt x="647750" y="517790"/>
                    <a:pt x="641251" y="519774"/>
                    <a:pt x="635496" y="523743"/>
                  </a:cubicBezTo>
                  <a:cubicBezTo>
                    <a:pt x="629741" y="527712"/>
                    <a:pt x="625797" y="532970"/>
                    <a:pt x="623664" y="539519"/>
                  </a:cubicBezTo>
                  <a:cubicBezTo>
                    <a:pt x="621531" y="546067"/>
                    <a:pt x="620464" y="558172"/>
                    <a:pt x="620464" y="575833"/>
                  </a:cubicBezTo>
                  <a:lnTo>
                    <a:pt x="620464" y="647419"/>
                  </a:lnTo>
                  <a:lnTo>
                    <a:pt x="578644" y="647419"/>
                  </a:lnTo>
                  <a:lnTo>
                    <a:pt x="578644" y="489364"/>
                  </a:lnTo>
                  <a:lnTo>
                    <a:pt x="617488" y="489364"/>
                  </a:lnTo>
                  <a:lnTo>
                    <a:pt x="617488" y="512581"/>
                  </a:lnTo>
                  <a:cubicBezTo>
                    <a:pt x="631279" y="494721"/>
                    <a:pt x="648642" y="485792"/>
                    <a:pt x="669578" y="485792"/>
                  </a:cubicBezTo>
                  <a:close/>
                  <a:moveTo>
                    <a:pt x="469701" y="485792"/>
                  </a:moveTo>
                  <a:cubicBezTo>
                    <a:pt x="493613" y="485792"/>
                    <a:pt x="513209" y="493556"/>
                    <a:pt x="528488" y="509083"/>
                  </a:cubicBezTo>
                  <a:cubicBezTo>
                    <a:pt x="543768" y="524611"/>
                    <a:pt x="551408" y="544232"/>
                    <a:pt x="551408" y="567945"/>
                  </a:cubicBezTo>
                  <a:cubicBezTo>
                    <a:pt x="551408" y="591857"/>
                    <a:pt x="543694" y="611676"/>
                    <a:pt x="528265" y="627402"/>
                  </a:cubicBezTo>
                  <a:cubicBezTo>
                    <a:pt x="512837" y="643128"/>
                    <a:pt x="493415" y="650991"/>
                    <a:pt x="469999" y="650991"/>
                  </a:cubicBezTo>
                  <a:cubicBezTo>
                    <a:pt x="455513" y="650991"/>
                    <a:pt x="441697" y="647717"/>
                    <a:pt x="428550" y="641168"/>
                  </a:cubicBezTo>
                  <a:cubicBezTo>
                    <a:pt x="415404" y="634620"/>
                    <a:pt x="405408" y="625021"/>
                    <a:pt x="398562" y="612370"/>
                  </a:cubicBezTo>
                  <a:cubicBezTo>
                    <a:pt x="391715" y="599720"/>
                    <a:pt x="388292" y="584316"/>
                    <a:pt x="388292" y="566159"/>
                  </a:cubicBezTo>
                  <a:cubicBezTo>
                    <a:pt x="388292" y="552268"/>
                    <a:pt x="391715" y="538824"/>
                    <a:pt x="398562" y="525827"/>
                  </a:cubicBezTo>
                  <a:cubicBezTo>
                    <a:pt x="405408" y="512829"/>
                    <a:pt x="415106" y="502907"/>
                    <a:pt x="427657" y="496061"/>
                  </a:cubicBezTo>
                  <a:cubicBezTo>
                    <a:pt x="440209" y="489215"/>
                    <a:pt x="454223" y="485792"/>
                    <a:pt x="469701" y="485792"/>
                  </a:cubicBezTo>
                  <a:close/>
                  <a:moveTo>
                    <a:pt x="293935" y="485792"/>
                  </a:moveTo>
                  <a:cubicBezTo>
                    <a:pt x="313184" y="485792"/>
                    <a:pt x="328488" y="489934"/>
                    <a:pt x="339849" y="498219"/>
                  </a:cubicBezTo>
                  <a:cubicBezTo>
                    <a:pt x="351209" y="506504"/>
                    <a:pt x="359370" y="519129"/>
                    <a:pt x="364331" y="536096"/>
                  </a:cubicBezTo>
                  <a:lnTo>
                    <a:pt x="323106" y="543537"/>
                  </a:lnTo>
                  <a:cubicBezTo>
                    <a:pt x="321717" y="535302"/>
                    <a:pt x="318566" y="529101"/>
                    <a:pt x="313655" y="524934"/>
                  </a:cubicBezTo>
                  <a:cubicBezTo>
                    <a:pt x="308744" y="520766"/>
                    <a:pt x="302369" y="518683"/>
                    <a:pt x="294531" y="518683"/>
                  </a:cubicBezTo>
                  <a:cubicBezTo>
                    <a:pt x="284113" y="518683"/>
                    <a:pt x="275803" y="522280"/>
                    <a:pt x="269602" y="529473"/>
                  </a:cubicBezTo>
                  <a:cubicBezTo>
                    <a:pt x="263401" y="536666"/>
                    <a:pt x="260300" y="548697"/>
                    <a:pt x="260300" y="565564"/>
                  </a:cubicBezTo>
                  <a:cubicBezTo>
                    <a:pt x="260300" y="584316"/>
                    <a:pt x="263450" y="597562"/>
                    <a:pt x="269751" y="605301"/>
                  </a:cubicBezTo>
                  <a:cubicBezTo>
                    <a:pt x="276051" y="613040"/>
                    <a:pt x="284510" y="616909"/>
                    <a:pt x="295126" y="616909"/>
                  </a:cubicBezTo>
                  <a:cubicBezTo>
                    <a:pt x="303064" y="616909"/>
                    <a:pt x="309562" y="614652"/>
                    <a:pt x="314622" y="610138"/>
                  </a:cubicBezTo>
                  <a:cubicBezTo>
                    <a:pt x="319683" y="605623"/>
                    <a:pt x="323254" y="597859"/>
                    <a:pt x="325338" y="586846"/>
                  </a:cubicBezTo>
                  <a:lnTo>
                    <a:pt x="366415" y="593841"/>
                  </a:lnTo>
                  <a:cubicBezTo>
                    <a:pt x="362148" y="612693"/>
                    <a:pt x="353963" y="626931"/>
                    <a:pt x="341858" y="636555"/>
                  </a:cubicBezTo>
                  <a:cubicBezTo>
                    <a:pt x="329753" y="646179"/>
                    <a:pt x="313531" y="650991"/>
                    <a:pt x="293191" y="650991"/>
                  </a:cubicBezTo>
                  <a:cubicBezTo>
                    <a:pt x="270073" y="650991"/>
                    <a:pt x="251643" y="643698"/>
                    <a:pt x="237902" y="629113"/>
                  </a:cubicBezTo>
                  <a:cubicBezTo>
                    <a:pt x="224160" y="614528"/>
                    <a:pt x="217289" y="594337"/>
                    <a:pt x="217289" y="568540"/>
                  </a:cubicBezTo>
                  <a:cubicBezTo>
                    <a:pt x="217289" y="542446"/>
                    <a:pt x="224185" y="522131"/>
                    <a:pt x="237976" y="507595"/>
                  </a:cubicBezTo>
                  <a:cubicBezTo>
                    <a:pt x="251767" y="493060"/>
                    <a:pt x="270420" y="485792"/>
                    <a:pt x="29393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6" y="114317"/>
                    <a:pt x="919410" y="122081"/>
                    <a:pt x="933003" y="137608"/>
                  </a:cubicBezTo>
                  <a:cubicBezTo>
                    <a:pt x="946596" y="153136"/>
                    <a:pt x="953095" y="176924"/>
                    <a:pt x="952500" y="208971"/>
                  </a:cubicBezTo>
                  <a:lnTo>
                    <a:pt x="847725" y="208971"/>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2"/>
                    <a:pt x="906314" y="233578"/>
                    <a:pt x="908596" y="225640"/>
                  </a:cubicBezTo>
                  <a:lnTo>
                    <a:pt x="950267" y="232635"/>
                  </a:lnTo>
                  <a:cubicBezTo>
                    <a:pt x="944910" y="247915"/>
                    <a:pt x="936451" y="259548"/>
                    <a:pt x="924892" y="267535"/>
                  </a:cubicBezTo>
                  <a:cubicBezTo>
                    <a:pt x="913333" y="275522"/>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3"/>
                    <a:pt x="856406" y="114317"/>
                    <a:pt x="877342" y="114317"/>
                  </a:cubicBezTo>
                  <a:close/>
                  <a:moveTo>
                    <a:pt x="298251" y="114317"/>
                  </a:moveTo>
                  <a:cubicBezTo>
                    <a:pt x="322163" y="114317"/>
                    <a:pt x="341759" y="122056"/>
                    <a:pt x="357038"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2" y="212841"/>
                    <a:pt x="216842" y="194684"/>
                  </a:cubicBezTo>
                  <a:cubicBezTo>
                    <a:pt x="216842" y="180396"/>
                    <a:pt x="220265" y="166952"/>
                    <a:pt x="227112" y="154352"/>
                  </a:cubicBezTo>
                  <a:cubicBezTo>
                    <a:pt x="234255" y="141155"/>
                    <a:pt x="244028" y="131184"/>
                    <a:pt x="256431" y="124437"/>
                  </a:cubicBezTo>
                  <a:cubicBezTo>
                    <a:pt x="268833" y="117690"/>
                    <a:pt x="282773" y="114317"/>
                    <a:pt x="298251" y="114317"/>
                  </a:cubicBezTo>
                  <a:close/>
                  <a:moveTo>
                    <a:pt x="575220" y="62078"/>
                  </a:moveTo>
                  <a:lnTo>
                    <a:pt x="575220" y="117889"/>
                  </a:lnTo>
                  <a:lnTo>
                    <a:pt x="603796" y="117889"/>
                  </a:lnTo>
                  <a:lnTo>
                    <a:pt x="603796" y="151226"/>
                  </a:lnTo>
                  <a:lnTo>
                    <a:pt x="575220" y="151226"/>
                  </a:lnTo>
                  <a:lnTo>
                    <a:pt x="575220" y="214925"/>
                  </a:lnTo>
                  <a:cubicBezTo>
                    <a:pt x="575220" y="227823"/>
                    <a:pt x="575493" y="235339"/>
                    <a:pt x="576039" y="237472"/>
                  </a:cubicBezTo>
                  <a:cubicBezTo>
                    <a:pt x="576585" y="239605"/>
                    <a:pt x="577825" y="241366"/>
                    <a:pt x="579760" y="242755"/>
                  </a:cubicBezTo>
                  <a:cubicBezTo>
                    <a:pt x="581694" y="244145"/>
                    <a:pt x="584051" y="244839"/>
                    <a:pt x="586829" y="244839"/>
                  </a:cubicBezTo>
                  <a:cubicBezTo>
                    <a:pt x="590699" y="244839"/>
                    <a:pt x="596304"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0"/>
                  </a:lnTo>
                  <a:cubicBezTo>
                    <a:pt x="691257" y="122205"/>
                    <a:pt x="707380" y="114317"/>
                    <a:pt x="726132" y="114317"/>
                  </a:cubicBezTo>
                  <a:cubicBezTo>
                    <a:pt x="735756" y="114317"/>
                    <a:pt x="744438" y="116103"/>
                    <a:pt x="752177" y="119675"/>
                  </a:cubicBezTo>
                  <a:cubicBezTo>
                    <a:pt x="759916" y="123246"/>
                    <a:pt x="765745" y="127811"/>
                    <a:pt x="769664" y="133367"/>
                  </a:cubicBezTo>
                  <a:cubicBezTo>
                    <a:pt x="773584" y="138923"/>
                    <a:pt x="776263" y="145075"/>
                    <a:pt x="777701" y="151821"/>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29"/>
                    <a:pt x="718195" y="146315"/>
                    <a:pt x="712142"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2" y="275944"/>
                  </a:lnTo>
                  <a:close/>
                  <a:moveTo>
                    <a:pt x="859631" y="54041"/>
                  </a:moveTo>
                  <a:lnTo>
                    <a:pt x="898326"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6"/>
                    <a:pt x="45392" y="139518"/>
                    <a:pt x="45392" y="165514"/>
                  </a:cubicBezTo>
                  <a:cubicBezTo>
                    <a:pt x="45392" y="193096"/>
                    <a:pt x="50353" y="212742"/>
                    <a:pt x="60275" y="224450"/>
                  </a:cubicBezTo>
                  <a:cubicBezTo>
                    <a:pt x="70197" y="236157"/>
                    <a:pt x="83096" y="242011"/>
                    <a:pt x="98970"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79"/>
                    <a:pt x="0" y="203118"/>
                    <a:pt x="0" y="168788"/>
                  </a:cubicBezTo>
                  <a:cubicBezTo>
                    <a:pt x="0" y="132474"/>
                    <a:pt x="9376" y="104271"/>
                    <a:pt x="28128" y="84179"/>
                  </a:cubicBezTo>
                  <a:cubicBezTo>
                    <a:pt x="46881" y="64087"/>
                    <a:pt x="71537" y="54041"/>
                    <a:pt x="102096" y="54041"/>
                  </a:cubicBezTo>
                  <a:close/>
                  <a:moveTo>
                    <a:pt x="870644"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1"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5" name="TextBox 24">
              <a:extLst>
                <a:ext uri="{FF2B5EF4-FFF2-40B4-BE49-F238E27FC236}">
                  <a16:creationId xmlns:a16="http://schemas.microsoft.com/office/drawing/2014/main" id="{67863BDD-82B0-4919-97D9-92D4925C5AF6}"/>
                </a:ext>
              </a:extLst>
            </p:cNvPr>
            <p:cNvSpPr txBox="1">
              <a:spLocks noChangeAspect="1"/>
            </p:cNvSpPr>
            <p:nvPr>
              <p:custDataLst>
                <p:tags r:id="rId5"/>
              </p:custDataLst>
            </p:nvPr>
          </p:nvSpPr>
          <p:spPr>
            <a:xfrm>
              <a:off x="5575075" y="4487415"/>
              <a:ext cx="2132409" cy="707099"/>
            </a:xfrm>
            <a:custGeom>
              <a:avLst/>
              <a:gdLst/>
              <a:ahLst/>
              <a:cxnLst/>
              <a:rect l="l" t="t" r="r" b="b"/>
              <a:pathLst>
                <a:path w="2132409" h="707099">
                  <a:moveTo>
                    <a:pt x="2011412" y="665279"/>
                  </a:moveTo>
                  <a:lnTo>
                    <a:pt x="2053233" y="665279"/>
                  </a:lnTo>
                  <a:lnTo>
                    <a:pt x="2053233" y="707099"/>
                  </a:lnTo>
                  <a:lnTo>
                    <a:pt x="2011412" y="707099"/>
                  </a:lnTo>
                  <a:close/>
                  <a:moveTo>
                    <a:pt x="927050" y="519874"/>
                  </a:moveTo>
                  <a:cubicBezTo>
                    <a:pt x="915740" y="519874"/>
                    <a:pt x="906562" y="524041"/>
                    <a:pt x="899517" y="532375"/>
                  </a:cubicBezTo>
                  <a:cubicBezTo>
                    <a:pt x="892076" y="541206"/>
                    <a:pt x="888355" y="553211"/>
                    <a:pt x="888355" y="568391"/>
                  </a:cubicBezTo>
                  <a:cubicBezTo>
                    <a:pt x="888355" y="583572"/>
                    <a:pt x="892076" y="595577"/>
                    <a:pt x="899517" y="604408"/>
                  </a:cubicBezTo>
                  <a:cubicBezTo>
                    <a:pt x="906562" y="612742"/>
                    <a:pt x="915740" y="616909"/>
                    <a:pt x="927050" y="616909"/>
                  </a:cubicBezTo>
                  <a:cubicBezTo>
                    <a:pt x="938361" y="616909"/>
                    <a:pt x="947490" y="612742"/>
                    <a:pt x="954435" y="604408"/>
                  </a:cubicBezTo>
                  <a:cubicBezTo>
                    <a:pt x="961876" y="595577"/>
                    <a:pt x="965597" y="583473"/>
                    <a:pt x="965597" y="568094"/>
                  </a:cubicBezTo>
                  <a:cubicBezTo>
                    <a:pt x="965597" y="553013"/>
                    <a:pt x="961876" y="541106"/>
                    <a:pt x="954435" y="532375"/>
                  </a:cubicBezTo>
                  <a:cubicBezTo>
                    <a:pt x="947490" y="524041"/>
                    <a:pt x="938361" y="519874"/>
                    <a:pt x="927050" y="519874"/>
                  </a:cubicBezTo>
                  <a:close/>
                  <a:moveTo>
                    <a:pt x="2032397" y="517790"/>
                  </a:moveTo>
                  <a:cubicBezTo>
                    <a:pt x="2023269" y="517790"/>
                    <a:pt x="2015728" y="521114"/>
                    <a:pt x="2009775" y="527761"/>
                  </a:cubicBezTo>
                  <a:cubicBezTo>
                    <a:pt x="2003822" y="534409"/>
                    <a:pt x="2000895" y="543438"/>
                    <a:pt x="2000994" y="554848"/>
                  </a:cubicBezTo>
                  <a:lnTo>
                    <a:pt x="2063502" y="554848"/>
                  </a:lnTo>
                  <a:cubicBezTo>
                    <a:pt x="2063204" y="542743"/>
                    <a:pt x="2060079" y="533541"/>
                    <a:pt x="2054126" y="527241"/>
                  </a:cubicBezTo>
                  <a:cubicBezTo>
                    <a:pt x="2048173" y="520940"/>
                    <a:pt x="2040930" y="517790"/>
                    <a:pt x="2032397" y="517790"/>
                  </a:cubicBezTo>
                  <a:close/>
                  <a:moveTo>
                    <a:pt x="1508522" y="517790"/>
                  </a:moveTo>
                  <a:cubicBezTo>
                    <a:pt x="1499394" y="517790"/>
                    <a:pt x="1491853" y="521114"/>
                    <a:pt x="1485900" y="527761"/>
                  </a:cubicBezTo>
                  <a:cubicBezTo>
                    <a:pt x="1479947" y="534409"/>
                    <a:pt x="1477020" y="543438"/>
                    <a:pt x="1477119" y="554848"/>
                  </a:cubicBezTo>
                  <a:lnTo>
                    <a:pt x="1539627" y="554848"/>
                  </a:lnTo>
                  <a:cubicBezTo>
                    <a:pt x="1539329" y="542743"/>
                    <a:pt x="1536204" y="533541"/>
                    <a:pt x="1530251" y="527241"/>
                  </a:cubicBezTo>
                  <a:cubicBezTo>
                    <a:pt x="1524298" y="520940"/>
                    <a:pt x="1517055" y="517790"/>
                    <a:pt x="1508522" y="517790"/>
                  </a:cubicBezTo>
                  <a:close/>
                  <a:moveTo>
                    <a:pt x="317897" y="517790"/>
                  </a:moveTo>
                  <a:cubicBezTo>
                    <a:pt x="308769" y="517790"/>
                    <a:pt x="301228" y="521114"/>
                    <a:pt x="295275" y="527761"/>
                  </a:cubicBezTo>
                  <a:cubicBezTo>
                    <a:pt x="289322" y="534409"/>
                    <a:pt x="286395" y="543438"/>
                    <a:pt x="286494" y="554848"/>
                  </a:cubicBezTo>
                  <a:lnTo>
                    <a:pt x="349002" y="554848"/>
                  </a:lnTo>
                  <a:cubicBezTo>
                    <a:pt x="348704" y="542743"/>
                    <a:pt x="345579" y="533541"/>
                    <a:pt x="339626" y="527241"/>
                  </a:cubicBezTo>
                  <a:cubicBezTo>
                    <a:pt x="333673" y="520940"/>
                    <a:pt x="326430" y="517790"/>
                    <a:pt x="317897" y="517790"/>
                  </a:cubicBezTo>
                  <a:close/>
                  <a:moveTo>
                    <a:pt x="2029867" y="485792"/>
                  </a:moveTo>
                  <a:cubicBezTo>
                    <a:pt x="2053381" y="485792"/>
                    <a:pt x="2071936" y="493556"/>
                    <a:pt x="2085528" y="509083"/>
                  </a:cubicBezTo>
                  <a:cubicBezTo>
                    <a:pt x="2099121" y="524611"/>
                    <a:pt x="2105620" y="548399"/>
                    <a:pt x="2105025" y="580447"/>
                  </a:cubicBezTo>
                  <a:lnTo>
                    <a:pt x="2000250" y="580447"/>
                  </a:lnTo>
                  <a:cubicBezTo>
                    <a:pt x="2000548" y="592849"/>
                    <a:pt x="2003921" y="602498"/>
                    <a:pt x="2010370" y="609394"/>
                  </a:cubicBezTo>
                  <a:cubicBezTo>
                    <a:pt x="2016819" y="616289"/>
                    <a:pt x="2024856" y="619737"/>
                    <a:pt x="2034480" y="619737"/>
                  </a:cubicBezTo>
                  <a:cubicBezTo>
                    <a:pt x="2041029" y="619737"/>
                    <a:pt x="2046535" y="617951"/>
                    <a:pt x="2051000" y="614379"/>
                  </a:cubicBezTo>
                  <a:cubicBezTo>
                    <a:pt x="2055465" y="610807"/>
                    <a:pt x="2058839" y="605053"/>
                    <a:pt x="2061121" y="597115"/>
                  </a:cubicBezTo>
                  <a:lnTo>
                    <a:pt x="2102792" y="604110"/>
                  </a:lnTo>
                  <a:cubicBezTo>
                    <a:pt x="2097435" y="619390"/>
                    <a:pt x="2088976" y="631023"/>
                    <a:pt x="2077417" y="639010"/>
                  </a:cubicBezTo>
                  <a:cubicBezTo>
                    <a:pt x="2065858" y="646998"/>
                    <a:pt x="2051397" y="650991"/>
                    <a:pt x="2034034" y="650991"/>
                  </a:cubicBezTo>
                  <a:cubicBezTo>
                    <a:pt x="2006550" y="650991"/>
                    <a:pt x="1986211" y="642012"/>
                    <a:pt x="1973014" y="624053"/>
                  </a:cubicBezTo>
                  <a:cubicBezTo>
                    <a:pt x="1962596" y="609667"/>
                    <a:pt x="1957387" y="591509"/>
                    <a:pt x="1957387" y="569582"/>
                  </a:cubicBezTo>
                  <a:cubicBezTo>
                    <a:pt x="1957387" y="543388"/>
                    <a:pt x="1964234" y="522875"/>
                    <a:pt x="1977926" y="508042"/>
                  </a:cubicBezTo>
                  <a:cubicBezTo>
                    <a:pt x="1991618" y="493209"/>
                    <a:pt x="2008932" y="485792"/>
                    <a:pt x="2029867" y="485792"/>
                  </a:cubicBezTo>
                  <a:close/>
                  <a:moveTo>
                    <a:pt x="1787575" y="485792"/>
                  </a:moveTo>
                  <a:cubicBezTo>
                    <a:pt x="1797695" y="485792"/>
                    <a:pt x="1806476" y="487875"/>
                    <a:pt x="1813917" y="492043"/>
                  </a:cubicBezTo>
                  <a:cubicBezTo>
                    <a:pt x="1821359" y="496210"/>
                    <a:pt x="1827461" y="502510"/>
                    <a:pt x="1832223" y="510944"/>
                  </a:cubicBezTo>
                  <a:cubicBezTo>
                    <a:pt x="1839168" y="502510"/>
                    <a:pt x="1846659" y="496210"/>
                    <a:pt x="1854696" y="492043"/>
                  </a:cubicBezTo>
                  <a:cubicBezTo>
                    <a:pt x="1862733" y="487875"/>
                    <a:pt x="1871315" y="485792"/>
                    <a:pt x="1880443" y="485792"/>
                  </a:cubicBezTo>
                  <a:cubicBezTo>
                    <a:pt x="1892052" y="485792"/>
                    <a:pt x="1901875" y="488148"/>
                    <a:pt x="1909911" y="492861"/>
                  </a:cubicBezTo>
                  <a:cubicBezTo>
                    <a:pt x="1917948" y="497574"/>
                    <a:pt x="1923951" y="504495"/>
                    <a:pt x="1927920" y="513623"/>
                  </a:cubicBezTo>
                  <a:cubicBezTo>
                    <a:pt x="1930797" y="520370"/>
                    <a:pt x="1932236" y="531284"/>
                    <a:pt x="1932236" y="546365"/>
                  </a:cubicBezTo>
                  <a:lnTo>
                    <a:pt x="1932236" y="647419"/>
                  </a:lnTo>
                  <a:lnTo>
                    <a:pt x="1890415" y="647419"/>
                  </a:lnTo>
                  <a:lnTo>
                    <a:pt x="1890415" y="557081"/>
                  </a:lnTo>
                  <a:cubicBezTo>
                    <a:pt x="1890415" y="541404"/>
                    <a:pt x="1888976" y="531284"/>
                    <a:pt x="1886099" y="526720"/>
                  </a:cubicBezTo>
                  <a:cubicBezTo>
                    <a:pt x="1882229" y="520766"/>
                    <a:pt x="1876276" y="517790"/>
                    <a:pt x="1868239" y="517790"/>
                  </a:cubicBezTo>
                  <a:cubicBezTo>
                    <a:pt x="1862386" y="517790"/>
                    <a:pt x="1856879" y="519576"/>
                    <a:pt x="1851720" y="523148"/>
                  </a:cubicBezTo>
                  <a:cubicBezTo>
                    <a:pt x="1846560" y="526720"/>
                    <a:pt x="1842839" y="531953"/>
                    <a:pt x="1840557" y="538849"/>
                  </a:cubicBezTo>
                  <a:cubicBezTo>
                    <a:pt x="1838275" y="545745"/>
                    <a:pt x="1837134" y="556634"/>
                    <a:pt x="1837134" y="571517"/>
                  </a:cubicBezTo>
                  <a:lnTo>
                    <a:pt x="1837134" y="647419"/>
                  </a:lnTo>
                  <a:lnTo>
                    <a:pt x="1795314" y="647419"/>
                  </a:lnTo>
                  <a:lnTo>
                    <a:pt x="1795314" y="560801"/>
                  </a:lnTo>
                  <a:cubicBezTo>
                    <a:pt x="1795314" y="545422"/>
                    <a:pt x="1794570" y="535500"/>
                    <a:pt x="1793081" y="531036"/>
                  </a:cubicBezTo>
                  <a:cubicBezTo>
                    <a:pt x="1791593" y="526571"/>
                    <a:pt x="1789286" y="523247"/>
                    <a:pt x="1786161" y="521064"/>
                  </a:cubicBezTo>
                  <a:cubicBezTo>
                    <a:pt x="1783035" y="518881"/>
                    <a:pt x="1778794" y="517790"/>
                    <a:pt x="1773436" y="517790"/>
                  </a:cubicBezTo>
                  <a:cubicBezTo>
                    <a:pt x="1766987" y="517790"/>
                    <a:pt x="1761182" y="519526"/>
                    <a:pt x="1756023" y="522999"/>
                  </a:cubicBezTo>
                  <a:cubicBezTo>
                    <a:pt x="1750864" y="526472"/>
                    <a:pt x="1747168" y="531482"/>
                    <a:pt x="1744935" y="538031"/>
                  </a:cubicBezTo>
                  <a:cubicBezTo>
                    <a:pt x="1742703" y="544579"/>
                    <a:pt x="1741587" y="555443"/>
                    <a:pt x="1741587" y="570624"/>
                  </a:cubicBezTo>
                  <a:lnTo>
                    <a:pt x="1741587" y="647419"/>
                  </a:lnTo>
                  <a:lnTo>
                    <a:pt x="1699766" y="647419"/>
                  </a:lnTo>
                  <a:lnTo>
                    <a:pt x="1699766" y="489364"/>
                  </a:lnTo>
                  <a:lnTo>
                    <a:pt x="1738312" y="489364"/>
                  </a:lnTo>
                  <a:lnTo>
                    <a:pt x="1738312" y="510944"/>
                  </a:lnTo>
                  <a:cubicBezTo>
                    <a:pt x="1752104" y="494176"/>
                    <a:pt x="1768525" y="485792"/>
                    <a:pt x="1787575" y="485792"/>
                  </a:cubicBezTo>
                  <a:close/>
                  <a:moveTo>
                    <a:pt x="1505992" y="485792"/>
                  </a:moveTo>
                  <a:cubicBezTo>
                    <a:pt x="1529507" y="485792"/>
                    <a:pt x="1548061" y="493556"/>
                    <a:pt x="1561654" y="509083"/>
                  </a:cubicBezTo>
                  <a:cubicBezTo>
                    <a:pt x="1575246" y="524611"/>
                    <a:pt x="1581745" y="548399"/>
                    <a:pt x="1581150" y="580447"/>
                  </a:cubicBezTo>
                  <a:lnTo>
                    <a:pt x="1476375" y="580447"/>
                  </a:lnTo>
                  <a:cubicBezTo>
                    <a:pt x="1476673" y="592849"/>
                    <a:pt x="1480046" y="602498"/>
                    <a:pt x="1486495" y="609394"/>
                  </a:cubicBezTo>
                  <a:cubicBezTo>
                    <a:pt x="1492945" y="616289"/>
                    <a:pt x="1500981" y="619737"/>
                    <a:pt x="1510606" y="619737"/>
                  </a:cubicBezTo>
                  <a:cubicBezTo>
                    <a:pt x="1517154" y="619737"/>
                    <a:pt x="1522661" y="617951"/>
                    <a:pt x="1527125" y="614379"/>
                  </a:cubicBezTo>
                  <a:cubicBezTo>
                    <a:pt x="1531590" y="610807"/>
                    <a:pt x="1534964" y="605053"/>
                    <a:pt x="1537246" y="597115"/>
                  </a:cubicBezTo>
                  <a:lnTo>
                    <a:pt x="1578918" y="604110"/>
                  </a:lnTo>
                  <a:cubicBezTo>
                    <a:pt x="1573560" y="619390"/>
                    <a:pt x="1565101" y="631023"/>
                    <a:pt x="1553542" y="639010"/>
                  </a:cubicBezTo>
                  <a:cubicBezTo>
                    <a:pt x="1541983" y="646998"/>
                    <a:pt x="1527522" y="650991"/>
                    <a:pt x="1510159" y="650991"/>
                  </a:cubicBezTo>
                  <a:cubicBezTo>
                    <a:pt x="1482675" y="650991"/>
                    <a:pt x="1462336" y="642012"/>
                    <a:pt x="1449140" y="624053"/>
                  </a:cubicBezTo>
                  <a:cubicBezTo>
                    <a:pt x="1438722" y="609667"/>
                    <a:pt x="1433513" y="591509"/>
                    <a:pt x="1433513" y="569582"/>
                  </a:cubicBezTo>
                  <a:cubicBezTo>
                    <a:pt x="1433513" y="543388"/>
                    <a:pt x="1440359" y="522875"/>
                    <a:pt x="1454051" y="508042"/>
                  </a:cubicBezTo>
                  <a:cubicBezTo>
                    <a:pt x="1467743" y="493209"/>
                    <a:pt x="1485057" y="485792"/>
                    <a:pt x="1505992" y="485792"/>
                  </a:cubicBezTo>
                  <a:close/>
                  <a:moveTo>
                    <a:pt x="926902" y="485792"/>
                  </a:moveTo>
                  <a:cubicBezTo>
                    <a:pt x="950813" y="485792"/>
                    <a:pt x="970409" y="493531"/>
                    <a:pt x="985689" y="509009"/>
                  </a:cubicBezTo>
                  <a:cubicBezTo>
                    <a:pt x="999480" y="523098"/>
                    <a:pt x="1007070" y="540511"/>
                    <a:pt x="1008459" y="561248"/>
                  </a:cubicBezTo>
                  <a:cubicBezTo>
                    <a:pt x="1021358" y="555989"/>
                    <a:pt x="1028005" y="545968"/>
                    <a:pt x="1028402" y="531184"/>
                  </a:cubicBezTo>
                  <a:lnTo>
                    <a:pt x="1008162" y="531184"/>
                  </a:lnTo>
                  <a:lnTo>
                    <a:pt x="1008162" y="489364"/>
                  </a:lnTo>
                  <a:lnTo>
                    <a:pt x="1049982" y="489364"/>
                  </a:lnTo>
                  <a:lnTo>
                    <a:pt x="1049982" y="519278"/>
                  </a:lnTo>
                  <a:cubicBezTo>
                    <a:pt x="1049982" y="531581"/>
                    <a:pt x="1048916" y="541206"/>
                    <a:pt x="1046783" y="548151"/>
                  </a:cubicBezTo>
                  <a:cubicBezTo>
                    <a:pt x="1044650" y="555096"/>
                    <a:pt x="1040705" y="561297"/>
                    <a:pt x="1034951" y="566754"/>
                  </a:cubicBezTo>
                  <a:cubicBezTo>
                    <a:pt x="1028303" y="573204"/>
                    <a:pt x="1019225" y="578264"/>
                    <a:pt x="1007715" y="581935"/>
                  </a:cubicBezTo>
                  <a:cubicBezTo>
                    <a:pt x="1005235" y="599695"/>
                    <a:pt x="997843" y="614826"/>
                    <a:pt x="985540" y="627327"/>
                  </a:cubicBezTo>
                  <a:cubicBezTo>
                    <a:pt x="970062" y="643103"/>
                    <a:pt x="950615" y="650991"/>
                    <a:pt x="927199" y="650991"/>
                  </a:cubicBezTo>
                  <a:cubicBezTo>
                    <a:pt x="912217" y="650991"/>
                    <a:pt x="898426" y="647717"/>
                    <a:pt x="885825" y="641168"/>
                  </a:cubicBezTo>
                  <a:cubicBezTo>
                    <a:pt x="872431" y="634223"/>
                    <a:pt x="862360" y="624524"/>
                    <a:pt x="855613" y="612073"/>
                  </a:cubicBezTo>
                  <a:cubicBezTo>
                    <a:pt x="848866" y="599621"/>
                    <a:pt x="845493" y="584316"/>
                    <a:pt x="845493" y="566159"/>
                  </a:cubicBezTo>
                  <a:cubicBezTo>
                    <a:pt x="845493" y="551872"/>
                    <a:pt x="848916" y="538427"/>
                    <a:pt x="855762" y="525827"/>
                  </a:cubicBezTo>
                  <a:cubicBezTo>
                    <a:pt x="862906" y="512631"/>
                    <a:pt x="872678" y="502659"/>
                    <a:pt x="885081" y="495912"/>
                  </a:cubicBezTo>
                  <a:cubicBezTo>
                    <a:pt x="897483" y="489165"/>
                    <a:pt x="911423" y="485792"/>
                    <a:pt x="926902" y="485792"/>
                  </a:cubicBezTo>
                  <a:close/>
                  <a:moveTo>
                    <a:pt x="751136" y="485792"/>
                  </a:moveTo>
                  <a:cubicBezTo>
                    <a:pt x="770384" y="485792"/>
                    <a:pt x="785689" y="489934"/>
                    <a:pt x="797049" y="498219"/>
                  </a:cubicBezTo>
                  <a:cubicBezTo>
                    <a:pt x="808410" y="506504"/>
                    <a:pt x="816570" y="519129"/>
                    <a:pt x="821531" y="536096"/>
                  </a:cubicBezTo>
                  <a:lnTo>
                    <a:pt x="780306" y="543537"/>
                  </a:lnTo>
                  <a:cubicBezTo>
                    <a:pt x="778917" y="535302"/>
                    <a:pt x="775767" y="529101"/>
                    <a:pt x="770855" y="524934"/>
                  </a:cubicBezTo>
                  <a:cubicBezTo>
                    <a:pt x="765944" y="520766"/>
                    <a:pt x="759569" y="518683"/>
                    <a:pt x="751731" y="518683"/>
                  </a:cubicBezTo>
                  <a:cubicBezTo>
                    <a:pt x="741313" y="518683"/>
                    <a:pt x="733003" y="522280"/>
                    <a:pt x="726802" y="529473"/>
                  </a:cubicBezTo>
                  <a:cubicBezTo>
                    <a:pt x="720601" y="536666"/>
                    <a:pt x="717500" y="548697"/>
                    <a:pt x="717500" y="565564"/>
                  </a:cubicBezTo>
                  <a:cubicBezTo>
                    <a:pt x="717500" y="584316"/>
                    <a:pt x="720651" y="597562"/>
                    <a:pt x="726951" y="605301"/>
                  </a:cubicBezTo>
                  <a:cubicBezTo>
                    <a:pt x="733251" y="613040"/>
                    <a:pt x="741710" y="616909"/>
                    <a:pt x="752326" y="616909"/>
                  </a:cubicBezTo>
                  <a:cubicBezTo>
                    <a:pt x="760264" y="616909"/>
                    <a:pt x="766763" y="614652"/>
                    <a:pt x="771823" y="610138"/>
                  </a:cubicBezTo>
                  <a:cubicBezTo>
                    <a:pt x="776883" y="605623"/>
                    <a:pt x="780455" y="597859"/>
                    <a:pt x="782538" y="586846"/>
                  </a:cubicBezTo>
                  <a:lnTo>
                    <a:pt x="823615" y="593841"/>
                  </a:lnTo>
                  <a:cubicBezTo>
                    <a:pt x="819349" y="612693"/>
                    <a:pt x="811163" y="626931"/>
                    <a:pt x="799058" y="636555"/>
                  </a:cubicBezTo>
                  <a:cubicBezTo>
                    <a:pt x="786953" y="646179"/>
                    <a:pt x="770731" y="650991"/>
                    <a:pt x="750391" y="650991"/>
                  </a:cubicBezTo>
                  <a:cubicBezTo>
                    <a:pt x="727273" y="650991"/>
                    <a:pt x="708844" y="643699"/>
                    <a:pt x="695102" y="629113"/>
                  </a:cubicBezTo>
                  <a:cubicBezTo>
                    <a:pt x="681360" y="614528"/>
                    <a:pt x="674489" y="594337"/>
                    <a:pt x="674489" y="568540"/>
                  </a:cubicBezTo>
                  <a:cubicBezTo>
                    <a:pt x="674489" y="542446"/>
                    <a:pt x="681385" y="522131"/>
                    <a:pt x="695176" y="507595"/>
                  </a:cubicBezTo>
                  <a:cubicBezTo>
                    <a:pt x="708968" y="493060"/>
                    <a:pt x="727621" y="485792"/>
                    <a:pt x="751136" y="485792"/>
                  </a:cubicBezTo>
                  <a:close/>
                  <a:moveTo>
                    <a:pt x="517178" y="485792"/>
                  </a:moveTo>
                  <a:cubicBezTo>
                    <a:pt x="526405" y="485792"/>
                    <a:pt x="534839" y="487454"/>
                    <a:pt x="542479" y="490778"/>
                  </a:cubicBezTo>
                  <a:cubicBezTo>
                    <a:pt x="550118" y="494101"/>
                    <a:pt x="555898" y="498343"/>
                    <a:pt x="559817" y="503502"/>
                  </a:cubicBezTo>
                  <a:cubicBezTo>
                    <a:pt x="563736" y="508662"/>
                    <a:pt x="566465" y="514516"/>
                    <a:pt x="568003" y="521064"/>
                  </a:cubicBezTo>
                  <a:cubicBezTo>
                    <a:pt x="569541" y="527613"/>
                    <a:pt x="570309" y="536989"/>
                    <a:pt x="570309" y="549193"/>
                  </a:cubicBezTo>
                  <a:lnTo>
                    <a:pt x="570309" y="647419"/>
                  </a:lnTo>
                  <a:lnTo>
                    <a:pt x="528489" y="647419"/>
                  </a:lnTo>
                  <a:lnTo>
                    <a:pt x="528489" y="566754"/>
                  </a:lnTo>
                  <a:cubicBezTo>
                    <a:pt x="528489" y="549689"/>
                    <a:pt x="527596" y="538651"/>
                    <a:pt x="525810" y="533640"/>
                  </a:cubicBezTo>
                  <a:cubicBezTo>
                    <a:pt x="524024" y="528630"/>
                    <a:pt x="521122" y="524735"/>
                    <a:pt x="517103" y="521957"/>
                  </a:cubicBezTo>
                  <a:cubicBezTo>
                    <a:pt x="513085" y="519179"/>
                    <a:pt x="508248" y="517790"/>
                    <a:pt x="502593" y="517790"/>
                  </a:cubicBezTo>
                  <a:cubicBezTo>
                    <a:pt x="495350" y="517790"/>
                    <a:pt x="488851" y="519774"/>
                    <a:pt x="483096" y="523743"/>
                  </a:cubicBezTo>
                  <a:cubicBezTo>
                    <a:pt x="477341" y="527712"/>
                    <a:pt x="473398" y="532970"/>
                    <a:pt x="471264" y="539519"/>
                  </a:cubicBezTo>
                  <a:cubicBezTo>
                    <a:pt x="469131" y="546067"/>
                    <a:pt x="468065" y="558172"/>
                    <a:pt x="468065" y="575833"/>
                  </a:cubicBezTo>
                  <a:lnTo>
                    <a:pt x="468065" y="647419"/>
                  </a:lnTo>
                  <a:lnTo>
                    <a:pt x="426244" y="647419"/>
                  </a:lnTo>
                  <a:lnTo>
                    <a:pt x="426244" y="489364"/>
                  </a:lnTo>
                  <a:lnTo>
                    <a:pt x="465088" y="489364"/>
                  </a:lnTo>
                  <a:lnTo>
                    <a:pt x="465088" y="512581"/>
                  </a:lnTo>
                  <a:cubicBezTo>
                    <a:pt x="478879" y="494722"/>
                    <a:pt x="496243" y="485792"/>
                    <a:pt x="517178" y="485792"/>
                  </a:cubicBezTo>
                  <a:close/>
                  <a:moveTo>
                    <a:pt x="315367" y="485792"/>
                  </a:moveTo>
                  <a:cubicBezTo>
                    <a:pt x="338882" y="485792"/>
                    <a:pt x="357436" y="493556"/>
                    <a:pt x="371029" y="509083"/>
                  </a:cubicBezTo>
                  <a:cubicBezTo>
                    <a:pt x="384622" y="524611"/>
                    <a:pt x="391120" y="548399"/>
                    <a:pt x="390525" y="580447"/>
                  </a:cubicBezTo>
                  <a:lnTo>
                    <a:pt x="285750" y="580447"/>
                  </a:lnTo>
                  <a:cubicBezTo>
                    <a:pt x="286048" y="592849"/>
                    <a:pt x="289421" y="602498"/>
                    <a:pt x="295870" y="609394"/>
                  </a:cubicBezTo>
                  <a:cubicBezTo>
                    <a:pt x="302320" y="616289"/>
                    <a:pt x="310356" y="619737"/>
                    <a:pt x="319980" y="619737"/>
                  </a:cubicBezTo>
                  <a:cubicBezTo>
                    <a:pt x="326529" y="619737"/>
                    <a:pt x="332036" y="617951"/>
                    <a:pt x="336500" y="614379"/>
                  </a:cubicBezTo>
                  <a:cubicBezTo>
                    <a:pt x="340965" y="610807"/>
                    <a:pt x="344339" y="605053"/>
                    <a:pt x="346621" y="597115"/>
                  </a:cubicBezTo>
                  <a:lnTo>
                    <a:pt x="388293" y="604110"/>
                  </a:lnTo>
                  <a:cubicBezTo>
                    <a:pt x="382935" y="619390"/>
                    <a:pt x="374476" y="631023"/>
                    <a:pt x="362917" y="639010"/>
                  </a:cubicBezTo>
                  <a:cubicBezTo>
                    <a:pt x="351358" y="646998"/>
                    <a:pt x="336897" y="650991"/>
                    <a:pt x="319534" y="650991"/>
                  </a:cubicBezTo>
                  <a:cubicBezTo>
                    <a:pt x="292051" y="650991"/>
                    <a:pt x="271711" y="642012"/>
                    <a:pt x="258515" y="624053"/>
                  </a:cubicBezTo>
                  <a:cubicBezTo>
                    <a:pt x="248097" y="609667"/>
                    <a:pt x="242888" y="591509"/>
                    <a:pt x="242888" y="569582"/>
                  </a:cubicBezTo>
                  <a:cubicBezTo>
                    <a:pt x="242888" y="543388"/>
                    <a:pt x="249734" y="522875"/>
                    <a:pt x="263426" y="508042"/>
                  </a:cubicBezTo>
                  <a:cubicBezTo>
                    <a:pt x="277118" y="493209"/>
                    <a:pt x="294432" y="485792"/>
                    <a:pt x="315367" y="485792"/>
                  </a:cubicBezTo>
                  <a:close/>
                  <a:moveTo>
                    <a:pt x="204341" y="485792"/>
                  </a:moveTo>
                  <a:cubicBezTo>
                    <a:pt x="213866" y="485792"/>
                    <a:pt x="223044" y="488421"/>
                    <a:pt x="231874" y="493680"/>
                  </a:cubicBezTo>
                  <a:lnTo>
                    <a:pt x="218926" y="530143"/>
                  </a:lnTo>
                  <a:cubicBezTo>
                    <a:pt x="211882" y="525579"/>
                    <a:pt x="205333" y="523297"/>
                    <a:pt x="199281" y="523297"/>
                  </a:cubicBezTo>
                  <a:cubicBezTo>
                    <a:pt x="193427" y="523297"/>
                    <a:pt x="188466" y="524909"/>
                    <a:pt x="184398" y="528133"/>
                  </a:cubicBezTo>
                  <a:cubicBezTo>
                    <a:pt x="180330" y="531358"/>
                    <a:pt x="177130" y="537187"/>
                    <a:pt x="174799" y="545621"/>
                  </a:cubicBezTo>
                  <a:cubicBezTo>
                    <a:pt x="172467" y="554054"/>
                    <a:pt x="171301" y="571715"/>
                    <a:pt x="171301" y="598604"/>
                  </a:cubicBezTo>
                  <a:lnTo>
                    <a:pt x="171301" y="647419"/>
                  </a:lnTo>
                  <a:lnTo>
                    <a:pt x="129481" y="647419"/>
                  </a:lnTo>
                  <a:lnTo>
                    <a:pt x="129481" y="489364"/>
                  </a:lnTo>
                  <a:lnTo>
                    <a:pt x="168325" y="489364"/>
                  </a:lnTo>
                  <a:lnTo>
                    <a:pt x="168325" y="511837"/>
                  </a:lnTo>
                  <a:cubicBezTo>
                    <a:pt x="174972" y="501220"/>
                    <a:pt x="180950" y="494225"/>
                    <a:pt x="186258" y="490852"/>
                  </a:cubicBezTo>
                  <a:cubicBezTo>
                    <a:pt x="191567" y="487479"/>
                    <a:pt x="197594" y="485792"/>
                    <a:pt x="204341" y="485792"/>
                  </a:cubicBezTo>
                  <a:close/>
                  <a:moveTo>
                    <a:pt x="1203871" y="433553"/>
                  </a:moveTo>
                  <a:lnTo>
                    <a:pt x="1203871" y="489364"/>
                  </a:lnTo>
                  <a:lnTo>
                    <a:pt x="1232446" y="489364"/>
                  </a:lnTo>
                  <a:lnTo>
                    <a:pt x="1232446" y="522701"/>
                  </a:lnTo>
                  <a:lnTo>
                    <a:pt x="1203871" y="522701"/>
                  </a:lnTo>
                  <a:lnTo>
                    <a:pt x="1203871" y="586400"/>
                  </a:lnTo>
                  <a:cubicBezTo>
                    <a:pt x="1203871" y="599298"/>
                    <a:pt x="1204144" y="606814"/>
                    <a:pt x="1204689" y="608947"/>
                  </a:cubicBezTo>
                  <a:cubicBezTo>
                    <a:pt x="1205235" y="611080"/>
                    <a:pt x="1206475" y="612841"/>
                    <a:pt x="1208410" y="614231"/>
                  </a:cubicBezTo>
                  <a:cubicBezTo>
                    <a:pt x="1210345" y="615620"/>
                    <a:pt x="1212701" y="616314"/>
                    <a:pt x="1215479" y="616314"/>
                  </a:cubicBezTo>
                  <a:cubicBezTo>
                    <a:pt x="1219349" y="616314"/>
                    <a:pt x="1224955" y="614975"/>
                    <a:pt x="1232297" y="612296"/>
                  </a:cubicBezTo>
                  <a:lnTo>
                    <a:pt x="1235869" y="644740"/>
                  </a:lnTo>
                  <a:cubicBezTo>
                    <a:pt x="1226145" y="648907"/>
                    <a:pt x="1215132" y="650991"/>
                    <a:pt x="1202829" y="650991"/>
                  </a:cubicBezTo>
                  <a:cubicBezTo>
                    <a:pt x="1195288" y="650991"/>
                    <a:pt x="1188492" y="649726"/>
                    <a:pt x="1182440" y="647196"/>
                  </a:cubicBezTo>
                  <a:cubicBezTo>
                    <a:pt x="1176387" y="644666"/>
                    <a:pt x="1171947" y="641392"/>
                    <a:pt x="1169119" y="637373"/>
                  </a:cubicBezTo>
                  <a:cubicBezTo>
                    <a:pt x="1166292" y="633355"/>
                    <a:pt x="1164332" y="627923"/>
                    <a:pt x="1163241" y="621077"/>
                  </a:cubicBezTo>
                  <a:cubicBezTo>
                    <a:pt x="1162348" y="616215"/>
                    <a:pt x="1161901" y="606392"/>
                    <a:pt x="1161901" y="591609"/>
                  </a:cubicBezTo>
                  <a:lnTo>
                    <a:pt x="1161901" y="522701"/>
                  </a:lnTo>
                  <a:lnTo>
                    <a:pt x="1142702" y="522701"/>
                  </a:lnTo>
                  <a:lnTo>
                    <a:pt x="1142702" y="489364"/>
                  </a:lnTo>
                  <a:lnTo>
                    <a:pt x="1161901" y="489364"/>
                  </a:lnTo>
                  <a:lnTo>
                    <a:pt x="1161901" y="457961"/>
                  </a:lnTo>
                  <a:close/>
                  <a:moveTo>
                    <a:pt x="70396" y="433553"/>
                  </a:moveTo>
                  <a:lnTo>
                    <a:pt x="70396" y="489364"/>
                  </a:lnTo>
                  <a:lnTo>
                    <a:pt x="98971" y="489364"/>
                  </a:lnTo>
                  <a:lnTo>
                    <a:pt x="98971" y="522701"/>
                  </a:lnTo>
                  <a:lnTo>
                    <a:pt x="70396" y="522701"/>
                  </a:lnTo>
                  <a:lnTo>
                    <a:pt x="70396" y="586400"/>
                  </a:lnTo>
                  <a:cubicBezTo>
                    <a:pt x="70396" y="599298"/>
                    <a:pt x="70669" y="606814"/>
                    <a:pt x="71214" y="608947"/>
                  </a:cubicBezTo>
                  <a:cubicBezTo>
                    <a:pt x="71760" y="611080"/>
                    <a:pt x="73000" y="612841"/>
                    <a:pt x="74935" y="614231"/>
                  </a:cubicBezTo>
                  <a:cubicBezTo>
                    <a:pt x="76870" y="615620"/>
                    <a:pt x="79226" y="616314"/>
                    <a:pt x="82004" y="616314"/>
                  </a:cubicBezTo>
                  <a:cubicBezTo>
                    <a:pt x="85874" y="616314"/>
                    <a:pt x="91480" y="614975"/>
                    <a:pt x="98822" y="612296"/>
                  </a:cubicBezTo>
                  <a:lnTo>
                    <a:pt x="102394" y="644740"/>
                  </a:lnTo>
                  <a:cubicBezTo>
                    <a:pt x="92670" y="648907"/>
                    <a:pt x="81657" y="650991"/>
                    <a:pt x="69354" y="650991"/>
                  </a:cubicBezTo>
                  <a:cubicBezTo>
                    <a:pt x="61813" y="650991"/>
                    <a:pt x="55017" y="649726"/>
                    <a:pt x="48965" y="647196"/>
                  </a:cubicBezTo>
                  <a:cubicBezTo>
                    <a:pt x="42912" y="644666"/>
                    <a:pt x="38472" y="641392"/>
                    <a:pt x="35644" y="637373"/>
                  </a:cubicBezTo>
                  <a:cubicBezTo>
                    <a:pt x="32817" y="633355"/>
                    <a:pt x="30857" y="627923"/>
                    <a:pt x="29766" y="621077"/>
                  </a:cubicBezTo>
                  <a:cubicBezTo>
                    <a:pt x="28873" y="616215"/>
                    <a:pt x="28426" y="606392"/>
                    <a:pt x="28426" y="591609"/>
                  </a:cubicBezTo>
                  <a:lnTo>
                    <a:pt x="28426" y="522701"/>
                  </a:lnTo>
                  <a:lnTo>
                    <a:pt x="9227" y="522701"/>
                  </a:lnTo>
                  <a:lnTo>
                    <a:pt x="9227" y="489364"/>
                  </a:lnTo>
                  <a:lnTo>
                    <a:pt x="28426" y="489364"/>
                  </a:lnTo>
                  <a:lnTo>
                    <a:pt x="28426" y="457961"/>
                  </a:lnTo>
                  <a:close/>
                  <a:moveTo>
                    <a:pt x="1264593" y="429237"/>
                  </a:moveTo>
                  <a:lnTo>
                    <a:pt x="1306413" y="429237"/>
                  </a:lnTo>
                  <a:lnTo>
                    <a:pt x="1306413" y="509456"/>
                  </a:lnTo>
                  <a:cubicBezTo>
                    <a:pt x="1319907" y="493680"/>
                    <a:pt x="1336030" y="485792"/>
                    <a:pt x="1354782" y="485792"/>
                  </a:cubicBezTo>
                  <a:cubicBezTo>
                    <a:pt x="1364407" y="485792"/>
                    <a:pt x="1373088" y="487578"/>
                    <a:pt x="1380827" y="491150"/>
                  </a:cubicBezTo>
                  <a:cubicBezTo>
                    <a:pt x="1388566" y="494722"/>
                    <a:pt x="1394396" y="499286"/>
                    <a:pt x="1398315" y="504842"/>
                  </a:cubicBezTo>
                  <a:cubicBezTo>
                    <a:pt x="1402234" y="510398"/>
                    <a:pt x="1404913" y="516550"/>
                    <a:pt x="1406351" y="523297"/>
                  </a:cubicBezTo>
                  <a:cubicBezTo>
                    <a:pt x="1407790" y="530043"/>
                    <a:pt x="1408509" y="540511"/>
                    <a:pt x="1408509" y="554699"/>
                  </a:cubicBezTo>
                  <a:lnTo>
                    <a:pt x="1408509" y="647419"/>
                  </a:lnTo>
                  <a:lnTo>
                    <a:pt x="1366689" y="647419"/>
                  </a:lnTo>
                  <a:lnTo>
                    <a:pt x="1366689" y="563927"/>
                  </a:lnTo>
                  <a:cubicBezTo>
                    <a:pt x="1366689" y="547357"/>
                    <a:pt x="1365895" y="536840"/>
                    <a:pt x="1364307" y="532375"/>
                  </a:cubicBezTo>
                  <a:cubicBezTo>
                    <a:pt x="1362720" y="527910"/>
                    <a:pt x="1359917" y="524363"/>
                    <a:pt x="1355899" y="521734"/>
                  </a:cubicBezTo>
                  <a:cubicBezTo>
                    <a:pt x="1351880" y="519105"/>
                    <a:pt x="1346845" y="517790"/>
                    <a:pt x="1340793" y="517790"/>
                  </a:cubicBezTo>
                  <a:cubicBezTo>
                    <a:pt x="1333847" y="517790"/>
                    <a:pt x="1327646" y="519477"/>
                    <a:pt x="1322189" y="522850"/>
                  </a:cubicBezTo>
                  <a:cubicBezTo>
                    <a:pt x="1316732" y="526224"/>
                    <a:pt x="1312739" y="531308"/>
                    <a:pt x="1310208" y="538105"/>
                  </a:cubicBezTo>
                  <a:cubicBezTo>
                    <a:pt x="1307678" y="544901"/>
                    <a:pt x="1306413" y="554947"/>
                    <a:pt x="1306413" y="568243"/>
                  </a:cubicBezTo>
                  <a:lnTo>
                    <a:pt x="1306413" y="647419"/>
                  </a:lnTo>
                  <a:lnTo>
                    <a:pt x="1264593" y="647419"/>
                  </a:lnTo>
                  <a:close/>
                  <a:moveTo>
                    <a:pt x="1488281" y="425516"/>
                  </a:moveTo>
                  <a:lnTo>
                    <a:pt x="1526977" y="425516"/>
                  </a:lnTo>
                  <a:lnTo>
                    <a:pt x="1557784" y="469421"/>
                  </a:lnTo>
                  <a:lnTo>
                    <a:pt x="1524149" y="469421"/>
                  </a:lnTo>
                  <a:lnTo>
                    <a:pt x="1506885" y="447245"/>
                  </a:lnTo>
                  <a:lnTo>
                    <a:pt x="1490811" y="469421"/>
                  </a:lnTo>
                  <a:lnTo>
                    <a:pt x="1457027" y="469421"/>
                  </a:lnTo>
                  <a:close/>
                  <a:moveTo>
                    <a:pt x="297656" y="425516"/>
                  </a:moveTo>
                  <a:lnTo>
                    <a:pt x="336352" y="425516"/>
                  </a:lnTo>
                  <a:lnTo>
                    <a:pt x="367159" y="469421"/>
                  </a:lnTo>
                  <a:lnTo>
                    <a:pt x="333524" y="469421"/>
                  </a:lnTo>
                  <a:lnTo>
                    <a:pt x="316260" y="447245"/>
                  </a:lnTo>
                  <a:lnTo>
                    <a:pt x="300186" y="469421"/>
                  </a:lnTo>
                  <a:lnTo>
                    <a:pt x="266402" y="469421"/>
                  </a:lnTo>
                  <a:close/>
                  <a:moveTo>
                    <a:pt x="1499295" y="371492"/>
                  </a:moveTo>
                  <a:cubicBezTo>
                    <a:pt x="1511498" y="371591"/>
                    <a:pt x="1521470" y="373575"/>
                    <a:pt x="1529209" y="377445"/>
                  </a:cubicBezTo>
                  <a:cubicBezTo>
                    <a:pt x="1537742" y="381612"/>
                    <a:pt x="1542108" y="387416"/>
                    <a:pt x="1542306" y="394858"/>
                  </a:cubicBezTo>
                  <a:cubicBezTo>
                    <a:pt x="1542703" y="405177"/>
                    <a:pt x="1533674" y="411477"/>
                    <a:pt x="1515219" y="413759"/>
                  </a:cubicBezTo>
                  <a:lnTo>
                    <a:pt x="1515219" y="421200"/>
                  </a:lnTo>
                  <a:lnTo>
                    <a:pt x="1498550" y="421200"/>
                  </a:lnTo>
                  <a:lnTo>
                    <a:pt x="1498550" y="404829"/>
                  </a:lnTo>
                  <a:cubicBezTo>
                    <a:pt x="1504206" y="404234"/>
                    <a:pt x="1507827" y="403688"/>
                    <a:pt x="1509415" y="403192"/>
                  </a:cubicBezTo>
                  <a:cubicBezTo>
                    <a:pt x="1514673" y="401902"/>
                    <a:pt x="1517352" y="399620"/>
                    <a:pt x="1517452" y="396346"/>
                  </a:cubicBezTo>
                  <a:cubicBezTo>
                    <a:pt x="1517551" y="394064"/>
                    <a:pt x="1516162" y="392129"/>
                    <a:pt x="1513284" y="390542"/>
                  </a:cubicBezTo>
                  <a:cubicBezTo>
                    <a:pt x="1509117" y="388260"/>
                    <a:pt x="1502519" y="387119"/>
                    <a:pt x="1493490" y="387119"/>
                  </a:cubicBezTo>
                  <a:cubicBezTo>
                    <a:pt x="1490414" y="387119"/>
                    <a:pt x="1485751" y="387317"/>
                    <a:pt x="1479500" y="387714"/>
                  </a:cubicBezTo>
                  <a:lnTo>
                    <a:pt x="1477863" y="372534"/>
                  </a:lnTo>
                  <a:cubicBezTo>
                    <a:pt x="1481733" y="371740"/>
                    <a:pt x="1488877" y="371393"/>
                    <a:pt x="1499295" y="371492"/>
                  </a:cubicBezTo>
                  <a:close/>
                  <a:moveTo>
                    <a:pt x="1218605" y="200042"/>
                  </a:moveTo>
                  <a:cubicBezTo>
                    <a:pt x="1213247" y="201828"/>
                    <a:pt x="1204764" y="203961"/>
                    <a:pt x="1193155" y="206442"/>
                  </a:cubicBezTo>
                  <a:cubicBezTo>
                    <a:pt x="1181547" y="208922"/>
                    <a:pt x="1173956" y="211353"/>
                    <a:pt x="1170384" y="213734"/>
                  </a:cubicBezTo>
                  <a:cubicBezTo>
                    <a:pt x="1164927" y="217604"/>
                    <a:pt x="1162199" y="222515"/>
                    <a:pt x="1162199" y="228468"/>
                  </a:cubicBezTo>
                  <a:cubicBezTo>
                    <a:pt x="1162199" y="234322"/>
                    <a:pt x="1164382" y="239382"/>
                    <a:pt x="1168747" y="243649"/>
                  </a:cubicBezTo>
                  <a:cubicBezTo>
                    <a:pt x="1173113" y="247915"/>
                    <a:pt x="1178669" y="250048"/>
                    <a:pt x="1185416" y="250048"/>
                  </a:cubicBezTo>
                  <a:cubicBezTo>
                    <a:pt x="1192957" y="250048"/>
                    <a:pt x="1200150" y="247568"/>
                    <a:pt x="1206996" y="242607"/>
                  </a:cubicBezTo>
                  <a:cubicBezTo>
                    <a:pt x="1212056" y="238836"/>
                    <a:pt x="1215380" y="234223"/>
                    <a:pt x="1216968" y="228766"/>
                  </a:cubicBezTo>
                  <a:cubicBezTo>
                    <a:pt x="1218059" y="225194"/>
                    <a:pt x="1218605" y="218397"/>
                    <a:pt x="1218605" y="208376"/>
                  </a:cubicBezTo>
                  <a:close/>
                  <a:moveTo>
                    <a:pt x="479375" y="148399"/>
                  </a:moveTo>
                  <a:cubicBezTo>
                    <a:pt x="468461" y="148399"/>
                    <a:pt x="459284" y="152566"/>
                    <a:pt x="451842" y="160900"/>
                  </a:cubicBezTo>
                  <a:cubicBezTo>
                    <a:pt x="444401" y="169234"/>
                    <a:pt x="440680" y="181240"/>
                    <a:pt x="440680" y="196917"/>
                  </a:cubicBezTo>
                  <a:cubicBezTo>
                    <a:pt x="440680" y="212593"/>
                    <a:pt x="444401" y="224599"/>
                    <a:pt x="451842" y="232933"/>
                  </a:cubicBezTo>
                  <a:cubicBezTo>
                    <a:pt x="459284" y="241267"/>
                    <a:pt x="468461" y="245434"/>
                    <a:pt x="479375" y="245434"/>
                  </a:cubicBezTo>
                  <a:cubicBezTo>
                    <a:pt x="490289" y="245434"/>
                    <a:pt x="499442" y="241267"/>
                    <a:pt x="506834" y="232933"/>
                  </a:cubicBezTo>
                  <a:cubicBezTo>
                    <a:pt x="514226" y="224599"/>
                    <a:pt x="517922" y="212494"/>
                    <a:pt x="517922" y="196619"/>
                  </a:cubicBezTo>
                  <a:cubicBezTo>
                    <a:pt x="517922" y="181141"/>
                    <a:pt x="514226" y="169234"/>
                    <a:pt x="506834" y="160900"/>
                  </a:cubicBezTo>
                  <a:cubicBezTo>
                    <a:pt x="499442" y="152566"/>
                    <a:pt x="490289" y="148399"/>
                    <a:pt x="479375" y="148399"/>
                  </a:cubicBezTo>
                  <a:close/>
                  <a:moveTo>
                    <a:pt x="845195" y="147357"/>
                  </a:moveTo>
                  <a:cubicBezTo>
                    <a:pt x="834976" y="147357"/>
                    <a:pt x="826492" y="151301"/>
                    <a:pt x="819745" y="159189"/>
                  </a:cubicBezTo>
                  <a:cubicBezTo>
                    <a:pt x="812998" y="167076"/>
                    <a:pt x="809625" y="178759"/>
                    <a:pt x="809625" y="194238"/>
                  </a:cubicBezTo>
                  <a:cubicBezTo>
                    <a:pt x="809625" y="211998"/>
                    <a:pt x="813147" y="225119"/>
                    <a:pt x="820192" y="233603"/>
                  </a:cubicBezTo>
                  <a:cubicBezTo>
                    <a:pt x="827236" y="242086"/>
                    <a:pt x="835819" y="246327"/>
                    <a:pt x="845939" y="246327"/>
                  </a:cubicBezTo>
                  <a:cubicBezTo>
                    <a:pt x="855663" y="246327"/>
                    <a:pt x="863749" y="242433"/>
                    <a:pt x="870198" y="234644"/>
                  </a:cubicBezTo>
                  <a:cubicBezTo>
                    <a:pt x="876647" y="226856"/>
                    <a:pt x="879872" y="214081"/>
                    <a:pt x="879872" y="196321"/>
                  </a:cubicBezTo>
                  <a:cubicBezTo>
                    <a:pt x="879872" y="179752"/>
                    <a:pt x="876548" y="167449"/>
                    <a:pt x="869900" y="159412"/>
                  </a:cubicBezTo>
                  <a:cubicBezTo>
                    <a:pt x="863253" y="151375"/>
                    <a:pt x="855018" y="147357"/>
                    <a:pt x="845195" y="147357"/>
                  </a:cubicBezTo>
                  <a:close/>
                  <a:moveTo>
                    <a:pt x="1879997" y="146315"/>
                  </a:moveTo>
                  <a:cubicBezTo>
                    <a:pt x="1870869" y="146315"/>
                    <a:pt x="1863328" y="149639"/>
                    <a:pt x="1857375" y="156286"/>
                  </a:cubicBezTo>
                  <a:cubicBezTo>
                    <a:pt x="1851422" y="162934"/>
                    <a:pt x="1848495" y="171963"/>
                    <a:pt x="1848594" y="183373"/>
                  </a:cubicBezTo>
                  <a:lnTo>
                    <a:pt x="1911102" y="183373"/>
                  </a:lnTo>
                  <a:cubicBezTo>
                    <a:pt x="1910804" y="171268"/>
                    <a:pt x="1907679" y="162066"/>
                    <a:pt x="1901726" y="155766"/>
                  </a:cubicBezTo>
                  <a:cubicBezTo>
                    <a:pt x="1895773" y="149465"/>
                    <a:pt x="1888530" y="146315"/>
                    <a:pt x="1879997" y="146315"/>
                  </a:cubicBezTo>
                  <a:close/>
                  <a:moveTo>
                    <a:pt x="1721941" y="117889"/>
                  </a:moveTo>
                  <a:lnTo>
                    <a:pt x="1763762" y="117889"/>
                  </a:lnTo>
                  <a:lnTo>
                    <a:pt x="1763762" y="275944"/>
                  </a:lnTo>
                  <a:lnTo>
                    <a:pt x="1721941" y="275944"/>
                  </a:lnTo>
                  <a:close/>
                  <a:moveTo>
                    <a:pt x="588466" y="117889"/>
                  </a:moveTo>
                  <a:lnTo>
                    <a:pt x="630287" y="117889"/>
                  </a:lnTo>
                  <a:lnTo>
                    <a:pt x="630287" y="275944"/>
                  </a:lnTo>
                  <a:lnTo>
                    <a:pt x="588466" y="275944"/>
                  </a:lnTo>
                  <a:close/>
                  <a:moveTo>
                    <a:pt x="2079278" y="114317"/>
                  </a:moveTo>
                  <a:cubicBezTo>
                    <a:pt x="2088505" y="114317"/>
                    <a:pt x="2096939" y="115979"/>
                    <a:pt x="2104578" y="119303"/>
                  </a:cubicBezTo>
                  <a:cubicBezTo>
                    <a:pt x="2112218" y="122626"/>
                    <a:pt x="2117998" y="126868"/>
                    <a:pt x="2121917" y="132027"/>
                  </a:cubicBezTo>
                  <a:cubicBezTo>
                    <a:pt x="2125836" y="137187"/>
                    <a:pt x="2128565" y="143041"/>
                    <a:pt x="2130102" y="149589"/>
                  </a:cubicBezTo>
                  <a:cubicBezTo>
                    <a:pt x="2131640" y="156138"/>
                    <a:pt x="2132409" y="165514"/>
                    <a:pt x="2132409" y="177718"/>
                  </a:cubicBezTo>
                  <a:lnTo>
                    <a:pt x="2132409" y="275944"/>
                  </a:lnTo>
                  <a:lnTo>
                    <a:pt x="2090589" y="275944"/>
                  </a:lnTo>
                  <a:lnTo>
                    <a:pt x="2090589" y="195279"/>
                  </a:lnTo>
                  <a:cubicBezTo>
                    <a:pt x="2090589" y="178214"/>
                    <a:pt x="2089696" y="167176"/>
                    <a:pt x="2087910" y="162165"/>
                  </a:cubicBezTo>
                  <a:cubicBezTo>
                    <a:pt x="2086124" y="157155"/>
                    <a:pt x="2083222" y="153260"/>
                    <a:pt x="2079203" y="150482"/>
                  </a:cubicBezTo>
                  <a:cubicBezTo>
                    <a:pt x="2075185" y="147704"/>
                    <a:pt x="2070348" y="146315"/>
                    <a:pt x="2064692" y="146315"/>
                  </a:cubicBezTo>
                  <a:cubicBezTo>
                    <a:pt x="2057450" y="146315"/>
                    <a:pt x="2050951" y="148299"/>
                    <a:pt x="2045196" y="152268"/>
                  </a:cubicBezTo>
                  <a:cubicBezTo>
                    <a:pt x="2039441" y="156237"/>
                    <a:pt x="2035497" y="161495"/>
                    <a:pt x="2033364" y="168044"/>
                  </a:cubicBezTo>
                  <a:cubicBezTo>
                    <a:pt x="2031231" y="174592"/>
                    <a:pt x="2030164" y="186697"/>
                    <a:pt x="2030164" y="204358"/>
                  </a:cubicBezTo>
                  <a:lnTo>
                    <a:pt x="2030164" y="275944"/>
                  </a:lnTo>
                  <a:lnTo>
                    <a:pt x="1988344" y="275944"/>
                  </a:lnTo>
                  <a:lnTo>
                    <a:pt x="1988344" y="117889"/>
                  </a:lnTo>
                  <a:lnTo>
                    <a:pt x="2027188" y="117889"/>
                  </a:lnTo>
                  <a:lnTo>
                    <a:pt x="2027188" y="141106"/>
                  </a:lnTo>
                  <a:cubicBezTo>
                    <a:pt x="2040979" y="123247"/>
                    <a:pt x="2058343" y="114317"/>
                    <a:pt x="2079278" y="114317"/>
                  </a:cubicBezTo>
                  <a:close/>
                  <a:moveTo>
                    <a:pt x="1877467" y="114317"/>
                  </a:moveTo>
                  <a:cubicBezTo>
                    <a:pt x="1900982" y="114317"/>
                    <a:pt x="1919536" y="122081"/>
                    <a:pt x="1933129" y="137608"/>
                  </a:cubicBezTo>
                  <a:cubicBezTo>
                    <a:pt x="1946721" y="153136"/>
                    <a:pt x="1953220" y="176924"/>
                    <a:pt x="1952625" y="208972"/>
                  </a:cubicBezTo>
                  <a:lnTo>
                    <a:pt x="1847850" y="208972"/>
                  </a:lnTo>
                  <a:cubicBezTo>
                    <a:pt x="1848148" y="221374"/>
                    <a:pt x="1851521" y="231023"/>
                    <a:pt x="1857970" y="237919"/>
                  </a:cubicBezTo>
                  <a:cubicBezTo>
                    <a:pt x="1864419" y="244814"/>
                    <a:pt x="1872456" y="248262"/>
                    <a:pt x="1882080" y="248262"/>
                  </a:cubicBezTo>
                  <a:cubicBezTo>
                    <a:pt x="1888629" y="248262"/>
                    <a:pt x="1894136" y="246476"/>
                    <a:pt x="1898600" y="242904"/>
                  </a:cubicBezTo>
                  <a:cubicBezTo>
                    <a:pt x="1903065" y="239333"/>
                    <a:pt x="1906439" y="233578"/>
                    <a:pt x="1908721" y="225640"/>
                  </a:cubicBezTo>
                  <a:lnTo>
                    <a:pt x="1950393" y="232635"/>
                  </a:lnTo>
                  <a:cubicBezTo>
                    <a:pt x="1945035" y="247915"/>
                    <a:pt x="1936576" y="259548"/>
                    <a:pt x="1925017" y="267535"/>
                  </a:cubicBezTo>
                  <a:cubicBezTo>
                    <a:pt x="1913458" y="275523"/>
                    <a:pt x="1898997" y="279516"/>
                    <a:pt x="1881634" y="279516"/>
                  </a:cubicBezTo>
                  <a:cubicBezTo>
                    <a:pt x="1854150" y="279516"/>
                    <a:pt x="1833811" y="270537"/>
                    <a:pt x="1820614" y="252578"/>
                  </a:cubicBezTo>
                  <a:cubicBezTo>
                    <a:pt x="1810196" y="238191"/>
                    <a:pt x="1804987" y="220034"/>
                    <a:pt x="1804987" y="198107"/>
                  </a:cubicBezTo>
                  <a:cubicBezTo>
                    <a:pt x="1804987" y="171913"/>
                    <a:pt x="1811834" y="151400"/>
                    <a:pt x="1825526" y="136567"/>
                  </a:cubicBezTo>
                  <a:cubicBezTo>
                    <a:pt x="1839218" y="121734"/>
                    <a:pt x="1856532" y="114317"/>
                    <a:pt x="1877467" y="114317"/>
                  </a:cubicBezTo>
                  <a:close/>
                  <a:moveTo>
                    <a:pt x="1671191" y="114317"/>
                  </a:moveTo>
                  <a:cubicBezTo>
                    <a:pt x="1680716" y="114317"/>
                    <a:pt x="1689894" y="116946"/>
                    <a:pt x="1698724" y="122205"/>
                  </a:cubicBezTo>
                  <a:lnTo>
                    <a:pt x="1685776" y="158668"/>
                  </a:lnTo>
                  <a:cubicBezTo>
                    <a:pt x="1678732" y="154104"/>
                    <a:pt x="1672183" y="151822"/>
                    <a:pt x="1666131" y="151822"/>
                  </a:cubicBezTo>
                  <a:cubicBezTo>
                    <a:pt x="1660277" y="151822"/>
                    <a:pt x="1655316" y="153434"/>
                    <a:pt x="1651248" y="156658"/>
                  </a:cubicBezTo>
                  <a:cubicBezTo>
                    <a:pt x="1647180" y="159883"/>
                    <a:pt x="1643980" y="165712"/>
                    <a:pt x="1641649" y="174146"/>
                  </a:cubicBezTo>
                  <a:cubicBezTo>
                    <a:pt x="1639317" y="182579"/>
                    <a:pt x="1638151" y="200240"/>
                    <a:pt x="1638151" y="227129"/>
                  </a:cubicBezTo>
                  <a:lnTo>
                    <a:pt x="1638151" y="275944"/>
                  </a:lnTo>
                  <a:lnTo>
                    <a:pt x="1596331" y="275944"/>
                  </a:lnTo>
                  <a:lnTo>
                    <a:pt x="1596331" y="117889"/>
                  </a:lnTo>
                  <a:lnTo>
                    <a:pt x="1635175" y="117889"/>
                  </a:lnTo>
                  <a:lnTo>
                    <a:pt x="1635175" y="140362"/>
                  </a:lnTo>
                  <a:cubicBezTo>
                    <a:pt x="1641822" y="129745"/>
                    <a:pt x="1647800" y="122750"/>
                    <a:pt x="1653108" y="119377"/>
                  </a:cubicBezTo>
                  <a:cubicBezTo>
                    <a:pt x="1658417" y="116004"/>
                    <a:pt x="1664444" y="114317"/>
                    <a:pt x="1671191" y="114317"/>
                  </a:cubicBezTo>
                  <a:close/>
                  <a:moveTo>
                    <a:pt x="1193155" y="114317"/>
                  </a:moveTo>
                  <a:cubicBezTo>
                    <a:pt x="1211808" y="114317"/>
                    <a:pt x="1225699" y="116525"/>
                    <a:pt x="1234827" y="120940"/>
                  </a:cubicBezTo>
                  <a:cubicBezTo>
                    <a:pt x="1243955" y="125355"/>
                    <a:pt x="1250380" y="130961"/>
                    <a:pt x="1254100" y="137757"/>
                  </a:cubicBezTo>
                  <a:cubicBezTo>
                    <a:pt x="1257821" y="144554"/>
                    <a:pt x="1259681" y="157031"/>
                    <a:pt x="1259681" y="175188"/>
                  </a:cubicBezTo>
                  <a:lnTo>
                    <a:pt x="1259235" y="224003"/>
                  </a:lnTo>
                  <a:cubicBezTo>
                    <a:pt x="1259235" y="237894"/>
                    <a:pt x="1259905" y="248138"/>
                    <a:pt x="1261244" y="254736"/>
                  </a:cubicBezTo>
                  <a:cubicBezTo>
                    <a:pt x="1262583" y="261334"/>
                    <a:pt x="1265089" y="268404"/>
                    <a:pt x="1268760" y="275944"/>
                  </a:cubicBezTo>
                  <a:lnTo>
                    <a:pt x="1227386" y="275944"/>
                  </a:lnTo>
                  <a:cubicBezTo>
                    <a:pt x="1226294" y="273166"/>
                    <a:pt x="1224955" y="269049"/>
                    <a:pt x="1223367" y="263591"/>
                  </a:cubicBezTo>
                  <a:cubicBezTo>
                    <a:pt x="1222673" y="261111"/>
                    <a:pt x="1222177" y="259474"/>
                    <a:pt x="1221879" y="258680"/>
                  </a:cubicBezTo>
                  <a:cubicBezTo>
                    <a:pt x="1214735" y="265625"/>
                    <a:pt x="1207095" y="270834"/>
                    <a:pt x="1198959" y="274307"/>
                  </a:cubicBezTo>
                  <a:cubicBezTo>
                    <a:pt x="1190823" y="277780"/>
                    <a:pt x="1182142" y="279516"/>
                    <a:pt x="1172915" y="279516"/>
                  </a:cubicBezTo>
                  <a:cubicBezTo>
                    <a:pt x="1156643" y="279516"/>
                    <a:pt x="1143819" y="275101"/>
                    <a:pt x="1134442" y="266270"/>
                  </a:cubicBezTo>
                  <a:cubicBezTo>
                    <a:pt x="1125066" y="257440"/>
                    <a:pt x="1120378" y="246278"/>
                    <a:pt x="1120378" y="232784"/>
                  </a:cubicBezTo>
                  <a:cubicBezTo>
                    <a:pt x="1120378" y="223854"/>
                    <a:pt x="1122511" y="215892"/>
                    <a:pt x="1126778" y="208897"/>
                  </a:cubicBezTo>
                  <a:cubicBezTo>
                    <a:pt x="1131044" y="201902"/>
                    <a:pt x="1137022" y="196544"/>
                    <a:pt x="1144712" y="192824"/>
                  </a:cubicBezTo>
                  <a:cubicBezTo>
                    <a:pt x="1152401" y="189103"/>
                    <a:pt x="1163489" y="185854"/>
                    <a:pt x="1177975" y="183075"/>
                  </a:cubicBezTo>
                  <a:cubicBezTo>
                    <a:pt x="1197521" y="179404"/>
                    <a:pt x="1211064" y="175981"/>
                    <a:pt x="1218605" y="172806"/>
                  </a:cubicBezTo>
                  <a:lnTo>
                    <a:pt x="1218605" y="168639"/>
                  </a:lnTo>
                  <a:cubicBezTo>
                    <a:pt x="1218605" y="160602"/>
                    <a:pt x="1216620" y="154873"/>
                    <a:pt x="1212652" y="151450"/>
                  </a:cubicBezTo>
                  <a:cubicBezTo>
                    <a:pt x="1208683" y="148026"/>
                    <a:pt x="1201192" y="146315"/>
                    <a:pt x="1190179" y="146315"/>
                  </a:cubicBezTo>
                  <a:cubicBezTo>
                    <a:pt x="1182737" y="146315"/>
                    <a:pt x="1176933" y="147778"/>
                    <a:pt x="1172766" y="150705"/>
                  </a:cubicBezTo>
                  <a:cubicBezTo>
                    <a:pt x="1168598" y="153632"/>
                    <a:pt x="1165225" y="158767"/>
                    <a:pt x="1162645" y="166109"/>
                  </a:cubicBezTo>
                  <a:lnTo>
                    <a:pt x="1124694" y="159263"/>
                  </a:lnTo>
                  <a:cubicBezTo>
                    <a:pt x="1128961" y="143983"/>
                    <a:pt x="1136303" y="132672"/>
                    <a:pt x="1146721" y="125330"/>
                  </a:cubicBezTo>
                  <a:cubicBezTo>
                    <a:pt x="1157139" y="117988"/>
                    <a:pt x="1172617" y="114317"/>
                    <a:pt x="1193155" y="114317"/>
                  </a:cubicBezTo>
                  <a:close/>
                  <a:moveTo>
                    <a:pt x="856506" y="114317"/>
                  </a:moveTo>
                  <a:cubicBezTo>
                    <a:pt x="874861" y="114317"/>
                    <a:pt x="890439" y="121510"/>
                    <a:pt x="903238" y="135897"/>
                  </a:cubicBezTo>
                  <a:cubicBezTo>
                    <a:pt x="916037" y="150284"/>
                    <a:pt x="922437" y="170326"/>
                    <a:pt x="922437" y="196024"/>
                  </a:cubicBezTo>
                  <a:cubicBezTo>
                    <a:pt x="922437" y="222416"/>
                    <a:pt x="915987" y="242929"/>
                    <a:pt x="903089" y="257564"/>
                  </a:cubicBezTo>
                  <a:cubicBezTo>
                    <a:pt x="890191" y="272199"/>
                    <a:pt x="874564" y="279516"/>
                    <a:pt x="856208" y="279516"/>
                  </a:cubicBezTo>
                  <a:cubicBezTo>
                    <a:pt x="847477" y="279516"/>
                    <a:pt x="839564" y="277780"/>
                    <a:pt x="832470" y="274307"/>
                  </a:cubicBezTo>
                  <a:cubicBezTo>
                    <a:pt x="825376" y="270834"/>
                    <a:pt x="817910" y="264881"/>
                    <a:pt x="810072" y="256448"/>
                  </a:cubicBezTo>
                  <a:lnTo>
                    <a:pt x="810072" y="336071"/>
                  </a:lnTo>
                  <a:lnTo>
                    <a:pt x="768251" y="336071"/>
                  </a:lnTo>
                  <a:lnTo>
                    <a:pt x="768251" y="117889"/>
                  </a:lnTo>
                  <a:lnTo>
                    <a:pt x="807244" y="117889"/>
                  </a:lnTo>
                  <a:lnTo>
                    <a:pt x="807244" y="141106"/>
                  </a:lnTo>
                  <a:cubicBezTo>
                    <a:pt x="812304" y="133168"/>
                    <a:pt x="819150" y="126719"/>
                    <a:pt x="827782" y="121758"/>
                  </a:cubicBezTo>
                  <a:cubicBezTo>
                    <a:pt x="836414" y="116797"/>
                    <a:pt x="845989" y="114317"/>
                    <a:pt x="856506" y="114317"/>
                  </a:cubicBezTo>
                  <a:close/>
                  <a:moveTo>
                    <a:pt x="479227" y="114317"/>
                  </a:moveTo>
                  <a:cubicBezTo>
                    <a:pt x="503138" y="114317"/>
                    <a:pt x="522734" y="122081"/>
                    <a:pt x="538014" y="137608"/>
                  </a:cubicBezTo>
                  <a:cubicBezTo>
                    <a:pt x="553293" y="153136"/>
                    <a:pt x="560933" y="172757"/>
                    <a:pt x="560933" y="196470"/>
                  </a:cubicBezTo>
                  <a:cubicBezTo>
                    <a:pt x="560933" y="220382"/>
                    <a:pt x="553219" y="240201"/>
                    <a:pt x="537791" y="255927"/>
                  </a:cubicBezTo>
                  <a:cubicBezTo>
                    <a:pt x="522362" y="271653"/>
                    <a:pt x="502940" y="279516"/>
                    <a:pt x="479524" y="279516"/>
                  </a:cubicBezTo>
                  <a:cubicBezTo>
                    <a:pt x="465038" y="279516"/>
                    <a:pt x="451222" y="276242"/>
                    <a:pt x="438076" y="269693"/>
                  </a:cubicBezTo>
                  <a:cubicBezTo>
                    <a:pt x="424929" y="263145"/>
                    <a:pt x="414933" y="253546"/>
                    <a:pt x="408087" y="240895"/>
                  </a:cubicBezTo>
                  <a:cubicBezTo>
                    <a:pt x="401241" y="228245"/>
                    <a:pt x="397818" y="212841"/>
                    <a:pt x="397818" y="194684"/>
                  </a:cubicBezTo>
                  <a:cubicBezTo>
                    <a:pt x="397818" y="180793"/>
                    <a:pt x="401241" y="167349"/>
                    <a:pt x="408087" y="154352"/>
                  </a:cubicBezTo>
                  <a:cubicBezTo>
                    <a:pt x="414933" y="141354"/>
                    <a:pt x="424632" y="131432"/>
                    <a:pt x="437183" y="124586"/>
                  </a:cubicBezTo>
                  <a:cubicBezTo>
                    <a:pt x="449734" y="117740"/>
                    <a:pt x="463749" y="114317"/>
                    <a:pt x="479227" y="114317"/>
                  </a:cubicBezTo>
                  <a:close/>
                  <a:moveTo>
                    <a:pt x="1537246" y="62078"/>
                  </a:moveTo>
                  <a:lnTo>
                    <a:pt x="1537246" y="117889"/>
                  </a:lnTo>
                  <a:lnTo>
                    <a:pt x="1565821" y="117889"/>
                  </a:lnTo>
                  <a:lnTo>
                    <a:pt x="1565821" y="151226"/>
                  </a:lnTo>
                  <a:lnTo>
                    <a:pt x="1537246" y="151226"/>
                  </a:lnTo>
                  <a:lnTo>
                    <a:pt x="1537246" y="214925"/>
                  </a:lnTo>
                  <a:cubicBezTo>
                    <a:pt x="1537246" y="227823"/>
                    <a:pt x="1537519" y="235339"/>
                    <a:pt x="1538064" y="237472"/>
                  </a:cubicBezTo>
                  <a:cubicBezTo>
                    <a:pt x="1538610" y="239605"/>
                    <a:pt x="1539850" y="241367"/>
                    <a:pt x="1541785" y="242756"/>
                  </a:cubicBezTo>
                  <a:cubicBezTo>
                    <a:pt x="1543720" y="244145"/>
                    <a:pt x="1546076" y="244839"/>
                    <a:pt x="1548854" y="244839"/>
                  </a:cubicBezTo>
                  <a:cubicBezTo>
                    <a:pt x="1552724" y="244839"/>
                    <a:pt x="1558330" y="243500"/>
                    <a:pt x="1565672" y="240821"/>
                  </a:cubicBezTo>
                  <a:lnTo>
                    <a:pt x="1569244" y="273265"/>
                  </a:lnTo>
                  <a:cubicBezTo>
                    <a:pt x="1559520" y="277433"/>
                    <a:pt x="1548507" y="279516"/>
                    <a:pt x="1536204" y="279516"/>
                  </a:cubicBezTo>
                  <a:cubicBezTo>
                    <a:pt x="1528663" y="279516"/>
                    <a:pt x="1521867" y="278251"/>
                    <a:pt x="1515815" y="275721"/>
                  </a:cubicBezTo>
                  <a:cubicBezTo>
                    <a:pt x="1509762" y="273191"/>
                    <a:pt x="1505322" y="269917"/>
                    <a:pt x="1502494" y="265898"/>
                  </a:cubicBezTo>
                  <a:cubicBezTo>
                    <a:pt x="1499667" y="261880"/>
                    <a:pt x="1497707" y="256448"/>
                    <a:pt x="1496616" y="249602"/>
                  </a:cubicBezTo>
                  <a:cubicBezTo>
                    <a:pt x="1495723" y="244740"/>
                    <a:pt x="1495276" y="234917"/>
                    <a:pt x="1495276" y="220134"/>
                  </a:cubicBezTo>
                  <a:lnTo>
                    <a:pt x="1495276" y="151226"/>
                  </a:lnTo>
                  <a:lnTo>
                    <a:pt x="1476077" y="151226"/>
                  </a:lnTo>
                  <a:lnTo>
                    <a:pt x="1476077" y="117889"/>
                  </a:lnTo>
                  <a:lnTo>
                    <a:pt x="1495276" y="117889"/>
                  </a:lnTo>
                  <a:lnTo>
                    <a:pt x="1495276" y="86486"/>
                  </a:lnTo>
                  <a:close/>
                  <a:moveTo>
                    <a:pt x="1346746" y="62078"/>
                  </a:moveTo>
                  <a:lnTo>
                    <a:pt x="1346746" y="117889"/>
                  </a:lnTo>
                  <a:lnTo>
                    <a:pt x="1375321" y="117889"/>
                  </a:lnTo>
                  <a:lnTo>
                    <a:pt x="1375321" y="151226"/>
                  </a:lnTo>
                  <a:lnTo>
                    <a:pt x="1346746" y="151226"/>
                  </a:lnTo>
                  <a:lnTo>
                    <a:pt x="1346746" y="214925"/>
                  </a:lnTo>
                  <a:cubicBezTo>
                    <a:pt x="1346746" y="227823"/>
                    <a:pt x="1347019" y="235339"/>
                    <a:pt x="1347564" y="237472"/>
                  </a:cubicBezTo>
                  <a:cubicBezTo>
                    <a:pt x="1348110" y="239605"/>
                    <a:pt x="1349350" y="241367"/>
                    <a:pt x="1351285" y="242756"/>
                  </a:cubicBezTo>
                  <a:cubicBezTo>
                    <a:pt x="1353220" y="244145"/>
                    <a:pt x="1355576" y="244839"/>
                    <a:pt x="1358354" y="244839"/>
                  </a:cubicBezTo>
                  <a:cubicBezTo>
                    <a:pt x="1362224" y="244839"/>
                    <a:pt x="1367830" y="243500"/>
                    <a:pt x="1375172" y="240821"/>
                  </a:cubicBezTo>
                  <a:lnTo>
                    <a:pt x="1378744" y="273265"/>
                  </a:lnTo>
                  <a:cubicBezTo>
                    <a:pt x="1369020" y="277433"/>
                    <a:pt x="1358007" y="279516"/>
                    <a:pt x="1345704" y="279516"/>
                  </a:cubicBezTo>
                  <a:cubicBezTo>
                    <a:pt x="1338163" y="279516"/>
                    <a:pt x="1331367" y="278251"/>
                    <a:pt x="1325315" y="275721"/>
                  </a:cubicBezTo>
                  <a:cubicBezTo>
                    <a:pt x="1319262" y="273191"/>
                    <a:pt x="1314822" y="269917"/>
                    <a:pt x="1311994" y="265898"/>
                  </a:cubicBezTo>
                  <a:cubicBezTo>
                    <a:pt x="1309167" y="261880"/>
                    <a:pt x="1307207" y="256448"/>
                    <a:pt x="1306116" y="249602"/>
                  </a:cubicBezTo>
                  <a:cubicBezTo>
                    <a:pt x="1305223" y="244740"/>
                    <a:pt x="1304776" y="234917"/>
                    <a:pt x="1304776" y="220134"/>
                  </a:cubicBezTo>
                  <a:lnTo>
                    <a:pt x="1304776" y="151226"/>
                  </a:lnTo>
                  <a:lnTo>
                    <a:pt x="1285577" y="151226"/>
                  </a:lnTo>
                  <a:lnTo>
                    <a:pt x="1285577" y="117889"/>
                  </a:lnTo>
                  <a:lnTo>
                    <a:pt x="1304776" y="117889"/>
                  </a:lnTo>
                  <a:lnTo>
                    <a:pt x="1304776" y="86486"/>
                  </a:lnTo>
                  <a:close/>
                  <a:moveTo>
                    <a:pt x="1721941" y="57762"/>
                  </a:moveTo>
                  <a:lnTo>
                    <a:pt x="1763762" y="57762"/>
                  </a:lnTo>
                  <a:lnTo>
                    <a:pt x="1763762" y="96458"/>
                  </a:lnTo>
                  <a:lnTo>
                    <a:pt x="1721941" y="96458"/>
                  </a:lnTo>
                  <a:close/>
                  <a:moveTo>
                    <a:pt x="950268" y="57762"/>
                  </a:moveTo>
                  <a:lnTo>
                    <a:pt x="992088" y="57762"/>
                  </a:lnTo>
                  <a:lnTo>
                    <a:pt x="992088" y="137981"/>
                  </a:lnTo>
                  <a:cubicBezTo>
                    <a:pt x="1005582" y="122205"/>
                    <a:pt x="1021705" y="114317"/>
                    <a:pt x="1040457" y="114317"/>
                  </a:cubicBezTo>
                  <a:cubicBezTo>
                    <a:pt x="1050082" y="114317"/>
                    <a:pt x="1058763" y="116103"/>
                    <a:pt x="1066502" y="119675"/>
                  </a:cubicBezTo>
                  <a:cubicBezTo>
                    <a:pt x="1074241" y="123247"/>
                    <a:pt x="1080070" y="127811"/>
                    <a:pt x="1083990" y="133367"/>
                  </a:cubicBezTo>
                  <a:cubicBezTo>
                    <a:pt x="1087909" y="138923"/>
                    <a:pt x="1090588" y="145075"/>
                    <a:pt x="1092026" y="151822"/>
                  </a:cubicBezTo>
                  <a:cubicBezTo>
                    <a:pt x="1093465" y="158568"/>
                    <a:pt x="1094184" y="169036"/>
                    <a:pt x="1094184" y="183224"/>
                  </a:cubicBezTo>
                  <a:lnTo>
                    <a:pt x="1094184" y="275944"/>
                  </a:lnTo>
                  <a:lnTo>
                    <a:pt x="1052364" y="275944"/>
                  </a:lnTo>
                  <a:lnTo>
                    <a:pt x="1052364" y="192452"/>
                  </a:lnTo>
                  <a:cubicBezTo>
                    <a:pt x="1052364" y="175882"/>
                    <a:pt x="1051570" y="165365"/>
                    <a:pt x="1049982" y="160900"/>
                  </a:cubicBezTo>
                  <a:cubicBezTo>
                    <a:pt x="1048395" y="156435"/>
                    <a:pt x="1045592" y="152888"/>
                    <a:pt x="1041574" y="150259"/>
                  </a:cubicBezTo>
                  <a:cubicBezTo>
                    <a:pt x="1037555" y="147630"/>
                    <a:pt x="1032520" y="146315"/>
                    <a:pt x="1026468" y="146315"/>
                  </a:cubicBezTo>
                  <a:cubicBezTo>
                    <a:pt x="1019522" y="146315"/>
                    <a:pt x="1013321" y="148002"/>
                    <a:pt x="1007864" y="151375"/>
                  </a:cubicBezTo>
                  <a:cubicBezTo>
                    <a:pt x="1002407" y="154749"/>
                    <a:pt x="998414" y="159833"/>
                    <a:pt x="995883" y="166630"/>
                  </a:cubicBezTo>
                  <a:cubicBezTo>
                    <a:pt x="993353" y="173426"/>
                    <a:pt x="992088" y="183472"/>
                    <a:pt x="992088" y="196768"/>
                  </a:cubicBezTo>
                  <a:lnTo>
                    <a:pt x="992088" y="275944"/>
                  </a:lnTo>
                  <a:lnTo>
                    <a:pt x="950268" y="275944"/>
                  </a:lnTo>
                  <a:close/>
                  <a:moveTo>
                    <a:pt x="588466" y="57762"/>
                  </a:moveTo>
                  <a:lnTo>
                    <a:pt x="630287" y="57762"/>
                  </a:lnTo>
                  <a:lnTo>
                    <a:pt x="630287" y="96458"/>
                  </a:lnTo>
                  <a:lnTo>
                    <a:pt x="588466" y="96458"/>
                  </a:lnTo>
                  <a:close/>
                  <a:moveTo>
                    <a:pt x="226368" y="57762"/>
                  </a:moveTo>
                  <a:lnTo>
                    <a:pt x="268188" y="57762"/>
                  </a:lnTo>
                  <a:lnTo>
                    <a:pt x="268188" y="137981"/>
                  </a:lnTo>
                  <a:cubicBezTo>
                    <a:pt x="281682" y="122205"/>
                    <a:pt x="297805" y="114317"/>
                    <a:pt x="316558" y="114317"/>
                  </a:cubicBezTo>
                  <a:cubicBezTo>
                    <a:pt x="326182" y="114317"/>
                    <a:pt x="334863" y="116103"/>
                    <a:pt x="342602" y="119675"/>
                  </a:cubicBezTo>
                  <a:cubicBezTo>
                    <a:pt x="350341" y="123247"/>
                    <a:pt x="356171" y="127811"/>
                    <a:pt x="360090" y="133367"/>
                  </a:cubicBezTo>
                  <a:cubicBezTo>
                    <a:pt x="364009" y="138923"/>
                    <a:pt x="366688" y="145075"/>
                    <a:pt x="368126" y="151822"/>
                  </a:cubicBezTo>
                  <a:cubicBezTo>
                    <a:pt x="369565" y="158568"/>
                    <a:pt x="370284" y="169036"/>
                    <a:pt x="370284" y="183224"/>
                  </a:cubicBezTo>
                  <a:lnTo>
                    <a:pt x="370284" y="275944"/>
                  </a:lnTo>
                  <a:lnTo>
                    <a:pt x="328464" y="275944"/>
                  </a:lnTo>
                  <a:lnTo>
                    <a:pt x="328464" y="192452"/>
                  </a:lnTo>
                  <a:cubicBezTo>
                    <a:pt x="328464" y="175882"/>
                    <a:pt x="327670" y="165365"/>
                    <a:pt x="326083" y="160900"/>
                  </a:cubicBezTo>
                  <a:cubicBezTo>
                    <a:pt x="324495" y="156435"/>
                    <a:pt x="321692" y="152888"/>
                    <a:pt x="317674" y="150259"/>
                  </a:cubicBezTo>
                  <a:cubicBezTo>
                    <a:pt x="313655" y="147630"/>
                    <a:pt x="308620" y="146315"/>
                    <a:pt x="302568" y="146315"/>
                  </a:cubicBezTo>
                  <a:cubicBezTo>
                    <a:pt x="295622" y="146315"/>
                    <a:pt x="289421" y="148002"/>
                    <a:pt x="283964" y="151375"/>
                  </a:cubicBezTo>
                  <a:cubicBezTo>
                    <a:pt x="278507" y="154749"/>
                    <a:pt x="274514" y="159833"/>
                    <a:pt x="271983" y="166630"/>
                  </a:cubicBezTo>
                  <a:cubicBezTo>
                    <a:pt x="269453" y="173426"/>
                    <a:pt x="268188" y="183472"/>
                    <a:pt x="268188" y="196768"/>
                  </a:cubicBezTo>
                  <a:lnTo>
                    <a:pt x="268188" y="275944"/>
                  </a:lnTo>
                  <a:lnTo>
                    <a:pt x="226368" y="275944"/>
                  </a:lnTo>
                  <a:close/>
                  <a:moveTo>
                    <a:pt x="1859756" y="54042"/>
                  </a:moveTo>
                  <a:lnTo>
                    <a:pt x="1898452" y="54042"/>
                  </a:lnTo>
                  <a:lnTo>
                    <a:pt x="1929259" y="97946"/>
                  </a:lnTo>
                  <a:lnTo>
                    <a:pt x="1895624" y="97946"/>
                  </a:lnTo>
                  <a:lnTo>
                    <a:pt x="1878360" y="75770"/>
                  </a:lnTo>
                  <a:lnTo>
                    <a:pt x="1862286" y="97946"/>
                  </a:lnTo>
                  <a:lnTo>
                    <a:pt x="1828502" y="97946"/>
                  </a:lnTo>
                  <a:close/>
                  <a:moveTo>
                    <a:pt x="1193899" y="54042"/>
                  </a:moveTo>
                  <a:lnTo>
                    <a:pt x="1240780" y="54042"/>
                  </a:lnTo>
                  <a:lnTo>
                    <a:pt x="1199852" y="98541"/>
                  </a:lnTo>
                  <a:lnTo>
                    <a:pt x="1173361" y="98541"/>
                  </a:lnTo>
                  <a:close/>
                  <a:moveTo>
                    <a:pt x="460177" y="54042"/>
                  </a:moveTo>
                  <a:lnTo>
                    <a:pt x="498872" y="54042"/>
                  </a:lnTo>
                  <a:lnTo>
                    <a:pt x="529679" y="97946"/>
                  </a:lnTo>
                  <a:lnTo>
                    <a:pt x="496044" y="97946"/>
                  </a:lnTo>
                  <a:lnTo>
                    <a:pt x="478780" y="75770"/>
                  </a:lnTo>
                  <a:lnTo>
                    <a:pt x="462707" y="97946"/>
                  </a:lnTo>
                  <a:lnTo>
                    <a:pt x="428923" y="97946"/>
                  </a:lnTo>
                  <a:close/>
                  <a:moveTo>
                    <a:pt x="102096" y="54042"/>
                  </a:moveTo>
                  <a:cubicBezTo>
                    <a:pt x="128786" y="54042"/>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7"/>
                    <a:pt x="45393" y="139518"/>
                    <a:pt x="45393" y="165514"/>
                  </a:cubicBezTo>
                  <a:cubicBezTo>
                    <a:pt x="45393" y="193097"/>
                    <a:pt x="50354" y="212742"/>
                    <a:pt x="60275" y="224450"/>
                  </a:cubicBezTo>
                  <a:cubicBezTo>
                    <a:pt x="70197" y="236158"/>
                    <a:pt x="83096" y="242011"/>
                    <a:pt x="98971" y="242011"/>
                  </a:cubicBezTo>
                  <a:cubicBezTo>
                    <a:pt x="110679" y="242011"/>
                    <a:pt x="120749" y="238291"/>
                    <a:pt x="129183" y="230849"/>
                  </a:cubicBezTo>
                  <a:cubicBezTo>
                    <a:pt x="137616" y="223408"/>
                    <a:pt x="143669" y="211700"/>
                    <a:pt x="147340" y="195726"/>
                  </a:cubicBezTo>
                  <a:lnTo>
                    <a:pt x="190054"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80"/>
                    <a:pt x="0" y="203118"/>
                    <a:pt x="0" y="168788"/>
                  </a:cubicBezTo>
                  <a:cubicBezTo>
                    <a:pt x="0" y="132474"/>
                    <a:pt x="9376" y="104271"/>
                    <a:pt x="28129" y="84179"/>
                  </a:cubicBezTo>
                  <a:cubicBezTo>
                    <a:pt x="46881" y="64087"/>
                    <a:pt x="71537" y="54042"/>
                    <a:pt x="102096" y="54042"/>
                  </a:cubicBezTo>
                  <a:close/>
                  <a:moveTo>
                    <a:pt x="431899" y="4035"/>
                  </a:moveTo>
                  <a:lnTo>
                    <a:pt x="478780" y="4035"/>
                  </a:lnTo>
                  <a:lnTo>
                    <a:pt x="499318" y="46005"/>
                  </a:lnTo>
                  <a:lnTo>
                    <a:pt x="472976" y="46005"/>
                  </a:lnTo>
                  <a:close/>
                  <a:moveTo>
                    <a:pt x="1870770" y="17"/>
                  </a:moveTo>
                  <a:cubicBezTo>
                    <a:pt x="1882973" y="116"/>
                    <a:pt x="1892945" y="2100"/>
                    <a:pt x="1900684" y="5970"/>
                  </a:cubicBezTo>
                  <a:cubicBezTo>
                    <a:pt x="1909217" y="10137"/>
                    <a:pt x="1913582" y="15942"/>
                    <a:pt x="1913781" y="23383"/>
                  </a:cubicBezTo>
                  <a:cubicBezTo>
                    <a:pt x="1914178" y="33702"/>
                    <a:pt x="1905149" y="40002"/>
                    <a:pt x="1886694" y="42284"/>
                  </a:cubicBezTo>
                  <a:lnTo>
                    <a:pt x="1886694" y="49725"/>
                  </a:lnTo>
                  <a:lnTo>
                    <a:pt x="1870025" y="49725"/>
                  </a:lnTo>
                  <a:lnTo>
                    <a:pt x="1870025" y="33354"/>
                  </a:lnTo>
                  <a:cubicBezTo>
                    <a:pt x="1875681" y="32759"/>
                    <a:pt x="1879302" y="32213"/>
                    <a:pt x="1880890" y="31717"/>
                  </a:cubicBezTo>
                  <a:cubicBezTo>
                    <a:pt x="1886148" y="30427"/>
                    <a:pt x="1888827" y="28145"/>
                    <a:pt x="1888927" y="24871"/>
                  </a:cubicBezTo>
                  <a:cubicBezTo>
                    <a:pt x="1889026" y="22589"/>
                    <a:pt x="1887637" y="20654"/>
                    <a:pt x="1884759" y="19067"/>
                  </a:cubicBezTo>
                  <a:cubicBezTo>
                    <a:pt x="1880592" y="16785"/>
                    <a:pt x="1873994" y="15644"/>
                    <a:pt x="1864965" y="15644"/>
                  </a:cubicBezTo>
                  <a:cubicBezTo>
                    <a:pt x="1861889" y="15644"/>
                    <a:pt x="1857226" y="15842"/>
                    <a:pt x="1850975" y="16239"/>
                  </a:cubicBezTo>
                  <a:lnTo>
                    <a:pt x="1849338" y="1059"/>
                  </a:lnTo>
                  <a:cubicBezTo>
                    <a:pt x="1853208" y="265"/>
                    <a:pt x="1860352" y="-82"/>
                    <a:pt x="1870770"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6" name="TextBox 25">
              <a:extLst>
                <a:ext uri="{FF2B5EF4-FFF2-40B4-BE49-F238E27FC236}">
                  <a16:creationId xmlns:a16="http://schemas.microsoft.com/office/drawing/2014/main" id="{C7D8CEE4-126C-4ACF-A1A0-EBA174D6B816}"/>
                </a:ext>
              </a:extLst>
            </p:cNvPr>
            <p:cNvSpPr txBox="1">
              <a:spLocks noChangeAspect="1"/>
            </p:cNvSpPr>
            <p:nvPr>
              <p:custDataLst>
                <p:tags r:id="rId6"/>
              </p:custDataLst>
            </p:nvPr>
          </p:nvSpPr>
          <p:spPr>
            <a:xfrm>
              <a:off x="8697132" y="4491449"/>
              <a:ext cx="2127684" cy="703064"/>
            </a:xfrm>
            <a:custGeom>
              <a:avLst/>
              <a:gdLst/>
              <a:ahLst/>
              <a:cxnLst/>
              <a:rect l="l" t="t" r="r" b="b"/>
              <a:pathLst>
                <a:path w="2127684" h="703064">
                  <a:moveTo>
                    <a:pt x="2034034" y="661244"/>
                  </a:moveTo>
                  <a:lnTo>
                    <a:pt x="2075854" y="661244"/>
                  </a:lnTo>
                  <a:lnTo>
                    <a:pt x="2075854" y="703064"/>
                  </a:lnTo>
                  <a:lnTo>
                    <a:pt x="2034034" y="703064"/>
                  </a:lnTo>
                  <a:close/>
                  <a:moveTo>
                    <a:pt x="949672" y="515839"/>
                  </a:moveTo>
                  <a:cubicBezTo>
                    <a:pt x="938361" y="515839"/>
                    <a:pt x="929184" y="520006"/>
                    <a:pt x="922139" y="528340"/>
                  </a:cubicBezTo>
                  <a:cubicBezTo>
                    <a:pt x="914698" y="537171"/>
                    <a:pt x="910977" y="549176"/>
                    <a:pt x="910977" y="564356"/>
                  </a:cubicBezTo>
                  <a:cubicBezTo>
                    <a:pt x="910977" y="579537"/>
                    <a:pt x="914698" y="591542"/>
                    <a:pt x="922139" y="600373"/>
                  </a:cubicBezTo>
                  <a:cubicBezTo>
                    <a:pt x="929184" y="608707"/>
                    <a:pt x="938361" y="612874"/>
                    <a:pt x="949672" y="612874"/>
                  </a:cubicBezTo>
                  <a:cubicBezTo>
                    <a:pt x="960983" y="612874"/>
                    <a:pt x="970111" y="608707"/>
                    <a:pt x="977057" y="600373"/>
                  </a:cubicBezTo>
                  <a:cubicBezTo>
                    <a:pt x="984498" y="591542"/>
                    <a:pt x="988219" y="579438"/>
                    <a:pt x="988219" y="564059"/>
                  </a:cubicBezTo>
                  <a:cubicBezTo>
                    <a:pt x="988219" y="548978"/>
                    <a:pt x="984498" y="537071"/>
                    <a:pt x="977057" y="528340"/>
                  </a:cubicBezTo>
                  <a:cubicBezTo>
                    <a:pt x="970111" y="520006"/>
                    <a:pt x="960983" y="515839"/>
                    <a:pt x="949672" y="515839"/>
                  </a:cubicBezTo>
                  <a:close/>
                  <a:moveTo>
                    <a:pt x="425797" y="515839"/>
                  </a:moveTo>
                  <a:cubicBezTo>
                    <a:pt x="414883" y="515839"/>
                    <a:pt x="405705" y="520006"/>
                    <a:pt x="398264" y="528340"/>
                  </a:cubicBezTo>
                  <a:cubicBezTo>
                    <a:pt x="390823" y="536674"/>
                    <a:pt x="387102" y="548680"/>
                    <a:pt x="387102" y="564356"/>
                  </a:cubicBezTo>
                  <a:cubicBezTo>
                    <a:pt x="387102" y="580033"/>
                    <a:pt x="390823" y="592039"/>
                    <a:pt x="398264" y="600373"/>
                  </a:cubicBezTo>
                  <a:cubicBezTo>
                    <a:pt x="405705" y="608707"/>
                    <a:pt x="414883" y="612874"/>
                    <a:pt x="425797" y="612874"/>
                  </a:cubicBezTo>
                  <a:cubicBezTo>
                    <a:pt x="436711" y="612874"/>
                    <a:pt x="445864" y="608707"/>
                    <a:pt x="453256" y="600373"/>
                  </a:cubicBezTo>
                  <a:cubicBezTo>
                    <a:pt x="460648" y="592039"/>
                    <a:pt x="464344" y="579934"/>
                    <a:pt x="464344" y="564059"/>
                  </a:cubicBezTo>
                  <a:cubicBezTo>
                    <a:pt x="464344" y="548581"/>
                    <a:pt x="460648" y="536674"/>
                    <a:pt x="453256" y="528340"/>
                  </a:cubicBezTo>
                  <a:cubicBezTo>
                    <a:pt x="445864" y="520006"/>
                    <a:pt x="436711" y="515839"/>
                    <a:pt x="425797" y="515839"/>
                  </a:cubicBezTo>
                  <a:close/>
                  <a:moveTo>
                    <a:pt x="2055018" y="513755"/>
                  </a:moveTo>
                  <a:cubicBezTo>
                    <a:pt x="2045891" y="513755"/>
                    <a:pt x="2038350" y="517079"/>
                    <a:pt x="2032397" y="523726"/>
                  </a:cubicBezTo>
                  <a:cubicBezTo>
                    <a:pt x="2026444" y="530374"/>
                    <a:pt x="2023517" y="539403"/>
                    <a:pt x="2023616" y="550813"/>
                  </a:cubicBezTo>
                  <a:lnTo>
                    <a:pt x="2086124" y="550813"/>
                  </a:lnTo>
                  <a:cubicBezTo>
                    <a:pt x="2085826" y="538708"/>
                    <a:pt x="2082701" y="529506"/>
                    <a:pt x="2076748" y="523206"/>
                  </a:cubicBezTo>
                  <a:cubicBezTo>
                    <a:pt x="2070794" y="516905"/>
                    <a:pt x="2063552" y="513755"/>
                    <a:pt x="2055018" y="513755"/>
                  </a:cubicBezTo>
                  <a:close/>
                  <a:moveTo>
                    <a:pt x="1531144" y="513755"/>
                  </a:moveTo>
                  <a:cubicBezTo>
                    <a:pt x="1522016" y="513755"/>
                    <a:pt x="1514475" y="517079"/>
                    <a:pt x="1508522" y="523726"/>
                  </a:cubicBezTo>
                  <a:cubicBezTo>
                    <a:pt x="1502569" y="530374"/>
                    <a:pt x="1499642" y="539403"/>
                    <a:pt x="1499741" y="550813"/>
                  </a:cubicBezTo>
                  <a:lnTo>
                    <a:pt x="1562249" y="550813"/>
                  </a:lnTo>
                  <a:cubicBezTo>
                    <a:pt x="1561951" y="538708"/>
                    <a:pt x="1558826" y="529506"/>
                    <a:pt x="1552873" y="523206"/>
                  </a:cubicBezTo>
                  <a:cubicBezTo>
                    <a:pt x="1546920" y="516905"/>
                    <a:pt x="1539676" y="513755"/>
                    <a:pt x="1531144" y="513755"/>
                  </a:cubicBezTo>
                  <a:close/>
                  <a:moveTo>
                    <a:pt x="534888" y="485329"/>
                  </a:moveTo>
                  <a:lnTo>
                    <a:pt x="576709" y="485329"/>
                  </a:lnTo>
                  <a:lnTo>
                    <a:pt x="576709" y="643384"/>
                  </a:lnTo>
                  <a:lnTo>
                    <a:pt x="534888" y="643384"/>
                  </a:lnTo>
                  <a:close/>
                  <a:moveTo>
                    <a:pt x="2052488" y="481757"/>
                  </a:moveTo>
                  <a:cubicBezTo>
                    <a:pt x="2076003" y="481757"/>
                    <a:pt x="2094558" y="489521"/>
                    <a:pt x="2108150" y="505048"/>
                  </a:cubicBezTo>
                  <a:cubicBezTo>
                    <a:pt x="2121743" y="520576"/>
                    <a:pt x="2128242" y="544364"/>
                    <a:pt x="2127647" y="576412"/>
                  </a:cubicBezTo>
                  <a:lnTo>
                    <a:pt x="2022872" y="576412"/>
                  </a:lnTo>
                  <a:cubicBezTo>
                    <a:pt x="2023170" y="588814"/>
                    <a:pt x="2026543" y="598463"/>
                    <a:pt x="2032992" y="605359"/>
                  </a:cubicBezTo>
                  <a:cubicBezTo>
                    <a:pt x="2039441" y="612254"/>
                    <a:pt x="2047478" y="615702"/>
                    <a:pt x="2057102" y="615702"/>
                  </a:cubicBezTo>
                  <a:cubicBezTo>
                    <a:pt x="2063651" y="615702"/>
                    <a:pt x="2069157" y="613916"/>
                    <a:pt x="2073622" y="610344"/>
                  </a:cubicBezTo>
                  <a:cubicBezTo>
                    <a:pt x="2078087" y="606772"/>
                    <a:pt x="2081460" y="601018"/>
                    <a:pt x="2083742" y="593080"/>
                  </a:cubicBezTo>
                  <a:lnTo>
                    <a:pt x="2125414" y="600075"/>
                  </a:lnTo>
                  <a:cubicBezTo>
                    <a:pt x="2120056" y="615355"/>
                    <a:pt x="2111598" y="626988"/>
                    <a:pt x="2100039" y="634975"/>
                  </a:cubicBezTo>
                  <a:cubicBezTo>
                    <a:pt x="2088480" y="642963"/>
                    <a:pt x="2074019" y="646956"/>
                    <a:pt x="2056656" y="646956"/>
                  </a:cubicBezTo>
                  <a:cubicBezTo>
                    <a:pt x="2029172" y="646956"/>
                    <a:pt x="2008832" y="637977"/>
                    <a:pt x="1995636" y="620018"/>
                  </a:cubicBezTo>
                  <a:cubicBezTo>
                    <a:pt x="1985218" y="605632"/>
                    <a:pt x="1980009" y="587474"/>
                    <a:pt x="1980009" y="565547"/>
                  </a:cubicBezTo>
                  <a:cubicBezTo>
                    <a:pt x="1980009" y="539353"/>
                    <a:pt x="1986856" y="518840"/>
                    <a:pt x="2000548" y="504007"/>
                  </a:cubicBezTo>
                  <a:cubicBezTo>
                    <a:pt x="2014240" y="489174"/>
                    <a:pt x="2031554" y="481757"/>
                    <a:pt x="2052488" y="481757"/>
                  </a:cubicBezTo>
                  <a:close/>
                  <a:moveTo>
                    <a:pt x="1810196" y="481757"/>
                  </a:moveTo>
                  <a:cubicBezTo>
                    <a:pt x="1820317" y="481757"/>
                    <a:pt x="1829098" y="483840"/>
                    <a:pt x="1836539" y="488008"/>
                  </a:cubicBezTo>
                  <a:cubicBezTo>
                    <a:pt x="1843980" y="492175"/>
                    <a:pt x="1850082" y="498475"/>
                    <a:pt x="1854845" y="506909"/>
                  </a:cubicBezTo>
                  <a:cubicBezTo>
                    <a:pt x="1861790" y="498475"/>
                    <a:pt x="1869281" y="492175"/>
                    <a:pt x="1877318" y="488008"/>
                  </a:cubicBezTo>
                  <a:cubicBezTo>
                    <a:pt x="1885355" y="483840"/>
                    <a:pt x="1893937" y="481757"/>
                    <a:pt x="1903065" y="481757"/>
                  </a:cubicBezTo>
                  <a:cubicBezTo>
                    <a:pt x="1914674" y="481757"/>
                    <a:pt x="1924496" y="484113"/>
                    <a:pt x="1932533" y="488826"/>
                  </a:cubicBezTo>
                  <a:cubicBezTo>
                    <a:pt x="1940570" y="493539"/>
                    <a:pt x="1946572" y="500460"/>
                    <a:pt x="1950542" y="509588"/>
                  </a:cubicBezTo>
                  <a:cubicBezTo>
                    <a:pt x="1953419" y="516335"/>
                    <a:pt x="1954858" y="527249"/>
                    <a:pt x="1954858" y="542330"/>
                  </a:cubicBezTo>
                  <a:lnTo>
                    <a:pt x="1954858" y="643384"/>
                  </a:lnTo>
                  <a:lnTo>
                    <a:pt x="1913037" y="643384"/>
                  </a:lnTo>
                  <a:lnTo>
                    <a:pt x="1913037" y="553046"/>
                  </a:lnTo>
                  <a:cubicBezTo>
                    <a:pt x="1913037" y="537369"/>
                    <a:pt x="1911598" y="527249"/>
                    <a:pt x="1908721" y="522685"/>
                  </a:cubicBezTo>
                  <a:cubicBezTo>
                    <a:pt x="1904851" y="516731"/>
                    <a:pt x="1898898" y="513755"/>
                    <a:pt x="1890861" y="513755"/>
                  </a:cubicBezTo>
                  <a:cubicBezTo>
                    <a:pt x="1885008" y="513755"/>
                    <a:pt x="1879501" y="515541"/>
                    <a:pt x="1874342" y="519113"/>
                  </a:cubicBezTo>
                  <a:cubicBezTo>
                    <a:pt x="1869182" y="522685"/>
                    <a:pt x="1865461" y="527918"/>
                    <a:pt x="1863179" y="534814"/>
                  </a:cubicBezTo>
                  <a:cubicBezTo>
                    <a:pt x="1860897" y="541710"/>
                    <a:pt x="1859756" y="552599"/>
                    <a:pt x="1859756" y="567482"/>
                  </a:cubicBezTo>
                  <a:lnTo>
                    <a:pt x="1859756" y="643384"/>
                  </a:lnTo>
                  <a:lnTo>
                    <a:pt x="1817936" y="643384"/>
                  </a:lnTo>
                  <a:lnTo>
                    <a:pt x="1817936" y="556766"/>
                  </a:lnTo>
                  <a:cubicBezTo>
                    <a:pt x="1817936" y="541387"/>
                    <a:pt x="1817192" y="531465"/>
                    <a:pt x="1815703" y="527001"/>
                  </a:cubicBezTo>
                  <a:cubicBezTo>
                    <a:pt x="1814215" y="522536"/>
                    <a:pt x="1811908" y="519212"/>
                    <a:pt x="1808782" y="517029"/>
                  </a:cubicBezTo>
                  <a:cubicBezTo>
                    <a:pt x="1805657" y="514846"/>
                    <a:pt x="1801416" y="513755"/>
                    <a:pt x="1796058" y="513755"/>
                  </a:cubicBezTo>
                  <a:cubicBezTo>
                    <a:pt x="1789609" y="513755"/>
                    <a:pt x="1783804" y="515491"/>
                    <a:pt x="1778645" y="518964"/>
                  </a:cubicBezTo>
                  <a:cubicBezTo>
                    <a:pt x="1773486" y="522437"/>
                    <a:pt x="1769790" y="527447"/>
                    <a:pt x="1767557" y="533996"/>
                  </a:cubicBezTo>
                  <a:cubicBezTo>
                    <a:pt x="1765325" y="540544"/>
                    <a:pt x="1764208" y="551408"/>
                    <a:pt x="1764208" y="566589"/>
                  </a:cubicBezTo>
                  <a:lnTo>
                    <a:pt x="1764208" y="643384"/>
                  </a:lnTo>
                  <a:lnTo>
                    <a:pt x="1722388" y="643384"/>
                  </a:lnTo>
                  <a:lnTo>
                    <a:pt x="1722388" y="485329"/>
                  </a:lnTo>
                  <a:lnTo>
                    <a:pt x="1760934" y="485329"/>
                  </a:lnTo>
                  <a:lnTo>
                    <a:pt x="1760934" y="506909"/>
                  </a:lnTo>
                  <a:cubicBezTo>
                    <a:pt x="1774726" y="490141"/>
                    <a:pt x="1791146" y="481757"/>
                    <a:pt x="1810196" y="481757"/>
                  </a:cubicBezTo>
                  <a:close/>
                  <a:moveTo>
                    <a:pt x="1528614" y="481757"/>
                  </a:moveTo>
                  <a:cubicBezTo>
                    <a:pt x="1552128" y="481757"/>
                    <a:pt x="1570682" y="489521"/>
                    <a:pt x="1584275" y="505048"/>
                  </a:cubicBezTo>
                  <a:cubicBezTo>
                    <a:pt x="1597868" y="520576"/>
                    <a:pt x="1604367" y="544364"/>
                    <a:pt x="1603772" y="576412"/>
                  </a:cubicBezTo>
                  <a:lnTo>
                    <a:pt x="1498997" y="576412"/>
                  </a:lnTo>
                  <a:cubicBezTo>
                    <a:pt x="1499294" y="588814"/>
                    <a:pt x="1502668" y="598463"/>
                    <a:pt x="1509117" y="605359"/>
                  </a:cubicBezTo>
                  <a:cubicBezTo>
                    <a:pt x="1515566" y="612254"/>
                    <a:pt x="1523603" y="615702"/>
                    <a:pt x="1533227" y="615702"/>
                  </a:cubicBezTo>
                  <a:cubicBezTo>
                    <a:pt x="1539776" y="615702"/>
                    <a:pt x="1545282" y="613916"/>
                    <a:pt x="1549747" y="610344"/>
                  </a:cubicBezTo>
                  <a:cubicBezTo>
                    <a:pt x="1554212" y="606772"/>
                    <a:pt x="1557586" y="601018"/>
                    <a:pt x="1559868" y="593080"/>
                  </a:cubicBezTo>
                  <a:lnTo>
                    <a:pt x="1601540" y="600075"/>
                  </a:lnTo>
                  <a:cubicBezTo>
                    <a:pt x="1596182" y="615355"/>
                    <a:pt x="1587723" y="626988"/>
                    <a:pt x="1576164" y="634975"/>
                  </a:cubicBezTo>
                  <a:cubicBezTo>
                    <a:pt x="1564605" y="642963"/>
                    <a:pt x="1550144" y="646956"/>
                    <a:pt x="1532781" y="646956"/>
                  </a:cubicBezTo>
                  <a:cubicBezTo>
                    <a:pt x="1505297" y="646956"/>
                    <a:pt x="1484958" y="637977"/>
                    <a:pt x="1471761" y="620018"/>
                  </a:cubicBezTo>
                  <a:cubicBezTo>
                    <a:pt x="1461343" y="605632"/>
                    <a:pt x="1456134" y="587474"/>
                    <a:pt x="1456134" y="565547"/>
                  </a:cubicBezTo>
                  <a:cubicBezTo>
                    <a:pt x="1456134" y="539353"/>
                    <a:pt x="1462980" y="518840"/>
                    <a:pt x="1476673" y="504007"/>
                  </a:cubicBezTo>
                  <a:cubicBezTo>
                    <a:pt x="1490365" y="489174"/>
                    <a:pt x="1507678" y="481757"/>
                    <a:pt x="1528614" y="481757"/>
                  </a:cubicBezTo>
                  <a:close/>
                  <a:moveTo>
                    <a:pt x="949523" y="481757"/>
                  </a:moveTo>
                  <a:cubicBezTo>
                    <a:pt x="973435" y="481757"/>
                    <a:pt x="993031" y="489496"/>
                    <a:pt x="1008310" y="504974"/>
                  </a:cubicBezTo>
                  <a:cubicBezTo>
                    <a:pt x="1022102" y="519063"/>
                    <a:pt x="1029692" y="536476"/>
                    <a:pt x="1031081" y="557213"/>
                  </a:cubicBezTo>
                  <a:cubicBezTo>
                    <a:pt x="1043980" y="551954"/>
                    <a:pt x="1050627" y="541933"/>
                    <a:pt x="1051024" y="527149"/>
                  </a:cubicBezTo>
                  <a:lnTo>
                    <a:pt x="1030784" y="527149"/>
                  </a:lnTo>
                  <a:lnTo>
                    <a:pt x="1030784" y="485329"/>
                  </a:lnTo>
                  <a:lnTo>
                    <a:pt x="1072604" y="485329"/>
                  </a:lnTo>
                  <a:lnTo>
                    <a:pt x="1072604" y="515243"/>
                  </a:lnTo>
                  <a:cubicBezTo>
                    <a:pt x="1072604" y="527546"/>
                    <a:pt x="1071538" y="537171"/>
                    <a:pt x="1069404" y="544116"/>
                  </a:cubicBezTo>
                  <a:cubicBezTo>
                    <a:pt x="1067271" y="551061"/>
                    <a:pt x="1063327" y="557262"/>
                    <a:pt x="1057573" y="562719"/>
                  </a:cubicBezTo>
                  <a:cubicBezTo>
                    <a:pt x="1050925" y="569169"/>
                    <a:pt x="1041846" y="574229"/>
                    <a:pt x="1030337" y="577900"/>
                  </a:cubicBezTo>
                  <a:cubicBezTo>
                    <a:pt x="1027857" y="595660"/>
                    <a:pt x="1020465" y="610791"/>
                    <a:pt x="1008162" y="623292"/>
                  </a:cubicBezTo>
                  <a:cubicBezTo>
                    <a:pt x="992684" y="639068"/>
                    <a:pt x="973237" y="646956"/>
                    <a:pt x="949821" y="646956"/>
                  </a:cubicBezTo>
                  <a:cubicBezTo>
                    <a:pt x="934839" y="646956"/>
                    <a:pt x="921048" y="643682"/>
                    <a:pt x="908447" y="637133"/>
                  </a:cubicBezTo>
                  <a:cubicBezTo>
                    <a:pt x="895052" y="630188"/>
                    <a:pt x="884982" y="620489"/>
                    <a:pt x="878235" y="608038"/>
                  </a:cubicBezTo>
                  <a:cubicBezTo>
                    <a:pt x="871488" y="595586"/>
                    <a:pt x="868114" y="580281"/>
                    <a:pt x="868114" y="562124"/>
                  </a:cubicBezTo>
                  <a:cubicBezTo>
                    <a:pt x="868114" y="547837"/>
                    <a:pt x="871538" y="534392"/>
                    <a:pt x="878384" y="521792"/>
                  </a:cubicBezTo>
                  <a:cubicBezTo>
                    <a:pt x="885527" y="508596"/>
                    <a:pt x="895300" y="498624"/>
                    <a:pt x="907703" y="491877"/>
                  </a:cubicBezTo>
                  <a:cubicBezTo>
                    <a:pt x="920105" y="485130"/>
                    <a:pt x="934045" y="481757"/>
                    <a:pt x="949523" y="481757"/>
                  </a:cubicBezTo>
                  <a:close/>
                  <a:moveTo>
                    <a:pt x="773757" y="481757"/>
                  </a:moveTo>
                  <a:cubicBezTo>
                    <a:pt x="793006" y="481757"/>
                    <a:pt x="808310" y="485899"/>
                    <a:pt x="819671" y="494184"/>
                  </a:cubicBezTo>
                  <a:cubicBezTo>
                    <a:pt x="831031" y="502469"/>
                    <a:pt x="839192" y="515094"/>
                    <a:pt x="844153" y="532061"/>
                  </a:cubicBezTo>
                  <a:lnTo>
                    <a:pt x="802928" y="539502"/>
                  </a:lnTo>
                  <a:cubicBezTo>
                    <a:pt x="801539" y="531267"/>
                    <a:pt x="798388" y="525066"/>
                    <a:pt x="793477" y="520899"/>
                  </a:cubicBezTo>
                  <a:cubicBezTo>
                    <a:pt x="788566" y="516731"/>
                    <a:pt x="782191" y="514648"/>
                    <a:pt x="774353" y="514648"/>
                  </a:cubicBezTo>
                  <a:cubicBezTo>
                    <a:pt x="763935" y="514648"/>
                    <a:pt x="755625" y="518245"/>
                    <a:pt x="749424" y="525438"/>
                  </a:cubicBezTo>
                  <a:cubicBezTo>
                    <a:pt x="743223" y="532631"/>
                    <a:pt x="740122" y="544662"/>
                    <a:pt x="740122" y="561529"/>
                  </a:cubicBezTo>
                  <a:cubicBezTo>
                    <a:pt x="740122" y="580281"/>
                    <a:pt x="743272" y="593527"/>
                    <a:pt x="749573" y="601266"/>
                  </a:cubicBezTo>
                  <a:cubicBezTo>
                    <a:pt x="755873" y="609005"/>
                    <a:pt x="764332" y="612874"/>
                    <a:pt x="774948" y="612874"/>
                  </a:cubicBezTo>
                  <a:cubicBezTo>
                    <a:pt x="782886" y="612874"/>
                    <a:pt x="789384" y="610617"/>
                    <a:pt x="794444" y="606103"/>
                  </a:cubicBezTo>
                  <a:cubicBezTo>
                    <a:pt x="799505" y="601588"/>
                    <a:pt x="803076" y="593824"/>
                    <a:pt x="805160" y="582811"/>
                  </a:cubicBezTo>
                  <a:lnTo>
                    <a:pt x="846237" y="589806"/>
                  </a:lnTo>
                  <a:cubicBezTo>
                    <a:pt x="841970" y="608658"/>
                    <a:pt x="833785" y="622896"/>
                    <a:pt x="821680" y="632520"/>
                  </a:cubicBezTo>
                  <a:cubicBezTo>
                    <a:pt x="809575" y="642144"/>
                    <a:pt x="793353" y="646956"/>
                    <a:pt x="773013" y="646956"/>
                  </a:cubicBezTo>
                  <a:cubicBezTo>
                    <a:pt x="749895" y="646956"/>
                    <a:pt x="731465" y="639664"/>
                    <a:pt x="717724" y="625078"/>
                  </a:cubicBezTo>
                  <a:cubicBezTo>
                    <a:pt x="703982" y="610493"/>
                    <a:pt x="697111" y="590302"/>
                    <a:pt x="697111" y="564505"/>
                  </a:cubicBezTo>
                  <a:cubicBezTo>
                    <a:pt x="697111" y="538411"/>
                    <a:pt x="704007" y="518096"/>
                    <a:pt x="717798" y="503560"/>
                  </a:cubicBezTo>
                  <a:cubicBezTo>
                    <a:pt x="731589" y="489025"/>
                    <a:pt x="750242" y="481757"/>
                    <a:pt x="773757" y="481757"/>
                  </a:cubicBezTo>
                  <a:close/>
                  <a:moveTo>
                    <a:pt x="425648" y="481757"/>
                  </a:moveTo>
                  <a:cubicBezTo>
                    <a:pt x="449560" y="481757"/>
                    <a:pt x="469156" y="489521"/>
                    <a:pt x="484436" y="505048"/>
                  </a:cubicBezTo>
                  <a:cubicBezTo>
                    <a:pt x="499715" y="520576"/>
                    <a:pt x="507355" y="540197"/>
                    <a:pt x="507355" y="563910"/>
                  </a:cubicBezTo>
                  <a:cubicBezTo>
                    <a:pt x="507355" y="587822"/>
                    <a:pt x="499641" y="607641"/>
                    <a:pt x="484212" y="623367"/>
                  </a:cubicBezTo>
                  <a:cubicBezTo>
                    <a:pt x="468784" y="639093"/>
                    <a:pt x="449362" y="646956"/>
                    <a:pt x="425946" y="646956"/>
                  </a:cubicBezTo>
                  <a:cubicBezTo>
                    <a:pt x="411460" y="646956"/>
                    <a:pt x="397644" y="643682"/>
                    <a:pt x="384497" y="637133"/>
                  </a:cubicBezTo>
                  <a:cubicBezTo>
                    <a:pt x="371351" y="630585"/>
                    <a:pt x="361355" y="620986"/>
                    <a:pt x="354509" y="608335"/>
                  </a:cubicBezTo>
                  <a:cubicBezTo>
                    <a:pt x="347662" y="595685"/>
                    <a:pt x="344239" y="580281"/>
                    <a:pt x="344239" y="562124"/>
                  </a:cubicBezTo>
                  <a:cubicBezTo>
                    <a:pt x="344239" y="548233"/>
                    <a:pt x="347662" y="534789"/>
                    <a:pt x="354509" y="521792"/>
                  </a:cubicBezTo>
                  <a:cubicBezTo>
                    <a:pt x="361355" y="508794"/>
                    <a:pt x="371053" y="498872"/>
                    <a:pt x="383604" y="492026"/>
                  </a:cubicBezTo>
                  <a:cubicBezTo>
                    <a:pt x="396156" y="485180"/>
                    <a:pt x="410170" y="481757"/>
                    <a:pt x="425648" y="481757"/>
                  </a:cubicBezTo>
                  <a:close/>
                  <a:moveTo>
                    <a:pt x="1226493" y="429518"/>
                  </a:moveTo>
                  <a:lnTo>
                    <a:pt x="1226493" y="485329"/>
                  </a:lnTo>
                  <a:lnTo>
                    <a:pt x="1255068" y="485329"/>
                  </a:lnTo>
                  <a:lnTo>
                    <a:pt x="1255068" y="518666"/>
                  </a:lnTo>
                  <a:lnTo>
                    <a:pt x="1226493" y="518666"/>
                  </a:lnTo>
                  <a:lnTo>
                    <a:pt x="1226493" y="582365"/>
                  </a:lnTo>
                  <a:cubicBezTo>
                    <a:pt x="1226493" y="595263"/>
                    <a:pt x="1226765" y="602779"/>
                    <a:pt x="1227311" y="604912"/>
                  </a:cubicBezTo>
                  <a:cubicBezTo>
                    <a:pt x="1227857" y="607045"/>
                    <a:pt x="1229097" y="608806"/>
                    <a:pt x="1231032" y="610196"/>
                  </a:cubicBezTo>
                  <a:cubicBezTo>
                    <a:pt x="1232967" y="611585"/>
                    <a:pt x="1235323" y="612279"/>
                    <a:pt x="1238101" y="612279"/>
                  </a:cubicBezTo>
                  <a:cubicBezTo>
                    <a:pt x="1241971" y="612279"/>
                    <a:pt x="1247577" y="610940"/>
                    <a:pt x="1254919" y="608261"/>
                  </a:cubicBezTo>
                  <a:lnTo>
                    <a:pt x="1258491" y="640705"/>
                  </a:lnTo>
                  <a:cubicBezTo>
                    <a:pt x="1248767" y="644872"/>
                    <a:pt x="1237754" y="646956"/>
                    <a:pt x="1225451" y="646956"/>
                  </a:cubicBezTo>
                  <a:cubicBezTo>
                    <a:pt x="1217910" y="646956"/>
                    <a:pt x="1211114" y="645691"/>
                    <a:pt x="1205061" y="643161"/>
                  </a:cubicBezTo>
                  <a:cubicBezTo>
                    <a:pt x="1199009" y="640631"/>
                    <a:pt x="1194569" y="637357"/>
                    <a:pt x="1191741" y="633338"/>
                  </a:cubicBezTo>
                  <a:cubicBezTo>
                    <a:pt x="1188914" y="629320"/>
                    <a:pt x="1186954" y="623888"/>
                    <a:pt x="1185862" y="617042"/>
                  </a:cubicBezTo>
                  <a:cubicBezTo>
                    <a:pt x="1184970" y="612180"/>
                    <a:pt x="1184523" y="602357"/>
                    <a:pt x="1184523" y="587574"/>
                  </a:cubicBezTo>
                  <a:lnTo>
                    <a:pt x="1184523" y="518666"/>
                  </a:lnTo>
                  <a:lnTo>
                    <a:pt x="1165324" y="518666"/>
                  </a:lnTo>
                  <a:lnTo>
                    <a:pt x="1165324" y="485329"/>
                  </a:lnTo>
                  <a:lnTo>
                    <a:pt x="1184523" y="485329"/>
                  </a:lnTo>
                  <a:lnTo>
                    <a:pt x="1184523" y="453926"/>
                  </a:lnTo>
                  <a:close/>
                  <a:moveTo>
                    <a:pt x="1287214" y="425202"/>
                  </a:moveTo>
                  <a:lnTo>
                    <a:pt x="1329035" y="425202"/>
                  </a:lnTo>
                  <a:lnTo>
                    <a:pt x="1329035" y="505421"/>
                  </a:lnTo>
                  <a:cubicBezTo>
                    <a:pt x="1342529" y="489645"/>
                    <a:pt x="1358652" y="481757"/>
                    <a:pt x="1377404" y="481757"/>
                  </a:cubicBezTo>
                  <a:cubicBezTo>
                    <a:pt x="1387028" y="481757"/>
                    <a:pt x="1395710" y="483543"/>
                    <a:pt x="1403449" y="487115"/>
                  </a:cubicBezTo>
                  <a:cubicBezTo>
                    <a:pt x="1411188" y="490687"/>
                    <a:pt x="1417017" y="495251"/>
                    <a:pt x="1420936" y="500807"/>
                  </a:cubicBezTo>
                  <a:cubicBezTo>
                    <a:pt x="1424856" y="506363"/>
                    <a:pt x="1427534" y="512515"/>
                    <a:pt x="1428973" y="519262"/>
                  </a:cubicBezTo>
                  <a:cubicBezTo>
                    <a:pt x="1430412" y="526008"/>
                    <a:pt x="1431131" y="536476"/>
                    <a:pt x="1431131" y="550664"/>
                  </a:cubicBezTo>
                  <a:lnTo>
                    <a:pt x="1431131" y="643384"/>
                  </a:lnTo>
                  <a:lnTo>
                    <a:pt x="1389310" y="643384"/>
                  </a:lnTo>
                  <a:lnTo>
                    <a:pt x="1389310" y="559892"/>
                  </a:lnTo>
                  <a:cubicBezTo>
                    <a:pt x="1389310" y="543322"/>
                    <a:pt x="1388517" y="532805"/>
                    <a:pt x="1386929" y="528340"/>
                  </a:cubicBezTo>
                  <a:cubicBezTo>
                    <a:pt x="1385342" y="523875"/>
                    <a:pt x="1382539" y="520328"/>
                    <a:pt x="1378520" y="517699"/>
                  </a:cubicBezTo>
                  <a:cubicBezTo>
                    <a:pt x="1374502" y="515070"/>
                    <a:pt x="1369467" y="513755"/>
                    <a:pt x="1363414" y="513755"/>
                  </a:cubicBezTo>
                  <a:cubicBezTo>
                    <a:pt x="1356469" y="513755"/>
                    <a:pt x="1350268" y="515442"/>
                    <a:pt x="1344811" y="518815"/>
                  </a:cubicBezTo>
                  <a:cubicBezTo>
                    <a:pt x="1339354" y="522189"/>
                    <a:pt x="1335360" y="527273"/>
                    <a:pt x="1332830" y="534070"/>
                  </a:cubicBezTo>
                  <a:cubicBezTo>
                    <a:pt x="1330300" y="540866"/>
                    <a:pt x="1329035" y="550912"/>
                    <a:pt x="1329035" y="564208"/>
                  </a:cubicBezTo>
                  <a:lnTo>
                    <a:pt x="1329035" y="643384"/>
                  </a:lnTo>
                  <a:lnTo>
                    <a:pt x="1287214" y="643384"/>
                  </a:lnTo>
                  <a:close/>
                  <a:moveTo>
                    <a:pt x="534888" y="425202"/>
                  </a:moveTo>
                  <a:lnTo>
                    <a:pt x="576709" y="425202"/>
                  </a:lnTo>
                  <a:lnTo>
                    <a:pt x="576709" y="463898"/>
                  </a:lnTo>
                  <a:lnTo>
                    <a:pt x="534888" y="463898"/>
                  </a:lnTo>
                  <a:close/>
                  <a:moveTo>
                    <a:pt x="172789" y="425202"/>
                  </a:moveTo>
                  <a:lnTo>
                    <a:pt x="214610" y="425202"/>
                  </a:lnTo>
                  <a:lnTo>
                    <a:pt x="214610" y="505421"/>
                  </a:lnTo>
                  <a:cubicBezTo>
                    <a:pt x="228104" y="489645"/>
                    <a:pt x="244227" y="481757"/>
                    <a:pt x="262979" y="481757"/>
                  </a:cubicBezTo>
                  <a:cubicBezTo>
                    <a:pt x="272604" y="481757"/>
                    <a:pt x="281285" y="483543"/>
                    <a:pt x="289024" y="487115"/>
                  </a:cubicBezTo>
                  <a:cubicBezTo>
                    <a:pt x="296763" y="490687"/>
                    <a:pt x="302592" y="495251"/>
                    <a:pt x="306512" y="500807"/>
                  </a:cubicBezTo>
                  <a:cubicBezTo>
                    <a:pt x="310431" y="506363"/>
                    <a:pt x="313110" y="512515"/>
                    <a:pt x="314548" y="519262"/>
                  </a:cubicBezTo>
                  <a:cubicBezTo>
                    <a:pt x="315987" y="526008"/>
                    <a:pt x="316706" y="536476"/>
                    <a:pt x="316706" y="550664"/>
                  </a:cubicBezTo>
                  <a:lnTo>
                    <a:pt x="316706" y="643384"/>
                  </a:lnTo>
                  <a:lnTo>
                    <a:pt x="274886" y="643384"/>
                  </a:lnTo>
                  <a:lnTo>
                    <a:pt x="274886" y="559892"/>
                  </a:lnTo>
                  <a:cubicBezTo>
                    <a:pt x="274886" y="543322"/>
                    <a:pt x="274092" y="532805"/>
                    <a:pt x="272504" y="528340"/>
                  </a:cubicBezTo>
                  <a:cubicBezTo>
                    <a:pt x="270917" y="523875"/>
                    <a:pt x="268114" y="520328"/>
                    <a:pt x="264096" y="517699"/>
                  </a:cubicBezTo>
                  <a:cubicBezTo>
                    <a:pt x="260077" y="515070"/>
                    <a:pt x="255042" y="513755"/>
                    <a:pt x="248989" y="513755"/>
                  </a:cubicBezTo>
                  <a:cubicBezTo>
                    <a:pt x="242044" y="513755"/>
                    <a:pt x="235843" y="515442"/>
                    <a:pt x="230386" y="518815"/>
                  </a:cubicBezTo>
                  <a:cubicBezTo>
                    <a:pt x="224929" y="522189"/>
                    <a:pt x="220935" y="527273"/>
                    <a:pt x="218405" y="534070"/>
                  </a:cubicBezTo>
                  <a:cubicBezTo>
                    <a:pt x="215875" y="540866"/>
                    <a:pt x="214610" y="550912"/>
                    <a:pt x="214610" y="564208"/>
                  </a:cubicBezTo>
                  <a:lnTo>
                    <a:pt x="214610" y="643384"/>
                  </a:lnTo>
                  <a:lnTo>
                    <a:pt x="172789" y="643384"/>
                  </a:lnTo>
                  <a:close/>
                  <a:moveTo>
                    <a:pt x="0" y="425202"/>
                  </a:moveTo>
                  <a:lnTo>
                    <a:pt x="41821" y="425202"/>
                  </a:lnTo>
                  <a:lnTo>
                    <a:pt x="41821" y="540990"/>
                  </a:lnTo>
                  <a:lnTo>
                    <a:pt x="90785" y="485329"/>
                  </a:lnTo>
                  <a:lnTo>
                    <a:pt x="142280" y="485329"/>
                  </a:lnTo>
                  <a:lnTo>
                    <a:pt x="88255" y="543074"/>
                  </a:lnTo>
                  <a:lnTo>
                    <a:pt x="146149" y="643384"/>
                  </a:lnTo>
                  <a:lnTo>
                    <a:pt x="101054" y="643384"/>
                  </a:lnTo>
                  <a:lnTo>
                    <a:pt x="61317" y="572393"/>
                  </a:lnTo>
                  <a:lnTo>
                    <a:pt x="41821" y="592783"/>
                  </a:lnTo>
                  <a:lnTo>
                    <a:pt x="41821" y="643384"/>
                  </a:lnTo>
                  <a:lnTo>
                    <a:pt x="0" y="643384"/>
                  </a:lnTo>
                  <a:close/>
                  <a:moveTo>
                    <a:pt x="1510903" y="421481"/>
                  </a:moveTo>
                  <a:lnTo>
                    <a:pt x="1549598" y="421481"/>
                  </a:lnTo>
                  <a:lnTo>
                    <a:pt x="1580406" y="465386"/>
                  </a:lnTo>
                  <a:lnTo>
                    <a:pt x="1546771" y="465386"/>
                  </a:lnTo>
                  <a:lnTo>
                    <a:pt x="1529507" y="443210"/>
                  </a:lnTo>
                  <a:lnTo>
                    <a:pt x="1513433" y="465386"/>
                  </a:lnTo>
                  <a:lnTo>
                    <a:pt x="1479649" y="465386"/>
                  </a:lnTo>
                  <a:close/>
                  <a:moveTo>
                    <a:pt x="418058" y="416273"/>
                  </a:moveTo>
                  <a:cubicBezTo>
                    <a:pt x="430262" y="416372"/>
                    <a:pt x="440234" y="418356"/>
                    <a:pt x="447973" y="422226"/>
                  </a:cubicBezTo>
                  <a:cubicBezTo>
                    <a:pt x="456505" y="426393"/>
                    <a:pt x="460871" y="432197"/>
                    <a:pt x="461070" y="439639"/>
                  </a:cubicBezTo>
                  <a:cubicBezTo>
                    <a:pt x="461466" y="449957"/>
                    <a:pt x="452438" y="456258"/>
                    <a:pt x="433983" y="458540"/>
                  </a:cubicBezTo>
                  <a:lnTo>
                    <a:pt x="433983" y="465981"/>
                  </a:lnTo>
                  <a:lnTo>
                    <a:pt x="417314" y="465981"/>
                  </a:lnTo>
                  <a:lnTo>
                    <a:pt x="417314" y="449610"/>
                  </a:lnTo>
                  <a:cubicBezTo>
                    <a:pt x="422970" y="449015"/>
                    <a:pt x="426591" y="448469"/>
                    <a:pt x="428178" y="447973"/>
                  </a:cubicBezTo>
                  <a:cubicBezTo>
                    <a:pt x="433437" y="446683"/>
                    <a:pt x="436116" y="444401"/>
                    <a:pt x="436215" y="441127"/>
                  </a:cubicBezTo>
                  <a:cubicBezTo>
                    <a:pt x="436314" y="438845"/>
                    <a:pt x="434925" y="436910"/>
                    <a:pt x="432048" y="435323"/>
                  </a:cubicBezTo>
                  <a:cubicBezTo>
                    <a:pt x="427881" y="433040"/>
                    <a:pt x="421283" y="431899"/>
                    <a:pt x="412254" y="431899"/>
                  </a:cubicBezTo>
                  <a:cubicBezTo>
                    <a:pt x="409178" y="431899"/>
                    <a:pt x="404515" y="432098"/>
                    <a:pt x="398264" y="432495"/>
                  </a:cubicBezTo>
                  <a:lnTo>
                    <a:pt x="396627" y="417314"/>
                  </a:lnTo>
                  <a:cubicBezTo>
                    <a:pt x="400496" y="416521"/>
                    <a:pt x="407640" y="416173"/>
                    <a:pt x="418058" y="416273"/>
                  </a:cubicBezTo>
                  <a:close/>
                  <a:moveTo>
                    <a:pt x="1521916" y="367457"/>
                  </a:moveTo>
                  <a:cubicBezTo>
                    <a:pt x="1534120" y="367556"/>
                    <a:pt x="1544092" y="369540"/>
                    <a:pt x="1551831" y="373410"/>
                  </a:cubicBezTo>
                  <a:cubicBezTo>
                    <a:pt x="1560364" y="377577"/>
                    <a:pt x="1564729" y="383381"/>
                    <a:pt x="1564928" y="390823"/>
                  </a:cubicBezTo>
                  <a:cubicBezTo>
                    <a:pt x="1565325" y="401142"/>
                    <a:pt x="1556296" y="407442"/>
                    <a:pt x="1537841" y="409724"/>
                  </a:cubicBezTo>
                  <a:lnTo>
                    <a:pt x="1537841" y="417165"/>
                  </a:lnTo>
                  <a:lnTo>
                    <a:pt x="1521172" y="417165"/>
                  </a:lnTo>
                  <a:lnTo>
                    <a:pt x="1521172" y="400794"/>
                  </a:lnTo>
                  <a:cubicBezTo>
                    <a:pt x="1526828" y="400199"/>
                    <a:pt x="1530449" y="399653"/>
                    <a:pt x="1532037" y="399157"/>
                  </a:cubicBezTo>
                  <a:cubicBezTo>
                    <a:pt x="1537295" y="397867"/>
                    <a:pt x="1539974" y="395585"/>
                    <a:pt x="1540073" y="392311"/>
                  </a:cubicBezTo>
                  <a:cubicBezTo>
                    <a:pt x="1540173" y="390029"/>
                    <a:pt x="1538784" y="388094"/>
                    <a:pt x="1535906" y="386507"/>
                  </a:cubicBezTo>
                  <a:cubicBezTo>
                    <a:pt x="1531739" y="384225"/>
                    <a:pt x="1525141" y="383084"/>
                    <a:pt x="1516112" y="383084"/>
                  </a:cubicBezTo>
                  <a:cubicBezTo>
                    <a:pt x="1513036" y="383084"/>
                    <a:pt x="1508373" y="383282"/>
                    <a:pt x="1502122" y="383679"/>
                  </a:cubicBezTo>
                  <a:lnTo>
                    <a:pt x="1500485" y="368499"/>
                  </a:lnTo>
                  <a:cubicBezTo>
                    <a:pt x="1504355" y="367705"/>
                    <a:pt x="1511498" y="367358"/>
                    <a:pt x="1521916" y="367457"/>
                  </a:cubicBezTo>
                  <a:close/>
                  <a:moveTo>
                    <a:pt x="1660326" y="196007"/>
                  </a:moveTo>
                  <a:cubicBezTo>
                    <a:pt x="1654969" y="197793"/>
                    <a:pt x="1646486" y="199926"/>
                    <a:pt x="1634877" y="202407"/>
                  </a:cubicBezTo>
                  <a:cubicBezTo>
                    <a:pt x="1623268" y="204887"/>
                    <a:pt x="1615678" y="207318"/>
                    <a:pt x="1612106" y="209699"/>
                  </a:cubicBezTo>
                  <a:cubicBezTo>
                    <a:pt x="1606649" y="213569"/>
                    <a:pt x="1603921" y="218480"/>
                    <a:pt x="1603921" y="224433"/>
                  </a:cubicBezTo>
                  <a:cubicBezTo>
                    <a:pt x="1603921" y="230287"/>
                    <a:pt x="1606104" y="235347"/>
                    <a:pt x="1610469" y="239614"/>
                  </a:cubicBezTo>
                  <a:cubicBezTo>
                    <a:pt x="1614835" y="243880"/>
                    <a:pt x="1620391" y="246013"/>
                    <a:pt x="1627138" y="246013"/>
                  </a:cubicBezTo>
                  <a:cubicBezTo>
                    <a:pt x="1634678" y="246013"/>
                    <a:pt x="1641872" y="243533"/>
                    <a:pt x="1648718" y="238572"/>
                  </a:cubicBezTo>
                  <a:cubicBezTo>
                    <a:pt x="1653778" y="234801"/>
                    <a:pt x="1657102" y="230188"/>
                    <a:pt x="1658690" y="224731"/>
                  </a:cubicBezTo>
                  <a:cubicBezTo>
                    <a:pt x="1659781" y="221159"/>
                    <a:pt x="1660326" y="214362"/>
                    <a:pt x="1660326" y="204341"/>
                  </a:cubicBezTo>
                  <a:close/>
                  <a:moveTo>
                    <a:pt x="1083022" y="144364"/>
                  </a:moveTo>
                  <a:cubicBezTo>
                    <a:pt x="1072108" y="144364"/>
                    <a:pt x="1062930" y="148531"/>
                    <a:pt x="1055489" y="156865"/>
                  </a:cubicBezTo>
                  <a:cubicBezTo>
                    <a:pt x="1048048" y="165199"/>
                    <a:pt x="1044327" y="177205"/>
                    <a:pt x="1044327" y="192882"/>
                  </a:cubicBezTo>
                  <a:cubicBezTo>
                    <a:pt x="1044327" y="208558"/>
                    <a:pt x="1048048" y="220564"/>
                    <a:pt x="1055489" y="228898"/>
                  </a:cubicBezTo>
                  <a:cubicBezTo>
                    <a:pt x="1062930" y="237232"/>
                    <a:pt x="1072108" y="241399"/>
                    <a:pt x="1083022" y="241399"/>
                  </a:cubicBezTo>
                  <a:cubicBezTo>
                    <a:pt x="1093936" y="241399"/>
                    <a:pt x="1103089" y="237232"/>
                    <a:pt x="1110481" y="228898"/>
                  </a:cubicBezTo>
                  <a:cubicBezTo>
                    <a:pt x="1117873" y="220564"/>
                    <a:pt x="1121569" y="208459"/>
                    <a:pt x="1121569" y="192584"/>
                  </a:cubicBezTo>
                  <a:cubicBezTo>
                    <a:pt x="1121569" y="177106"/>
                    <a:pt x="1117873" y="165199"/>
                    <a:pt x="1110481" y="156865"/>
                  </a:cubicBezTo>
                  <a:cubicBezTo>
                    <a:pt x="1103089" y="148531"/>
                    <a:pt x="1093936" y="144364"/>
                    <a:pt x="1083022" y="144364"/>
                  </a:cubicBezTo>
                  <a:close/>
                  <a:moveTo>
                    <a:pt x="540097" y="144364"/>
                  </a:moveTo>
                  <a:cubicBezTo>
                    <a:pt x="529183" y="144364"/>
                    <a:pt x="520005" y="148531"/>
                    <a:pt x="512564" y="156865"/>
                  </a:cubicBezTo>
                  <a:cubicBezTo>
                    <a:pt x="505123" y="165199"/>
                    <a:pt x="501402" y="177205"/>
                    <a:pt x="501402" y="192882"/>
                  </a:cubicBezTo>
                  <a:cubicBezTo>
                    <a:pt x="501402" y="208558"/>
                    <a:pt x="505123" y="220564"/>
                    <a:pt x="512564" y="228898"/>
                  </a:cubicBezTo>
                  <a:cubicBezTo>
                    <a:pt x="520005" y="237232"/>
                    <a:pt x="529183" y="241399"/>
                    <a:pt x="540097" y="241399"/>
                  </a:cubicBezTo>
                  <a:cubicBezTo>
                    <a:pt x="551011" y="241399"/>
                    <a:pt x="560164" y="237232"/>
                    <a:pt x="567556" y="228898"/>
                  </a:cubicBezTo>
                  <a:cubicBezTo>
                    <a:pt x="574948" y="220564"/>
                    <a:pt x="578644" y="208459"/>
                    <a:pt x="578644" y="192584"/>
                  </a:cubicBezTo>
                  <a:cubicBezTo>
                    <a:pt x="578644" y="177106"/>
                    <a:pt x="574948" y="165199"/>
                    <a:pt x="567556" y="156865"/>
                  </a:cubicBezTo>
                  <a:cubicBezTo>
                    <a:pt x="560164" y="148531"/>
                    <a:pt x="551011" y="144364"/>
                    <a:pt x="540097" y="144364"/>
                  </a:cubicBezTo>
                  <a:close/>
                  <a:moveTo>
                    <a:pt x="649188" y="113854"/>
                  </a:moveTo>
                  <a:lnTo>
                    <a:pt x="691009" y="113854"/>
                  </a:lnTo>
                  <a:lnTo>
                    <a:pt x="691009" y="271909"/>
                  </a:lnTo>
                  <a:lnTo>
                    <a:pt x="649188" y="271909"/>
                  </a:lnTo>
                  <a:close/>
                  <a:moveTo>
                    <a:pt x="1811982" y="110282"/>
                  </a:moveTo>
                  <a:cubicBezTo>
                    <a:pt x="1831231" y="110282"/>
                    <a:pt x="1846536" y="114424"/>
                    <a:pt x="1857896" y="122709"/>
                  </a:cubicBezTo>
                  <a:cubicBezTo>
                    <a:pt x="1869256" y="130994"/>
                    <a:pt x="1877417" y="143619"/>
                    <a:pt x="1882378" y="160586"/>
                  </a:cubicBezTo>
                  <a:lnTo>
                    <a:pt x="1841153" y="168027"/>
                  </a:lnTo>
                  <a:cubicBezTo>
                    <a:pt x="1839764" y="159792"/>
                    <a:pt x="1836614" y="153591"/>
                    <a:pt x="1831702" y="149424"/>
                  </a:cubicBezTo>
                  <a:cubicBezTo>
                    <a:pt x="1826791" y="145257"/>
                    <a:pt x="1820416" y="143173"/>
                    <a:pt x="1812578" y="143173"/>
                  </a:cubicBezTo>
                  <a:cubicBezTo>
                    <a:pt x="1802160" y="143173"/>
                    <a:pt x="1793850" y="146770"/>
                    <a:pt x="1787649" y="153963"/>
                  </a:cubicBezTo>
                  <a:cubicBezTo>
                    <a:pt x="1781448" y="161156"/>
                    <a:pt x="1778347" y="173187"/>
                    <a:pt x="1778347" y="190054"/>
                  </a:cubicBezTo>
                  <a:cubicBezTo>
                    <a:pt x="1778347" y="208806"/>
                    <a:pt x="1781498" y="222052"/>
                    <a:pt x="1787798" y="229791"/>
                  </a:cubicBezTo>
                  <a:cubicBezTo>
                    <a:pt x="1794098" y="237530"/>
                    <a:pt x="1802557" y="241399"/>
                    <a:pt x="1813173" y="241399"/>
                  </a:cubicBezTo>
                  <a:cubicBezTo>
                    <a:pt x="1821110" y="241399"/>
                    <a:pt x="1827609" y="239142"/>
                    <a:pt x="1832670" y="234628"/>
                  </a:cubicBezTo>
                  <a:cubicBezTo>
                    <a:pt x="1837730" y="230113"/>
                    <a:pt x="1841302" y="222349"/>
                    <a:pt x="1843385" y="211336"/>
                  </a:cubicBezTo>
                  <a:lnTo>
                    <a:pt x="1884462" y="218331"/>
                  </a:lnTo>
                  <a:cubicBezTo>
                    <a:pt x="1880195" y="237183"/>
                    <a:pt x="1872010" y="251421"/>
                    <a:pt x="1859905" y="261045"/>
                  </a:cubicBezTo>
                  <a:cubicBezTo>
                    <a:pt x="1847800" y="270669"/>
                    <a:pt x="1831578" y="275481"/>
                    <a:pt x="1811238" y="275481"/>
                  </a:cubicBezTo>
                  <a:cubicBezTo>
                    <a:pt x="1788120" y="275481"/>
                    <a:pt x="1769690" y="268189"/>
                    <a:pt x="1755949" y="253603"/>
                  </a:cubicBezTo>
                  <a:cubicBezTo>
                    <a:pt x="1742207" y="239018"/>
                    <a:pt x="1735336" y="218827"/>
                    <a:pt x="1735336" y="193030"/>
                  </a:cubicBezTo>
                  <a:cubicBezTo>
                    <a:pt x="1735336" y="166936"/>
                    <a:pt x="1742232" y="146621"/>
                    <a:pt x="1756023" y="132085"/>
                  </a:cubicBezTo>
                  <a:cubicBezTo>
                    <a:pt x="1769814" y="117550"/>
                    <a:pt x="1788468" y="110282"/>
                    <a:pt x="1811982" y="110282"/>
                  </a:cubicBezTo>
                  <a:close/>
                  <a:moveTo>
                    <a:pt x="1634877" y="110282"/>
                  </a:moveTo>
                  <a:cubicBezTo>
                    <a:pt x="1653530" y="110282"/>
                    <a:pt x="1667421" y="112490"/>
                    <a:pt x="1676549" y="116905"/>
                  </a:cubicBezTo>
                  <a:cubicBezTo>
                    <a:pt x="1685677" y="121320"/>
                    <a:pt x="1692101" y="126926"/>
                    <a:pt x="1695822" y="133722"/>
                  </a:cubicBezTo>
                  <a:cubicBezTo>
                    <a:pt x="1699543" y="140519"/>
                    <a:pt x="1701403" y="152996"/>
                    <a:pt x="1701403" y="171153"/>
                  </a:cubicBezTo>
                  <a:lnTo>
                    <a:pt x="1700957" y="219968"/>
                  </a:lnTo>
                  <a:cubicBezTo>
                    <a:pt x="1700957" y="233859"/>
                    <a:pt x="1701626" y="244103"/>
                    <a:pt x="1702966" y="250701"/>
                  </a:cubicBezTo>
                  <a:cubicBezTo>
                    <a:pt x="1704305" y="257299"/>
                    <a:pt x="1706810" y="264369"/>
                    <a:pt x="1710482" y="271909"/>
                  </a:cubicBezTo>
                  <a:lnTo>
                    <a:pt x="1669108" y="271909"/>
                  </a:lnTo>
                  <a:cubicBezTo>
                    <a:pt x="1668016" y="269131"/>
                    <a:pt x="1666676" y="265014"/>
                    <a:pt x="1665089" y="259556"/>
                  </a:cubicBezTo>
                  <a:cubicBezTo>
                    <a:pt x="1664394" y="257076"/>
                    <a:pt x="1663898" y="255439"/>
                    <a:pt x="1663601" y="254645"/>
                  </a:cubicBezTo>
                  <a:cubicBezTo>
                    <a:pt x="1656457" y="261590"/>
                    <a:pt x="1648817" y="266799"/>
                    <a:pt x="1640681" y="270272"/>
                  </a:cubicBezTo>
                  <a:cubicBezTo>
                    <a:pt x="1632545" y="273745"/>
                    <a:pt x="1623864" y="275481"/>
                    <a:pt x="1614636" y="275481"/>
                  </a:cubicBezTo>
                  <a:cubicBezTo>
                    <a:pt x="1598364" y="275481"/>
                    <a:pt x="1585540" y="271066"/>
                    <a:pt x="1576164" y="262235"/>
                  </a:cubicBezTo>
                  <a:cubicBezTo>
                    <a:pt x="1566788" y="253405"/>
                    <a:pt x="1562100" y="242243"/>
                    <a:pt x="1562100" y="228749"/>
                  </a:cubicBezTo>
                  <a:cubicBezTo>
                    <a:pt x="1562100" y="219819"/>
                    <a:pt x="1564233" y="211857"/>
                    <a:pt x="1568500" y="204862"/>
                  </a:cubicBezTo>
                  <a:cubicBezTo>
                    <a:pt x="1572766" y="197867"/>
                    <a:pt x="1578744" y="192509"/>
                    <a:pt x="1586433" y="188789"/>
                  </a:cubicBezTo>
                  <a:cubicBezTo>
                    <a:pt x="1594123" y="185068"/>
                    <a:pt x="1605211" y="181819"/>
                    <a:pt x="1619696" y="179040"/>
                  </a:cubicBezTo>
                  <a:cubicBezTo>
                    <a:pt x="1639242" y="175369"/>
                    <a:pt x="1652786" y="171946"/>
                    <a:pt x="1660326" y="168771"/>
                  </a:cubicBezTo>
                  <a:lnTo>
                    <a:pt x="1660326" y="164604"/>
                  </a:lnTo>
                  <a:cubicBezTo>
                    <a:pt x="1660326" y="156567"/>
                    <a:pt x="1658342" y="150838"/>
                    <a:pt x="1654374" y="147415"/>
                  </a:cubicBezTo>
                  <a:cubicBezTo>
                    <a:pt x="1650405" y="143991"/>
                    <a:pt x="1642914" y="142280"/>
                    <a:pt x="1631900" y="142280"/>
                  </a:cubicBezTo>
                  <a:cubicBezTo>
                    <a:pt x="1624459" y="142280"/>
                    <a:pt x="1618655" y="143743"/>
                    <a:pt x="1614488" y="146670"/>
                  </a:cubicBezTo>
                  <a:cubicBezTo>
                    <a:pt x="1610320" y="149597"/>
                    <a:pt x="1606947" y="154732"/>
                    <a:pt x="1604367" y="162074"/>
                  </a:cubicBezTo>
                  <a:lnTo>
                    <a:pt x="1566416" y="155228"/>
                  </a:lnTo>
                  <a:cubicBezTo>
                    <a:pt x="1570682" y="139948"/>
                    <a:pt x="1578025" y="128637"/>
                    <a:pt x="1588443" y="121295"/>
                  </a:cubicBezTo>
                  <a:cubicBezTo>
                    <a:pt x="1598860" y="113953"/>
                    <a:pt x="1614339" y="110282"/>
                    <a:pt x="1634877" y="110282"/>
                  </a:cubicBezTo>
                  <a:close/>
                  <a:moveTo>
                    <a:pt x="1282750" y="110282"/>
                  </a:moveTo>
                  <a:cubicBezTo>
                    <a:pt x="1291977" y="110282"/>
                    <a:pt x="1300411" y="111944"/>
                    <a:pt x="1308050" y="115268"/>
                  </a:cubicBezTo>
                  <a:cubicBezTo>
                    <a:pt x="1315690" y="118591"/>
                    <a:pt x="1321470" y="122833"/>
                    <a:pt x="1325389" y="127992"/>
                  </a:cubicBezTo>
                  <a:cubicBezTo>
                    <a:pt x="1329308" y="133152"/>
                    <a:pt x="1332037" y="139006"/>
                    <a:pt x="1333574" y="145554"/>
                  </a:cubicBezTo>
                  <a:cubicBezTo>
                    <a:pt x="1335112" y="152103"/>
                    <a:pt x="1335881" y="161479"/>
                    <a:pt x="1335881" y="173683"/>
                  </a:cubicBezTo>
                  <a:lnTo>
                    <a:pt x="1335881" y="271909"/>
                  </a:lnTo>
                  <a:lnTo>
                    <a:pt x="1294060" y="271909"/>
                  </a:lnTo>
                  <a:lnTo>
                    <a:pt x="1294060" y="191244"/>
                  </a:lnTo>
                  <a:cubicBezTo>
                    <a:pt x="1294060" y="174179"/>
                    <a:pt x="1293168" y="163141"/>
                    <a:pt x="1291382" y="158130"/>
                  </a:cubicBezTo>
                  <a:cubicBezTo>
                    <a:pt x="1289596" y="153120"/>
                    <a:pt x="1286694" y="149225"/>
                    <a:pt x="1282675" y="146447"/>
                  </a:cubicBezTo>
                  <a:cubicBezTo>
                    <a:pt x="1278657" y="143669"/>
                    <a:pt x="1273820" y="142280"/>
                    <a:pt x="1268164" y="142280"/>
                  </a:cubicBezTo>
                  <a:cubicBezTo>
                    <a:pt x="1260921" y="142280"/>
                    <a:pt x="1254422" y="144264"/>
                    <a:pt x="1248668" y="148233"/>
                  </a:cubicBezTo>
                  <a:cubicBezTo>
                    <a:pt x="1242913" y="152202"/>
                    <a:pt x="1238969" y="157460"/>
                    <a:pt x="1236836" y="164009"/>
                  </a:cubicBezTo>
                  <a:cubicBezTo>
                    <a:pt x="1234703" y="170557"/>
                    <a:pt x="1233636" y="182662"/>
                    <a:pt x="1233636" y="200323"/>
                  </a:cubicBezTo>
                  <a:lnTo>
                    <a:pt x="1233636" y="271909"/>
                  </a:lnTo>
                  <a:lnTo>
                    <a:pt x="1191816" y="271909"/>
                  </a:lnTo>
                  <a:lnTo>
                    <a:pt x="1191816" y="113854"/>
                  </a:lnTo>
                  <a:lnTo>
                    <a:pt x="1230660" y="113854"/>
                  </a:lnTo>
                  <a:lnTo>
                    <a:pt x="1230660" y="137071"/>
                  </a:lnTo>
                  <a:cubicBezTo>
                    <a:pt x="1244451" y="119212"/>
                    <a:pt x="1261814" y="110282"/>
                    <a:pt x="1282750" y="110282"/>
                  </a:cubicBezTo>
                  <a:close/>
                  <a:moveTo>
                    <a:pt x="1082873" y="110282"/>
                  </a:moveTo>
                  <a:cubicBezTo>
                    <a:pt x="1106785" y="110282"/>
                    <a:pt x="1126381" y="118046"/>
                    <a:pt x="1141660" y="133573"/>
                  </a:cubicBezTo>
                  <a:cubicBezTo>
                    <a:pt x="1156940" y="149101"/>
                    <a:pt x="1164580" y="168722"/>
                    <a:pt x="1164580" y="192435"/>
                  </a:cubicBezTo>
                  <a:cubicBezTo>
                    <a:pt x="1164580" y="216347"/>
                    <a:pt x="1156866" y="236166"/>
                    <a:pt x="1141437" y="251892"/>
                  </a:cubicBezTo>
                  <a:cubicBezTo>
                    <a:pt x="1126009" y="267618"/>
                    <a:pt x="1106587" y="275481"/>
                    <a:pt x="1083171" y="275481"/>
                  </a:cubicBezTo>
                  <a:cubicBezTo>
                    <a:pt x="1068685" y="275481"/>
                    <a:pt x="1054869" y="272207"/>
                    <a:pt x="1041722" y="265658"/>
                  </a:cubicBezTo>
                  <a:cubicBezTo>
                    <a:pt x="1028576" y="259110"/>
                    <a:pt x="1018580" y="249511"/>
                    <a:pt x="1011734" y="236860"/>
                  </a:cubicBezTo>
                  <a:cubicBezTo>
                    <a:pt x="1004888" y="224210"/>
                    <a:pt x="1001464" y="208806"/>
                    <a:pt x="1001464" y="190649"/>
                  </a:cubicBezTo>
                  <a:cubicBezTo>
                    <a:pt x="1001464" y="176758"/>
                    <a:pt x="1004888" y="163314"/>
                    <a:pt x="1011734" y="150317"/>
                  </a:cubicBezTo>
                  <a:cubicBezTo>
                    <a:pt x="1018580" y="137319"/>
                    <a:pt x="1028278" y="127397"/>
                    <a:pt x="1040830" y="120551"/>
                  </a:cubicBezTo>
                  <a:cubicBezTo>
                    <a:pt x="1053381" y="113705"/>
                    <a:pt x="1067395" y="110282"/>
                    <a:pt x="1082873" y="110282"/>
                  </a:cubicBezTo>
                  <a:close/>
                  <a:moveTo>
                    <a:pt x="920800" y="110282"/>
                  </a:moveTo>
                  <a:cubicBezTo>
                    <a:pt x="930027" y="110282"/>
                    <a:pt x="938461" y="111944"/>
                    <a:pt x="946100" y="115268"/>
                  </a:cubicBezTo>
                  <a:cubicBezTo>
                    <a:pt x="953740" y="118591"/>
                    <a:pt x="959520" y="122833"/>
                    <a:pt x="963439" y="127992"/>
                  </a:cubicBezTo>
                  <a:cubicBezTo>
                    <a:pt x="967358" y="133152"/>
                    <a:pt x="970087" y="139006"/>
                    <a:pt x="971624" y="145554"/>
                  </a:cubicBezTo>
                  <a:cubicBezTo>
                    <a:pt x="973162" y="152103"/>
                    <a:pt x="973931" y="161479"/>
                    <a:pt x="973931" y="173683"/>
                  </a:cubicBezTo>
                  <a:lnTo>
                    <a:pt x="973931" y="271909"/>
                  </a:lnTo>
                  <a:lnTo>
                    <a:pt x="932110" y="271909"/>
                  </a:lnTo>
                  <a:lnTo>
                    <a:pt x="932110" y="191244"/>
                  </a:lnTo>
                  <a:cubicBezTo>
                    <a:pt x="932110" y="174179"/>
                    <a:pt x="931218" y="163141"/>
                    <a:pt x="929432" y="158130"/>
                  </a:cubicBezTo>
                  <a:cubicBezTo>
                    <a:pt x="927646" y="153120"/>
                    <a:pt x="924744" y="149225"/>
                    <a:pt x="920725" y="146447"/>
                  </a:cubicBezTo>
                  <a:cubicBezTo>
                    <a:pt x="916707" y="143669"/>
                    <a:pt x="911870" y="142280"/>
                    <a:pt x="906214" y="142280"/>
                  </a:cubicBezTo>
                  <a:cubicBezTo>
                    <a:pt x="898972" y="142280"/>
                    <a:pt x="892472" y="144264"/>
                    <a:pt x="886718" y="148233"/>
                  </a:cubicBezTo>
                  <a:cubicBezTo>
                    <a:pt x="880963" y="152202"/>
                    <a:pt x="877019" y="157460"/>
                    <a:pt x="874886" y="164009"/>
                  </a:cubicBezTo>
                  <a:cubicBezTo>
                    <a:pt x="872753" y="170557"/>
                    <a:pt x="871686" y="182662"/>
                    <a:pt x="871686" y="200323"/>
                  </a:cubicBezTo>
                  <a:lnTo>
                    <a:pt x="871686" y="271909"/>
                  </a:lnTo>
                  <a:lnTo>
                    <a:pt x="829866" y="271909"/>
                  </a:lnTo>
                  <a:lnTo>
                    <a:pt x="829866" y="113854"/>
                  </a:lnTo>
                  <a:lnTo>
                    <a:pt x="868710" y="113854"/>
                  </a:lnTo>
                  <a:lnTo>
                    <a:pt x="868710" y="137071"/>
                  </a:lnTo>
                  <a:cubicBezTo>
                    <a:pt x="882501" y="119212"/>
                    <a:pt x="899864" y="110282"/>
                    <a:pt x="920800" y="110282"/>
                  </a:cubicBezTo>
                  <a:close/>
                  <a:moveTo>
                    <a:pt x="539948" y="110282"/>
                  </a:moveTo>
                  <a:cubicBezTo>
                    <a:pt x="563860" y="110282"/>
                    <a:pt x="583456" y="118046"/>
                    <a:pt x="598736" y="133573"/>
                  </a:cubicBezTo>
                  <a:cubicBezTo>
                    <a:pt x="614015" y="149101"/>
                    <a:pt x="621655" y="168722"/>
                    <a:pt x="621655" y="192435"/>
                  </a:cubicBezTo>
                  <a:cubicBezTo>
                    <a:pt x="621655" y="216347"/>
                    <a:pt x="613941" y="236166"/>
                    <a:pt x="598512" y="251892"/>
                  </a:cubicBezTo>
                  <a:cubicBezTo>
                    <a:pt x="583084" y="267618"/>
                    <a:pt x="563662" y="275481"/>
                    <a:pt x="540246" y="275481"/>
                  </a:cubicBezTo>
                  <a:cubicBezTo>
                    <a:pt x="525760" y="275481"/>
                    <a:pt x="511944" y="272207"/>
                    <a:pt x="498797" y="265658"/>
                  </a:cubicBezTo>
                  <a:cubicBezTo>
                    <a:pt x="485651" y="259110"/>
                    <a:pt x="475655" y="249511"/>
                    <a:pt x="468809" y="236860"/>
                  </a:cubicBezTo>
                  <a:cubicBezTo>
                    <a:pt x="461962" y="224210"/>
                    <a:pt x="458539" y="208806"/>
                    <a:pt x="458539" y="190649"/>
                  </a:cubicBezTo>
                  <a:cubicBezTo>
                    <a:pt x="458539" y="176758"/>
                    <a:pt x="461962" y="163314"/>
                    <a:pt x="468809" y="150317"/>
                  </a:cubicBezTo>
                  <a:cubicBezTo>
                    <a:pt x="475655" y="137319"/>
                    <a:pt x="485353" y="127397"/>
                    <a:pt x="497904" y="120551"/>
                  </a:cubicBezTo>
                  <a:cubicBezTo>
                    <a:pt x="510456" y="113705"/>
                    <a:pt x="524470" y="110282"/>
                    <a:pt x="539948" y="110282"/>
                  </a:cubicBezTo>
                  <a:close/>
                  <a:moveTo>
                    <a:pt x="1512243" y="58043"/>
                  </a:moveTo>
                  <a:lnTo>
                    <a:pt x="1512243" y="113854"/>
                  </a:lnTo>
                  <a:lnTo>
                    <a:pt x="1540818" y="113854"/>
                  </a:lnTo>
                  <a:lnTo>
                    <a:pt x="1540818" y="147191"/>
                  </a:lnTo>
                  <a:lnTo>
                    <a:pt x="1512243" y="147191"/>
                  </a:lnTo>
                  <a:lnTo>
                    <a:pt x="1512243" y="210890"/>
                  </a:lnTo>
                  <a:cubicBezTo>
                    <a:pt x="1512243" y="223788"/>
                    <a:pt x="1512515" y="231304"/>
                    <a:pt x="1513061" y="233437"/>
                  </a:cubicBezTo>
                  <a:cubicBezTo>
                    <a:pt x="1513607" y="235570"/>
                    <a:pt x="1514847" y="237332"/>
                    <a:pt x="1516782" y="238721"/>
                  </a:cubicBezTo>
                  <a:cubicBezTo>
                    <a:pt x="1518717" y="240110"/>
                    <a:pt x="1521073" y="240804"/>
                    <a:pt x="1523851" y="240804"/>
                  </a:cubicBezTo>
                  <a:cubicBezTo>
                    <a:pt x="1527721" y="240804"/>
                    <a:pt x="1533327" y="239465"/>
                    <a:pt x="1540669" y="236786"/>
                  </a:cubicBezTo>
                  <a:lnTo>
                    <a:pt x="1544241" y="269230"/>
                  </a:lnTo>
                  <a:cubicBezTo>
                    <a:pt x="1534517" y="273398"/>
                    <a:pt x="1523504" y="275481"/>
                    <a:pt x="1511201" y="275481"/>
                  </a:cubicBezTo>
                  <a:cubicBezTo>
                    <a:pt x="1503660" y="275481"/>
                    <a:pt x="1496864" y="274216"/>
                    <a:pt x="1490811" y="271686"/>
                  </a:cubicBezTo>
                  <a:cubicBezTo>
                    <a:pt x="1484759" y="269156"/>
                    <a:pt x="1480319" y="265882"/>
                    <a:pt x="1477491" y="261863"/>
                  </a:cubicBezTo>
                  <a:cubicBezTo>
                    <a:pt x="1474664" y="257845"/>
                    <a:pt x="1472704" y="252413"/>
                    <a:pt x="1471612" y="245567"/>
                  </a:cubicBezTo>
                  <a:cubicBezTo>
                    <a:pt x="1470720" y="240705"/>
                    <a:pt x="1470273" y="230882"/>
                    <a:pt x="1470273" y="216099"/>
                  </a:cubicBezTo>
                  <a:lnTo>
                    <a:pt x="1470273" y="147191"/>
                  </a:lnTo>
                  <a:lnTo>
                    <a:pt x="1451074" y="147191"/>
                  </a:lnTo>
                  <a:lnTo>
                    <a:pt x="1451074" y="113854"/>
                  </a:lnTo>
                  <a:lnTo>
                    <a:pt x="1470273" y="113854"/>
                  </a:lnTo>
                  <a:lnTo>
                    <a:pt x="1470273" y="82451"/>
                  </a:lnTo>
                  <a:close/>
                  <a:moveTo>
                    <a:pt x="1915864" y="53727"/>
                  </a:moveTo>
                  <a:lnTo>
                    <a:pt x="1957685" y="53727"/>
                  </a:lnTo>
                  <a:lnTo>
                    <a:pt x="1957685" y="133946"/>
                  </a:lnTo>
                  <a:cubicBezTo>
                    <a:pt x="1971179" y="118170"/>
                    <a:pt x="1987302" y="110282"/>
                    <a:pt x="2006054" y="110282"/>
                  </a:cubicBezTo>
                  <a:cubicBezTo>
                    <a:pt x="2015678" y="110282"/>
                    <a:pt x="2024360" y="112068"/>
                    <a:pt x="2032099" y="115640"/>
                  </a:cubicBezTo>
                  <a:cubicBezTo>
                    <a:pt x="2039838" y="119212"/>
                    <a:pt x="2045668" y="123776"/>
                    <a:pt x="2049586" y="129332"/>
                  </a:cubicBezTo>
                  <a:cubicBezTo>
                    <a:pt x="2053506" y="134888"/>
                    <a:pt x="2056184" y="141040"/>
                    <a:pt x="2057623" y="147787"/>
                  </a:cubicBezTo>
                  <a:cubicBezTo>
                    <a:pt x="2059062" y="154533"/>
                    <a:pt x="2059781" y="165001"/>
                    <a:pt x="2059781" y="179189"/>
                  </a:cubicBezTo>
                  <a:lnTo>
                    <a:pt x="2059781" y="271909"/>
                  </a:lnTo>
                  <a:lnTo>
                    <a:pt x="2017960" y="271909"/>
                  </a:lnTo>
                  <a:lnTo>
                    <a:pt x="2017960" y="188417"/>
                  </a:lnTo>
                  <a:cubicBezTo>
                    <a:pt x="2017960" y="171847"/>
                    <a:pt x="2017167" y="161330"/>
                    <a:pt x="2015579" y="156865"/>
                  </a:cubicBezTo>
                  <a:cubicBezTo>
                    <a:pt x="2013992" y="152400"/>
                    <a:pt x="2011189" y="148853"/>
                    <a:pt x="2007170" y="146224"/>
                  </a:cubicBezTo>
                  <a:cubicBezTo>
                    <a:pt x="2003152" y="143595"/>
                    <a:pt x="1998117" y="142280"/>
                    <a:pt x="1992064" y="142280"/>
                  </a:cubicBezTo>
                  <a:cubicBezTo>
                    <a:pt x="1985119" y="142280"/>
                    <a:pt x="1978918" y="143967"/>
                    <a:pt x="1973461" y="147340"/>
                  </a:cubicBezTo>
                  <a:cubicBezTo>
                    <a:pt x="1968004" y="150714"/>
                    <a:pt x="1964010" y="155798"/>
                    <a:pt x="1961480" y="162595"/>
                  </a:cubicBezTo>
                  <a:cubicBezTo>
                    <a:pt x="1958950" y="169391"/>
                    <a:pt x="1957685" y="179437"/>
                    <a:pt x="1957685" y="192733"/>
                  </a:cubicBezTo>
                  <a:lnTo>
                    <a:pt x="1957685" y="271909"/>
                  </a:lnTo>
                  <a:lnTo>
                    <a:pt x="1915864" y="271909"/>
                  </a:lnTo>
                  <a:close/>
                  <a:moveTo>
                    <a:pt x="649188" y="53727"/>
                  </a:moveTo>
                  <a:lnTo>
                    <a:pt x="691009" y="53727"/>
                  </a:lnTo>
                  <a:lnTo>
                    <a:pt x="691009" y="92423"/>
                  </a:lnTo>
                  <a:lnTo>
                    <a:pt x="649188" y="92423"/>
                  </a:lnTo>
                  <a:close/>
                  <a:moveTo>
                    <a:pt x="287089" y="53727"/>
                  </a:moveTo>
                  <a:lnTo>
                    <a:pt x="328910" y="53727"/>
                  </a:lnTo>
                  <a:lnTo>
                    <a:pt x="328910" y="133946"/>
                  </a:lnTo>
                  <a:cubicBezTo>
                    <a:pt x="342404" y="118170"/>
                    <a:pt x="358527" y="110282"/>
                    <a:pt x="377279" y="110282"/>
                  </a:cubicBezTo>
                  <a:cubicBezTo>
                    <a:pt x="386904" y="110282"/>
                    <a:pt x="395585" y="112068"/>
                    <a:pt x="403324" y="115640"/>
                  </a:cubicBezTo>
                  <a:cubicBezTo>
                    <a:pt x="411063" y="119212"/>
                    <a:pt x="416892" y="123776"/>
                    <a:pt x="420812" y="129332"/>
                  </a:cubicBezTo>
                  <a:cubicBezTo>
                    <a:pt x="424731" y="134888"/>
                    <a:pt x="427410" y="141040"/>
                    <a:pt x="428848" y="147787"/>
                  </a:cubicBezTo>
                  <a:cubicBezTo>
                    <a:pt x="430287" y="154533"/>
                    <a:pt x="431006" y="165001"/>
                    <a:pt x="431006" y="179189"/>
                  </a:cubicBezTo>
                  <a:lnTo>
                    <a:pt x="431006" y="271909"/>
                  </a:lnTo>
                  <a:lnTo>
                    <a:pt x="389186" y="271909"/>
                  </a:lnTo>
                  <a:lnTo>
                    <a:pt x="389186" y="188417"/>
                  </a:lnTo>
                  <a:cubicBezTo>
                    <a:pt x="389186" y="171847"/>
                    <a:pt x="388392" y="161330"/>
                    <a:pt x="386804" y="156865"/>
                  </a:cubicBezTo>
                  <a:cubicBezTo>
                    <a:pt x="385217" y="152400"/>
                    <a:pt x="382414" y="148853"/>
                    <a:pt x="378396" y="146224"/>
                  </a:cubicBezTo>
                  <a:cubicBezTo>
                    <a:pt x="374377" y="143595"/>
                    <a:pt x="369342" y="142280"/>
                    <a:pt x="363289" y="142280"/>
                  </a:cubicBezTo>
                  <a:cubicBezTo>
                    <a:pt x="356344" y="142280"/>
                    <a:pt x="350143" y="143967"/>
                    <a:pt x="344686" y="147340"/>
                  </a:cubicBezTo>
                  <a:cubicBezTo>
                    <a:pt x="339229" y="150714"/>
                    <a:pt x="335235" y="155798"/>
                    <a:pt x="332705" y="162595"/>
                  </a:cubicBezTo>
                  <a:cubicBezTo>
                    <a:pt x="330175" y="169391"/>
                    <a:pt x="328910" y="179437"/>
                    <a:pt x="328910" y="192733"/>
                  </a:cubicBezTo>
                  <a:lnTo>
                    <a:pt x="328910" y="271909"/>
                  </a:lnTo>
                  <a:lnTo>
                    <a:pt x="287089" y="271909"/>
                  </a:lnTo>
                  <a:close/>
                  <a:moveTo>
                    <a:pt x="1635621" y="50007"/>
                  </a:moveTo>
                  <a:lnTo>
                    <a:pt x="1682502" y="50007"/>
                  </a:lnTo>
                  <a:lnTo>
                    <a:pt x="1641574" y="94506"/>
                  </a:lnTo>
                  <a:lnTo>
                    <a:pt x="1615083" y="94506"/>
                  </a:lnTo>
                  <a:close/>
                  <a:moveTo>
                    <a:pt x="520898" y="50007"/>
                  </a:moveTo>
                  <a:lnTo>
                    <a:pt x="559594" y="50007"/>
                  </a:lnTo>
                  <a:lnTo>
                    <a:pt x="590401" y="93911"/>
                  </a:lnTo>
                  <a:lnTo>
                    <a:pt x="556766" y="93911"/>
                  </a:lnTo>
                  <a:lnTo>
                    <a:pt x="539502" y="71735"/>
                  </a:lnTo>
                  <a:lnTo>
                    <a:pt x="523428" y="93911"/>
                  </a:lnTo>
                  <a:lnTo>
                    <a:pt x="489644" y="93911"/>
                  </a:lnTo>
                  <a:close/>
                  <a:moveTo>
                    <a:pt x="162818" y="50007"/>
                  </a:moveTo>
                  <a:cubicBezTo>
                    <a:pt x="189508" y="50007"/>
                    <a:pt x="211187" y="57894"/>
                    <a:pt x="227856" y="73670"/>
                  </a:cubicBezTo>
                  <a:cubicBezTo>
                    <a:pt x="237778" y="82997"/>
                    <a:pt x="245219" y="96391"/>
                    <a:pt x="250180" y="113854"/>
                  </a:cubicBezTo>
                  <a:lnTo>
                    <a:pt x="206573" y="124272"/>
                  </a:lnTo>
                  <a:cubicBezTo>
                    <a:pt x="203994" y="112961"/>
                    <a:pt x="198611" y="104031"/>
                    <a:pt x="190426" y="97483"/>
                  </a:cubicBezTo>
                  <a:cubicBezTo>
                    <a:pt x="182240" y="90934"/>
                    <a:pt x="172293" y="87660"/>
                    <a:pt x="160586" y="87660"/>
                  </a:cubicBezTo>
                  <a:cubicBezTo>
                    <a:pt x="144413" y="87660"/>
                    <a:pt x="131291" y="93464"/>
                    <a:pt x="121220" y="105073"/>
                  </a:cubicBezTo>
                  <a:cubicBezTo>
                    <a:pt x="111150" y="116682"/>
                    <a:pt x="106114" y="135483"/>
                    <a:pt x="106114" y="161479"/>
                  </a:cubicBezTo>
                  <a:cubicBezTo>
                    <a:pt x="106114" y="189062"/>
                    <a:pt x="111075" y="208707"/>
                    <a:pt x="120997" y="220415"/>
                  </a:cubicBezTo>
                  <a:cubicBezTo>
                    <a:pt x="130919" y="232123"/>
                    <a:pt x="143818" y="237976"/>
                    <a:pt x="159693" y="237976"/>
                  </a:cubicBezTo>
                  <a:cubicBezTo>
                    <a:pt x="171400" y="237976"/>
                    <a:pt x="181471" y="234256"/>
                    <a:pt x="189905" y="226814"/>
                  </a:cubicBezTo>
                  <a:cubicBezTo>
                    <a:pt x="198338" y="219373"/>
                    <a:pt x="204391" y="207665"/>
                    <a:pt x="208062" y="191691"/>
                  </a:cubicBezTo>
                  <a:lnTo>
                    <a:pt x="250775" y="205234"/>
                  </a:lnTo>
                  <a:cubicBezTo>
                    <a:pt x="244227" y="229047"/>
                    <a:pt x="233338" y="246732"/>
                    <a:pt x="218108" y="258291"/>
                  </a:cubicBezTo>
                  <a:cubicBezTo>
                    <a:pt x="202878" y="269850"/>
                    <a:pt x="183555" y="275630"/>
                    <a:pt x="160139" y="275630"/>
                  </a:cubicBezTo>
                  <a:cubicBezTo>
                    <a:pt x="131167" y="275630"/>
                    <a:pt x="107355" y="265733"/>
                    <a:pt x="88702" y="245939"/>
                  </a:cubicBezTo>
                  <a:cubicBezTo>
                    <a:pt x="70048" y="226145"/>
                    <a:pt x="60722" y="199083"/>
                    <a:pt x="60722" y="164753"/>
                  </a:cubicBezTo>
                  <a:cubicBezTo>
                    <a:pt x="60722" y="128439"/>
                    <a:pt x="70098" y="100236"/>
                    <a:pt x="88850" y="80144"/>
                  </a:cubicBezTo>
                  <a:cubicBezTo>
                    <a:pt x="107603" y="60052"/>
                    <a:pt x="132259" y="50007"/>
                    <a:pt x="162818" y="50007"/>
                  </a:cubicBezTo>
                  <a:close/>
                  <a:moveTo>
                    <a:pt x="492621" y="0"/>
                  </a:moveTo>
                  <a:lnTo>
                    <a:pt x="539502" y="0"/>
                  </a:lnTo>
                  <a:lnTo>
                    <a:pt x="560040" y="41970"/>
                  </a:lnTo>
                  <a:lnTo>
                    <a:pt x="533698"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grpSp>
      <p:sp>
        <p:nvSpPr>
          <p:cNvPr id="13" name="TextBox 12">
            <a:extLst>
              <a:ext uri="{FF2B5EF4-FFF2-40B4-BE49-F238E27FC236}">
                <a16:creationId xmlns:a16="http://schemas.microsoft.com/office/drawing/2014/main" id="{6E519E37-677E-4457-AAF8-EBDED10714E2}"/>
              </a:ext>
            </a:extLst>
          </p:cNvPr>
          <p:cNvSpPr txBox="1"/>
          <p:nvPr/>
        </p:nvSpPr>
        <p:spPr>
          <a:xfrm>
            <a:off x="670088" y="6445374"/>
            <a:ext cx="3441374"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pic>
        <p:nvPicPr>
          <p:cNvPr id="27" name="Picture 2" descr="Methods of Vegetative Propagation | Definition, Examples, Diagrams">
            <a:extLst>
              <a:ext uri="{FF2B5EF4-FFF2-40B4-BE49-F238E27FC236}">
                <a16:creationId xmlns:a16="http://schemas.microsoft.com/office/drawing/2014/main" id="{13CA6079-23D6-4ED2-827F-FFA98B7C568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6996" y="2317917"/>
            <a:ext cx="2563634" cy="192272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B62171C-4577-4239-A64C-01E343C0F30A}"/>
              </a:ext>
            </a:extLst>
          </p:cNvPr>
          <p:cNvSpPr txBox="1"/>
          <p:nvPr/>
        </p:nvSpPr>
        <p:spPr>
          <a:xfrm>
            <a:off x="666750" y="1876847"/>
            <a:ext cx="3448050"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sp>
        <p:nvSpPr>
          <p:cNvPr id="29" name="TextBox 28">
            <a:extLst>
              <a:ext uri="{FF2B5EF4-FFF2-40B4-BE49-F238E27FC236}">
                <a16:creationId xmlns:a16="http://schemas.microsoft.com/office/drawing/2014/main" id="{EBCC62A5-8367-46CD-991D-0A48C514A3BD}"/>
              </a:ext>
            </a:extLst>
          </p:cNvPr>
          <p:cNvSpPr txBox="1"/>
          <p:nvPr/>
        </p:nvSpPr>
        <p:spPr>
          <a:xfrm>
            <a:off x="2777626" y="2986636"/>
            <a:ext cx="1622924" cy="585288"/>
          </a:xfrm>
          <a:prstGeom prst="rect">
            <a:avLst/>
          </a:prstGeom>
          <a:noFill/>
        </p:spPr>
        <p:txBody>
          <a:bodyPr wrap="square" lIns="0" tIns="0" rIns="0" bIns="0" rtlCol="0">
            <a:spAutoFit/>
          </a:bodyPr>
          <a:lstStyle/>
          <a:p>
            <a:pPr>
              <a:lnSpc>
                <a:spcPct val="125000"/>
              </a:lnSpc>
            </a:pPr>
            <a:r>
              <a:rPr lang="vi-VN" sz="1600" b="1" dirty="0">
                <a:latin typeface="Arial" panose="020B0604020202020204" pitchFamily="34" charset="0"/>
                <a:cs typeface="Arial" panose="020B0604020202020204" pitchFamily="34" charset="0"/>
              </a:rPr>
              <a:t>Sinh sản vô tính</a:t>
            </a:r>
          </a:p>
          <a:p>
            <a:pPr>
              <a:lnSpc>
                <a:spcPct val="125000"/>
              </a:lnSpc>
            </a:pPr>
            <a:r>
              <a:rPr lang="vi-VN" sz="1600" b="1" dirty="0">
                <a:latin typeface="Arial" panose="020B0604020202020204" pitchFamily="34" charset="0"/>
                <a:cs typeface="Arial" panose="020B0604020202020204" pitchFamily="34" charset="0"/>
              </a:rPr>
              <a:t>ở cây gừng</a:t>
            </a:r>
            <a:endParaRPr lang="vi-VN" sz="1600" b="1" dirty="0"/>
          </a:p>
        </p:txBody>
      </p:sp>
      <p:sp>
        <p:nvSpPr>
          <p:cNvPr id="31" name="TextBox 30">
            <a:extLst>
              <a:ext uri="{FF2B5EF4-FFF2-40B4-BE49-F238E27FC236}">
                <a16:creationId xmlns:a16="http://schemas.microsoft.com/office/drawing/2014/main" id="{B500B11E-77AE-40A4-A848-C4A1E71F80C3}"/>
              </a:ext>
            </a:extLst>
          </p:cNvPr>
          <p:cNvSpPr txBox="1"/>
          <p:nvPr/>
        </p:nvSpPr>
        <p:spPr>
          <a:xfrm>
            <a:off x="6077009" y="1073118"/>
            <a:ext cx="5657791" cy="834396"/>
          </a:xfrm>
          <a:prstGeom prst="rect">
            <a:avLst/>
          </a:prstGeom>
          <a:noFill/>
        </p:spPr>
        <p:txBody>
          <a:bodyPr wrap="square" lIns="0" tIns="0" rIns="0" bIns="0" rtlCol="0">
            <a:spAutoFit/>
          </a:bodyPr>
          <a:lstStyle/>
          <a:p>
            <a:pPr>
              <a:lnSpc>
                <a:spcPct val="130000"/>
              </a:lnSpc>
            </a:pPr>
            <a:r>
              <a:rPr lang="vi-VN" sz="2200" b="1" dirty="0">
                <a:solidFill>
                  <a:schemeClr val="accent6">
                    <a:lumMod val="50000"/>
                  </a:schemeClr>
                </a:solidFill>
                <a:latin typeface="Arial" panose="020B0604020202020204" pitchFamily="34" charset="0"/>
                <a:cs typeface="Arial" panose="020B0604020202020204" pitchFamily="34" charset="0"/>
              </a:rPr>
              <a:t>Câu hỏi 1: </a:t>
            </a:r>
            <a:r>
              <a:rPr lang="vi-VN" sz="2200" dirty="0">
                <a:latin typeface="Arial" panose="020B0604020202020204" pitchFamily="34" charset="0"/>
                <a:cs typeface="Arial" panose="020B0604020202020204" pitchFamily="34" charset="0"/>
              </a:rPr>
              <a:t>Quan sát hình kết hợp đọc thông tin phần II, đánh dấu </a:t>
            </a:r>
            <a:r>
              <a:rPr lang="vi-VN" sz="2200" b="1" dirty="0">
                <a:latin typeface="Arial" panose="020B0604020202020204" pitchFamily="34" charset="0"/>
                <a:cs typeface="Arial" panose="020B0604020202020204" pitchFamily="34" charset="0"/>
              </a:rPr>
              <a:t>X</a:t>
            </a:r>
            <a:r>
              <a:rPr lang="vi-VN" sz="2200" dirty="0">
                <a:latin typeface="Arial" panose="020B0604020202020204" pitchFamily="34" charset="0"/>
                <a:cs typeface="Arial" panose="020B0604020202020204" pitchFamily="34" charset="0"/>
              </a:rPr>
              <a:t> vào ô phù hợp:</a:t>
            </a:r>
            <a:endParaRPr lang="vi-VN" sz="2200" dirty="0"/>
          </a:p>
        </p:txBody>
      </p:sp>
      <p:pic>
        <p:nvPicPr>
          <p:cNvPr id="32" name="Picture 2">
            <a:extLst>
              <a:ext uri="{FF2B5EF4-FFF2-40B4-BE49-F238E27FC236}">
                <a16:creationId xmlns:a16="http://schemas.microsoft.com/office/drawing/2014/main" id="{44DFA39D-4B4F-4648-8E57-95017734ACBA}"/>
              </a:ext>
            </a:extLst>
          </p:cNvPr>
          <p:cNvPicPr>
            <a:picLocks noChangeAspect="1" noChangeArrowheads="1"/>
          </p:cNvPicPr>
          <p:nvPr/>
        </p:nvPicPr>
        <p:blipFill>
          <a:blip r:embed="rId22" cstate="hqprint">
            <a:extLst>
              <a:ext uri="{28A0092B-C50C-407E-A947-70E740481C1C}">
                <a14:useLocalDpi xmlns:a14="http://schemas.microsoft.com/office/drawing/2010/main" val="0"/>
              </a:ext>
            </a:extLst>
          </a:blip>
          <a:srcRect/>
          <a:stretch>
            <a:fillRect/>
          </a:stretch>
        </p:blipFill>
        <p:spPr bwMode="auto">
          <a:xfrm>
            <a:off x="5062034" y="995221"/>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 name="Table 33">
            <a:extLst>
              <a:ext uri="{FF2B5EF4-FFF2-40B4-BE49-F238E27FC236}">
                <a16:creationId xmlns:a16="http://schemas.microsoft.com/office/drawing/2014/main" id="{7132B7DE-EF5A-4D43-816C-BB36EDD0A298}"/>
              </a:ext>
            </a:extLst>
          </p:cNvPr>
          <p:cNvGraphicFramePr>
            <a:graphicFrameLocks noGrp="1"/>
          </p:cNvGraphicFramePr>
          <p:nvPr>
            <p:extLst>
              <p:ext uri="{D42A27DB-BD31-4B8C-83A1-F6EECF244321}">
                <p14:modId xmlns:p14="http://schemas.microsoft.com/office/powerpoint/2010/main" val="2625598826"/>
              </p:ext>
            </p:extLst>
          </p:nvPr>
        </p:nvGraphicFramePr>
        <p:xfrm>
          <a:off x="4946750" y="2079393"/>
          <a:ext cx="7042050" cy="3598374"/>
        </p:xfrm>
        <a:graphic>
          <a:graphicData uri="http://schemas.openxmlformats.org/drawingml/2006/table">
            <a:tbl>
              <a:tblPr firstRow="1" bandRow="1">
                <a:tableStyleId>{5940675A-B579-460E-94D1-54222C63F5DA}</a:tableStyleId>
              </a:tblPr>
              <a:tblGrid>
                <a:gridCol w="1174650">
                  <a:extLst>
                    <a:ext uri="{9D8B030D-6E8A-4147-A177-3AD203B41FA5}">
                      <a16:colId xmlns:a16="http://schemas.microsoft.com/office/drawing/2014/main" val="1502527983"/>
                    </a:ext>
                  </a:extLst>
                </a:gridCol>
                <a:gridCol w="1752600">
                  <a:extLst>
                    <a:ext uri="{9D8B030D-6E8A-4147-A177-3AD203B41FA5}">
                      <a16:colId xmlns:a16="http://schemas.microsoft.com/office/drawing/2014/main" val="1193201891"/>
                    </a:ext>
                  </a:extLst>
                </a:gridCol>
                <a:gridCol w="1297980">
                  <a:extLst>
                    <a:ext uri="{9D8B030D-6E8A-4147-A177-3AD203B41FA5}">
                      <a16:colId xmlns:a16="http://schemas.microsoft.com/office/drawing/2014/main" val="2857638757"/>
                    </a:ext>
                  </a:extLst>
                </a:gridCol>
                <a:gridCol w="1408410">
                  <a:extLst>
                    <a:ext uri="{9D8B030D-6E8A-4147-A177-3AD203B41FA5}">
                      <a16:colId xmlns:a16="http://schemas.microsoft.com/office/drawing/2014/main" val="1220892666"/>
                    </a:ext>
                  </a:extLst>
                </a:gridCol>
                <a:gridCol w="1408410">
                  <a:extLst>
                    <a:ext uri="{9D8B030D-6E8A-4147-A177-3AD203B41FA5}">
                      <a16:colId xmlns:a16="http://schemas.microsoft.com/office/drawing/2014/main" val="411098937"/>
                    </a:ext>
                  </a:extLst>
                </a:gridCol>
              </a:tblGrid>
              <a:tr h="1578207">
                <a:tc>
                  <a:txBody>
                    <a:bodyPr/>
                    <a:lstStyle/>
                    <a:p>
                      <a:pPr algn="ctr"/>
                      <a:endParaRPr lang="vi-VN" sz="1600" noProof="0"/>
                    </a:p>
                  </a:txBody>
                  <a:tcPr anchor="ctr">
                    <a:solidFill>
                      <a:schemeClr val="accent5">
                        <a:lumMod val="20000"/>
                        <a:lumOff val="80000"/>
                      </a:schemeClr>
                    </a:solidFill>
                  </a:tcPr>
                </a:tc>
                <a:tc>
                  <a:txBody>
                    <a:bodyPr/>
                    <a:lstStyle/>
                    <a:p>
                      <a:pPr algn="ctr"/>
                      <a:r>
                        <a:rPr lang="vi-VN" sz="1600" b="1" noProof="0"/>
                        <a:t>Con sinh ra có sự kết hợp của </a:t>
                      </a:r>
                    </a:p>
                    <a:p>
                      <a:pPr algn="ctr"/>
                      <a:r>
                        <a:rPr lang="vi-VN" sz="1600" b="1" noProof="0"/>
                        <a:t>giao tử đực và </a:t>
                      </a:r>
                    </a:p>
                    <a:p>
                      <a:pPr algn="ctr"/>
                      <a:r>
                        <a:rPr lang="vi-VN" sz="1600" b="1" noProof="0"/>
                        <a:t>giao tử cái</a:t>
                      </a:r>
                    </a:p>
                  </a:txBody>
                  <a:tcPr anchor="ctr">
                    <a:solidFill>
                      <a:schemeClr val="accent5">
                        <a:lumMod val="20000"/>
                        <a:lumOff val="80000"/>
                      </a:schemeClr>
                    </a:solidFill>
                  </a:tcPr>
                </a:tc>
                <a:tc>
                  <a:txBody>
                    <a:bodyPr/>
                    <a:lstStyle/>
                    <a:p>
                      <a:pPr algn="ctr"/>
                      <a:r>
                        <a:rPr lang="vi-VN" sz="1600" b="1" noProof="0"/>
                        <a:t>Con sinh ra từ một phần cơ thể của mẹ</a:t>
                      </a:r>
                    </a:p>
                  </a:txBody>
                  <a:tcPr anchor="ctr">
                    <a:solidFill>
                      <a:schemeClr val="accent5">
                        <a:lumMod val="20000"/>
                        <a:lumOff val="80000"/>
                      </a:schemeClr>
                    </a:solidFill>
                  </a:tcPr>
                </a:tc>
                <a:tc>
                  <a:txBody>
                    <a:bodyPr/>
                    <a:lstStyle/>
                    <a:p>
                      <a:pPr algn="ctr"/>
                      <a:r>
                        <a:rPr lang="vi-VN" sz="1600" b="1" noProof="0"/>
                        <a:t>Con có các đặc điểm giống hệt mẹ</a:t>
                      </a:r>
                    </a:p>
                  </a:txBody>
                  <a:tcPr anchor="ctr">
                    <a:solidFill>
                      <a:schemeClr val="accent5">
                        <a:lumMod val="20000"/>
                        <a:lumOff val="80000"/>
                      </a:schemeClr>
                    </a:solidFill>
                  </a:tcPr>
                </a:tc>
                <a:tc>
                  <a:txBody>
                    <a:bodyPr/>
                    <a:lstStyle/>
                    <a:p>
                      <a:pPr algn="ctr"/>
                      <a:r>
                        <a:rPr lang="vi-VN" sz="1600" b="1" noProof="0"/>
                        <a:t>Con có những đặc điểm khác mẹ</a:t>
                      </a:r>
                    </a:p>
                  </a:txBody>
                  <a:tcPr anchor="ctr">
                    <a:solidFill>
                      <a:schemeClr val="accent5">
                        <a:lumMod val="20000"/>
                        <a:lumOff val="80000"/>
                      </a:schemeClr>
                    </a:solidFill>
                  </a:tcPr>
                </a:tc>
                <a:extLst>
                  <a:ext uri="{0D108BD9-81ED-4DB2-BD59-A6C34878D82A}">
                    <a16:rowId xmlns:a16="http://schemas.microsoft.com/office/drawing/2014/main" val="1297293137"/>
                  </a:ext>
                </a:extLst>
              </a:tr>
              <a:tr h="648567">
                <a:tc>
                  <a:txBody>
                    <a:bodyPr/>
                    <a:lstStyle/>
                    <a:p>
                      <a:r>
                        <a:rPr lang="vi-VN" sz="1600" noProof="0"/>
                        <a:t>Sinh sản ở trùng roi</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pPr algn="ctr"/>
                      <a:r>
                        <a:rPr lang="en-US" sz="1800" b="1" noProof="0" dirty="0"/>
                        <a:t>X</a:t>
                      </a:r>
                      <a:endParaRPr lang="vi-VN" sz="1800" b="1" noProof="0" dirty="0"/>
                    </a:p>
                  </a:txBody>
                  <a:tcPr anchor="ctr">
                    <a:solidFill>
                      <a:schemeClr val="accent2">
                        <a:lumMod val="20000"/>
                        <a:lumOff val="80000"/>
                      </a:schemeClr>
                    </a:solidFill>
                  </a:tcPr>
                </a:tc>
                <a:tc>
                  <a:txBody>
                    <a:bodyPr/>
                    <a:lstStyle/>
                    <a:p>
                      <a:pPr algn="ctr"/>
                      <a:r>
                        <a:rPr lang="en-US" sz="1800" b="1" noProof="0" dirty="0"/>
                        <a:t>X</a:t>
                      </a:r>
                      <a:endParaRPr lang="vi-VN" sz="1800" b="1" noProof="0" dirty="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extLst>
                  <a:ext uri="{0D108BD9-81ED-4DB2-BD59-A6C34878D82A}">
                    <a16:rowId xmlns:a16="http://schemas.microsoft.com/office/drawing/2014/main" val="3523106497"/>
                  </a:ext>
                </a:extLst>
              </a:tr>
              <a:tr h="685800">
                <a:tc>
                  <a:txBody>
                    <a:bodyPr/>
                    <a:lstStyle/>
                    <a:p>
                      <a:r>
                        <a:rPr lang="vi-VN" sz="1600" noProof="0"/>
                        <a:t>Sinh sản ở cây gừng</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pPr algn="ctr"/>
                      <a:r>
                        <a:rPr lang="en-US" sz="1800" b="1" noProof="0" dirty="0"/>
                        <a:t>X</a:t>
                      </a:r>
                      <a:endParaRPr lang="vi-VN" sz="1800" b="1" noProof="0" dirty="0"/>
                    </a:p>
                  </a:txBody>
                  <a:tcPr anchor="ctr">
                    <a:solidFill>
                      <a:schemeClr val="accent2">
                        <a:lumMod val="20000"/>
                        <a:lumOff val="80000"/>
                      </a:schemeClr>
                    </a:solidFill>
                  </a:tcPr>
                </a:tc>
                <a:tc>
                  <a:txBody>
                    <a:bodyPr/>
                    <a:lstStyle/>
                    <a:p>
                      <a:pPr algn="ctr"/>
                      <a:r>
                        <a:rPr lang="en-US" sz="1800" b="1" noProof="0" dirty="0"/>
                        <a:t>X</a:t>
                      </a:r>
                      <a:endParaRPr lang="vi-VN" sz="1800" b="1" noProof="0" dirty="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extLst>
                  <a:ext uri="{0D108BD9-81ED-4DB2-BD59-A6C34878D82A}">
                    <a16:rowId xmlns:a16="http://schemas.microsoft.com/office/drawing/2014/main" val="3661456616"/>
                  </a:ext>
                </a:extLst>
              </a:tr>
              <a:tr h="685800">
                <a:tc>
                  <a:txBody>
                    <a:bodyPr/>
                    <a:lstStyle/>
                    <a:p>
                      <a:r>
                        <a:rPr lang="vi-VN" sz="1600" noProof="0"/>
                        <a:t>Sinh sản ở thủy tức</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pPr algn="ctr"/>
                      <a:r>
                        <a:rPr lang="en-US" sz="1800" b="1" noProof="0" dirty="0"/>
                        <a:t>X</a:t>
                      </a:r>
                      <a:endParaRPr lang="vi-VN" sz="1800" b="1" noProof="0" dirty="0"/>
                    </a:p>
                  </a:txBody>
                  <a:tcPr anchor="ctr">
                    <a:solidFill>
                      <a:schemeClr val="accent2">
                        <a:lumMod val="20000"/>
                        <a:lumOff val="80000"/>
                      </a:schemeClr>
                    </a:solidFill>
                  </a:tcPr>
                </a:tc>
                <a:tc>
                  <a:txBody>
                    <a:bodyPr/>
                    <a:lstStyle/>
                    <a:p>
                      <a:pPr algn="ctr"/>
                      <a:r>
                        <a:rPr lang="en-US" sz="1800" b="1" noProof="0" dirty="0"/>
                        <a:t>X</a:t>
                      </a:r>
                      <a:endParaRPr lang="vi-VN" sz="1800" b="1" noProof="0" dirty="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extLst>
                  <a:ext uri="{0D108BD9-81ED-4DB2-BD59-A6C34878D82A}">
                    <a16:rowId xmlns:a16="http://schemas.microsoft.com/office/drawing/2014/main" val="504018083"/>
                  </a:ext>
                </a:extLst>
              </a:tr>
            </a:tbl>
          </a:graphicData>
        </a:graphic>
      </p:graphicFrame>
    </p:spTree>
    <p:extLst>
      <p:ext uri="{BB962C8B-B14F-4D97-AF65-F5344CB8AC3E}">
        <p14:creationId xmlns:p14="http://schemas.microsoft.com/office/powerpoint/2010/main" val="184969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1"/>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5"/>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6"/>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7"/>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8"/>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0598F119-C779-4A63-8B14-60EB684DC68C}"/>
              </a:ext>
            </a:extLst>
          </p:cNvPr>
          <p:cNvSpPr/>
          <p:nvPr/>
        </p:nvSpPr>
        <p:spPr>
          <a:xfrm>
            <a:off x="1" y="0"/>
            <a:ext cx="487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14" name="Group 13">
            <a:extLst>
              <a:ext uri="{FF2B5EF4-FFF2-40B4-BE49-F238E27FC236}">
                <a16:creationId xmlns:a16="http://schemas.microsoft.com/office/drawing/2014/main" id="{8B7DDD0B-5AE8-4AE9-B270-F2C16598389D}"/>
              </a:ext>
            </a:extLst>
          </p:cNvPr>
          <p:cNvGrpSpPr/>
          <p:nvPr/>
        </p:nvGrpSpPr>
        <p:grpSpPr>
          <a:xfrm>
            <a:off x="0" y="149874"/>
            <a:ext cx="4810185" cy="1627284"/>
            <a:chOff x="0" y="1089867"/>
            <a:chExt cx="11945257" cy="4041076"/>
          </a:xfrm>
        </p:grpSpPr>
        <p:pic>
          <p:nvPicPr>
            <p:cNvPr id="15" name="Picture 14">
              <a:extLst>
                <a:ext uri="{FF2B5EF4-FFF2-40B4-BE49-F238E27FC236}">
                  <a16:creationId xmlns:a16="http://schemas.microsoft.com/office/drawing/2014/main" id="{922E9661-DC7A-4C69-A5CC-BD7A37AD2925}"/>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0" y="1089867"/>
              <a:ext cx="11945257" cy="3840400"/>
            </a:xfrm>
            <a:prstGeom prst="rect">
              <a:avLst/>
            </a:prstGeom>
          </p:spPr>
        </p:pic>
        <p:sp>
          <p:nvSpPr>
            <p:cNvPr id="16" name="TextBox 15">
              <a:extLst>
                <a:ext uri="{FF2B5EF4-FFF2-40B4-BE49-F238E27FC236}">
                  <a16:creationId xmlns:a16="http://schemas.microsoft.com/office/drawing/2014/main" id="{C72E1AD1-6881-4ABE-B099-2B85706867FD}"/>
                </a:ext>
              </a:extLst>
            </p:cNvPr>
            <p:cNvSpPr txBox="1">
              <a:spLocks noChangeAspect="1"/>
            </p:cNvSpPr>
            <p:nvPr>
              <p:custDataLst>
                <p:tags r:id="rId7"/>
              </p:custDataLst>
            </p:nvPr>
          </p:nvSpPr>
          <p:spPr>
            <a:xfrm>
              <a:off x="266168" y="4795319"/>
              <a:ext cx="1476412" cy="335624"/>
            </a:xfrm>
            <a:custGeom>
              <a:avLst/>
              <a:gdLst/>
              <a:ahLst/>
              <a:cxnLst/>
              <a:rect l="l" t="t" r="r" b="b"/>
              <a:pathLst>
                <a:path w="1476412" h="335624">
                  <a:moveTo>
                    <a:pt x="1382763" y="293804"/>
                  </a:moveTo>
                  <a:lnTo>
                    <a:pt x="1424583" y="293804"/>
                  </a:lnTo>
                  <a:lnTo>
                    <a:pt x="1424583" y="335624"/>
                  </a:lnTo>
                  <a:lnTo>
                    <a:pt x="1382763" y="335624"/>
                  </a:lnTo>
                  <a:close/>
                  <a:moveTo>
                    <a:pt x="298401" y="148399"/>
                  </a:moveTo>
                  <a:cubicBezTo>
                    <a:pt x="287090" y="148399"/>
                    <a:pt x="277912" y="152566"/>
                    <a:pt x="270868" y="160900"/>
                  </a:cubicBezTo>
                  <a:cubicBezTo>
                    <a:pt x="263426" y="169731"/>
                    <a:pt x="259705" y="181736"/>
                    <a:pt x="259705" y="196916"/>
                  </a:cubicBezTo>
                  <a:cubicBezTo>
                    <a:pt x="259705" y="212097"/>
                    <a:pt x="263426" y="224102"/>
                    <a:pt x="270868" y="232933"/>
                  </a:cubicBezTo>
                  <a:cubicBezTo>
                    <a:pt x="277912" y="241267"/>
                    <a:pt x="287090" y="245434"/>
                    <a:pt x="298401" y="245434"/>
                  </a:cubicBezTo>
                  <a:cubicBezTo>
                    <a:pt x="309712" y="245434"/>
                    <a:pt x="318840" y="241267"/>
                    <a:pt x="325785" y="232933"/>
                  </a:cubicBezTo>
                  <a:cubicBezTo>
                    <a:pt x="333227" y="224102"/>
                    <a:pt x="336947" y="211998"/>
                    <a:pt x="336947" y="196619"/>
                  </a:cubicBezTo>
                  <a:cubicBezTo>
                    <a:pt x="336947" y="181538"/>
                    <a:pt x="333227" y="169631"/>
                    <a:pt x="325785" y="160900"/>
                  </a:cubicBezTo>
                  <a:cubicBezTo>
                    <a:pt x="318840" y="152566"/>
                    <a:pt x="309712" y="148399"/>
                    <a:pt x="298401" y="148399"/>
                  </a:cubicBezTo>
                  <a:close/>
                  <a:moveTo>
                    <a:pt x="1403747" y="146315"/>
                  </a:moveTo>
                  <a:cubicBezTo>
                    <a:pt x="1394619" y="146315"/>
                    <a:pt x="1387079" y="149639"/>
                    <a:pt x="1381125" y="156286"/>
                  </a:cubicBezTo>
                  <a:cubicBezTo>
                    <a:pt x="1375172" y="162934"/>
                    <a:pt x="1372245" y="171963"/>
                    <a:pt x="1372345" y="183373"/>
                  </a:cubicBezTo>
                  <a:lnTo>
                    <a:pt x="1434852" y="183373"/>
                  </a:lnTo>
                  <a:cubicBezTo>
                    <a:pt x="1434555" y="171268"/>
                    <a:pt x="1431429" y="162066"/>
                    <a:pt x="1425476" y="155766"/>
                  </a:cubicBezTo>
                  <a:cubicBezTo>
                    <a:pt x="1419523" y="149465"/>
                    <a:pt x="1412280" y="146315"/>
                    <a:pt x="1403747" y="146315"/>
                  </a:cubicBezTo>
                  <a:close/>
                  <a:moveTo>
                    <a:pt x="879872" y="146315"/>
                  </a:moveTo>
                  <a:cubicBezTo>
                    <a:pt x="870744" y="146315"/>
                    <a:pt x="863204" y="149639"/>
                    <a:pt x="857250" y="156286"/>
                  </a:cubicBezTo>
                  <a:cubicBezTo>
                    <a:pt x="851297" y="162934"/>
                    <a:pt x="848370" y="171963"/>
                    <a:pt x="848470" y="183373"/>
                  </a:cubicBezTo>
                  <a:lnTo>
                    <a:pt x="910977" y="183373"/>
                  </a:lnTo>
                  <a:cubicBezTo>
                    <a:pt x="910680" y="171268"/>
                    <a:pt x="907554" y="162066"/>
                    <a:pt x="901601" y="155766"/>
                  </a:cubicBezTo>
                  <a:cubicBezTo>
                    <a:pt x="895648" y="149465"/>
                    <a:pt x="888405" y="146315"/>
                    <a:pt x="879872" y="146315"/>
                  </a:cubicBezTo>
                  <a:close/>
                  <a:moveTo>
                    <a:pt x="1401217" y="114317"/>
                  </a:moveTo>
                  <a:cubicBezTo>
                    <a:pt x="1424732" y="114317"/>
                    <a:pt x="1443286" y="122081"/>
                    <a:pt x="1456879" y="137608"/>
                  </a:cubicBezTo>
                  <a:cubicBezTo>
                    <a:pt x="1470472" y="153136"/>
                    <a:pt x="1476971" y="176924"/>
                    <a:pt x="1476375" y="208972"/>
                  </a:cubicBezTo>
                  <a:lnTo>
                    <a:pt x="1371600" y="208972"/>
                  </a:lnTo>
                  <a:cubicBezTo>
                    <a:pt x="1371898" y="221374"/>
                    <a:pt x="1375272" y="231023"/>
                    <a:pt x="1381721" y="237919"/>
                  </a:cubicBezTo>
                  <a:cubicBezTo>
                    <a:pt x="1388170" y="244814"/>
                    <a:pt x="1396207" y="248262"/>
                    <a:pt x="1405831" y="248262"/>
                  </a:cubicBezTo>
                  <a:cubicBezTo>
                    <a:pt x="1412379" y="248262"/>
                    <a:pt x="1417886" y="246476"/>
                    <a:pt x="1422351" y="242904"/>
                  </a:cubicBezTo>
                  <a:cubicBezTo>
                    <a:pt x="1426816" y="239333"/>
                    <a:pt x="1430189" y="233578"/>
                    <a:pt x="1432471" y="225640"/>
                  </a:cubicBezTo>
                  <a:lnTo>
                    <a:pt x="1474143" y="232635"/>
                  </a:lnTo>
                  <a:cubicBezTo>
                    <a:pt x="1468785" y="247915"/>
                    <a:pt x="1460327" y="259548"/>
                    <a:pt x="1448768" y="267535"/>
                  </a:cubicBezTo>
                  <a:cubicBezTo>
                    <a:pt x="1437209" y="275523"/>
                    <a:pt x="1422748" y="279516"/>
                    <a:pt x="1405384" y="279516"/>
                  </a:cubicBezTo>
                  <a:cubicBezTo>
                    <a:pt x="1377901" y="279516"/>
                    <a:pt x="1357561" y="270537"/>
                    <a:pt x="1344365" y="252578"/>
                  </a:cubicBezTo>
                  <a:cubicBezTo>
                    <a:pt x="1333947" y="238191"/>
                    <a:pt x="1328738" y="220034"/>
                    <a:pt x="1328738" y="198107"/>
                  </a:cubicBezTo>
                  <a:cubicBezTo>
                    <a:pt x="1328738" y="171913"/>
                    <a:pt x="1335584" y="151400"/>
                    <a:pt x="1349276" y="136567"/>
                  </a:cubicBezTo>
                  <a:cubicBezTo>
                    <a:pt x="1362968" y="121734"/>
                    <a:pt x="1380282" y="114317"/>
                    <a:pt x="1401217" y="114317"/>
                  </a:cubicBezTo>
                  <a:close/>
                  <a:moveTo>
                    <a:pt x="1158925" y="114317"/>
                  </a:moveTo>
                  <a:cubicBezTo>
                    <a:pt x="1169045" y="114317"/>
                    <a:pt x="1177826" y="116400"/>
                    <a:pt x="1185268" y="120568"/>
                  </a:cubicBezTo>
                  <a:cubicBezTo>
                    <a:pt x="1192709" y="124735"/>
                    <a:pt x="1198811" y="131035"/>
                    <a:pt x="1203573" y="139469"/>
                  </a:cubicBezTo>
                  <a:cubicBezTo>
                    <a:pt x="1210519" y="131035"/>
                    <a:pt x="1218010" y="124735"/>
                    <a:pt x="1226046" y="120568"/>
                  </a:cubicBezTo>
                  <a:cubicBezTo>
                    <a:pt x="1234083" y="116400"/>
                    <a:pt x="1242666" y="114317"/>
                    <a:pt x="1251794" y="114317"/>
                  </a:cubicBezTo>
                  <a:cubicBezTo>
                    <a:pt x="1263402" y="114317"/>
                    <a:pt x="1273225" y="116673"/>
                    <a:pt x="1281262" y="121386"/>
                  </a:cubicBezTo>
                  <a:cubicBezTo>
                    <a:pt x="1289298" y="126099"/>
                    <a:pt x="1295301" y="133020"/>
                    <a:pt x="1299270" y="142148"/>
                  </a:cubicBezTo>
                  <a:cubicBezTo>
                    <a:pt x="1302147" y="148895"/>
                    <a:pt x="1303586" y="159809"/>
                    <a:pt x="1303586" y="174890"/>
                  </a:cubicBezTo>
                  <a:lnTo>
                    <a:pt x="1303586" y="275944"/>
                  </a:lnTo>
                  <a:lnTo>
                    <a:pt x="1261765" y="275944"/>
                  </a:lnTo>
                  <a:lnTo>
                    <a:pt x="1261765" y="185606"/>
                  </a:lnTo>
                  <a:cubicBezTo>
                    <a:pt x="1261765" y="169929"/>
                    <a:pt x="1260327" y="159809"/>
                    <a:pt x="1257449" y="155245"/>
                  </a:cubicBezTo>
                  <a:cubicBezTo>
                    <a:pt x="1253580" y="149292"/>
                    <a:pt x="1247627" y="146315"/>
                    <a:pt x="1239590" y="146315"/>
                  </a:cubicBezTo>
                  <a:cubicBezTo>
                    <a:pt x="1233736" y="146315"/>
                    <a:pt x="1228229" y="148101"/>
                    <a:pt x="1223070" y="151673"/>
                  </a:cubicBezTo>
                  <a:cubicBezTo>
                    <a:pt x="1217910" y="155245"/>
                    <a:pt x="1214190" y="160478"/>
                    <a:pt x="1211908" y="167374"/>
                  </a:cubicBezTo>
                  <a:cubicBezTo>
                    <a:pt x="1209626" y="174270"/>
                    <a:pt x="1208485" y="185159"/>
                    <a:pt x="1208485" y="200042"/>
                  </a:cubicBezTo>
                  <a:lnTo>
                    <a:pt x="1208485" y="275944"/>
                  </a:lnTo>
                  <a:lnTo>
                    <a:pt x="1166664" y="275944"/>
                  </a:lnTo>
                  <a:lnTo>
                    <a:pt x="1166664" y="189326"/>
                  </a:lnTo>
                  <a:cubicBezTo>
                    <a:pt x="1166664" y="173947"/>
                    <a:pt x="1165920" y="164025"/>
                    <a:pt x="1164432" y="159561"/>
                  </a:cubicBezTo>
                  <a:cubicBezTo>
                    <a:pt x="1162943" y="155096"/>
                    <a:pt x="1160637" y="151772"/>
                    <a:pt x="1157511" y="149589"/>
                  </a:cubicBezTo>
                  <a:cubicBezTo>
                    <a:pt x="1154386" y="147406"/>
                    <a:pt x="1150144" y="146315"/>
                    <a:pt x="1144786" y="146315"/>
                  </a:cubicBezTo>
                  <a:cubicBezTo>
                    <a:pt x="1138337" y="146315"/>
                    <a:pt x="1132533" y="148051"/>
                    <a:pt x="1127373" y="151524"/>
                  </a:cubicBezTo>
                  <a:cubicBezTo>
                    <a:pt x="1122214" y="154997"/>
                    <a:pt x="1118518" y="160007"/>
                    <a:pt x="1116286" y="166556"/>
                  </a:cubicBezTo>
                  <a:cubicBezTo>
                    <a:pt x="1114053" y="173104"/>
                    <a:pt x="1112937" y="183968"/>
                    <a:pt x="1112937" y="199149"/>
                  </a:cubicBezTo>
                  <a:lnTo>
                    <a:pt x="1112937" y="275944"/>
                  </a:lnTo>
                  <a:lnTo>
                    <a:pt x="1071116" y="275944"/>
                  </a:lnTo>
                  <a:lnTo>
                    <a:pt x="1071116" y="117889"/>
                  </a:lnTo>
                  <a:lnTo>
                    <a:pt x="1109663" y="117889"/>
                  </a:lnTo>
                  <a:lnTo>
                    <a:pt x="1109663" y="139469"/>
                  </a:lnTo>
                  <a:cubicBezTo>
                    <a:pt x="1123454" y="122701"/>
                    <a:pt x="1139875" y="114317"/>
                    <a:pt x="1158925" y="114317"/>
                  </a:cubicBezTo>
                  <a:close/>
                  <a:moveTo>
                    <a:pt x="877342" y="114317"/>
                  </a:moveTo>
                  <a:cubicBezTo>
                    <a:pt x="900857" y="114317"/>
                    <a:pt x="919411" y="122081"/>
                    <a:pt x="933004" y="137608"/>
                  </a:cubicBezTo>
                  <a:cubicBezTo>
                    <a:pt x="946597" y="153136"/>
                    <a:pt x="953096" y="176924"/>
                    <a:pt x="952500" y="208972"/>
                  </a:cubicBezTo>
                  <a:lnTo>
                    <a:pt x="847725" y="208972"/>
                  </a:lnTo>
                  <a:cubicBezTo>
                    <a:pt x="848023" y="221374"/>
                    <a:pt x="851396" y="231023"/>
                    <a:pt x="857846" y="237919"/>
                  </a:cubicBezTo>
                  <a:cubicBezTo>
                    <a:pt x="864295" y="244814"/>
                    <a:pt x="872332" y="248262"/>
                    <a:pt x="881956" y="248262"/>
                  </a:cubicBezTo>
                  <a:cubicBezTo>
                    <a:pt x="888504" y="248262"/>
                    <a:pt x="894011" y="246476"/>
                    <a:pt x="898476" y="242904"/>
                  </a:cubicBezTo>
                  <a:cubicBezTo>
                    <a:pt x="902941" y="239333"/>
                    <a:pt x="906314" y="233578"/>
                    <a:pt x="908596" y="225640"/>
                  </a:cubicBezTo>
                  <a:lnTo>
                    <a:pt x="950268" y="232635"/>
                  </a:lnTo>
                  <a:cubicBezTo>
                    <a:pt x="944910" y="247915"/>
                    <a:pt x="936452" y="259548"/>
                    <a:pt x="924893" y="267535"/>
                  </a:cubicBezTo>
                  <a:cubicBezTo>
                    <a:pt x="913334" y="275523"/>
                    <a:pt x="898873" y="279516"/>
                    <a:pt x="881509" y="279516"/>
                  </a:cubicBezTo>
                  <a:cubicBezTo>
                    <a:pt x="854026" y="279516"/>
                    <a:pt x="833686" y="270537"/>
                    <a:pt x="820490" y="252578"/>
                  </a:cubicBezTo>
                  <a:cubicBezTo>
                    <a:pt x="810072" y="238191"/>
                    <a:pt x="804863" y="220034"/>
                    <a:pt x="804863" y="198107"/>
                  </a:cubicBezTo>
                  <a:cubicBezTo>
                    <a:pt x="804863" y="171913"/>
                    <a:pt x="811709" y="151400"/>
                    <a:pt x="825401" y="136567"/>
                  </a:cubicBezTo>
                  <a:cubicBezTo>
                    <a:pt x="839093" y="121734"/>
                    <a:pt x="856407" y="114317"/>
                    <a:pt x="877342" y="114317"/>
                  </a:cubicBezTo>
                  <a:close/>
                  <a:moveTo>
                    <a:pt x="298252" y="114317"/>
                  </a:moveTo>
                  <a:cubicBezTo>
                    <a:pt x="322164" y="114317"/>
                    <a:pt x="341759" y="122056"/>
                    <a:pt x="357039" y="137534"/>
                  </a:cubicBezTo>
                  <a:cubicBezTo>
                    <a:pt x="370830" y="151623"/>
                    <a:pt x="378421" y="169036"/>
                    <a:pt x="379810" y="189773"/>
                  </a:cubicBezTo>
                  <a:cubicBezTo>
                    <a:pt x="392708" y="184514"/>
                    <a:pt x="399356" y="174493"/>
                    <a:pt x="399753" y="159709"/>
                  </a:cubicBezTo>
                  <a:lnTo>
                    <a:pt x="379512" y="159709"/>
                  </a:lnTo>
                  <a:lnTo>
                    <a:pt x="379512" y="117889"/>
                  </a:lnTo>
                  <a:lnTo>
                    <a:pt x="421333" y="117889"/>
                  </a:lnTo>
                  <a:lnTo>
                    <a:pt x="421333" y="147803"/>
                  </a:lnTo>
                  <a:cubicBezTo>
                    <a:pt x="421333" y="160106"/>
                    <a:pt x="420266" y="169731"/>
                    <a:pt x="418133" y="176676"/>
                  </a:cubicBezTo>
                  <a:cubicBezTo>
                    <a:pt x="416000" y="183621"/>
                    <a:pt x="412056" y="189822"/>
                    <a:pt x="406301" y="195279"/>
                  </a:cubicBezTo>
                  <a:cubicBezTo>
                    <a:pt x="399654" y="201729"/>
                    <a:pt x="390575" y="206789"/>
                    <a:pt x="379066" y="210460"/>
                  </a:cubicBezTo>
                  <a:cubicBezTo>
                    <a:pt x="376585" y="228220"/>
                    <a:pt x="369193" y="243351"/>
                    <a:pt x="356890" y="255852"/>
                  </a:cubicBezTo>
                  <a:cubicBezTo>
                    <a:pt x="341412" y="271628"/>
                    <a:pt x="321965" y="279516"/>
                    <a:pt x="298550" y="279516"/>
                  </a:cubicBezTo>
                  <a:cubicBezTo>
                    <a:pt x="283568" y="279516"/>
                    <a:pt x="269776" y="276242"/>
                    <a:pt x="257175" y="269693"/>
                  </a:cubicBezTo>
                  <a:cubicBezTo>
                    <a:pt x="243781" y="262748"/>
                    <a:pt x="233710" y="253050"/>
                    <a:pt x="226963" y="240598"/>
                  </a:cubicBezTo>
                  <a:cubicBezTo>
                    <a:pt x="220216" y="228146"/>
                    <a:pt x="216843" y="212841"/>
                    <a:pt x="216843" y="194684"/>
                  </a:cubicBezTo>
                  <a:cubicBezTo>
                    <a:pt x="216843" y="180397"/>
                    <a:pt x="220266" y="166952"/>
                    <a:pt x="227112" y="154352"/>
                  </a:cubicBezTo>
                  <a:cubicBezTo>
                    <a:pt x="234256" y="141156"/>
                    <a:pt x="244029" y="131184"/>
                    <a:pt x="256431" y="124437"/>
                  </a:cubicBezTo>
                  <a:cubicBezTo>
                    <a:pt x="268834" y="117690"/>
                    <a:pt x="282774"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40" y="237472"/>
                  </a:cubicBezTo>
                  <a:cubicBezTo>
                    <a:pt x="576585" y="239605"/>
                    <a:pt x="577826" y="241367"/>
                    <a:pt x="579760" y="242756"/>
                  </a:cubicBezTo>
                  <a:cubicBezTo>
                    <a:pt x="581695" y="244145"/>
                    <a:pt x="584052" y="244839"/>
                    <a:pt x="586830" y="244839"/>
                  </a:cubicBezTo>
                  <a:cubicBezTo>
                    <a:pt x="590699" y="244839"/>
                    <a:pt x="596305" y="243500"/>
                    <a:pt x="603647" y="240821"/>
                  </a:cubicBezTo>
                  <a:lnTo>
                    <a:pt x="607219" y="273265"/>
                  </a:lnTo>
                  <a:cubicBezTo>
                    <a:pt x="597496" y="277433"/>
                    <a:pt x="586482" y="279516"/>
                    <a:pt x="574179" y="279516"/>
                  </a:cubicBezTo>
                  <a:cubicBezTo>
                    <a:pt x="566639" y="279516"/>
                    <a:pt x="559842" y="278251"/>
                    <a:pt x="553790" y="275721"/>
                  </a:cubicBezTo>
                  <a:cubicBezTo>
                    <a:pt x="547737" y="273191"/>
                    <a:pt x="543297" y="269917"/>
                    <a:pt x="540470" y="265898"/>
                  </a:cubicBezTo>
                  <a:cubicBezTo>
                    <a:pt x="537642" y="261880"/>
                    <a:pt x="535682" y="256448"/>
                    <a:pt x="534591" y="249602"/>
                  </a:cubicBezTo>
                  <a:cubicBezTo>
                    <a:pt x="533698" y="244740"/>
                    <a:pt x="533252" y="234917"/>
                    <a:pt x="533252" y="220134"/>
                  </a:cubicBezTo>
                  <a:lnTo>
                    <a:pt x="533252" y="151226"/>
                  </a:lnTo>
                  <a:lnTo>
                    <a:pt x="514053" y="151226"/>
                  </a:lnTo>
                  <a:lnTo>
                    <a:pt x="514053" y="117889"/>
                  </a:lnTo>
                  <a:lnTo>
                    <a:pt x="533252" y="117889"/>
                  </a:lnTo>
                  <a:lnTo>
                    <a:pt x="533252" y="86486"/>
                  </a:lnTo>
                  <a:close/>
                  <a:moveTo>
                    <a:pt x="635943" y="57762"/>
                  </a:moveTo>
                  <a:lnTo>
                    <a:pt x="677764" y="57762"/>
                  </a:lnTo>
                  <a:lnTo>
                    <a:pt x="677764" y="137981"/>
                  </a:lnTo>
                  <a:cubicBezTo>
                    <a:pt x="691257" y="122205"/>
                    <a:pt x="707380" y="114317"/>
                    <a:pt x="726133" y="114317"/>
                  </a:cubicBezTo>
                  <a:cubicBezTo>
                    <a:pt x="735757" y="114317"/>
                    <a:pt x="744439" y="116103"/>
                    <a:pt x="752178" y="119675"/>
                  </a:cubicBezTo>
                  <a:cubicBezTo>
                    <a:pt x="759917" y="123247"/>
                    <a:pt x="765746" y="127811"/>
                    <a:pt x="769665" y="133367"/>
                  </a:cubicBezTo>
                  <a:cubicBezTo>
                    <a:pt x="773584" y="138923"/>
                    <a:pt x="776263" y="145075"/>
                    <a:pt x="777702" y="151822"/>
                  </a:cubicBezTo>
                  <a:cubicBezTo>
                    <a:pt x="779140" y="158568"/>
                    <a:pt x="779860" y="169036"/>
                    <a:pt x="779860" y="183224"/>
                  </a:cubicBezTo>
                  <a:lnTo>
                    <a:pt x="779860" y="275944"/>
                  </a:lnTo>
                  <a:lnTo>
                    <a:pt x="738039" y="275944"/>
                  </a:lnTo>
                  <a:lnTo>
                    <a:pt x="738039" y="192452"/>
                  </a:lnTo>
                  <a:cubicBezTo>
                    <a:pt x="738039" y="175882"/>
                    <a:pt x="737245" y="165365"/>
                    <a:pt x="735658" y="160900"/>
                  </a:cubicBezTo>
                  <a:cubicBezTo>
                    <a:pt x="734070" y="156435"/>
                    <a:pt x="731267" y="152888"/>
                    <a:pt x="727249" y="150259"/>
                  </a:cubicBezTo>
                  <a:cubicBezTo>
                    <a:pt x="723231" y="147630"/>
                    <a:pt x="718195" y="146315"/>
                    <a:pt x="712143" y="146315"/>
                  </a:cubicBezTo>
                  <a:cubicBezTo>
                    <a:pt x="705198" y="146315"/>
                    <a:pt x="698996" y="148002"/>
                    <a:pt x="693539" y="151375"/>
                  </a:cubicBezTo>
                  <a:cubicBezTo>
                    <a:pt x="688082" y="154749"/>
                    <a:pt x="684089" y="159833"/>
                    <a:pt x="681559" y="166630"/>
                  </a:cubicBezTo>
                  <a:cubicBezTo>
                    <a:pt x="679029" y="173426"/>
                    <a:pt x="677764" y="183472"/>
                    <a:pt x="677764" y="196768"/>
                  </a:cubicBezTo>
                  <a:lnTo>
                    <a:pt x="677764" y="275944"/>
                  </a:lnTo>
                  <a:lnTo>
                    <a:pt x="635943" y="275944"/>
                  </a:lnTo>
                  <a:close/>
                  <a:moveTo>
                    <a:pt x="859632" y="54042"/>
                  </a:moveTo>
                  <a:lnTo>
                    <a:pt x="898327" y="54042"/>
                  </a:lnTo>
                  <a:lnTo>
                    <a:pt x="929134" y="97946"/>
                  </a:lnTo>
                  <a:lnTo>
                    <a:pt x="895499" y="97946"/>
                  </a:lnTo>
                  <a:lnTo>
                    <a:pt x="878235" y="75770"/>
                  </a:lnTo>
                  <a:lnTo>
                    <a:pt x="862162" y="97946"/>
                  </a:lnTo>
                  <a:lnTo>
                    <a:pt x="828378" y="97946"/>
                  </a:lnTo>
                  <a:close/>
                  <a:moveTo>
                    <a:pt x="102096" y="54042"/>
                  </a:moveTo>
                  <a:cubicBezTo>
                    <a:pt x="128786" y="54042"/>
                    <a:pt x="150466" y="61929"/>
                    <a:pt x="167134" y="77705"/>
                  </a:cubicBezTo>
                  <a:cubicBezTo>
                    <a:pt x="177056" y="87032"/>
                    <a:pt x="184498" y="100426"/>
                    <a:pt x="189459" y="117889"/>
                  </a:cubicBezTo>
                  <a:lnTo>
                    <a:pt x="145852" y="128307"/>
                  </a:lnTo>
                  <a:cubicBezTo>
                    <a:pt x="143272" y="116996"/>
                    <a:pt x="137890" y="108066"/>
                    <a:pt x="129704" y="101518"/>
                  </a:cubicBezTo>
                  <a:cubicBezTo>
                    <a:pt x="121519" y="94969"/>
                    <a:pt x="111572" y="91695"/>
                    <a:pt x="99864" y="91695"/>
                  </a:cubicBezTo>
                  <a:cubicBezTo>
                    <a:pt x="83691" y="91695"/>
                    <a:pt x="70570" y="97499"/>
                    <a:pt x="60499" y="109108"/>
                  </a:cubicBezTo>
                  <a:cubicBezTo>
                    <a:pt x="50428" y="120717"/>
                    <a:pt x="45393" y="139518"/>
                    <a:pt x="45393" y="165514"/>
                  </a:cubicBezTo>
                  <a:cubicBezTo>
                    <a:pt x="45393" y="193097"/>
                    <a:pt x="50354" y="212742"/>
                    <a:pt x="60276" y="224450"/>
                  </a:cubicBezTo>
                  <a:cubicBezTo>
                    <a:pt x="70198" y="236158"/>
                    <a:pt x="83096" y="242011"/>
                    <a:pt x="98971" y="242011"/>
                  </a:cubicBezTo>
                  <a:cubicBezTo>
                    <a:pt x="110679" y="242011"/>
                    <a:pt x="120750" y="238291"/>
                    <a:pt x="129183" y="230849"/>
                  </a:cubicBezTo>
                  <a:cubicBezTo>
                    <a:pt x="137617" y="223408"/>
                    <a:pt x="143669" y="211700"/>
                    <a:pt x="147340" y="195726"/>
                  </a:cubicBezTo>
                  <a:lnTo>
                    <a:pt x="190054" y="209269"/>
                  </a:lnTo>
                  <a:cubicBezTo>
                    <a:pt x="183505" y="233082"/>
                    <a:pt x="172616" y="250767"/>
                    <a:pt x="157386" y="262326"/>
                  </a:cubicBezTo>
                  <a:cubicBezTo>
                    <a:pt x="142156" y="273885"/>
                    <a:pt x="122833" y="279665"/>
                    <a:pt x="99418" y="279665"/>
                  </a:cubicBezTo>
                  <a:cubicBezTo>
                    <a:pt x="70446" y="279665"/>
                    <a:pt x="46633" y="269768"/>
                    <a:pt x="27980" y="249974"/>
                  </a:cubicBezTo>
                  <a:cubicBezTo>
                    <a:pt x="9327" y="230180"/>
                    <a:pt x="0" y="203118"/>
                    <a:pt x="0" y="168788"/>
                  </a:cubicBezTo>
                  <a:cubicBezTo>
                    <a:pt x="0" y="132474"/>
                    <a:pt x="9377" y="104271"/>
                    <a:pt x="28129" y="84179"/>
                  </a:cubicBezTo>
                  <a:cubicBezTo>
                    <a:pt x="46881" y="64087"/>
                    <a:pt x="71537" y="54042"/>
                    <a:pt x="102096" y="54042"/>
                  </a:cubicBezTo>
                  <a:close/>
                  <a:moveTo>
                    <a:pt x="870645" y="17"/>
                  </a:moveTo>
                  <a:cubicBezTo>
                    <a:pt x="882849" y="116"/>
                    <a:pt x="892820" y="2100"/>
                    <a:pt x="900559" y="5970"/>
                  </a:cubicBezTo>
                  <a:cubicBezTo>
                    <a:pt x="909092" y="10137"/>
                    <a:pt x="913458" y="15942"/>
                    <a:pt x="913656" y="23383"/>
                  </a:cubicBezTo>
                  <a:cubicBezTo>
                    <a:pt x="914053" y="33702"/>
                    <a:pt x="905024" y="40002"/>
                    <a:pt x="886570" y="42284"/>
                  </a:cubicBezTo>
                  <a:lnTo>
                    <a:pt x="886570" y="49725"/>
                  </a:lnTo>
                  <a:lnTo>
                    <a:pt x="869901" y="49725"/>
                  </a:lnTo>
                  <a:lnTo>
                    <a:pt x="869901" y="33354"/>
                  </a:lnTo>
                  <a:cubicBezTo>
                    <a:pt x="875556" y="32759"/>
                    <a:pt x="879178" y="32213"/>
                    <a:pt x="880765" y="31717"/>
                  </a:cubicBezTo>
                  <a:cubicBezTo>
                    <a:pt x="886024" y="30427"/>
                    <a:pt x="888703" y="28145"/>
                    <a:pt x="888802" y="24871"/>
                  </a:cubicBezTo>
                  <a:cubicBezTo>
                    <a:pt x="888901" y="22589"/>
                    <a:pt x="887512" y="20654"/>
                    <a:pt x="884635" y="19067"/>
                  </a:cubicBezTo>
                  <a:cubicBezTo>
                    <a:pt x="880468" y="16785"/>
                    <a:pt x="873869" y="15644"/>
                    <a:pt x="864841" y="15644"/>
                  </a:cubicBezTo>
                  <a:cubicBezTo>
                    <a:pt x="861765" y="15644"/>
                    <a:pt x="857102" y="15842"/>
                    <a:pt x="850851" y="16239"/>
                  </a:cubicBezTo>
                  <a:lnTo>
                    <a:pt x="849214"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7" name="TextBox 16">
              <a:extLst>
                <a:ext uri="{FF2B5EF4-FFF2-40B4-BE49-F238E27FC236}">
                  <a16:creationId xmlns:a16="http://schemas.microsoft.com/office/drawing/2014/main" id="{DD9AC6A3-678D-4F09-A866-AB2E83A5B08B}"/>
                </a:ext>
              </a:extLst>
            </p:cNvPr>
            <p:cNvSpPr txBox="1">
              <a:spLocks noChangeAspect="1"/>
            </p:cNvSpPr>
            <p:nvPr>
              <p:custDataLst>
                <p:tags r:id="rId8"/>
              </p:custDataLst>
            </p:nvPr>
          </p:nvSpPr>
          <p:spPr>
            <a:xfrm>
              <a:off x="10032954" y="4563092"/>
              <a:ext cx="1570434" cy="279665"/>
            </a:xfrm>
            <a:custGeom>
              <a:avLst/>
              <a:gdLst/>
              <a:ahLst/>
              <a:cxnLst/>
              <a:rect l="l" t="t" r="r" b="b"/>
              <a:pathLst>
                <a:path w="1570434" h="279665">
                  <a:moveTo>
                    <a:pt x="1317575" y="148399"/>
                  </a:moveTo>
                  <a:cubicBezTo>
                    <a:pt x="1306661" y="148399"/>
                    <a:pt x="1297484" y="152566"/>
                    <a:pt x="1290042" y="160900"/>
                  </a:cubicBezTo>
                  <a:cubicBezTo>
                    <a:pt x="1282601" y="169234"/>
                    <a:pt x="1278880" y="181240"/>
                    <a:pt x="1278880" y="196916"/>
                  </a:cubicBezTo>
                  <a:cubicBezTo>
                    <a:pt x="1278880" y="212593"/>
                    <a:pt x="1282601" y="224599"/>
                    <a:pt x="1290042" y="232933"/>
                  </a:cubicBezTo>
                  <a:cubicBezTo>
                    <a:pt x="1297484" y="241267"/>
                    <a:pt x="1306661" y="245434"/>
                    <a:pt x="1317575" y="245434"/>
                  </a:cubicBezTo>
                  <a:cubicBezTo>
                    <a:pt x="1328489" y="245434"/>
                    <a:pt x="1337642" y="241267"/>
                    <a:pt x="1345034" y="232933"/>
                  </a:cubicBezTo>
                  <a:cubicBezTo>
                    <a:pt x="1352426" y="224599"/>
                    <a:pt x="1356122" y="212494"/>
                    <a:pt x="1356122" y="196619"/>
                  </a:cubicBezTo>
                  <a:cubicBezTo>
                    <a:pt x="1356122" y="181141"/>
                    <a:pt x="1352426" y="169234"/>
                    <a:pt x="1345034" y="160900"/>
                  </a:cubicBezTo>
                  <a:cubicBezTo>
                    <a:pt x="1337642" y="152566"/>
                    <a:pt x="1328489" y="148399"/>
                    <a:pt x="1317575" y="148399"/>
                  </a:cubicBezTo>
                  <a:close/>
                  <a:moveTo>
                    <a:pt x="298400" y="148399"/>
                  </a:moveTo>
                  <a:cubicBezTo>
                    <a:pt x="287089" y="148399"/>
                    <a:pt x="277912" y="152566"/>
                    <a:pt x="270867" y="160900"/>
                  </a:cubicBezTo>
                  <a:cubicBezTo>
                    <a:pt x="263426" y="169731"/>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9"/>
                    <a:pt x="298400" y="148399"/>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6"/>
                  </a:cubicBezTo>
                  <a:cubicBezTo>
                    <a:pt x="895648" y="149465"/>
                    <a:pt x="888404" y="146315"/>
                    <a:pt x="879872" y="146315"/>
                  </a:cubicBezTo>
                  <a:close/>
                  <a:moveTo>
                    <a:pt x="1517303" y="114317"/>
                  </a:moveTo>
                  <a:cubicBezTo>
                    <a:pt x="1526530" y="114317"/>
                    <a:pt x="1534964" y="115979"/>
                    <a:pt x="1542603" y="119303"/>
                  </a:cubicBezTo>
                  <a:cubicBezTo>
                    <a:pt x="1550243" y="122626"/>
                    <a:pt x="1556023" y="126868"/>
                    <a:pt x="1559942" y="132027"/>
                  </a:cubicBezTo>
                  <a:cubicBezTo>
                    <a:pt x="1563861" y="137187"/>
                    <a:pt x="1566590" y="143041"/>
                    <a:pt x="1568127" y="149589"/>
                  </a:cubicBezTo>
                  <a:cubicBezTo>
                    <a:pt x="1569665" y="156138"/>
                    <a:pt x="1570434" y="165514"/>
                    <a:pt x="1570434" y="177718"/>
                  </a:cubicBezTo>
                  <a:lnTo>
                    <a:pt x="1570434" y="275944"/>
                  </a:lnTo>
                  <a:lnTo>
                    <a:pt x="1528614" y="275944"/>
                  </a:lnTo>
                  <a:lnTo>
                    <a:pt x="1528614" y="195279"/>
                  </a:lnTo>
                  <a:cubicBezTo>
                    <a:pt x="1528614" y="178214"/>
                    <a:pt x="1527721" y="167176"/>
                    <a:pt x="1525935" y="162165"/>
                  </a:cubicBezTo>
                  <a:cubicBezTo>
                    <a:pt x="1524149" y="157155"/>
                    <a:pt x="1521246" y="153260"/>
                    <a:pt x="1517228" y="150482"/>
                  </a:cubicBezTo>
                  <a:cubicBezTo>
                    <a:pt x="1513210" y="147704"/>
                    <a:pt x="1508373" y="146315"/>
                    <a:pt x="1502718" y="146315"/>
                  </a:cubicBezTo>
                  <a:cubicBezTo>
                    <a:pt x="1495474" y="146315"/>
                    <a:pt x="1488976" y="148299"/>
                    <a:pt x="1483221" y="152268"/>
                  </a:cubicBezTo>
                  <a:cubicBezTo>
                    <a:pt x="1477466" y="156237"/>
                    <a:pt x="1473522" y="161495"/>
                    <a:pt x="1471389" y="168044"/>
                  </a:cubicBezTo>
                  <a:cubicBezTo>
                    <a:pt x="1469256" y="174592"/>
                    <a:pt x="1468189" y="186697"/>
                    <a:pt x="1468189" y="204358"/>
                  </a:cubicBezTo>
                  <a:lnTo>
                    <a:pt x="1468189" y="275944"/>
                  </a:lnTo>
                  <a:lnTo>
                    <a:pt x="1426369" y="275944"/>
                  </a:lnTo>
                  <a:lnTo>
                    <a:pt x="1426369" y="117889"/>
                  </a:lnTo>
                  <a:lnTo>
                    <a:pt x="1465213" y="117889"/>
                  </a:lnTo>
                  <a:lnTo>
                    <a:pt x="1465213" y="141106"/>
                  </a:lnTo>
                  <a:cubicBezTo>
                    <a:pt x="1479004" y="123247"/>
                    <a:pt x="1496367" y="114317"/>
                    <a:pt x="1517303" y="114317"/>
                  </a:cubicBezTo>
                  <a:close/>
                  <a:moveTo>
                    <a:pt x="1317426" y="114317"/>
                  </a:moveTo>
                  <a:cubicBezTo>
                    <a:pt x="1341338" y="114317"/>
                    <a:pt x="1360934" y="122081"/>
                    <a:pt x="1376214" y="137608"/>
                  </a:cubicBezTo>
                  <a:cubicBezTo>
                    <a:pt x="1391493" y="153136"/>
                    <a:pt x="1399133" y="172757"/>
                    <a:pt x="1399133" y="196470"/>
                  </a:cubicBezTo>
                  <a:cubicBezTo>
                    <a:pt x="1399133" y="220382"/>
                    <a:pt x="1391419" y="240201"/>
                    <a:pt x="1375990" y="255927"/>
                  </a:cubicBezTo>
                  <a:cubicBezTo>
                    <a:pt x="1360562" y="271653"/>
                    <a:pt x="1341140" y="279516"/>
                    <a:pt x="1317724" y="279516"/>
                  </a:cubicBezTo>
                  <a:cubicBezTo>
                    <a:pt x="1303238" y="279516"/>
                    <a:pt x="1289422" y="276242"/>
                    <a:pt x="1276276" y="269693"/>
                  </a:cubicBezTo>
                  <a:cubicBezTo>
                    <a:pt x="1263129" y="263145"/>
                    <a:pt x="1253133" y="253546"/>
                    <a:pt x="1246287" y="240895"/>
                  </a:cubicBezTo>
                  <a:cubicBezTo>
                    <a:pt x="1239440" y="228245"/>
                    <a:pt x="1236018" y="212841"/>
                    <a:pt x="1236018" y="194684"/>
                  </a:cubicBezTo>
                  <a:cubicBezTo>
                    <a:pt x="1236018" y="180793"/>
                    <a:pt x="1239440" y="167349"/>
                    <a:pt x="1246287" y="154352"/>
                  </a:cubicBezTo>
                  <a:cubicBezTo>
                    <a:pt x="1253133" y="141354"/>
                    <a:pt x="1262831" y="131432"/>
                    <a:pt x="1275382" y="124586"/>
                  </a:cubicBezTo>
                  <a:cubicBezTo>
                    <a:pt x="1287934" y="117740"/>
                    <a:pt x="1301948" y="114317"/>
                    <a:pt x="1317426" y="114317"/>
                  </a:cubicBezTo>
                  <a:close/>
                  <a:moveTo>
                    <a:pt x="1141660" y="114317"/>
                  </a:moveTo>
                  <a:cubicBezTo>
                    <a:pt x="1160909" y="114317"/>
                    <a:pt x="1176213" y="118459"/>
                    <a:pt x="1187574" y="126744"/>
                  </a:cubicBezTo>
                  <a:cubicBezTo>
                    <a:pt x="1198934" y="135029"/>
                    <a:pt x="1207095" y="147654"/>
                    <a:pt x="1212056" y="164621"/>
                  </a:cubicBezTo>
                  <a:lnTo>
                    <a:pt x="1170831" y="172062"/>
                  </a:lnTo>
                  <a:cubicBezTo>
                    <a:pt x="1169442" y="163827"/>
                    <a:pt x="1166292" y="157626"/>
                    <a:pt x="1161380" y="153459"/>
                  </a:cubicBezTo>
                  <a:cubicBezTo>
                    <a:pt x="1156469" y="149292"/>
                    <a:pt x="1150094" y="147208"/>
                    <a:pt x="1142256" y="147208"/>
                  </a:cubicBezTo>
                  <a:cubicBezTo>
                    <a:pt x="1131838" y="147208"/>
                    <a:pt x="1123528" y="150805"/>
                    <a:pt x="1117327" y="157998"/>
                  </a:cubicBezTo>
                  <a:cubicBezTo>
                    <a:pt x="1111126" y="165191"/>
                    <a:pt x="1108025" y="177222"/>
                    <a:pt x="1108025" y="194089"/>
                  </a:cubicBezTo>
                  <a:cubicBezTo>
                    <a:pt x="1108025" y="212841"/>
                    <a:pt x="1111175" y="226087"/>
                    <a:pt x="1117476" y="233826"/>
                  </a:cubicBezTo>
                  <a:cubicBezTo>
                    <a:pt x="1123776" y="241565"/>
                    <a:pt x="1132234" y="245434"/>
                    <a:pt x="1142851" y="245434"/>
                  </a:cubicBezTo>
                  <a:cubicBezTo>
                    <a:pt x="1150788" y="245434"/>
                    <a:pt x="1157287" y="243177"/>
                    <a:pt x="1162348" y="238663"/>
                  </a:cubicBezTo>
                  <a:cubicBezTo>
                    <a:pt x="1167408" y="234148"/>
                    <a:pt x="1170980" y="226384"/>
                    <a:pt x="1173063" y="215371"/>
                  </a:cubicBezTo>
                  <a:lnTo>
                    <a:pt x="1214140" y="222366"/>
                  </a:lnTo>
                  <a:cubicBezTo>
                    <a:pt x="1209873" y="241218"/>
                    <a:pt x="1201688" y="255456"/>
                    <a:pt x="1189583" y="265080"/>
                  </a:cubicBezTo>
                  <a:cubicBezTo>
                    <a:pt x="1177478" y="274704"/>
                    <a:pt x="1161256" y="279516"/>
                    <a:pt x="1140916" y="279516"/>
                  </a:cubicBezTo>
                  <a:cubicBezTo>
                    <a:pt x="1117798" y="279516"/>
                    <a:pt x="1099368" y="272224"/>
                    <a:pt x="1085627" y="257638"/>
                  </a:cubicBezTo>
                  <a:cubicBezTo>
                    <a:pt x="1071885" y="243053"/>
                    <a:pt x="1065014" y="222862"/>
                    <a:pt x="1065014" y="197065"/>
                  </a:cubicBezTo>
                  <a:cubicBezTo>
                    <a:pt x="1065014" y="170971"/>
                    <a:pt x="1071910" y="150656"/>
                    <a:pt x="1085701" y="136120"/>
                  </a:cubicBezTo>
                  <a:cubicBezTo>
                    <a:pt x="1099492" y="121585"/>
                    <a:pt x="1118146" y="114317"/>
                    <a:pt x="1141660" y="114317"/>
                  </a:cubicBezTo>
                  <a:close/>
                  <a:moveTo>
                    <a:pt x="877342" y="114317"/>
                  </a:moveTo>
                  <a:cubicBezTo>
                    <a:pt x="900856" y="114317"/>
                    <a:pt x="919410" y="122081"/>
                    <a:pt x="933003" y="137608"/>
                  </a:cubicBezTo>
                  <a:cubicBezTo>
                    <a:pt x="946596" y="153136"/>
                    <a:pt x="953095" y="176924"/>
                    <a:pt x="952500" y="208972"/>
                  </a:cubicBezTo>
                  <a:lnTo>
                    <a:pt x="847725" y="208972"/>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3"/>
                    <a:pt x="906314" y="233578"/>
                    <a:pt x="908596" y="225640"/>
                  </a:cubicBezTo>
                  <a:lnTo>
                    <a:pt x="950268" y="232635"/>
                  </a:lnTo>
                  <a:cubicBezTo>
                    <a:pt x="944910" y="247915"/>
                    <a:pt x="936451" y="259548"/>
                    <a:pt x="924892" y="267535"/>
                  </a:cubicBezTo>
                  <a:cubicBezTo>
                    <a:pt x="913333" y="275523"/>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4"/>
                    <a:pt x="856406" y="114317"/>
                    <a:pt x="877342" y="114317"/>
                  </a:cubicBezTo>
                  <a:close/>
                  <a:moveTo>
                    <a:pt x="298251"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1"/>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50"/>
                    <a:pt x="226963" y="240598"/>
                  </a:cubicBezTo>
                  <a:cubicBezTo>
                    <a:pt x="220216" y="228146"/>
                    <a:pt x="216842" y="212841"/>
                    <a:pt x="216842" y="194684"/>
                  </a:cubicBezTo>
                  <a:cubicBezTo>
                    <a:pt x="216842" y="180397"/>
                    <a:pt x="220266" y="166952"/>
                    <a:pt x="227112" y="154352"/>
                  </a:cubicBezTo>
                  <a:cubicBezTo>
                    <a:pt x="234255" y="141156"/>
                    <a:pt x="244028" y="131184"/>
                    <a:pt x="256431" y="124437"/>
                  </a:cubicBezTo>
                  <a:cubicBezTo>
                    <a:pt x="268833" y="117690"/>
                    <a:pt x="282773" y="114317"/>
                    <a:pt x="298251" y="114317"/>
                  </a:cubicBezTo>
                  <a:close/>
                  <a:moveTo>
                    <a:pt x="575221" y="62078"/>
                  </a:moveTo>
                  <a:lnTo>
                    <a:pt x="575221" y="117889"/>
                  </a:lnTo>
                  <a:lnTo>
                    <a:pt x="603796" y="117889"/>
                  </a:lnTo>
                  <a:lnTo>
                    <a:pt x="603796" y="151226"/>
                  </a:lnTo>
                  <a:lnTo>
                    <a:pt x="575221" y="151226"/>
                  </a:lnTo>
                  <a:lnTo>
                    <a:pt x="575221" y="214925"/>
                  </a:lnTo>
                  <a:cubicBezTo>
                    <a:pt x="575221" y="227823"/>
                    <a:pt x="575493" y="235339"/>
                    <a:pt x="576039" y="237472"/>
                  </a:cubicBezTo>
                  <a:cubicBezTo>
                    <a:pt x="576585" y="239605"/>
                    <a:pt x="577825" y="241367"/>
                    <a:pt x="579760" y="242756"/>
                  </a:cubicBezTo>
                  <a:cubicBezTo>
                    <a:pt x="581694" y="244145"/>
                    <a:pt x="584051" y="244839"/>
                    <a:pt x="586829" y="244839"/>
                  </a:cubicBezTo>
                  <a:cubicBezTo>
                    <a:pt x="590699" y="244839"/>
                    <a:pt x="596304" y="243500"/>
                    <a:pt x="603647" y="240821"/>
                  </a:cubicBezTo>
                  <a:lnTo>
                    <a:pt x="607219" y="273265"/>
                  </a:lnTo>
                  <a:cubicBezTo>
                    <a:pt x="597495" y="277433"/>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1"/>
                  </a:lnTo>
                  <a:cubicBezTo>
                    <a:pt x="691257" y="122205"/>
                    <a:pt x="707380" y="114317"/>
                    <a:pt x="726132" y="114317"/>
                  </a:cubicBezTo>
                  <a:cubicBezTo>
                    <a:pt x="735756" y="114317"/>
                    <a:pt x="744438" y="116103"/>
                    <a:pt x="752177" y="119675"/>
                  </a:cubicBezTo>
                  <a:cubicBezTo>
                    <a:pt x="759916" y="123247"/>
                    <a:pt x="765745" y="127811"/>
                    <a:pt x="769664" y="133367"/>
                  </a:cubicBezTo>
                  <a:cubicBezTo>
                    <a:pt x="773584" y="138923"/>
                    <a:pt x="776262" y="145075"/>
                    <a:pt x="777701" y="151822"/>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30"/>
                    <a:pt x="718195" y="146315"/>
                    <a:pt x="712142" y="146315"/>
                  </a:cubicBezTo>
                  <a:cubicBezTo>
                    <a:pt x="705197" y="146315"/>
                    <a:pt x="698996" y="148002"/>
                    <a:pt x="693539" y="151375"/>
                  </a:cubicBezTo>
                  <a:cubicBezTo>
                    <a:pt x="688082" y="154749"/>
                    <a:pt x="684088" y="159833"/>
                    <a:pt x="681558" y="166630"/>
                  </a:cubicBezTo>
                  <a:cubicBezTo>
                    <a:pt x="679028" y="173426"/>
                    <a:pt x="677763" y="183472"/>
                    <a:pt x="677763" y="196768"/>
                  </a:cubicBezTo>
                  <a:lnTo>
                    <a:pt x="677763" y="275944"/>
                  </a:lnTo>
                  <a:lnTo>
                    <a:pt x="635942" y="275944"/>
                  </a:lnTo>
                  <a:close/>
                  <a:moveTo>
                    <a:pt x="859631" y="54042"/>
                  </a:moveTo>
                  <a:lnTo>
                    <a:pt x="898326" y="54042"/>
                  </a:lnTo>
                  <a:lnTo>
                    <a:pt x="929134" y="97946"/>
                  </a:lnTo>
                  <a:lnTo>
                    <a:pt x="895499" y="97946"/>
                  </a:lnTo>
                  <a:lnTo>
                    <a:pt x="878234" y="75770"/>
                  </a:lnTo>
                  <a:lnTo>
                    <a:pt x="862161" y="97946"/>
                  </a:lnTo>
                  <a:lnTo>
                    <a:pt x="828377" y="97946"/>
                  </a:lnTo>
                  <a:close/>
                  <a:moveTo>
                    <a:pt x="102096" y="54042"/>
                  </a:moveTo>
                  <a:cubicBezTo>
                    <a:pt x="128786" y="54042"/>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7"/>
                    <a:pt x="45392" y="139518"/>
                    <a:pt x="45392" y="165514"/>
                  </a:cubicBezTo>
                  <a:cubicBezTo>
                    <a:pt x="45392" y="193097"/>
                    <a:pt x="50353" y="212742"/>
                    <a:pt x="60275" y="224450"/>
                  </a:cubicBezTo>
                  <a:cubicBezTo>
                    <a:pt x="70197" y="236158"/>
                    <a:pt x="83096" y="242011"/>
                    <a:pt x="98971"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80"/>
                    <a:pt x="0" y="203118"/>
                    <a:pt x="0" y="168788"/>
                  </a:cubicBezTo>
                  <a:cubicBezTo>
                    <a:pt x="0" y="132474"/>
                    <a:pt x="9376" y="104271"/>
                    <a:pt x="28128" y="84179"/>
                  </a:cubicBezTo>
                  <a:cubicBezTo>
                    <a:pt x="46881" y="64087"/>
                    <a:pt x="71537" y="54042"/>
                    <a:pt x="102096" y="54042"/>
                  </a:cubicBezTo>
                  <a:close/>
                  <a:moveTo>
                    <a:pt x="870644" y="17"/>
                  </a:moveTo>
                  <a:cubicBezTo>
                    <a:pt x="882848" y="116"/>
                    <a:pt x="892820" y="2100"/>
                    <a:pt x="900559" y="5970"/>
                  </a:cubicBezTo>
                  <a:cubicBezTo>
                    <a:pt x="909092" y="10137"/>
                    <a:pt x="913457" y="15942"/>
                    <a:pt x="913656" y="23383"/>
                  </a:cubicBezTo>
                  <a:cubicBezTo>
                    <a:pt x="914052"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0"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8" name="TextBox 17">
              <a:extLst>
                <a:ext uri="{FF2B5EF4-FFF2-40B4-BE49-F238E27FC236}">
                  <a16:creationId xmlns:a16="http://schemas.microsoft.com/office/drawing/2014/main" id="{83470568-D2A2-4988-B954-243DF20C44B6}"/>
                </a:ext>
              </a:extLst>
            </p:cNvPr>
            <p:cNvSpPr txBox="1">
              <a:spLocks noChangeAspect="1"/>
            </p:cNvSpPr>
            <p:nvPr>
              <p:custDataLst>
                <p:tags r:id="rId9"/>
              </p:custDataLst>
            </p:nvPr>
          </p:nvSpPr>
          <p:spPr>
            <a:xfrm>
              <a:off x="5965808" y="4599325"/>
              <a:ext cx="1241673" cy="225474"/>
            </a:xfrm>
            <a:custGeom>
              <a:avLst/>
              <a:gdLst/>
              <a:ahLst/>
              <a:cxnLst/>
              <a:rect l="l" t="t" r="r" b="b"/>
              <a:pathLst>
                <a:path w="1241673" h="225474">
                  <a:moveTo>
                    <a:pt x="458391" y="146000"/>
                  </a:moveTo>
                  <a:cubicBezTo>
                    <a:pt x="453033" y="147786"/>
                    <a:pt x="444550" y="149919"/>
                    <a:pt x="432941" y="152399"/>
                  </a:cubicBezTo>
                  <a:cubicBezTo>
                    <a:pt x="421332" y="154880"/>
                    <a:pt x="413742" y="157311"/>
                    <a:pt x="410170" y="159692"/>
                  </a:cubicBezTo>
                  <a:cubicBezTo>
                    <a:pt x="404713" y="163562"/>
                    <a:pt x="401985" y="168473"/>
                    <a:pt x="401985" y="174426"/>
                  </a:cubicBezTo>
                  <a:cubicBezTo>
                    <a:pt x="401985" y="180280"/>
                    <a:pt x="404168" y="185340"/>
                    <a:pt x="408533" y="189607"/>
                  </a:cubicBezTo>
                  <a:cubicBezTo>
                    <a:pt x="412899" y="193873"/>
                    <a:pt x="418455" y="196006"/>
                    <a:pt x="425202" y="196006"/>
                  </a:cubicBezTo>
                  <a:cubicBezTo>
                    <a:pt x="432743" y="196006"/>
                    <a:pt x="439936" y="193526"/>
                    <a:pt x="446782" y="188565"/>
                  </a:cubicBezTo>
                  <a:cubicBezTo>
                    <a:pt x="451842" y="184794"/>
                    <a:pt x="455166" y="180181"/>
                    <a:pt x="456754" y="174724"/>
                  </a:cubicBezTo>
                  <a:cubicBezTo>
                    <a:pt x="457845" y="171152"/>
                    <a:pt x="458391" y="164355"/>
                    <a:pt x="458391" y="154334"/>
                  </a:cubicBezTo>
                  <a:close/>
                  <a:moveTo>
                    <a:pt x="1090761" y="94357"/>
                  </a:moveTo>
                  <a:cubicBezTo>
                    <a:pt x="1079847" y="94357"/>
                    <a:pt x="1070670" y="98524"/>
                    <a:pt x="1063228" y="106858"/>
                  </a:cubicBezTo>
                  <a:cubicBezTo>
                    <a:pt x="1055787" y="115192"/>
                    <a:pt x="1052066" y="127198"/>
                    <a:pt x="1052066" y="142874"/>
                  </a:cubicBezTo>
                  <a:cubicBezTo>
                    <a:pt x="1052066" y="158551"/>
                    <a:pt x="1055787" y="170557"/>
                    <a:pt x="1063228" y="178891"/>
                  </a:cubicBezTo>
                  <a:cubicBezTo>
                    <a:pt x="1070670" y="187225"/>
                    <a:pt x="1079847" y="191392"/>
                    <a:pt x="1090761" y="191392"/>
                  </a:cubicBezTo>
                  <a:cubicBezTo>
                    <a:pt x="1101675" y="191392"/>
                    <a:pt x="1110828" y="187225"/>
                    <a:pt x="1118220" y="178891"/>
                  </a:cubicBezTo>
                  <a:cubicBezTo>
                    <a:pt x="1125612" y="170557"/>
                    <a:pt x="1129308" y="158452"/>
                    <a:pt x="1129308" y="142577"/>
                  </a:cubicBezTo>
                  <a:cubicBezTo>
                    <a:pt x="1129308" y="127099"/>
                    <a:pt x="1125612" y="115192"/>
                    <a:pt x="1118220" y="106858"/>
                  </a:cubicBezTo>
                  <a:cubicBezTo>
                    <a:pt x="1110828" y="98524"/>
                    <a:pt x="1101675" y="94357"/>
                    <a:pt x="1090761" y="94357"/>
                  </a:cubicBezTo>
                  <a:close/>
                  <a:moveTo>
                    <a:pt x="896690" y="92273"/>
                  </a:moveTo>
                  <a:cubicBezTo>
                    <a:pt x="886768" y="92273"/>
                    <a:pt x="878458" y="96217"/>
                    <a:pt x="871761" y="104105"/>
                  </a:cubicBezTo>
                  <a:cubicBezTo>
                    <a:pt x="865064" y="111993"/>
                    <a:pt x="861715" y="123775"/>
                    <a:pt x="861715" y="139451"/>
                  </a:cubicBezTo>
                  <a:cubicBezTo>
                    <a:pt x="861715" y="156319"/>
                    <a:pt x="864047" y="168523"/>
                    <a:pt x="868710" y="176063"/>
                  </a:cubicBezTo>
                  <a:cubicBezTo>
                    <a:pt x="875457" y="186977"/>
                    <a:pt x="884882" y="192434"/>
                    <a:pt x="896987" y="192434"/>
                  </a:cubicBezTo>
                  <a:cubicBezTo>
                    <a:pt x="906611" y="192434"/>
                    <a:pt x="914797" y="188341"/>
                    <a:pt x="921544" y="180156"/>
                  </a:cubicBezTo>
                  <a:cubicBezTo>
                    <a:pt x="928291" y="171970"/>
                    <a:pt x="931664" y="159742"/>
                    <a:pt x="931664" y="143470"/>
                  </a:cubicBezTo>
                  <a:cubicBezTo>
                    <a:pt x="931664" y="125313"/>
                    <a:pt x="928390" y="112241"/>
                    <a:pt x="921842" y="104254"/>
                  </a:cubicBezTo>
                  <a:cubicBezTo>
                    <a:pt x="915293" y="96266"/>
                    <a:pt x="906909" y="92273"/>
                    <a:pt x="896690" y="92273"/>
                  </a:cubicBezTo>
                  <a:close/>
                  <a:moveTo>
                    <a:pt x="1199852" y="63847"/>
                  </a:moveTo>
                  <a:lnTo>
                    <a:pt x="1241673" y="63847"/>
                  </a:lnTo>
                  <a:lnTo>
                    <a:pt x="1241673" y="221902"/>
                  </a:lnTo>
                  <a:lnTo>
                    <a:pt x="1199852" y="221902"/>
                  </a:lnTo>
                  <a:close/>
                  <a:moveTo>
                    <a:pt x="1090613" y="60275"/>
                  </a:moveTo>
                  <a:cubicBezTo>
                    <a:pt x="1114524" y="60275"/>
                    <a:pt x="1134120" y="68039"/>
                    <a:pt x="1149400" y="83566"/>
                  </a:cubicBezTo>
                  <a:cubicBezTo>
                    <a:pt x="1164679" y="99094"/>
                    <a:pt x="1172319" y="118715"/>
                    <a:pt x="1172319" y="142428"/>
                  </a:cubicBezTo>
                  <a:cubicBezTo>
                    <a:pt x="1172319" y="166340"/>
                    <a:pt x="1164605" y="186159"/>
                    <a:pt x="1149176" y="201885"/>
                  </a:cubicBezTo>
                  <a:cubicBezTo>
                    <a:pt x="1133748" y="217611"/>
                    <a:pt x="1114326" y="225474"/>
                    <a:pt x="1090910" y="225474"/>
                  </a:cubicBezTo>
                  <a:cubicBezTo>
                    <a:pt x="1076424" y="225474"/>
                    <a:pt x="1062608" y="222200"/>
                    <a:pt x="1049462" y="215651"/>
                  </a:cubicBezTo>
                  <a:cubicBezTo>
                    <a:pt x="1036315" y="209103"/>
                    <a:pt x="1026319" y="199504"/>
                    <a:pt x="1019473" y="186853"/>
                  </a:cubicBezTo>
                  <a:cubicBezTo>
                    <a:pt x="1012627" y="174203"/>
                    <a:pt x="1009204" y="158799"/>
                    <a:pt x="1009204" y="140642"/>
                  </a:cubicBezTo>
                  <a:cubicBezTo>
                    <a:pt x="1009204" y="126751"/>
                    <a:pt x="1012627" y="113307"/>
                    <a:pt x="1019473" y="100310"/>
                  </a:cubicBezTo>
                  <a:cubicBezTo>
                    <a:pt x="1026319" y="87312"/>
                    <a:pt x="1036017" y="77390"/>
                    <a:pt x="1048569" y="70544"/>
                  </a:cubicBezTo>
                  <a:cubicBezTo>
                    <a:pt x="1061120" y="63698"/>
                    <a:pt x="1075134" y="60275"/>
                    <a:pt x="1090613" y="60275"/>
                  </a:cubicBezTo>
                  <a:close/>
                  <a:moveTo>
                    <a:pt x="633264" y="60275"/>
                  </a:moveTo>
                  <a:cubicBezTo>
                    <a:pt x="642491" y="60275"/>
                    <a:pt x="650925" y="61937"/>
                    <a:pt x="658564" y="65261"/>
                  </a:cubicBezTo>
                  <a:cubicBezTo>
                    <a:pt x="666204" y="68584"/>
                    <a:pt x="671984" y="72826"/>
                    <a:pt x="675903" y="77985"/>
                  </a:cubicBezTo>
                  <a:cubicBezTo>
                    <a:pt x="679822" y="83145"/>
                    <a:pt x="682551" y="88999"/>
                    <a:pt x="684089" y="95547"/>
                  </a:cubicBezTo>
                  <a:cubicBezTo>
                    <a:pt x="685626" y="102096"/>
                    <a:pt x="686395" y="111472"/>
                    <a:pt x="686395" y="123676"/>
                  </a:cubicBezTo>
                  <a:lnTo>
                    <a:pt x="686395" y="221902"/>
                  </a:lnTo>
                  <a:lnTo>
                    <a:pt x="644575" y="221902"/>
                  </a:lnTo>
                  <a:lnTo>
                    <a:pt x="644575" y="141237"/>
                  </a:lnTo>
                  <a:cubicBezTo>
                    <a:pt x="644575" y="124172"/>
                    <a:pt x="643682" y="113134"/>
                    <a:pt x="641896" y="108123"/>
                  </a:cubicBezTo>
                  <a:cubicBezTo>
                    <a:pt x="640110" y="103113"/>
                    <a:pt x="637208" y="99218"/>
                    <a:pt x="633189" y="96440"/>
                  </a:cubicBezTo>
                  <a:cubicBezTo>
                    <a:pt x="629171" y="93662"/>
                    <a:pt x="624334" y="92273"/>
                    <a:pt x="618679" y="92273"/>
                  </a:cubicBezTo>
                  <a:cubicBezTo>
                    <a:pt x="611436" y="92273"/>
                    <a:pt x="604937" y="94257"/>
                    <a:pt x="599182" y="98226"/>
                  </a:cubicBezTo>
                  <a:cubicBezTo>
                    <a:pt x="593427" y="102195"/>
                    <a:pt x="589483" y="107453"/>
                    <a:pt x="587350" y="114002"/>
                  </a:cubicBezTo>
                  <a:cubicBezTo>
                    <a:pt x="585217" y="120550"/>
                    <a:pt x="584150" y="132655"/>
                    <a:pt x="584150" y="150316"/>
                  </a:cubicBezTo>
                  <a:lnTo>
                    <a:pt x="584150" y="221902"/>
                  </a:lnTo>
                  <a:lnTo>
                    <a:pt x="542330" y="221902"/>
                  </a:lnTo>
                  <a:lnTo>
                    <a:pt x="542330" y="63847"/>
                  </a:lnTo>
                  <a:lnTo>
                    <a:pt x="581174" y="63847"/>
                  </a:lnTo>
                  <a:lnTo>
                    <a:pt x="581174" y="87064"/>
                  </a:lnTo>
                  <a:cubicBezTo>
                    <a:pt x="594965" y="69205"/>
                    <a:pt x="612329" y="60275"/>
                    <a:pt x="633264" y="60275"/>
                  </a:cubicBezTo>
                  <a:close/>
                  <a:moveTo>
                    <a:pt x="432941" y="60275"/>
                  </a:moveTo>
                  <a:cubicBezTo>
                    <a:pt x="451594" y="60275"/>
                    <a:pt x="465485" y="62483"/>
                    <a:pt x="474613" y="66898"/>
                  </a:cubicBezTo>
                  <a:cubicBezTo>
                    <a:pt x="483741" y="71313"/>
                    <a:pt x="490166" y="76919"/>
                    <a:pt x="493886" y="83715"/>
                  </a:cubicBezTo>
                  <a:cubicBezTo>
                    <a:pt x="497607" y="90512"/>
                    <a:pt x="499467" y="102989"/>
                    <a:pt x="499467" y="121146"/>
                  </a:cubicBezTo>
                  <a:lnTo>
                    <a:pt x="499021" y="169961"/>
                  </a:lnTo>
                  <a:cubicBezTo>
                    <a:pt x="499021" y="183852"/>
                    <a:pt x="499691" y="194096"/>
                    <a:pt x="501030" y="200694"/>
                  </a:cubicBezTo>
                  <a:cubicBezTo>
                    <a:pt x="502369" y="207292"/>
                    <a:pt x="504875" y="214362"/>
                    <a:pt x="508546" y="221902"/>
                  </a:cubicBezTo>
                  <a:lnTo>
                    <a:pt x="467172" y="221902"/>
                  </a:lnTo>
                  <a:cubicBezTo>
                    <a:pt x="466080" y="219124"/>
                    <a:pt x="464741" y="215007"/>
                    <a:pt x="463153" y="209549"/>
                  </a:cubicBezTo>
                  <a:cubicBezTo>
                    <a:pt x="462459" y="207069"/>
                    <a:pt x="461963" y="205432"/>
                    <a:pt x="461665" y="204638"/>
                  </a:cubicBezTo>
                  <a:cubicBezTo>
                    <a:pt x="454521" y="211583"/>
                    <a:pt x="446881" y="216792"/>
                    <a:pt x="438745" y="220265"/>
                  </a:cubicBezTo>
                  <a:cubicBezTo>
                    <a:pt x="430609" y="223738"/>
                    <a:pt x="421928" y="225474"/>
                    <a:pt x="412701" y="225474"/>
                  </a:cubicBezTo>
                  <a:cubicBezTo>
                    <a:pt x="396429" y="225474"/>
                    <a:pt x="383605" y="221059"/>
                    <a:pt x="374228" y="212228"/>
                  </a:cubicBezTo>
                  <a:cubicBezTo>
                    <a:pt x="364852" y="203398"/>
                    <a:pt x="360164" y="192236"/>
                    <a:pt x="360164" y="178742"/>
                  </a:cubicBezTo>
                  <a:cubicBezTo>
                    <a:pt x="360164" y="169812"/>
                    <a:pt x="362297" y="161850"/>
                    <a:pt x="366564" y="154855"/>
                  </a:cubicBezTo>
                  <a:cubicBezTo>
                    <a:pt x="370830" y="147860"/>
                    <a:pt x="376808" y="142502"/>
                    <a:pt x="384498" y="138782"/>
                  </a:cubicBezTo>
                  <a:cubicBezTo>
                    <a:pt x="392187" y="135061"/>
                    <a:pt x="403275" y="131812"/>
                    <a:pt x="417761" y="129033"/>
                  </a:cubicBezTo>
                  <a:cubicBezTo>
                    <a:pt x="437307" y="125362"/>
                    <a:pt x="450850" y="121939"/>
                    <a:pt x="458391" y="118764"/>
                  </a:cubicBezTo>
                  <a:lnTo>
                    <a:pt x="458391" y="114597"/>
                  </a:lnTo>
                  <a:cubicBezTo>
                    <a:pt x="458391" y="106560"/>
                    <a:pt x="456406" y="100831"/>
                    <a:pt x="452438" y="97408"/>
                  </a:cubicBezTo>
                  <a:cubicBezTo>
                    <a:pt x="448469" y="93984"/>
                    <a:pt x="440978" y="92273"/>
                    <a:pt x="429965" y="92273"/>
                  </a:cubicBezTo>
                  <a:cubicBezTo>
                    <a:pt x="422523" y="92273"/>
                    <a:pt x="416719" y="93736"/>
                    <a:pt x="412552" y="96663"/>
                  </a:cubicBezTo>
                  <a:cubicBezTo>
                    <a:pt x="408384" y="99590"/>
                    <a:pt x="405011" y="104725"/>
                    <a:pt x="402431" y="112067"/>
                  </a:cubicBezTo>
                  <a:lnTo>
                    <a:pt x="364480" y="105221"/>
                  </a:lnTo>
                  <a:cubicBezTo>
                    <a:pt x="368747" y="89941"/>
                    <a:pt x="376089" y="78630"/>
                    <a:pt x="386507" y="71288"/>
                  </a:cubicBezTo>
                  <a:cubicBezTo>
                    <a:pt x="396925" y="63946"/>
                    <a:pt x="412403" y="60275"/>
                    <a:pt x="432941" y="60275"/>
                  </a:cubicBezTo>
                  <a:close/>
                  <a:moveTo>
                    <a:pt x="44053" y="40630"/>
                  </a:moveTo>
                  <a:lnTo>
                    <a:pt x="44053" y="102542"/>
                  </a:lnTo>
                  <a:lnTo>
                    <a:pt x="68163" y="102542"/>
                  </a:lnTo>
                  <a:cubicBezTo>
                    <a:pt x="85527" y="102542"/>
                    <a:pt x="97135" y="101401"/>
                    <a:pt x="102989" y="99119"/>
                  </a:cubicBezTo>
                  <a:cubicBezTo>
                    <a:pt x="108843" y="96837"/>
                    <a:pt x="113432" y="93265"/>
                    <a:pt x="116756" y="88403"/>
                  </a:cubicBezTo>
                  <a:cubicBezTo>
                    <a:pt x="120080" y="83542"/>
                    <a:pt x="121742" y="77886"/>
                    <a:pt x="121742" y="71437"/>
                  </a:cubicBezTo>
                  <a:cubicBezTo>
                    <a:pt x="121742" y="63500"/>
                    <a:pt x="119410" y="56951"/>
                    <a:pt x="114747" y="51792"/>
                  </a:cubicBezTo>
                  <a:cubicBezTo>
                    <a:pt x="110083" y="46632"/>
                    <a:pt x="104180" y="43408"/>
                    <a:pt x="97036" y="42118"/>
                  </a:cubicBezTo>
                  <a:cubicBezTo>
                    <a:pt x="91777" y="41126"/>
                    <a:pt x="81211" y="40630"/>
                    <a:pt x="65336" y="40630"/>
                  </a:cubicBezTo>
                  <a:close/>
                  <a:moveTo>
                    <a:pt x="1199852" y="3720"/>
                  </a:moveTo>
                  <a:lnTo>
                    <a:pt x="1241673" y="3720"/>
                  </a:lnTo>
                  <a:lnTo>
                    <a:pt x="1241673" y="42416"/>
                  </a:lnTo>
                  <a:lnTo>
                    <a:pt x="1199852" y="42416"/>
                  </a:lnTo>
                  <a:close/>
                  <a:moveTo>
                    <a:pt x="931515" y="3720"/>
                  </a:moveTo>
                  <a:lnTo>
                    <a:pt x="973336" y="3720"/>
                  </a:lnTo>
                  <a:lnTo>
                    <a:pt x="973336" y="19198"/>
                  </a:lnTo>
                  <a:lnTo>
                    <a:pt x="989856" y="19198"/>
                  </a:lnTo>
                  <a:lnTo>
                    <a:pt x="989856" y="47029"/>
                  </a:lnTo>
                  <a:lnTo>
                    <a:pt x="973336" y="47029"/>
                  </a:lnTo>
                  <a:lnTo>
                    <a:pt x="973336" y="221902"/>
                  </a:lnTo>
                  <a:lnTo>
                    <a:pt x="934492" y="221902"/>
                  </a:lnTo>
                  <a:lnTo>
                    <a:pt x="934492" y="198685"/>
                  </a:lnTo>
                  <a:cubicBezTo>
                    <a:pt x="928043" y="207714"/>
                    <a:pt x="920428" y="214436"/>
                    <a:pt x="911647" y="218851"/>
                  </a:cubicBezTo>
                  <a:cubicBezTo>
                    <a:pt x="902866" y="223267"/>
                    <a:pt x="894011" y="225474"/>
                    <a:pt x="885081" y="225474"/>
                  </a:cubicBezTo>
                  <a:cubicBezTo>
                    <a:pt x="866924" y="225474"/>
                    <a:pt x="851371" y="218157"/>
                    <a:pt x="838423" y="203522"/>
                  </a:cubicBezTo>
                  <a:cubicBezTo>
                    <a:pt x="825475" y="188887"/>
                    <a:pt x="819001" y="168473"/>
                    <a:pt x="819001" y="142279"/>
                  </a:cubicBezTo>
                  <a:cubicBezTo>
                    <a:pt x="819001" y="115490"/>
                    <a:pt x="825302" y="95125"/>
                    <a:pt x="837902" y="81185"/>
                  </a:cubicBezTo>
                  <a:cubicBezTo>
                    <a:pt x="850503" y="67245"/>
                    <a:pt x="866428" y="60275"/>
                    <a:pt x="885676" y="60275"/>
                  </a:cubicBezTo>
                  <a:cubicBezTo>
                    <a:pt x="903337" y="60275"/>
                    <a:pt x="918617" y="67617"/>
                    <a:pt x="931515" y="82301"/>
                  </a:cubicBezTo>
                  <a:lnTo>
                    <a:pt x="931515" y="47029"/>
                  </a:lnTo>
                  <a:lnTo>
                    <a:pt x="886420" y="47029"/>
                  </a:lnTo>
                  <a:lnTo>
                    <a:pt x="886420" y="19198"/>
                  </a:lnTo>
                  <a:lnTo>
                    <a:pt x="931515" y="19198"/>
                  </a:lnTo>
                  <a:close/>
                  <a:moveTo>
                    <a:pt x="190054" y="3720"/>
                  </a:moveTo>
                  <a:lnTo>
                    <a:pt x="231874" y="3720"/>
                  </a:lnTo>
                  <a:lnTo>
                    <a:pt x="231874" y="83939"/>
                  </a:lnTo>
                  <a:cubicBezTo>
                    <a:pt x="245368" y="68163"/>
                    <a:pt x="261491" y="60275"/>
                    <a:pt x="280244" y="60275"/>
                  </a:cubicBezTo>
                  <a:cubicBezTo>
                    <a:pt x="289868" y="60275"/>
                    <a:pt x="298549" y="62061"/>
                    <a:pt x="306288" y="65633"/>
                  </a:cubicBezTo>
                  <a:cubicBezTo>
                    <a:pt x="314027" y="69205"/>
                    <a:pt x="319857" y="73769"/>
                    <a:pt x="323776" y="79325"/>
                  </a:cubicBezTo>
                  <a:cubicBezTo>
                    <a:pt x="327695" y="84881"/>
                    <a:pt x="330374" y="91033"/>
                    <a:pt x="331812" y="97780"/>
                  </a:cubicBezTo>
                  <a:cubicBezTo>
                    <a:pt x="333251" y="104526"/>
                    <a:pt x="333970" y="114994"/>
                    <a:pt x="333970" y="129182"/>
                  </a:cubicBezTo>
                  <a:lnTo>
                    <a:pt x="333970" y="221902"/>
                  </a:lnTo>
                  <a:lnTo>
                    <a:pt x="292150" y="221902"/>
                  </a:lnTo>
                  <a:lnTo>
                    <a:pt x="292150" y="138410"/>
                  </a:lnTo>
                  <a:cubicBezTo>
                    <a:pt x="292150" y="121840"/>
                    <a:pt x="291356" y="111323"/>
                    <a:pt x="289768" y="106858"/>
                  </a:cubicBezTo>
                  <a:cubicBezTo>
                    <a:pt x="288181" y="102393"/>
                    <a:pt x="285378" y="98846"/>
                    <a:pt x="281360" y="96217"/>
                  </a:cubicBezTo>
                  <a:cubicBezTo>
                    <a:pt x="277341" y="93588"/>
                    <a:pt x="272306" y="92273"/>
                    <a:pt x="266254" y="92273"/>
                  </a:cubicBezTo>
                  <a:cubicBezTo>
                    <a:pt x="259308" y="92273"/>
                    <a:pt x="253107" y="93960"/>
                    <a:pt x="247650" y="97333"/>
                  </a:cubicBezTo>
                  <a:cubicBezTo>
                    <a:pt x="242193" y="100707"/>
                    <a:pt x="238200" y="105791"/>
                    <a:pt x="235669" y="112588"/>
                  </a:cubicBezTo>
                  <a:cubicBezTo>
                    <a:pt x="233139" y="119384"/>
                    <a:pt x="231874" y="129430"/>
                    <a:pt x="231874" y="142726"/>
                  </a:cubicBezTo>
                  <a:lnTo>
                    <a:pt x="231874" y="221902"/>
                  </a:lnTo>
                  <a:lnTo>
                    <a:pt x="190054" y="221902"/>
                  </a:lnTo>
                  <a:close/>
                  <a:moveTo>
                    <a:pt x="0" y="3720"/>
                  </a:moveTo>
                  <a:lnTo>
                    <a:pt x="70693" y="3720"/>
                  </a:lnTo>
                  <a:cubicBezTo>
                    <a:pt x="97483" y="3720"/>
                    <a:pt x="114945" y="4812"/>
                    <a:pt x="123081" y="6994"/>
                  </a:cubicBezTo>
                  <a:cubicBezTo>
                    <a:pt x="135583" y="10269"/>
                    <a:pt x="146050" y="17388"/>
                    <a:pt x="154484" y="28351"/>
                  </a:cubicBezTo>
                  <a:cubicBezTo>
                    <a:pt x="162917" y="39315"/>
                    <a:pt x="167134" y="53478"/>
                    <a:pt x="167134" y="70842"/>
                  </a:cubicBezTo>
                  <a:cubicBezTo>
                    <a:pt x="167134" y="84236"/>
                    <a:pt x="164703" y="95498"/>
                    <a:pt x="159842" y="104626"/>
                  </a:cubicBezTo>
                  <a:cubicBezTo>
                    <a:pt x="154980" y="113754"/>
                    <a:pt x="148803" y="120922"/>
                    <a:pt x="141312" y="126131"/>
                  </a:cubicBezTo>
                  <a:cubicBezTo>
                    <a:pt x="133821" y="131340"/>
                    <a:pt x="126206" y="134788"/>
                    <a:pt x="118467" y="136475"/>
                  </a:cubicBezTo>
                  <a:cubicBezTo>
                    <a:pt x="107950" y="138558"/>
                    <a:pt x="92720" y="139600"/>
                    <a:pt x="72777" y="139600"/>
                  </a:cubicBezTo>
                  <a:lnTo>
                    <a:pt x="44053" y="139600"/>
                  </a:lnTo>
                  <a:lnTo>
                    <a:pt x="44053" y="221902"/>
                  </a:lnTo>
                  <a:lnTo>
                    <a:pt x="0" y="221902"/>
                  </a:lnTo>
                  <a:close/>
                  <a:moveTo>
                    <a:pt x="1071563" y="0"/>
                  </a:moveTo>
                  <a:lnTo>
                    <a:pt x="1110258" y="0"/>
                  </a:lnTo>
                  <a:lnTo>
                    <a:pt x="1141065" y="43904"/>
                  </a:lnTo>
                  <a:lnTo>
                    <a:pt x="1107430" y="43904"/>
                  </a:lnTo>
                  <a:lnTo>
                    <a:pt x="1090166" y="21728"/>
                  </a:lnTo>
                  <a:lnTo>
                    <a:pt x="1074093" y="43904"/>
                  </a:lnTo>
                  <a:lnTo>
                    <a:pt x="1040309" y="43904"/>
                  </a:lnTo>
                  <a:close/>
                  <a:moveTo>
                    <a:pt x="415231" y="0"/>
                  </a:moveTo>
                  <a:lnTo>
                    <a:pt x="453926" y="0"/>
                  </a:lnTo>
                  <a:lnTo>
                    <a:pt x="484733" y="43904"/>
                  </a:lnTo>
                  <a:lnTo>
                    <a:pt x="451098" y="43904"/>
                  </a:lnTo>
                  <a:lnTo>
                    <a:pt x="433834" y="21728"/>
                  </a:lnTo>
                  <a:lnTo>
                    <a:pt x="417761" y="43904"/>
                  </a:lnTo>
                  <a:lnTo>
                    <a:pt x="383977" y="43904"/>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grpSp>
      <p:grpSp>
        <p:nvGrpSpPr>
          <p:cNvPr id="19" name="Group 18">
            <a:extLst>
              <a:ext uri="{FF2B5EF4-FFF2-40B4-BE49-F238E27FC236}">
                <a16:creationId xmlns:a16="http://schemas.microsoft.com/office/drawing/2014/main" id="{7AD98A28-A288-4F65-8197-459C7E28FCE8}"/>
              </a:ext>
            </a:extLst>
          </p:cNvPr>
          <p:cNvGrpSpPr/>
          <p:nvPr/>
        </p:nvGrpSpPr>
        <p:grpSpPr>
          <a:xfrm>
            <a:off x="38101" y="4015437"/>
            <a:ext cx="4781549" cy="2662041"/>
            <a:chOff x="413658" y="-142095"/>
            <a:chExt cx="11364685" cy="6062248"/>
          </a:xfrm>
        </p:grpSpPr>
        <p:pic>
          <p:nvPicPr>
            <p:cNvPr id="20" name="Picture 19">
              <a:extLst>
                <a:ext uri="{FF2B5EF4-FFF2-40B4-BE49-F238E27FC236}">
                  <a16:creationId xmlns:a16="http://schemas.microsoft.com/office/drawing/2014/main" id="{DFC0BBB9-05A6-4E99-91D3-EE82B7634C0E}"/>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413658" y="-142095"/>
              <a:ext cx="11364685" cy="6062248"/>
            </a:xfrm>
            <a:prstGeom prst="rect">
              <a:avLst/>
            </a:prstGeom>
          </p:spPr>
        </p:pic>
        <p:sp>
          <p:nvSpPr>
            <p:cNvPr id="21" name="TextBox 20">
              <a:extLst>
                <a:ext uri="{FF2B5EF4-FFF2-40B4-BE49-F238E27FC236}">
                  <a16:creationId xmlns:a16="http://schemas.microsoft.com/office/drawing/2014/main" id="{F928FC60-5956-4E19-9100-F883A05E2ED0}"/>
                </a:ext>
              </a:extLst>
            </p:cNvPr>
            <p:cNvSpPr txBox="1">
              <a:spLocks noChangeAspect="1"/>
            </p:cNvSpPr>
            <p:nvPr>
              <p:custDataLst>
                <p:tags r:id="rId1"/>
              </p:custDataLst>
            </p:nvPr>
          </p:nvSpPr>
          <p:spPr>
            <a:xfrm>
              <a:off x="4563670" y="3256599"/>
              <a:ext cx="630287" cy="275630"/>
            </a:xfrm>
            <a:custGeom>
              <a:avLst/>
              <a:gdLst/>
              <a:ahLst/>
              <a:cxnLst/>
              <a:rect l="l" t="t" r="r" b="b"/>
              <a:pathLst>
                <a:path w="630287" h="275630">
                  <a:moveTo>
                    <a:pt x="479375" y="144363"/>
                  </a:moveTo>
                  <a:cubicBezTo>
                    <a:pt x="468461" y="144363"/>
                    <a:pt x="459284" y="148531"/>
                    <a:pt x="451842" y="156865"/>
                  </a:cubicBezTo>
                  <a:cubicBezTo>
                    <a:pt x="444401" y="165199"/>
                    <a:pt x="440680" y="177205"/>
                    <a:pt x="440680" y="192881"/>
                  </a:cubicBezTo>
                  <a:cubicBezTo>
                    <a:pt x="440680" y="208558"/>
                    <a:pt x="444401" y="220563"/>
                    <a:pt x="451842" y="228898"/>
                  </a:cubicBezTo>
                  <a:cubicBezTo>
                    <a:pt x="459284" y="237232"/>
                    <a:pt x="468461" y="241399"/>
                    <a:pt x="479375" y="241399"/>
                  </a:cubicBezTo>
                  <a:cubicBezTo>
                    <a:pt x="490289" y="241399"/>
                    <a:pt x="499442" y="237232"/>
                    <a:pt x="506834" y="228898"/>
                  </a:cubicBezTo>
                  <a:cubicBezTo>
                    <a:pt x="514226" y="220563"/>
                    <a:pt x="517922" y="208459"/>
                    <a:pt x="517922" y="192584"/>
                  </a:cubicBezTo>
                  <a:cubicBezTo>
                    <a:pt x="517922" y="177106"/>
                    <a:pt x="514226" y="165199"/>
                    <a:pt x="506834" y="156865"/>
                  </a:cubicBezTo>
                  <a:cubicBezTo>
                    <a:pt x="499442" y="148531"/>
                    <a:pt x="490289" y="144363"/>
                    <a:pt x="479375" y="144363"/>
                  </a:cubicBezTo>
                  <a:close/>
                  <a:moveTo>
                    <a:pt x="588466" y="113854"/>
                  </a:moveTo>
                  <a:lnTo>
                    <a:pt x="630287" y="113854"/>
                  </a:lnTo>
                  <a:lnTo>
                    <a:pt x="630287" y="271909"/>
                  </a:lnTo>
                  <a:lnTo>
                    <a:pt x="588466" y="271909"/>
                  </a:ln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2" y="127397"/>
                    <a:pt x="437183" y="120551"/>
                  </a:cubicBezTo>
                  <a:cubicBezTo>
                    <a:pt x="449734" y="113705"/>
                    <a:pt x="463748" y="110282"/>
                    <a:pt x="479227" y="110282"/>
                  </a:cubicBezTo>
                  <a:close/>
                  <a:moveTo>
                    <a:pt x="588466" y="53727"/>
                  </a:moveTo>
                  <a:lnTo>
                    <a:pt x="630287" y="53727"/>
                  </a:lnTo>
                  <a:lnTo>
                    <a:pt x="630287" y="92422"/>
                  </a:lnTo>
                  <a:lnTo>
                    <a:pt x="588466" y="92422"/>
                  </a:lnTo>
                  <a:close/>
                  <a:moveTo>
                    <a:pt x="226368" y="53727"/>
                  </a:moveTo>
                  <a:lnTo>
                    <a:pt x="268188" y="53727"/>
                  </a:lnTo>
                  <a:lnTo>
                    <a:pt x="268188" y="133945"/>
                  </a:lnTo>
                  <a:cubicBezTo>
                    <a:pt x="281682" y="118170"/>
                    <a:pt x="297805" y="110282"/>
                    <a:pt x="316557" y="110282"/>
                  </a:cubicBezTo>
                  <a:cubicBezTo>
                    <a:pt x="326182" y="110282"/>
                    <a:pt x="334863" y="112068"/>
                    <a:pt x="342602" y="115640"/>
                  </a:cubicBezTo>
                  <a:cubicBezTo>
                    <a:pt x="350341" y="119211"/>
                    <a:pt x="356171" y="123776"/>
                    <a:pt x="360090" y="129332"/>
                  </a:cubicBezTo>
                  <a:cubicBezTo>
                    <a:pt x="364009" y="134888"/>
                    <a:pt x="366688" y="141040"/>
                    <a:pt x="368126" y="147786"/>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4"/>
                    <a:pt x="308620" y="142280"/>
                    <a:pt x="302568" y="142280"/>
                  </a:cubicBezTo>
                  <a:cubicBezTo>
                    <a:pt x="295622" y="142280"/>
                    <a:pt x="289421" y="143967"/>
                    <a:pt x="283964" y="147340"/>
                  </a:cubicBezTo>
                  <a:cubicBezTo>
                    <a:pt x="278507" y="150713"/>
                    <a:pt x="274514" y="155798"/>
                    <a:pt x="271983" y="162595"/>
                  </a:cubicBezTo>
                  <a:cubicBezTo>
                    <a:pt x="269453" y="169391"/>
                    <a:pt x="268188" y="179437"/>
                    <a:pt x="268188" y="192733"/>
                  </a:cubicBezTo>
                  <a:lnTo>
                    <a:pt x="268188" y="271909"/>
                  </a:lnTo>
                  <a:lnTo>
                    <a:pt x="226368" y="271909"/>
                  </a:lnTo>
                  <a:close/>
                  <a:moveTo>
                    <a:pt x="460177" y="50006"/>
                  </a:moveTo>
                  <a:lnTo>
                    <a:pt x="498872" y="50006"/>
                  </a:lnTo>
                  <a:lnTo>
                    <a:pt x="529679" y="93911"/>
                  </a:lnTo>
                  <a:lnTo>
                    <a:pt x="496044" y="93911"/>
                  </a:lnTo>
                  <a:lnTo>
                    <a:pt x="478780" y="71735"/>
                  </a:lnTo>
                  <a:lnTo>
                    <a:pt x="462707" y="93911"/>
                  </a:lnTo>
                  <a:lnTo>
                    <a:pt x="428923" y="93911"/>
                  </a:lnTo>
                  <a:close/>
                  <a:moveTo>
                    <a:pt x="102096" y="50006"/>
                  </a:moveTo>
                  <a:cubicBezTo>
                    <a:pt x="128786" y="50006"/>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2" y="87660"/>
                    <a:pt x="99864" y="87660"/>
                  </a:cubicBezTo>
                  <a:cubicBezTo>
                    <a:pt x="83691" y="87660"/>
                    <a:pt x="70569" y="93464"/>
                    <a:pt x="60499" y="105073"/>
                  </a:cubicBezTo>
                  <a:cubicBezTo>
                    <a:pt x="50428" y="116681"/>
                    <a:pt x="45393" y="135483"/>
                    <a:pt x="45393" y="161479"/>
                  </a:cubicBezTo>
                  <a:cubicBezTo>
                    <a:pt x="45393" y="189061"/>
                    <a:pt x="50354" y="208707"/>
                    <a:pt x="60275" y="220415"/>
                  </a:cubicBezTo>
                  <a:cubicBezTo>
                    <a:pt x="70197" y="232122"/>
                    <a:pt x="83096" y="237976"/>
                    <a:pt x="98971" y="237976"/>
                  </a:cubicBezTo>
                  <a:cubicBezTo>
                    <a:pt x="110679"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4"/>
                    <a:pt x="0" y="199083"/>
                    <a:pt x="0" y="164753"/>
                  </a:cubicBezTo>
                  <a:cubicBezTo>
                    <a:pt x="0" y="128439"/>
                    <a:pt x="9376" y="100236"/>
                    <a:pt x="28129" y="80144"/>
                  </a:cubicBezTo>
                  <a:cubicBezTo>
                    <a:pt x="46881" y="60052"/>
                    <a:pt x="71537" y="50006"/>
                    <a:pt x="102096" y="50006"/>
                  </a:cubicBez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22" name="TextBox 21">
              <a:extLst>
                <a:ext uri="{FF2B5EF4-FFF2-40B4-BE49-F238E27FC236}">
                  <a16:creationId xmlns:a16="http://schemas.microsoft.com/office/drawing/2014/main" id="{5DA2FD69-832E-4D7F-9289-D989FDDF3185}"/>
                </a:ext>
              </a:extLst>
            </p:cNvPr>
            <p:cNvSpPr txBox="1">
              <a:spLocks noChangeAspect="1"/>
            </p:cNvSpPr>
            <p:nvPr>
              <p:custDataLst>
                <p:tags r:id="rId2"/>
              </p:custDataLst>
            </p:nvPr>
          </p:nvSpPr>
          <p:spPr>
            <a:xfrm>
              <a:off x="3224213" y="4491449"/>
              <a:ext cx="1817191" cy="646956"/>
            </a:xfrm>
            <a:custGeom>
              <a:avLst/>
              <a:gdLst/>
              <a:ahLst/>
              <a:cxnLst/>
              <a:rect l="l" t="t" r="r" b="b"/>
              <a:pathLst>
                <a:path w="1817191" h="646956">
                  <a:moveTo>
                    <a:pt x="1313855" y="567482"/>
                  </a:moveTo>
                  <a:cubicBezTo>
                    <a:pt x="1308497" y="569268"/>
                    <a:pt x="1300014" y="571401"/>
                    <a:pt x="1288405" y="573881"/>
                  </a:cubicBezTo>
                  <a:cubicBezTo>
                    <a:pt x="1276796" y="576362"/>
                    <a:pt x="1269206" y="578793"/>
                    <a:pt x="1265634" y="581174"/>
                  </a:cubicBezTo>
                  <a:cubicBezTo>
                    <a:pt x="1260177" y="585044"/>
                    <a:pt x="1257449" y="589955"/>
                    <a:pt x="1257449" y="595908"/>
                  </a:cubicBezTo>
                  <a:cubicBezTo>
                    <a:pt x="1257449" y="601762"/>
                    <a:pt x="1259632" y="606822"/>
                    <a:pt x="1263997" y="611089"/>
                  </a:cubicBezTo>
                  <a:cubicBezTo>
                    <a:pt x="1268363" y="615355"/>
                    <a:pt x="1273919" y="617488"/>
                    <a:pt x="1280666" y="617488"/>
                  </a:cubicBezTo>
                  <a:cubicBezTo>
                    <a:pt x="1288207" y="617488"/>
                    <a:pt x="1295400" y="615008"/>
                    <a:pt x="1302246" y="610047"/>
                  </a:cubicBezTo>
                  <a:cubicBezTo>
                    <a:pt x="1307306" y="606276"/>
                    <a:pt x="1310630" y="601663"/>
                    <a:pt x="1312218" y="596206"/>
                  </a:cubicBezTo>
                  <a:cubicBezTo>
                    <a:pt x="1313309" y="592634"/>
                    <a:pt x="1313855" y="585837"/>
                    <a:pt x="1313855" y="575816"/>
                  </a:cubicBezTo>
                  <a:close/>
                  <a:moveTo>
                    <a:pt x="898475" y="515839"/>
                  </a:moveTo>
                  <a:cubicBezTo>
                    <a:pt x="887561" y="515839"/>
                    <a:pt x="878384" y="520006"/>
                    <a:pt x="870942" y="528340"/>
                  </a:cubicBezTo>
                  <a:cubicBezTo>
                    <a:pt x="863501" y="536674"/>
                    <a:pt x="859780" y="548680"/>
                    <a:pt x="859780" y="564356"/>
                  </a:cubicBezTo>
                  <a:cubicBezTo>
                    <a:pt x="859780" y="580033"/>
                    <a:pt x="863501" y="592039"/>
                    <a:pt x="870942" y="600373"/>
                  </a:cubicBezTo>
                  <a:cubicBezTo>
                    <a:pt x="878384" y="608707"/>
                    <a:pt x="887561" y="612874"/>
                    <a:pt x="898475" y="612874"/>
                  </a:cubicBezTo>
                  <a:cubicBezTo>
                    <a:pt x="909389" y="612874"/>
                    <a:pt x="918542" y="608707"/>
                    <a:pt x="925934" y="600373"/>
                  </a:cubicBezTo>
                  <a:cubicBezTo>
                    <a:pt x="933326" y="592039"/>
                    <a:pt x="937022" y="579934"/>
                    <a:pt x="937022" y="564059"/>
                  </a:cubicBezTo>
                  <a:cubicBezTo>
                    <a:pt x="937022" y="548581"/>
                    <a:pt x="933326" y="536674"/>
                    <a:pt x="925934" y="528340"/>
                  </a:cubicBezTo>
                  <a:cubicBezTo>
                    <a:pt x="918542" y="520006"/>
                    <a:pt x="909389" y="515839"/>
                    <a:pt x="898475" y="515839"/>
                  </a:cubicBezTo>
                  <a:close/>
                  <a:moveTo>
                    <a:pt x="1288405" y="481757"/>
                  </a:moveTo>
                  <a:cubicBezTo>
                    <a:pt x="1307058" y="481757"/>
                    <a:pt x="1320949" y="483965"/>
                    <a:pt x="1330077" y="488380"/>
                  </a:cubicBezTo>
                  <a:cubicBezTo>
                    <a:pt x="1339205" y="492795"/>
                    <a:pt x="1345629" y="498401"/>
                    <a:pt x="1349350" y="505197"/>
                  </a:cubicBezTo>
                  <a:cubicBezTo>
                    <a:pt x="1353071" y="511994"/>
                    <a:pt x="1354931" y="524471"/>
                    <a:pt x="1354931" y="542628"/>
                  </a:cubicBezTo>
                  <a:lnTo>
                    <a:pt x="1354485" y="591443"/>
                  </a:lnTo>
                  <a:cubicBezTo>
                    <a:pt x="1354485" y="605334"/>
                    <a:pt x="1355154" y="615578"/>
                    <a:pt x="1356494" y="622176"/>
                  </a:cubicBezTo>
                  <a:cubicBezTo>
                    <a:pt x="1357833" y="628774"/>
                    <a:pt x="1360339" y="635844"/>
                    <a:pt x="1364010" y="643384"/>
                  </a:cubicBezTo>
                  <a:lnTo>
                    <a:pt x="1322636" y="643384"/>
                  </a:lnTo>
                  <a:cubicBezTo>
                    <a:pt x="1321544" y="640606"/>
                    <a:pt x="1320205" y="636488"/>
                    <a:pt x="1318617" y="631031"/>
                  </a:cubicBezTo>
                  <a:cubicBezTo>
                    <a:pt x="1317923" y="628551"/>
                    <a:pt x="1317427" y="626914"/>
                    <a:pt x="1317129" y="626120"/>
                  </a:cubicBezTo>
                  <a:cubicBezTo>
                    <a:pt x="1309985" y="633065"/>
                    <a:pt x="1302345" y="638274"/>
                    <a:pt x="1294209" y="641747"/>
                  </a:cubicBezTo>
                  <a:cubicBezTo>
                    <a:pt x="1286074" y="645220"/>
                    <a:pt x="1277392" y="646956"/>
                    <a:pt x="1268164" y="646956"/>
                  </a:cubicBezTo>
                  <a:cubicBezTo>
                    <a:pt x="1251893" y="646956"/>
                    <a:pt x="1239069" y="642541"/>
                    <a:pt x="1229692" y="633710"/>
                  </a:cubicBezTo>
                  <a:cubicBezTo>
                    <a:pt x="1220316" y="624880"/>
                    <a:pt x="1215628" y="613718"/>
                    <a:pt x="1215628" y="600224"/>
                  </a:cubicBezTo>
                  <a:cubicBezTo>
                    <a:pt x="1215628" y="591294"/>
                    <a:pt x="1217761" y="583332"/>
                    <a:pt x="1222028" y="576337"/>
                  </a:cubicBezTo>
                  <a:cubicBezTo>
                    <a:pt x="1226294" y="569342"/>
                    <a:pt x="1232272" y="563984"/>
                    <a:pt x="1239962" y="560264"/>
                  </a:cubicBezTo>
                  <a:cubicBezTo>
                    <a:pt x="1247651" y="556543"/>
                    <a:pt x="1258739" y="553294"/>
                    <a:pt x="1273225" y="550515"/>
                  </a:cubicBezTo>
                  <a:cubicBezTo>
                    <a:pt x="1292771" y="546844"/>
                    <a:pt x="1306314" y="543421"/>
                    <a:pt x="1313855" y="540246"/>
                  </a:cubicBezTo>
                  <a:lnTo>
                    <a:pt x="1313855" y="536079"/>
                  </a:lnTo>
                  <a:cubicBezTo>
                    <a:pt x="1313855" y="528042"/>
                    <a:pt x="1311870" y="522313"/>
                    <a:pt x="1307902" y="518889"/>
                  </a:cubicBezTo>
                  <a:cubicBezTo>
                    <a:pt x="1303933" y="515466"/>
                    <a:pt x="1296442" y="513755"/>
                    <a:pt x="1285429" y="513755"/>
                  </a:cubicBezTo>
                  <a:cubicBezTo>
                    <a:pt x="1277987" y="513755"/>
                    <a:pt x="1272183" y="515218"/>
                    <a:pt x="1268016" y="518145"/>
                  </a:cubicBezTo>
                  <a:cubicBezTo>
                    <a:pt x="1263848" y="521072"/>
                    <a:pt x="1260475" y="526207"/>
                    <a:pt x="1257895" y="533549"/>
                  </a:cubicBezTo>
                  <a:lnTo>
                    <a:pt x="1219944" y="526703"/>
                  </a:lnTo>
                  <a:cubicBezTo>
                    <a:pt x="1224211" y="511423"/>
                    <a:pt x="1231553" y="500112"/>
                    <a:pt x="1241971" y="492770"/>
                  </a:cubicBezTo>
                  <a:cubicBezTo>
                    <a:pt x="1252389" y="485428"/>
                    <a:pt x="1267867" y="481757"/>
                    <a:pt x="1288405" y="481757"/>
                  </a:cubicBezTo>
                  <a:close/>
                  <a:moveTo>
                    <a:pt x="1175891" y="481757"/>
                  </a:moveTo>
                  <a:cubicBezTo>
                    <a:pt x="1185416" y="481757"/>
                    <a:pt x="1194594" y="484386"/>
                    <a:pt x="1203424" y="489645"/>
                  </a:cubicBezTo>
                  <a:lnTo>
                    <a:pt x="1190476" y="526108"/>
                  </a:lnTo>
                  <a:cubicBezTo>
                    <a:pt x="1183432" y="521544"/>
                    <a:pt x="1176883" y="519262"/>
                    <a:pt x="1170831" y="519262"/>
                  </a:cubicBezTo>
                  <a:cubicBezTo>
                    <a:pt x="1164977" y="519262"/>
                    <a:pt x="1160016" y="520874"/>
                    <a:pt x="1155948" y="524098"/>
                  </a:cubicBezTo>
                  <a:cubicBezTo>
                    <a:pt x="1151880" y="527323"/>
                    <a:pt x="1148680" y="533152"/>
                    <a:pt x="1146349" y="541586"/>
                  </a:cubicBezTo>
                  <a:cubicBezTo>
                    <a:pt x="1144017" y="550019"/>
                    <a:pt x="1142851" y="567680"/>
                    <a:pt x="1142851" y="594569"/>
                  </a:cubicBezTo>
                  <a:lnTo>
                    <a:pt x="1142851" y="643384"/>
                  </a:lnTo>
                  <a:lnTo>
                    <a:pt x="1101030" y="643384"/>
                  </a:lnTo>
                  <a:lnTo>
                    <a:pt x="1101030" y="485329"/>
                  </a:lnTo>
                  <a:lnTo>
                    <a:pt x="1139875" y="485329"/>
                  </a:lnTo>
                  <a:lnTo>
                    <a:pt x="1139875" y="507802"/>
                  </a:lnTo>
                  <a:cubicBezTo>
                    <a:pt x="1146522" y="497185"/>
                    <a:pt x="1152500" y="490190"/>
                    <a:pt x="1157808" y="486817"/>
                  </a:cubicBezTo>
                  <a:cubicBezTo>
                    <a:pt x="1163117" y="483444"/>
                    <a:pt x="1169144" y="481757"/>
                    <a:pt x="1175891" y="481757"/>
                  </a:cubicBezTo>
                  <a:close/>
                  <a:moveTo>
                    <a:pt x="898327" y="481757"/>
                  </a:moveTo>
                  <a:cubicBezTo>
                    <a:pt x="922238" y="481757"/>
                    <a:pt x="941834" y="489521"/>
                    <a:pt x="957114" y="505048"/>
                  </a:cubicBezTo>
                  <a:cubicBezTo>
                    <a:pt x="972393" y="520576"/>
                    <a:pt x="980033" y="540197"/>
                    <a:pt x="980033" y="563910"/>
                  </a:cubicBezTo>
                  <a:cubicBezTo>
                    <a:pt x="980033" y="587822"/>
                    <a:pt x="972319" y="607641"/>
                    <a:pt x="956890" y="623367"/>
                  </a:cubicBezTo>
                  <a:cubicBezTo>
                    <a:pt x="941462" y="639093"/>
                    <a:pt x="922040" y="646956"/>
                    <a:pt x="898624" y="646956"/>
                  </a:cubicBezTo>
                  <a:cubicBezTo>
                    <a:pt x="884138" y="646956"/>
                    <a:pt x="870322" y="643682"/>
                    <a:pt x="857176" y="637133"/>
                  </a:cubicBezTo>
                  <a:cubicBezTo>
                    <a:pt x="844029" y="630585"/>
                    <a:pt x="834033" y="620986"/>
                    <a:pt x="827187" y="608335"/>
                  </a:cubicBezTo>
                  <a:cubicBezTo>
                    <a:pt x="820341" y="595685"/>
                    <a:pt x="816918" y="580281"/>
                    <a:pt x="816918" y="562124"/>
                  </a:cubicBezTo>
                  <a:cubicBezTo>
                    <a:pt x="816918" y="548233"/>
                    <a:pt x="820341" y="534789"/>
                    <a:pt x="827187" y="521792"/>
                  </a:cubicBezTo>
                  <a:cubicBezTo>
                    <a:pt x="834033" y="508794"/>
                    <a:pt x="843731" y="498872"/>
                    <a:pt x="856283" y="492026"/>
                  </a:cubicBezTo>
                  <a:cubicBezTo>
                    <a:pt x="868834" y="485180"/>
                    <a:pt x="882848" y="481757"/>
                    <a:pt x="898327" y="481757"/>
                  </a:cubicBezTo>
                  <a:close/>
                  <a:moveTo>
                    <a:pt x="555278" y="481757"/>
                  </a:moveTo>
                  <a:cubicBezTo>
                    <a:pt x="564505" y="481757"/>
                    <a:pt x="572939" y="483419"/>
                    <a:pt x="580578" y="486743"/>
                  </a:cubicBezTo>
                  <a:cubicBezTo>
                    <a:pt x="588218" y="490066"/>
                    <a:pt x="593998" y="494308"/>
                    <a:pt x="597917" y="499467"/>
                  </a:cubicBezTo>
                  <a:cubicBezTo>
                    <a:pt x="601836" y="504627"/>
                    <a:pt x="604565" y="510481"/>
                    <a:pt x="606103" y="517029"/>
                  </a:cubicBezTo>
                  <a:cubicBezTo>
                    <a:pt x="607640" y="523578"/>
                    <a:pt x="608409" y="532954"/>
                    <a:pt x="608409" y="545158"/>
                  </a:cubicBezTo>
                  <a:lnTo>
                    <a:pt x="608409" y="643384"/>
                  </a:lnTo>
                  <a:lnTo>
                    <a:pt x="566589" y="643384"/>
                  </a:lnTo>
                  <a:lnTo>
                    <a:pt x="566589" y="562719"/>
                  </a:lnTo>
                  <a:cubicBezTo>
                    <a:pt x="566589" y="545654"/>
                    <a:pt x="565696" y="534616"/>
                    <a:pt x="563910" y="529605"/>
                  </a:cubicBezTo>
                  <a:cubicBezTo>
                    <a:pt x="562124" y="524595"/>
                    <a:pt x="559222" y="520700"/>
                    <a:pt x="555203" y="517922"/>
                  </a:cubicBezTo>
                  <a:cubicBezTo>
                    <a:pt x="551185" y="515144"/>
                    <a:pt x="546348" y="513755"/>
                    <a:pt x="540693" y="513755"/>
                  </a:cubicBezTo>
                  <a:cubicBezTo>
                    <a:pt x="533450" y="513755"/>
                    <a:pt x="526951" y="515739"/>
                    <a:pt x="521196" y="519708"/>
                  </a:cubicBezTo>
                  <a:cubicBezTo>
                    <a:pt x="515441" y="523677"/>
                    <a:pt x="511497" y="528935"/>
                    <a:pt x="509364" y="535484"/>
                  </a:cubicBezTo>
                  <a:cubicBezTo>
                    <a:pt x="507231" y="542032"/>
                    <a:pt x="506164" y="554137"/>
                    <a:pt x="506164" y="571798"/>
                  </a:cubicBezTo>
                  <a:lnTo>
                    <a:pt x="506164" y="643384"/>
                  </a:lnTo>
                  <a:lnTo>
                    <a:pt x="464344" y="643384"/>
                  </a:lnTo>
                  <a:lnTo>
                    <a:pt x="464344" y="485329"/>
                  </a:lnTo>
                  <a:lnTo>
                    <a:pt x="503188" y="485329"/>
                  </a:lnTo>
                  <a:lnTo>
                    <a:pt x="503188" y="508546"/>
                  </a:lnTo>
                  <a:cubicBezTo>
                    <a:pt x="516979" y="490687"/>
                    <a:pt x="534343" y="481757"/>
                    <a:pt x="555278" y="481757"/>
                  </a:cubicBezTo>
                  <a:close/>
                  <a:moveTo>
                    <a:pt x="645468" y="425202"/>
                  </a:moveTo>
                  <a:lnTo>
                    <a:pt x="687288" y="425202"/>
                  </a:lnTo>
                  <a:lnTo>
                    <a:pt x="687288" y="505421"/>
                  </a:lnTo>
                  <a:cubicBezTo>
                    <a:pt x="700782" y="489645"/>
                    <a:pt x="716905" y="481757"/>
                    <a:pt x="735657" y="481757"/>
                  </a:cubicBezTo>
                  <a:cubicBezTo>
                    <a:pt x="745282" y="481757"/>
                    <a:pt x="753963" y="483543"/>
                    <a:pt x="761702" y="487115"/>
                  </a:cubicBezTo>
                  <a:cubicBezTo>
                    <a:pt x="769441" y="490687"/>
                    <a:pt x="775271" y="495251"/>
                    <a:pt x="779190" y="500807"/>
                  </a:cubicBezTo>
                  <a:cubicBezTo>
                    <a:pt x="783109" y="506363"/>
                    <a:pt x="785788" y="512515"/>
                    <a:pt x="787226" y="519262"/>
                  </a:cubicBezTo>
                  <a:cubicBezTo>
                    <a:pt x="788665" y="526008"/>
                    <a:pt x="789384" y="536476"/>
                    <a:pt x="789384" y="550664"/>
                  </a:cubicBezTo>
                  <a:lnTo>
                    <a:pt x="789384" y="643384"/>
                  </a:lnTo>
                  <a:lnTo>
                    <a:pt x="747564" y="643384"/>
                  </a:lnTo>
                  <a:lnTo>
                    <a:pt x="747564" y="559892"/>
                  </a:lnTo>
                  <a:cubicBezTo>
                    <a:pt x="747564" y="543322"/>
                    <a:pt x="746770" y="532805"/>
                    <a:pt x="745182" y="528340"/>
                  </a:cubicBezTo>
                  <a:cubicBezTo>
                    <a:pt x="743595" y="523875"/>
                    <a:pt x="740792" y="520328"/>
                    <a:pt x="736774" y="517699"/>
                  </a:cubicBezTo>
                  <a:cubicBezTo>
                    <a:pt x="732755" y="515070"/>
                    <a:pt x="727720" y="513755"/>
                    <a:pt x="721668" y="513755"/>
                  </a:cubicBezTo>
                  <a:cubicBezTo>
                    <a:pt x="714722" y="513755"/>
                    <a:pt x="708521" y="515442"/>
                    <a:pt x="703064" y="518815"/>
                  </a:cubicBezTo>
                  <a:cubicBezTo>
                    <a:pt x="697607" y="522189"/>
                    <a:pt x="693613" y="527273"/>
                    <a:pt x="691083" y="534070"/>
                  </a:cubicBezTo>
                  <a:cubicBezTo>
                    <a:pt x="688553" y="540866"/>
                    <a:pt x="687288" y="550912"/>
                    <a:pt x="687288" y="564208"/>
                  </a:cubicBezTo>
                  <a:lnTo>
                    <a:pt x="687288" y="643384"/>
                  </a:lnTo>
                  <a:lnTo>
                    <a:pt x="645468" y="643384"/>
                  </a:lnTo>
                  <a:close/>
                  <a:moveTo>
                    <a:pt x="879277" y="421481"/>
                  </a:moveTo>
                  <a:lnTo>
                    <a:pt x="917972" y="421481"/>
                  </a:lnTo>
                  <a:lnTo>
                    <a:pt x="948779" y="465386"/>
                  </a:lnTo>
                  <a:lnTo>
                    <a:pt x="915144" y="465386"/>
                  </a:lnTo>
                  <a:lnTo>
                    <a:pt x="897880" y="443210"/>
                  </a:lnTo>
                  <a:lnTo>
                    <a:pt x="881807" y="465386"/>
                  </a:lnTo>
                  <a:lnTo>
                    <a:pt x="848023" y="465386"/>
                  </a:lnTo>
                  <a:close/>
                  <a:moveTo>
                    <a:pt x="1590080" y="196007"/>
                  </a:moveTo>
                  <a:cubicBezTo>
                    <a:pt x="1584722" y="197793"/>
                    <a:pt x="1576239" y="199926"/>
                    <a:pt x="1564630" y="202407"/>
                  </a:cubicBezTo>
                  <a:cubicBezTo>
                    <a:pt x="1553021" y="204887"/>
                    <a:pt x="1545431" y="207318"/>
                    <a:pt x="1541859" y="209699"/>
                  </a:cubicBezTo>
                  <a:cubicBezTo>
                    <a:pt x="1536402" y="213569"/>
                    <a:pt x="1533674" y="218480"/>
                    <a:pt x="1533674" y="224433"/>
                  </a:cubicBezTo>
                  <a:cubicBezTo>
                    <a:pt x="1533674" y="230287"/>
                    <a:pt x="1535857" y="235347"/>
                    <a:pt x="1540222" y="239614"/>
                  </a:cubicBezTo>
                  <a:cubicBezTo>
                    <a:pt x="1544588" y="243880"/>
                    <a:pt x="1550144" y="246013"/>
                    <a:pt x="1556891" y="246013"/>
                  </a:cubicBezTo>
                  <a:cubicBezTo>
                    <a:pt x="1564432" y="246013"/>
                    <a:pt x="1571625" y="243533"/>
                    <a:pt x="1578471" y="238572"/>
                  </a:cubicBezTo>
                  <a:cubicBezTo>
                    <a:pt x="1583531" y="234801"/>
                    <a:pt x="1586855" y="230188"/>
                    <a:pt x="1588443" y="224731"/>
                  </a:cubicBezTo>
                  <a:cubicBezTo>
                    <a:pt x="1589534" y="221159"/>
                    <a:pt x="1590080" y="214362"/>
                    <a:pt x="1590080" y="204341"/>
                  </a:cubicBezTo>
                  <a:close/>
                  <a:moveTo>
                    <a:pt x="1037630" y="196007"/>
                  </a:moveTo>
                  <a:cubicBezTo>
                    <a:pt x="1032272" y="197793"/>
                    <a:pt x="1023789" y="199926"/>
                    <a:pt x="1012180" y="202407"/>
                  </a:cubicBezTo>
                  <a:cubicBezTo>
                    <a:pt x="1000571" y="204887"/>
                    <a:pt x="992981" y="207318"/>
                    <a:pt x="989409" y="209699"/>
                  </a:cubicBezTo>
                  <a:cubicBezTo>
                    <a:pt x="983952" y="213569"/>
                    <a:pt x="981224" y="218480"/>
                    <a:pt x="981224" y="224433"/>
                  </a:cubicBezTo>
                  <a:cubicBezTo>
                    <a:pt x="981224" y="230287"/>
                    <a:pt x="983407" y="235347"/>
                    <a:pt x="987772" y="239614"/>
                  </a:cubicBezTo>
                  <a:cubicBezTo>
                    <a:pt x="992138" y="243880"/>
                    <a:pt x="997694" y="246013"/>
                    <a:pt x="1004441" y="246013"/>
                  </a:cubicBezTo>
                  <a:cubicBezTo>
                    <a:pt x="1011982" y="246013"/>
                    <a:pt x="1019175" y="243533"/>
                    <a:pt x="1026021" y="238572"/>
                  </a:cubicBezTo>
                  <a:cubicBezTo>
                    <a:pt x="1031081" y="234801"/>
                    <a:pt x="1034405" y="230188"/>
                    <a:pt x="1035993" y="224731"/>
                  </a:cubicBezTo>
                  <a:cubicBezTo>
                    <a:pt x="1037084" y="221159"/>
                    <a:pt x="1037630" y="214362"/>
                    <a:pt x="1037630" y="204341"/>
                  </a:cubicBezTo>
                  <a:close/>
                  <a:moveTo>
                    <a:pt x="479375" y="144364"/>
                  </a:moveTo>
                  <a:cubicBezTo>
                    <a:pt x="468461" y="144364"/>
                    <a:pt x="459284" y="148531"/>
                    <a:pt x="451842" y="156865"/>
                  </a:cubicBezTo>
                  <a:cubicBezTo>
                    <a:pt x="444401" y="165199"/>
                    <a:pt x="440680" y="177205"/>
                    <a:pt x="440680" y="192882"/>
                  </a:cubicBezTo>
                  <a:cubicBezTo>
                    <a:pt x="440680" y="208558"/>
                    <a:pt x="444401" y="220564"/>
                    <a:pt x="451842" y="228898"/>
                  </a:cubicBezTo>
                  <a:cubicBezTo>
                    <a:pt x="459284" y="237232"/>
                    <a:pt x="468461" y="241399"/>
                    <a:pt x="479375" y="241399"/>
                  </a:cubicBezTo>
                  <a:cubicBezTo>
                    <a:pt x="490289" y="241399"/>
                    <a:pt x="499442" y="237232"/>
                    <a:pt x="506834" y="228898"/>
                  </a:cubicBezTo>
                  <a:cubicBezTo>
                    <a:pt x="514226" y="220564"/>
                    <a:pt x="517922" y="208459"/>
                    <a:pt x="517922" y="192584"/>
                  </a:cubicBezTo>
                  <a:cubicBezTo>
                    <a:pt x="517922" y="177106"/>
                    <a:pt x="514226" y="165199"/>
                    <a:pt x="506834" y="156865"/>
                  </a:cubicBezTo>
                  <a:cubicBezTo>
                    <a:pt x="499442" y="148531"/>
                    <a:pt x="490289" y="144364"/>
                    <a:pt x="479375" y="144364"/>
                  </a:cubicBezTo>
                  <a:close/>
                  <a:moveTo>
                    <a:pt x="1380679" y="142280"/>
                  </a:moveTo>
                  <a:cubicBezTo>
                    <a:pt x="1370757" y="142280"/>
                    <a:pt x="1362447" y="146224"/>
                    <a:pt x="1355750" y="154112"/>
                  </a:cubicBezTo>
                  <a:cubicBezTo>
                    <a:pt x="1349053" y="162000"/>
                    <a:pt x="1345704" y="173782"/>
                    <a:pt x="1345704" y="189458"/>
                  </a:cubicBezTo>
                  <a:cubicBezTo>
                    <a:pt x="1345704" y="206326"/>
                    <a:pt x="1348036" y="218530"/>
                    <a:pt x="1352699" y="226070"/>
                  </a:cubicBezTo>
                  <a:cubicBezTo>
                    <a:pt x="1359446" y="236984"/>
                    <a:pt x="1368872" y="242441"/>
                    <a:pt x="1380976" y="242441"/>
                  </a:cubicBezTo>
                  <a:cubicBezTo>
                    <a:pt x="1390600" y="242441"/>
                    <a:pt x="1398786" y="238348"/>
                    <a:pt x="1405533" y="230163"/>
                  </a:cubicBezTo>
                  <a:cubicBezTo>
                    <a:pt x="1412280" y="221977"/>
                    <a:pt x="1415653" y="209749"/>
                    <a:pt x="1415653" y="193477"/>
                  </a:cubicBezTo>
                  <a:cubicBezTo>
                    <a:pt x="1415653" y="175320"/>
                    <a:pt x="1412379" y="162248"/>
                    <a:pt x="1405830" y="154261"/>
                  </a:cubicBezTo>
                  <a:cubicBezTo>
                    <a:pt x="1399282" y="146273"/>
                    <a:pt x="1390898" y="142280"/>
                    <a:pt x="1380679" y="142280"/>
                  </a:cubicBezTo>
                  <a:close/>
                  <a:moveTo>
                    <a:pt x="844153" y="142280"/>
                  </a:moveTo>
                  <a:cubicBezTo>
                    <a:pt x="834132" y="142280"/>
                    <a:pt x="825798" y="146174"/>
                    <a:pt x="819150" y="153963"/>
                  </a:cubicBezTo>
                  <a:cubicBezTo>
                    <a:pt x="812502" y="161752"/>
                    <a:pt x="809179" y="173583"/>
                    <a:pt x="809179" y="189458"/>
                  </a:cubicBezTo>
                  <a:cubicBezTo>
                    <a:pt x="809179" y="205830"/>
                    <a:pt x="811758" y="217934"/>
                    <a:pt x="816918" y="225773"/>
                  </a:cubicBezTo>
                  <a:cubicBezTo>
                    <a:pt x="824160" y="236885"/>
                    <a:pt x="833785" y="242441"/>
                    <a:pt x="845790" y="242441"/>
                  </a:cubicBezTo>
                  <a:cubicBezTo>
                    <a:pt x="855018" y="242441"/>
                    <a:pt x="862881" y="238497"/>
                    <a:pt x="869379" y="230609"/>
                  </a:cubicBezTo>
                  <a:cubicBezTo>
                    <a:pt x="875878" y="222722"/>
                    <a:pt x="879128" y="210294"/>
                    <a:pt x="879128" y="193328"/>
                  </a:cubicBezTo>
                  <a:cubicBezTo>
                    <a:pt x="879128" y="175270"/>
                    <a:pt x="875853" y="162248"/>
                    <a:pt x="869305" y="154261"/>
                  </a:cubicBezTo>
                  <a:cubicBezTo>
                    <a:pt x="862757" y="146273"/>
                    <a:pt x="854373" y="142280"/>
                    <a:pt x="844153" y="142280"/>
                  </a:cubicBezTo>
                  <a:close/>
                  <a:moveTo>
                    <a:pt x="1673423" y="113854"/>
                  </a:moveTo>
                  <a:lnTo>
                    <a:pt x="1715244" y="113854"/>
                  </a:lnTo>
                  <a:lnTo>
                    <a:pt x="1715244" y="186482"/>
                  </a:lnTo>
                  <a:cubicBezTo>
                    <a:pt x="1715244" y="208707"/>
                    <a:pt x="1716013" y="222325"/>
                    <a:pt x="1717551" y="227335"/>
                  </a:cubicBezTo>
                  <a:cubicBezTo>
                    <a:pt x="1719089" y="232346"/>
                    <a:pt x="1721892" y="236315"/>
                    <a:pt x="1725960" y="239241"/>
                  </a:cubicBezTo>
                  <a:cubicBezTo>
                    <a:pt x="1730028" y="242168"/>
                    <a:pt x="1735187" y="243632"/>
                    <a:pt x="1741438" y="243632"/>
                  </a:cubicBezTo>
                  <a:cubicBezTo>
                    <a:pt x="1748582" y="243632"/>
                    <a:pt x="1754981" y="241672"/>
                    <a:pt x="1760637" y="237753"/>
                  </a:cubicBezTo>
                  <a:cubicBezTo>
                    <a:pt x="1766292" y="233834"/>
                    <a:pt x="1770162" y="228972"/>
                    <a:pt x="1772245" y="223168"/>
                  </a:cubicBezTo>
                  <a:cubicBezTo>
                    <a:pt x="1774329" y="217364"/>
                    <a:pt x="1775371" y="203151"/>
                    <a:pt x="1775371" y="180529"/>
                  </a:cubicBezTo>
                  <a:lnTo>
                    <a:pt x="1775371" y="113854"/>
                  </a:lnTo>
                  <a:lnTo>
                    <a:pt x="1817191" y="113854"/>
                  </a:lnTo>
                  <a:lnTo>
                    <a:pt x="1817191" y="271909"/>
                  </a:lnTo>
                  <a:lnTo>
                    <a:pt x="1778347" y="271909"/>
                  </a:lnTo>
                  <a:lnTo>
                    <a:pt x="1778347" y="248246"/>
                  </a:lnTo>
                  <a:cubicBezTo>
                    <a:pt x="1772593" y="256679"/>
                    <a:pt x="1765027" y="263327"/>
                    <a:pt x="1755651" y="268189"/>
                  </a:cubicBezTo>
                  <a:cubicBezTo>
                    <a:pt x="1746275" y="273050"/>
                    <a:pt x="1736378" y="275481"/>
                    <a:pt x="1725960" y="275481"/>
                  </a:cubicBezTo>
                  <a:cubicBezTo>
                    <a:pt x="1715343" y="275481"/>
                    <a:pt x="1705818" y="273149"/>
                    <a:pt x="1697385" y="268486"/>
                  </a:cubicBezTo>
                  <a:cubicBezTo>
                    <a:pt x="1688951" y="263823"/>
                    <a:pt x="1682849" y="257274"/>
                    <a:pt x="1679079" y="248841"/>
                  </a:cubicBezTo>
                  <a:cubicBezTo>
                    <a:pt x="1675309" y="240407"/>
                    <a:pt x="1673423" y="228749"/>
                    <a:pt x="1673423" y="213866"/>
                  </a:cubicBezTo>
                  <a:close/>
                  <a:moveTo>
                    <a:pt x="588466" y="113854"/>
                  </a:moveTo>
                  <a:lnTo>
                    <a:pt x="630287" y="113854"/>
                  </a:lnTo>
                  <a:lnTo>
                    <a:pt x="630287" y="271909"/>
                  </a:lnTo>
                  <a:lnTo>
                    <a:pt x="588466" y="271909"/>
                  </a:lnTo>
                  <a:close/>
                  <a:moveTo>
                    <a:pt x="1564630" y="110282"/>
                  </a:moveTo>
                  <a:cubicBezTo>
                    <a:pt x="1583283" y="110282"/>
                    <a:pt x="1597174" y="112490"/>
                    <a:pt x="1606302" y="116905"/>
                  </a:cubicBezTo>
                  <a:cubicBezTo>
                    <a:pt x="1615430" y="121320"/>
                    <a:pt x="1621854" y="126926"/>
                    <a:pt x="1625575" y="133722"/>
                  </a:cubicBezTo>
                  <a:cubicBezTo>
                    <a:pt x="1629296" y="140519"/>
                    <a:pt x="1631156" y="152996"/>
                    <a:pt x="1631156" y="171153"/>
                  </a:cubicBezTo>
                  <a:lnTo>
                    <a:pt x="1630710" y="219968"/>
                  </a:lnTo>
                  <a:cubicBezTo>
                    <a:pt x="1630710" y="233859"/>
                    <a:pt x="1631379" y="244103"/>
                    <a:pt x="1632719" y="250701"/>
                  </a:cubicBezTo>
                  <a:cubicBezTo>
                    <a:pt x="1634058" y="257299"/>
                    <a:pt x="1636564" y="264369"/>
                    <a:pt x="1640235" y="271909"/>
                  </a:cubicBezTo>
                  <a:lnTo>
                    <a:pt x="1598861" y="271909"/>
                  </a:lnTo>
                  <a:cubicBezTo>
                    <a:pt x="1597769" y="269131"/>
                    <a:pt x="1596430" y="265014"/>
                    <a:pt x="1594842" y="259556"/>
                  </a:cubicBezTo>
                  <a:cubicBezTo>
                    <a:pt x="1594148" y="257076"/>
                    <a:pt x="1593652" y="255439"/>
                    <a:pt x="1593354" y="254645"/>
                  </a:cubicBezTo>
                  <a:cubicBezTo>
                    <a:pt x="1586210" y="261590"/>
                    <a:pt x="1578570" y="266799"/>
                    <a:pt x="1570434" y="270272"/>
                  </a:cubicBezTo>
                  <a:cubicBezTo>
                    <a:pt x="1562298" y="273745"/>
                    <a:pt x="1553617" y="275481"/>
                    <a:pt x="1544389" y="275481"/>
                  </a:cubicBezTo>
                  <a:cubicBezTo>
                    <a:pt x="1528118" y="275481"/>
                    <a:pt x="1515294" y="271066"/>
                    <a:pt x="1505917" y="262235"/>
                  </a:cubicBezTo>
                  <a:cubicBezTo>
                    <a:pt x="1496541" y="253405"/>
                    <a:pt x="1491853" y="242243"/>
                    <a:pt x="1491853" y="228749"/>
                  </a:cubicBezTo>
                  <a:cubicBezTo>
                    <a:pt x="1491853" y="219819"/>
                    <a:pt x="1493986" y="211857"/>
                    <a:pt x="1498253" y="204862"/>
                  </a:cubicBezTo>
                  <a:cubicBezTo>
                    <a:pt x="1502519" y="197867"/>
                    <a:pt x="1508497" y="192509"/>
                    <a:pt x="1516187" y="188789"/>
                  </a:cubicBezTo>
                  <a:cubicBezTo>
                    <a:pt x="1523876" y="185068"/>
                    <a:pt x="1534964" y="181819"/>
                    <a:pt x="1549450" y="179040"/>
                  </a:cubicBezTo>
                  <a:cubicBezTo>
                    <a:pt x="1568996" y="175369"/>
                    <a:pt x="1582539" y="171946"/>
                    <a:pt x="1590080" y="168771"/>
                  </a:cubicBezTo>
                  <a:lnTo>
                    <a:pt x="1590080" y="164604"/>
                  </a:lnTo>
                  <a:cubicBezTo>
                    <a:pt x="1590080" y="156567"/>
                    <a:pt x="1588095" y="150838"/>
                    <a:pt x="1584127" y="147415"/>
                  </a:cubicBezTo>
                  <a:cubicBezTo>
                    <a:pt x="1580158" y="143991"/>
                    <a:pt x="1572667" y="142280"/>
                    <a:pt x="1561654" y="142280"/>
                  </a:cubicBezTo>
                  <a:cubicBezTo>
                    <a:pt x="1554212" y="142280"/>
                    <a:pt x="1548408" y="143743"/>
                    <a:pt x="1544241" y="146670"/>
                  </a:cubicBezTo>
                  <a:cubicBezTo>
                    <a:pt x="1540073" y="149597"/>
                    <a:pt x="1536700" y="154732"/>
                    <a:pt x="1534120" y="162074"/>
                  </a:cubicBezTo>
                  <a:lnTo>
                    <a:pt x="1496169" y="155228"/>
                  </a:lnTo>
                  <a:cubicBezTo>
                    <a:pt x="1500436" y="139948"/>
                    <a:pt x="1507778" y="128637"/>
                    <a:pt x="1518196" y="121295"/>
                  </a:cubicBezTo>
                  <a:cubicBezTo>
                    <a:pt x="1528614" y="113953"/>
                    <a:pt x="1544092" y="110282"/>
                    <a:pt x="1564630" y="110282"/>
                  </a:cubicBezTo>
                  <a:close/>
                  <a:moveTo>
                    <a:pt x="1012180" y="110282"/>
                  </a:moveTo>
                  <a:cubicBezTo>
                    <a:pt x="1030833" y="110282"/>
                    <a:pt x="1044724" y="112490"/>
                    <a:pt x="1053852" y="116905"/>
                  </a:cubicBezTo>
                  <a:cubicBezTo>
                    <a:pt x="1062980" y="121320"/>
                    <a:pt x="1069404" y="126926"/>
                    <a:pt x="1073125" y="133722"/>
                  </a:cubicBezTo>
                  <a:cubicBezTo>
                    <a:pt x="1076846" y="140519"/>
                    <a:pt x="1078706" y="152996"/>
                    <a:pt x="1078706" y="171153"/>
                  </a:cubicBezTo>
                  <a:lnTo>
                    <a:pt x="1078260" y="219968"/>
                  </a:lnTo>
                  <a:cubicBezTo>
                    <a:pt x="1078260" y="233859"/>
                    <a:pt x="1078929" y="244103"/>
                    <a:pt x="1080269" y="250701"/>
                  </a:cubicBezTo>
                  <a:cubicBezTo>
                    <a:pt x="1081608" y="257299"/>
                    <a:pt x="1084114" y="264369"/>
                    <a:pt x="1087785" y="271909"/>
                  </a:cubicBezTo>
                  <a:lnTo>
                    <a:pt x="1046411" y="271909"/>
                  </a:lnTo>
                  <a:cubicBezTo>
                    <a:pt x="1045319" y="269131"/>
                    <a:pt x="1043980" y="265014"/>
                    <a:pt x="1042392" y="259556"/>
                  </a:cubicBezTo>
                  <a:cubicBezTo>
                    <a:pt x="1041698" y="257076"/>
                    <a:pt x="1041202" y="255439"/>
                    <a:pt x="1040904" y="254645"/>
                  </a:cubicBezTo>
                  <a:cubicBezTo>
                    <a:pt x="1033760" y="261590"/>
                    <a:pt x="1026120" y="266799"/>
                    <a:pt x="1017984" y="270272"/>
                  </a:cubicBezTo>
                  <a:cubicBezTo>
                    <a:pt x="1009848" y="273745"/>
                    <a:pt x="1001167" y="275481"/>
                    <a:pt x="991939" y="275481"/>
                  </a:cubicBezTo>
                  <a:cubicBezTo>
                    <a:pt x="975668" y="275481"/>
                    <a:pt x="962844" y="271066"/>
                    <a:pt x="953467" y="262235"/>
                  </a:cubicBezTo>
                  <a:cubicBezTo>
                    <a:pt x="944091" y="253405"/>
                    <a:pt x="939403" y="242243"/>
                    <a:pt x="939403" y="228749"/>
                  </a:cubicBezTo>
                  <a:cubicBezTo>
                    <a:pt x="939403" y="219819"/>
                    <a:pt x="941536" y="211857"/>
                    <a:pt x="945803" y="204862"/>
                  </a:cubicBezTo>
                  <a:cubicBezTo>
                    <a:pt x="950069" y="197867"/>
                    <a:pt x="956047" y="192509"/>
                    <a:pt x="963737" y="188789"/>
                  </a:cubicBezTo>
                  <a:cubicBezTo>
                    <a:pt x="971426" y="185068"/>
                    <a:pt x="982514" y="181819"/>
                    <a:pt x="997000" y="179040"/>
                  </a:cubicBezTo>
                  <a:cubicBezTo>
                    <a:pt x="1016546" y="175369"/>
                    <a:pt x="1030089" y="171946"/>
                    <a:pt x="1037630" y="168771"/>
                  </a:cubicBezTo>
                  <a:lnTo>
                    <a:pt x="1037630" y="164604"/>
                  </a:lnTo>
                  <a:cubicBezTo>
                    <a:pt x="1037630" y="156567"/>
                    <a:pt x="1035645" y="150838"/>
                    <a:pt x="1031677" y="147415"/>
                  </a:cubicBezTo>
                  <a:cubicBezTo>
                    <a:pt x="1027708" y="143991"/>
                    <a:pt x="1020217" y="142280"/>
                    <a:pt x="1009204" y="142280"/>
                  </a:cubicBezTo>
                  <a:cubicBezTo>
                    <a:pt x="1001762" y="142280"/>
                    <a:pt x="995958" y="143743"/>
                    <a:pt x="991791" y="146670"/>
                  </a:cubicBezTo>
                  <a:cubicBezTo>
                    <a:pt x="987623" y="149597"/>
                    <a:pt x="984250" y="154732"/>
                    <a:pt x="981670" y="162074"/>
                  </a:cubicBezTo>
                  <a:lnTo>
                    <a:pt x="943719" y="155228"/>
                  </a:lnTo>
                  <a:cubicBezTo>
                    <a:pt x="947985" y="139948"/>
                    <a:pt x="955328" y="128637"/>
                    <a:pt x="965746" y="121295"/>
                  </a:cubicBezTo>
                  <a:cubicBezTo>
                    <a:pt x="976164" y="113953"/>
                    <a:pt x="991642" y="110282"/>
                    <a:pt x="1012180" y="110282"/>
                  </a:cubicBez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1" y="127397"/>
                    <a:pt x="437183" y="120551"/>
                  </a:cubicBezTo>
                  <a:cubicBezTo>
                    <a:pt x="449734" y="113705"/>
                    <a:pt x="463748" y="110282"/>
                    <a:pt x="479227" y="110282"/>
                  </a:cubicBezTo>
                  <a:close/>
                  <a:moveTo>
                    <a:pt x="1165771" y="58043"/>
                  </a:moveTo>
                  <a:lnTo>
                    <a:pt x="1165771" y="113854"/>
                  </a:lnTo>
                  <a:lnTo>
                    <a:pt x="1194346" y="113854"/>
                  </a:lnTo>
                  <a:lnTo>
                    <a:pt x="1194346" y="147191"/>
                  </a:lnTo>
                  <a:lnTo>
                    <a:pt x="1165771" y="147191"/>
                  </a:lnTo>
                  <a:lnTo>
                    <a:pt x="1165771" y="210890"/>
                  </a:lnTo>
                  <a:cubicBezTo>
                    <a:pt x="1165771" y="223788"/>
                    <a:pt x="1166044" y="231304"/>
                    <a:pt x="1166589" y="233437"/>
                  </a:cubicBezTo>
                  <a:cubicBezTo>
                    <a:pt x="1167135" y="235570"/>
                    <a:pt x="1168375" y="237332"/>
                    <a:pt x="1170310" y="238721"/>
                  </a:cubicBezTo>
                  <a:cubicBezTo>
                    <a:pt x="1172245" y="240110"/>
                    <a:pt x="1174601" y="240804"/>
                    <a:pt x="1177379" y="240804"/>
                  </a:cubicBezTo>
                  <a:cubicBezTo>
                    <a:pt x="1181249" y="240804"/>
                    <a:pt x="1186855" y="239465"/>
                    <a:pt x="1194197" y="236786"/>
                  </a:cubicBezTo>
                  <a:lnTo>
                    <a:pt x="1197769" y="269230"/>
                  </a:lnTo>
                  <a:cubicBezTo>
                    <a:pt x="1188045" y="273398"/>
                    <a:pt x="1177032" y="275481"/>
                    <a:pt x="1164729" y="275481"/>
                  </a:cubicBezTo>
                  <a:cubicBezTo>
                    <a:pt x="1157188" y="275481"/>
                    <a:pt x="1150392" y="274216"/>
                    <a:pt x="1144339" y="271686"/>
                  </a:cubicBezTo>
                  <a:cubicBezTo>
                    <a:pt x="1138287" y="269156"/>
                    <a:pt x="1133847" y="265882"/>
                    <a:pt x="1131019" y="261863"/>
                  </a:cubicBezTo>
                  <a:cubicBezTo>
                    <a:pt x="1128192" y="257845"/>
                    <a:pt x="1126232" y="252413"/>
                    <a:pt x="1125141" y="245567"/>
                  </a:cubicBezTo>
                  <a:cubicBezTo>
                    <a:pt x="1124248" y="240705"/>
                    <a:pt x="1123801" y="230882"/>
                    <a:pt x="1123801" y="216099"/>
                  </a:cubicBezTo>
                  <a:lnTo>
                    <a:pt x="1123801" y="147191"/>
                  </a:lnTo>
                  <a:lnTo>
                    <a:pt x="1104602" y="147191"/>
                  </a:lnTo>
                  <a:lnTo>
                    <a:pt x="1104602" y="113854"/>
                  </a:lnTo>
                  <a:lnTo>
                    <a:pt x="1123801" y="113854"/>
                  </a:lnTo>
                  <a:lnTo>
                    <a:pt x="1123801" y="82451"/>
                  </a:lnTo>
                  <a:close/>
                  <a:moveTo>
                    <a:pt x="1415504" y="53727"/>
                  </a:moveTo>
                  <a:lnTo>
                    <a:pt x="1457325" y="53727"/>
                  </a:lnTo>
                  <a:lnTo>
                    <a:pt x="1457325" y="69205"/>
                  </a:lnTo>
                  <a:lnTo>
                    <a:pt x="1473845" y="69205"/>
                  </a:lnTo>
                  <a:lnTo>
                    <a:pt x="1473845" y="97036"/>
                  </a:lnTo>
                  <a:lnTo>
                    <a:pt x="1457325" y="97036"/>
                  </a:lnTo>
                  <a:lnTo>
                    <a:pt x="1457325" y="271909"/>
                  </a:lnTo>
                  <a:lnTo>
                    <a:pt x="1418481" y="271909"/>
                  </a:lnTo>
                  <a:lnTo>
                    <a:pt x="1418481" y="248692"/>
                  </a:lnTo>
                  <a:cubicBezTo>
                    <a:pt x="1412032" y="257721"/>
                    <a:pt x="1404417" y="264443"/>
                    <a:pt x="1395636" y="268858"/>
                  </a:cubicBezTo>
                  <a:cubicBezTo>
                    <a:pt x="1386855" y="273273"/>
                    <a:pt x="1378000" y="275481"/>
                    <a:pt x="1369070" y="275481"/>
                  </a:cubicBezTo>
                  <a:cubicBezTo>
                    <a:pt x="1350913" y="275481"/>
                    <a:pt x="1335360" y="268164"/>
                    <a:pt x="1322412" y="253529"/>
                  </a:cubicBezTo>
                  <a:cubicBezTo>
                    <a:pt x="1309464" y="238894"/>
                    <a:pt x="1302990" y="218480"/>
                    <a:pt x="1302990" y="192286"/>
                  </a:cubicBezTo>
                  <a:cubicBezTo>
                    <a:pt x="1302990" y="165497"/>
                    <a:pt x="1309291" y="145132"/>
                    <a:pt x="1321891" y="131192"/>
                  </a:cubicBezTo>
                  <a:cubicBezTo>
                    <a:pt x="1334492" y="117252"/>
                    <a:pt x="1350417" y="110282"/>
                    <a:pt x="1369665" y="110282"/>
                  </a:cubicBezTo>
                  <a:cubicBezTo>
                    <a:pt x="1387326" y="110282"/>
                    <a:pt x="1402606" y="117624"/>
                    <a:pt x="1415504" y="132308"/>
                  </a:cubicBezTo>
                  <a:lnTo>
                    <a:pt x="1415504" y="97036"/>
                  </a:lnTo>
                  <a:lnTo>
                    <a:pt x="1370409" y="97036"/>
                  </a:lnTo>
                  <a:lnTo>
                    <a:pt x="1370409" y="69205"/>
                  </a:lnTo>
                  <a:lnTo>
                    <a:pt x="1415504" y="69205"/>
                  </a:lnTo>
                  <a:close/>
                  <a:moveTo>
                    <a:pt x="767655" y="53727"/>
                  </a:moveTo>
                  <a:lnTo>
                    <a:pt x="809476" y="53727"/>
                  </a:lnTo>
                  <a:lnTo>
                    <a:pt x="809476" y="132308"/>
                  </a:lnTo>
                  <a:cubicBezTo>
                    <a:pt x="822375" y="117624"/>
                    <a:pt x="837654" y="110282"/>
                    <a:pt x="855315" y="110282"/>
                  </a:cubicBezTo>
                  <a:cubicBezTo>
                    <a:pt x="874564" y="110282"/>
                    <a:pt x="890488" y="117252"/>
                    <a:pt x="903089" y="131192"/>
                  </a:cubicBezTo>
                  <a:cubicBezTo>
                    <a:pt x="915690" y="145132"/>
                    <a:pt x="921990" y="165150"/>
                    <a:pt x="921990" y="191244"/>
                  </a:cubicBezTo>
                  <a:cubicBezTo>
                    <a:pt x="921990" y="218232"/>
                    <a:pt x="915566" y="239018"/>
                    <a:pt x="902717" y="253603"/>
                  </a:cubicBezTo>
                  <a:cubicBezTo>
                    <a:pt x="889868" y="268189"/>
                    <a:pt x="874266" y="275481"/>
                    <a:pt x="855911" y="275481"/>
                  </a:cubicBezTo>
                  <a:cubicBezTo>
                    <a:pt x="846882" y="275481"/>
                    <a:pt x="837977" y="273224"/>
                    <a:pt x="829196" y="268709"/>
                  </a:cubicBezTo>
                  <a:cubicBezTo>
                    <a:pt x="820415" y="264195"/>
                    <a:pt x="812850" y="257523"/>
                    <a:pt x="806500" y="248692"/>
                  </a:cubicBezTo>
                  <a:lnTo>
                    <a:pt x="806500" y="271909"/>
                  </a:lnTo>
                  <a:lnTo>
                    <a:pt x="767655" y="271909"/>
                  </a:lnTo>
                  <a:close/>
                  <a:moveTo>
                    <a:pt x="588466" y="53727"/>
                  </a:moveTo>
                  <a:lnTo>
                    <a:pt x="630287" y="53727"/>
                  </a:lnTo>
                  <a:lnTo>
                    <a:pt x="630287" y="92423"/>
                  </a:lnTo>
                  <a:lnTo>
                    <a:pt x="588466" y="92423"/>
                  </a:lnTo>
                  <a:close/>
                  <a:moveTo>
                    <a:pt x="226368" y="53727"/>
                  </a:moveTo>
                  <a:lnTo>
                    <a:pt x="268188" y="53727"/>
                  </a:lnTo>
                  <a:lnTo>
                    <a:pt x="268188" y="133946"/>
                  </a:lnTo>
                  <a:cubicBezTo>
                    <a:pt x="281682" y="118170"/>
                    <a:pt x="297805" y="110282"/>
                    <a:pt x="316557" y="110282"/>
                  </a:cubicBezTo>
                  <a:cubicBezTo>
                    <a:pt x="326182" y="110282"/>
                    <a:pt x="334863" y="112068"/>
                    <a:pt x="342602" y="115640"/>
                  </a:cubicBezTo>
                  <a:cubicBezTo>
                    <a:pt x="350341" y="119212"/>
                    <a:pt x="356171" y="123776"/>
                    <a:pt x="360090" y="129332"/>
                  </a:cubicBezTo>
                  <a:cubicBezTo>
                    <a:pt x="364009" y="134888"/>
                    <a:pt x="366688" y="141040"/>
                    <a:pt x="368126" y="147787"/>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5"/>
                    <a:pt x="308620" y="142280"/>
                    <a:pt x="302568" y="142280"/>
                  </a:cubicBezTo>
                  <a:cubicBezTo>
                    <a:pt x="295622" y="142280"/>
                    <a:pt x="289421" y="143967"/>
                    <a:pt x="283964" y="147340"/>
                  </a:cubicBezTo>
                  <a:cubicBezTo>
                    <a:pt x="278507" y="150714"/>
                    <a:pt x="274513" y="155798"/>
                    <a:pt x="271983" y="162595"/>
                  </a:cubicBezTo>
                  <a:cubicBezTo>
                    <a:pt x="269453" y="169391"/>
                    <a:pt x="268188" y="179437"/>
                    <a:pt x="268188" y="192733"/>
                  </a:cubicBezTo>
                  <a:lnTo>
                    <a:pt x="268188" y="271909"/>
                  </a:lnTo>
                  <a:lnTo>
                    <a:pt x="226368" y="271909"/>
                  </a:lnTo>
                  <a:close/>
                  <a:moveTo>
                    <a:pt x="1546920" y="50007"/>
                  </a:moveTo>
                  <a:lnTo>
                    <a:pt x="1585615" y="50007"/>
                  </a:lnTo>
                  <a:lnTo>
                    <a:pt x="1616422" y="93911"/>
                  </a:lnTo>
                  <a:lnTo>
                    <a:pt x="1582787" y="93911"/>
                  </a:lnTo>
                  <a:lnTo>
                    <a:pt x="1565523" y="71735"/>
                  </a:lnTo>
                  <a:lnTo>
                    <a:pt x="1549450" y="93911"/>
                  </a:lnTo>
                  <a:lnTo>
                    <a:pt x="1515666" y="93911"/>
                  </a:lnTo>
                  <a:close/>
                  <a:moveTo>
                    <a:pt x="966639" y="50007"/>
                  </a:moveTo>
                  <a:lnTo>
                    <a:pt x="987028" y="50007"/>
                  </a:lnTo>
                  <a:cubicBezTo>
                    <a:pt x="987723" y="57051"/>
                    <a:pt x="990203" y="62384"/>
                    <a:pt x="994470" y="66006"/>
                  </a:cubicBezTo>
                  <a:cubicBezTo>
                    <a:pt x="998736" y="69627"/>
                    <a:pt x="1004937" y="71438"/>
                    <a:pt x="1013073" y="71438"/>
                  </a:cubicBezTo>
                  <a:cubicBezTo>
                    <a:pt x="1021209" y="71438"/>
                    <a:pt x="1027410" y="69627"/>
                    <a:pt x="1031677" y="66006"/>
                  </a:cubicBezTo>
                  <a:cubicBezTo>
                    <a:pt x="1035943" y="62384"/>
                    <a:pt x="1038423" y="57051"/>
                    <a:pt x="1039118" y="50007"/>
                  </a:cubicBezTo>
                  <a:lnTo>
                    <a:pt x="1059507" y="50007"/>
                  </a:lnTo>
                  <a:cubicBezTo>
                    <a:pt x="1058317" y="63500"/>
                    <a:pt x="1053579" y="74092"/>
                    <a:pt x="1045294" y="81781"/>
                  </a:cubicBezTo>
                  <a:cubicBezTo>
                    <a:pt x="1037010" y="89471"/>
                    <a:pt x="1026269" y="93315"/>
                    <a:pt x="1013073" y="93315"/>
                  </a:cubicBezTo>
                  <a:cubicBezTo>
                    <a:pt x="999877" y="93315"/>
                    <a:pt x="989137" y="89471"/>
                    <a:pt x="980852" y="81781"/>
                  </a:cubicBezTo>
                  <a:cubicBezTo>
                    <a:pt x="972567" y="74092"/>
                    <a:pt x="967829" y="63500"/>
                    <a:pt x="966639" y="50007"/>
                  </a:cubicBezTo>
                  <a:close/>
                  <a:moveTo>
                    <a:pt x="460177" y="50007"/>
                  </a:moveTo>
                  <a:lnTo>
                    <a:pt x="498872" y="50007"/>
                  </a:lnTo>
                  <a:lnTo>
                    <a:pt x="529679" y="93911"/>
                  </a:lnTo>
                  <a:lnTo>
                    <a:pt x="496044" y="93911"/>
                  </a:lnTo>
                  <a:lnTo>
                    <a:pt x="478780" y="71735"/>
                  </a:lnTo>
                  <a:lnTo>
                    <a:pt x="462707" y="93911"/>
                  </a:lnTo>
                  <a:lnTo>
                    <a:pt x="428923" y="93911"/>
                  </a:lnTo>
                  <a:close/>
                  <a:moveTo>
                    <a:pt x="102096" y="50007"/>
                  </a:moveTo>
                  <a:cubicBezTo>
                    <a:pt x="128786" y="50007"/>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1" y="87660"/>
                    <a:pt x="99864" y="87660"/>
                  </a:cubicBezTo>
                  <a:cubicBezTo>
                    <a:pt x="83691" y="87660"/>
                    <a:pt x="70569" y="93464"/>
                    <a:pt x="60499" y="105073"/>
                  </a:cubicBezTo>
                  <a:cubicBezTo>
                    <a:pt x="50428" y="116682"/>
                    <a:pt x="45393" y="135483"/>
                    <a:pt x="45393" y="161479"/>
                  </a:cubicBezTo>
                  <a:cubicBezTo>
                    <a:pt x="45393" y="189062"/>
                    <a:pt x="50353" y="208707"/>
                    <a:pt x="60275" y="220415"/>
                  </a:cubicBezTo>
                  <a:cubicBezTo>
                    <a:pt x="70197" y="232123"/>
                    <a:pt x="83096" y="237976"/>
                    <a:pt x="98971" y="237976"/>
                  </a:cubicBezTo>
                  <a:cubicBezTo>
                    <a:pt x="110678"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5"/>
                    <a:pt x="0" y="199083"/>
                    <a:pt x="0" y="164753"/>
                  </a:cubicBezTo>
                  <a:cubicBezTo>
                    <a:pt x="0" y="128439"/>
                    <a:pt x="9376" y="100236"/>
                    <a:pt x="28128" y="80144"/>
                  </a:cubicBezTo>
                  <a:cubicBezTo>
                    <a:pt x="46881" y="60052"/>
                    <a:pt x="71537" y="50007"/>
                    <a:pt x="102096" y="50007"/>
                  </a:cubicBezTo>
                  <a:close/>
                  <a:moveTo>
                    <a:pt x="1518642" y="0"/>
                  </a:moveTo>
                  <a:lnTo>
                    <a:pt x="1565523" y="0"/>
                  </a:lnTo>
                  <a:lnTo>
                    <a:pt x="1586061" y="41970"/>
                  </a:lnTo>
                  <a:lnTo>
                    <a:pt x="1559719" y="41970"/>
                  </a:lnTo>
                  <a:close/>
                  <a:moveTo>
                    <a:pt x="1013073" y="0"/>
                  </a:moveTo>
                  <a:lnTo>
                    <a:pt x="1059954" y="0"/>
                  </a:lnTo>
                  <a:lnTo>
                    <a:pt x="1020366" y="41970"/>
                  </a:lnTo>
                  <a:lnTo>
                    <a:pt x="993874" y="41970"/>
                  </a:ln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3" name="TextBox 22">
              <a:extLst>
                <a:ext uri="{FF2B5EF4-FFF2-40B4-BE49-F238E27FC236}">
                  <a16:creationId xmlns:a16="http://schemas.microsoft.com/office/drawing/2014/main" id="{AF8C497D-E735-4E41-9D5F-77867A42EB51}"/>
                </a:ext>
              </a:extLst>
            </p:cNvPr>
            <p:cNvSpPr txBox="1">
              <a:spLocks noChangeAspect="1"/>
            </p:cNvSpPr>
            <p:nvPr>
              <p:custDataLst>
                <p:tags r:id="rId3"/>
              </p:custDataLst>
            </p:nvPr>
          </p:nvSpPr>
          <p:spPr>
            <a:xfrm>
              <a:off x="2003176" y="3663146"/>
              <a:ext cx="952537" cy="707099"/>
            </a:xfrm>
            <a:custGeom>
              <a:avLst/>
              <a:gdLst/>
              <a:ahLst/>
              <a:cxnLst/>
              <a:rect l="l" t="t" r="r" b="b"/>
              <a:pathLst>
                <a:path w="952537" h="707099">
                  <a:moveTo>
                    <a:pt x="582662" y="665279"/>
                  </a:moveTo>
                  <a:lnTo>
                    <a:pt x="624483" y="665279"/>
                  </a:lnTo>
                  <a:lnTo>
                    <a:pt x="624483" y="707099"/>
                  </a:lnTo>
                  <a:lnTo>
                    <a:pt x="582662" y="707099"/>
                  </a:lnTo>
                  <a:close/>
                  <a:moveTo>
                    <a:pt x="603647" y="517790"/>
                  </a:moveTo>
                  <a:cubicBezTo>
                    <a:pt x="594519" y="517790"/>
                    <a:pt x="586978" y="521114"/>
                    <a:pt x="581025" y="527761"/>
                  </a:cubicBezTo>
                  <a:cubicBezTo>
                    <a:pt x="575072" y="534409"/>
                    <a:pt x="572145" y="543438"/>
                    <a:pt x="572244" y="554848"/>
                  </a:cubicBezTo>
                  <a:lnTo>
                    <a:pt x="634752" y="554848"/>
                  </a:lnTo>
                  <a:cubicBezTo>
                    <a:pt x="634454" y="542743"/>
                    <a:pt x="631329" y="533541"/>
                    <a:pt x="625376" y="527240"/>
                  </a:cubicBezTo>
                  <a:cubicBezTo>
                    <a:pt x="619423" y="520940"/>
                    <a:pt x="612180" y="517790"/>
                    <a:pt x="603647" y="517790"/>
                  </a:cubicBezTo>
                  <a:close/>
                  <a:moveTo>
                    <a:pt x="601117" y="485792"/>
                  </a:moveTo>
                  <a:cubicBezTo>
                    <a:pt x="624632" y="485792"/>
                    <a:pt x="643186" y="493556"/>
                    <a:pt x="656779" y="509083"/>
                  </a:cubicBezTo>
                  <a:cubicBezTo>
                    <a:pt x="670372" y="524611"/>
                    <a:pt x="676870" y="548399"/>
                    <a:pt x="676275" y="580447"/>
                  </a:cubicBezTo>
                  <a:lnTo>
                    <a:pt x="571500" y="580447"/>
                  </a:lnTo>
                  <a:cubicBezTo>
                    <a:pt x="571798" y="592849"/>
                    <a:pt x="575171" y="602498"/>
                    <a:pt x="581620" y="609394"/>
                  </a:cubicBezTo>
                  <a:cubicBezTo>
                    <a:pt x="588070" y="616289"/>
                    <a:pt x="596106" y="619737"/>
                    <a:pt x="605730" y="619737"/>
                  </a:cubicBezTo>
                  <a:cubicBezTo>
                    <a:pt x="612279" y="619737"/>
                    <a:pt x="617786" y="617951"/>
                    <a:pt x="622250" y="614379"/>
                  </a:cubicBezTo>
                  <a:cubicBezTo>
                    <a:pt x="626715" y="610807"/>
                    <a:pt x="630089" y="605053"/>
                    <a:pt x="632371" y="597115"/>
                  </a:cubicBezTo>
                  <a:lnTo>
                    <a:pt x="674043" y="604110"/>
                  </a:lnTo>
                  <a:cubicBezTo>
                    <a:pt x="668685" y="619390"/>
                    <a:pt x="660226" y="631023"/>
                    <a:pt x="648667" y="639010"/>
                  </a:cubicBezTo>
                  <a:cubicBezTo>
                    <a:pt x="637108" y="646998"/>
                    <a:pt x="622647" y="650991"/>
                    <a:pt x="605284" y="650991"/>
                  </a:cubicBezTo>
                  <a:cubicBezTo>
                    <a:pt x="577800" y="650991"/>
                    <a:pt x="557461" y="642012"/>
                    <a:pt x="544264" y="624053"/>
                  </a:cubicBezTo>
                  <a:cubicBezTo>
                    <a:pt x="533846" y="609667"/>
                    <a:pt x="528638" y="591509"/>
                    <a:pt x="528638" y="569582"/>
                  </a:cubicBezTo>
                  <a:cubicBezTo>
                    <a:pt x="528638" y="543388"/>
                    <a:pt x="535484" y="522875"/>
                    <a:pt x="549176" y="508042"/>
                  </a:cubicBezTo>
                  <a:cubicBezTo>
                    <a:pt x="562868" y="493208"/>
                    <a:pt x="580182" y="485792"/>
                    <a:pt x="601117" y="485792"/>
                  </a:cubicBezTo>
                  <a:close/>
                  <a:moveTo>
                    <a:pt x="358825" y="485792"/>
                  </a:moveTo>
                  <a:cubicBezTo>
                    <a:pt x="368945" y="485792"/>
                    <a:pt x="377726" y="487875"/>
                    <a:pt x="385167" y="492043"/>
                  </a:cubicBezTo>
                  <a:cubicBezTo>
                    <a:pt x="392609" y="496210"/>
                    <a:pt x="398711" y="502510"/>
                    <a:pt x="403473" y="510944"/>
                  </a:cubicBezTo>
                  <a:cubicBezTo>
                    <a:pt x="410418" y="502510"/>
                    <a:pt x="417909" y="496210"/>
                    <a:pt x="425946" y="492043"/>
                  </a:cubicBezTo>
                  <a:cubicBezTo>
                    <a:pt x="433983" y="487875"/>
                    <a:pt x="442565" y="485792"/>
                    <a:pt x="451693" y="485792"/>
                  </a:cubicBezTo>
                  <a:cubicBezTo>
                    <a:pt x="463302" y="485792"/>
                    <a:pt x="473125" y="488148"/>
                    <a:pt x="481161" y="492861"/>
                  </a:cubicBezTo>
                  <a:cubicBezTo>
                    <a:pt x="489198" y="497574"/>
                    <a:pt x="495201" y="504495"/>
                    <a:pt x="499170" y="513623"/>
                  </a:cubicBezTo>
                  <a:cubicBezTo>
                    <a:pt x="502047" y="520370"/>
                    <a:pt x="503486" y="531284"/>
                    <a:pt x="503486" y="546365"/>
                  </a:cubicBezTo>
                  <a:lnTo>
                    <a:pt x="503486" y="647419"/>
                  </a:lnTo>
                  <a:lnTo>
                    <a:pt x="461665" y="647419"/>
                  </a:lnTo>
                  <a:lnTo>
                    <a:pt x="461665" y="557081"/>
                  </a:lnTo>
                  <a:cubicBezTo>
                    <a:pt x="461665" y="541404"/>
                    <a:pt x="460226" y="531284"/>
                    <a:pt x="457349" y="526720"/>
                  </a:cubicBezTo>
                  <a:cubicBezTo>
                    <a:pt x="453479" y="520766"/>
                    <a:pt x="447526" y="517790"/>
                    <a:pt x="439489" y="517790"/>
                  </a:cubicBezTo>
                  <a:cubicBezTo>
                    <a:pt x="433635" y="517790"/>
                    <a:pt x="428129" y="519576"/>
                    <a:pt x="422970" y="523148"/>
                  </a:cubicBezTo>
                  <a:cubicBezTo>
                    <a:pt x="417810" y="526720"/>
                    <a:pt x="414089" y="531953"/>
                    <a:pt x="411807" y="538849"/>
                  </a:cubicBezTo>
                  <a:cubicBezTo>
                    <a:pt x="409525" y="545745"/>
                    <a:pt x="408384" y="556634"/>
                    <a:pt x="408384" y="571517"/>
                  </a:cubicBezTo>
                  <a:lnTo>
                    <a:pt x="408384" y="647419"/>
                  </a:lnTo>
                  <a:lnTo>
                    <a:pt x="366564" y="647419"/>
                  </a:lnTo>
                  <a:lnTo>
                    <a:pt x="366564" y="560801"/>
                  </a:lnTo>
                  <a:cubicBezTo>
                    <a:pt x="366564" y="545422"/>
                    <a:pt x="365820" y="535500"/>
                    <a:pt x="364331" y="531036"/>
                  </a:cubicBezTo>
                  <a:cubicBezTo>
                    <a:pt x="362843" y="526571"/>
                    <a:pt x="360536" y="523247"/>
                    <a:pt x="357411" y="521064"/>
                  </a:cubicBezTo>
                  <a:cubicBezTo>
                    <a:pt x="354285" y="518881"/>
                    <a:pt x="350044" y="517790"/>
                    <a:pt x="344686" y="517790"/>
                  </a:cubicBezTo>
                  <a:cubicBezTo>
                    <a:pt x="338237" y="517790"/>
                    <a:pt x="332432" y="519526"/>
                    <a:pt x="327273" y="522999"/>
                  </a:cubicBezTo>
                  <a:cubicBezTo>
                    <a:pt x="322114" y="526471"/>
                    <a:pt x="318418" y="531482"/>
                    <a:pt x="316185" y="538031"/>
                  </a:cubicBezTo>
                  <a:cubicBezTo>
                    <a:pt x="313953" y="544579"/>
                    <a:pt x="312837" y="555443"/>
                    <a:pt x="312837" y="570624"/>
                  </a:cubicBezTo>
                  <a:lnTo>
                    <a:pt x="312837" y="647419"/>
                  </a:lnTo>
                  <a:lnTo>
                    <a:pt x="271016" y="647419"/>
                  </a:lnTo>
                  <a:lnTo>
                    <a:pt x="271016" y="489364"/>
                  </a:lnTo>
                  <a:lnTo>
                    <a:pt x="309562" y="489364"/>
                  </a:lnTo>
                  <a:lnTo>
                    <a:pt x="309562" y="510944"/>
                  </a:lnTo>
                  <a:cubicBezTo>
                    <a:pt x="323354" y="494176"/>
                    <a:pt x="339775" y="485792"/>
                    <a:pt x="35882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7" y="114317"/>
                    <a:pt x="919411" y="122081"/>
                    <a:pt x="933004" y="137608"/>
                  </a:cubicBezTo>
                  <a:cubicBezTo>
                    <a:pt x="946597" y="153136"/>
                    <a:pt x="953095" y="176924"/>
                    <a:pt x="952500" y="208971"/>
                  </a:cubicBezTo>
                  <a:lnTo>
                    <a:pt x="847725" y="208971"/>
                  </a:lnTo>
                  <a:cubicBezTo>
                    <a:pt x="848023" y="221374"/>
                    <a:pt x="851396" y="231023"/>
                    <a:pt x="857845" y="237919"/>
                  </a:cubicBezTo>
                  <a:cubicBezTo>
                    <a:pt x="864295" y="244814"/>
                    <a:pt x="872331" y="248262"/>
                    <a:pt x="881955" y="248262"/>
                  </a:cubicBezTo>
                  <a:cubicBezTo>
                    <a:pt x="888504" y="248262"/>
                    <a:pt x="894011" y="246476"/>
                    <a:pt x="898475" y="242904"/>
                  </a:cubicBezTo>
                  <a:cubicBezTo>
                    <a:pt x="902940" y="239332"/>
                    <a:pt x="906314" y="233578"/>
                    <a:pt x="908596" y="225640"/>
                  </a:cubicBezTo>
                  <a:lnTo>
                    <a:pt x="950268" y="232635"/>
                  </a:lnTo>
                  <a:cubicBezTo>
                    <a:pt x="944910" y="247915"/>
                    <a:pt x="936451" y="259548"/>
                    <a:pt x="924892" y="267535"/>
                  </a:cubicBezTo>
                  <a:cubicBezTo>
                    <a:pt x="913333" y="275522"/>
                    <a:pt x="898872" y="279516"/>
                    <a:pt x="881509" y="279516"/>
                  </a:cubicBezTo>
                  <a:cubicBezTo>
                    <a:pt x="854025" y="279516"/>
                    <a:pt x="833686" y="270537"/>
                    <a:pt x="820489" y="252578"/>
                  </a:cubicBezTo>
                  <a:cubicBezTo>
                    <a:pt x="810071" y="238191"/>
                    <a:pt x="804863" y="220034"/>
                    <a:pt x="804863" y="198107"/>
                  </a:cubicBezTo>
                  <a:cubicBezTo>
                    <a:pt x="804863" y="171913"/>
                    <a:pt x="811709" y="151400"/>
                    <a:pt x="825401" y="136567"/>
                  </a:cubicBezTo>
                  <a:cubicBezTo>
                    <a:pt x="839093" y="121733"/>
                    <a:pt x="856407" y="114317"/>
                    <a:pt x="877342" y="114317"/>
                  </a:cubicBezTo>
                  <a:close/>
                  <a:moveTo>
                    <a:pt x="298252"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3" y="176676"/>
                  </a:cubicBezTo>
                  <a:cubicBezTo>
                    <a:pt x="415999" y="183621"/>
                    <a:pt x="412055" y="189822"/>
                    <a:pt x="406301" y="195279"/>
                  </a:cubicBezTo>
                  <a:cubicBezTo>
                    <a:pt x="399653" y="201729"/>
                    <a:pt x="390575"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3" y="212841"/>
                    <a:pt x="216843" y="194684"/>
                  </a:cubicBezTo>
                  <a:cubicBezTo>
                    <a:pt x="216843" y="180396"/>
                    <a:pt x="220266" y="166952"/>
                    <a:pt x="227112" y="154352"/>
                  </a:cubicBezTo>
                  <a:cubicBezTo>
                    <a:pt x="234255" y="141155"/>
                    <a:pt x="244029" y="131184"/>
                    <a:pt x="256431" y="124437"/>
                  </a:cubicBezTo>
                  <a:cubicBezTo>
                    <a:pt x="268833" y="117690"/>
                    <a:pt x="282773"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39" y="237472"/>
                  </a:cubicBezTo>
                  <a:cubicBezTo>
                    <a:pt x="576585" y="239605"/>
                    <a:pt x="577825" y="241366"/>
                    <a:pt x="579760" y="242755"/>
                  </a:cubicBezTo>
                  <a:cubicBezTo>
                    <a:pt x="581695" y="244145"/>
                    <a:pt x="584051" y="244839"/>
                    <a:pt x="586829" y="244839"/>
                  </a:cubicBezTo>
                  <a:cubicBezTo>
                    <a:pt x="590699" y="244839"/>
                    <a:pt x="596305"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2" y="261880"/>
                    <a:pt x="535682" y="256448"/>
                    <a:pt x="534591"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3" y="57762"/>
                  </a:moveTo>
                  <a:lnTo>
                    <a:pt x="677763" y="57762"/>
                  </a:lnTo>
                  <a:lnTo>
                    <a:pt x="677763" y="137980"/>
                  </a:lnTo>
                  <a:cubicBezTo>
                    <a:pt x="691257" y="122205"/>
                    <a:pt x="707380" y="114317"/>
                    <a:pt x="726132" y="114317"/>
                  </a:cubicBezTo>
                  <a:cubicBezTo>
                    <a:pt x="735757" y="114317"/>
                    <a:pt x="744438" y="116103"/>
                    <a:pt x="752177" y="119675"/>
                  </a:cubicBezTo>
                  <a:cubicBezTo>
                    <a:pt x="759916" y="123246"/>
                    <a:pt x="765746" y="127811"/>
                    <a:pt x="769665" y="133367"/>
                  </a:cubicBezTo>
                  <a:cubicBezTo>
                    <a:pt x="773584" y="138923"/>
                    <a:pt x="776263" y="145075"/>
                    <a:pt x="777701" y="151821"/>
                  </a:cubicBezTo>
                  <a:cubicBezTo>
                    <a:pt x="779140" y="158568"/>
                    <a:pt x="779859" y="169036"/>
                    <a:pt x="779859" y="183224"/>
                  </a:cubicBezTo>
                  <a:lnTo>
                    <a:pt x="779859" y="275944"/>
                  </a:lnTo>
                  <a:lnTo>
                    <a:pt x="738039" y="275944"/>
                  </a:lnTo>
                  <a:lnTo>
                    <a:pt x="738039" y="192452"/>
                  </a:lnTo>
                  <a:cubicBezTo>
                    <a:pt x="738039" y="175882"/>
                    <a:pt x="737245" y="165365"/>
                    <a:pt x="735657" y="160900"/>
                  </a:cubicBezTo>
                  <a:cubicBezTo>
                    <a:pt x="734070" y="156435"/>
                    <a:pt x="731267" y="152888"/>
                    <a:pt x="727249" y="150259"/>
                  </a:cubicBezTo>
                  <a:cubicBezTo>
                    <a:pt x="723230" y="147629"/>
                    <a:pt x="718195" y="146315"/>
                    <a:pt x="712143"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3" y="275944"/>
                  </a:lnTo>
                  <a:close/>
                  <a:moveTo>
                    <a:pt x="859631" y="54041"/>
                  </a:moveTo>
                  <a:lnTo>
                    <a:pt x="898327"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6"/>
                    <a:pt x="45393" y="139518"/>
                    <a:pt x="45393" y="165514"/>
                  </a:cubicBezTo>
                  <a:cubicBezTo>
                    <a:pt x="45393" y="193096"/>
                    <a:pt x="50353" y="212742"/>
                    <a:pt x="60275" y="224450"/>
                  </a:cubicBezTo>
                  <a:cubicBezTo>
                    <a:pt x="70197" y="236157"/>
                    <a:pt x="83096" y="242011"/>
                    <a:pt x="98971" y="242011"/>
                  </a:cubicBezTo>
                  <a:cubicBezTo>
                    <a:pt x="110679"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79"/>
                    <a:pt x="0" y="203118"/>
                    <a:pt x="0" y="168788"/>
                  </a:cubicBezTo>
                  <a:cubicBezTo>
                    <a:pt x="0" y="132474"/>
                    <a:pt x="9376" y="104271"/>
                    <a:pt x="28128" y="84179"/>
                  </a:cubicBezTo>
                  <a:cubicBezTo>
                    <a:pt x="46881" y="64087"/>
                    <a:pt x="71537" y="54041"/>
                    <a:pt x="102096" y="54041"/>
                  </a:cubicBezTo>
                  <a:close/>
                  <a:moveTo>
                    <a:pt x="870645"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4" y="30427"/>
                    <a:pt x="888702" y="28145"/>
                    <a:pt x="888802" y="24871"/>
                  </a:cubicBezTo>
                  <a:cubicBezTo>
                    <a:pt x="888901" y="22589"/>
                    <a:pt x="887512" y="20654"/>
                    <a:pt x="884634" y="19067"/>
                  </a:cubicBezTo>
                  <a:cubicBezTo>
                    <a:pt x="880467" y="16785"/>
                    <a:pt x="873869" y="15644"/>
                    <a:pt x="864840" y="15644"/>
                  </a:cubicBezTo>
                  <a:cubicBezTo>
                    <a:pt x="861765" y="15644"/>
                    <a:pt x="857101" y="15842"/>
                    <a:pt x="850850" y="16239"/>
                  </a:cubicBezTo>
                  <a:lnTo>
                    <a:pt x="849213"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4" name="TextBox 23">
              <a:extLst>
                <a:ext uri="{FF2B5EF4-FFF2-40B4-BE49-F238E27FC236}">
                  <a16:creationId xmlns:a16="http://schemas.microsoft.com/office/drawing/2014/main" id="{116D9B8C-DBD3-41DF-9B83-8124885C7F8E}"/>
                </a:ext>
              </a:extLst>
            </p:cNvPr>
            <p:cNvSpPr txBox="1">
              <a:spLocks noChangeAspect="1"/>
            </p:cNvSpPr>
            <p:nvPr>
              <p:custDataLst>
                <p:tags r:id="rId4"/>
              </p:custDataLst>
            </p:nvPr>
          </p:nvSpPr>
          <p:spPr>
            <a:xfrm>
              <a:off x="10496093" y="3355017"/>
              <a:ext cx="952537" cy="650991"/>
            </a:xfrm>
            <a:custGeom>
              <a:avLst/>
              <a:gdLst/>
              <a:ahLst/>
              <a:cxnLst/>
              <a:rect l="l" t="t" r="r" b="b"/>
              <a:pathLst>
                <a:path w="952537" h="650991">
                  <a:moveTo>
                    <a:pt x="469850" y="519873"/>
                  </a:moveTo>
                  <a:cubicBezTo>
                    <a:pt x="458936" y="519873"/>
                    <a:pt x="449758" y="524041"/>
                    <a:pt x="442317" y="532375"/>
                  </a:cubicBezTo>
                  <a:cubicBezTo>
                    <a:pt x="434876" y="540709"/>
                    <a:pt x="431155" y="552715"/>
                    <a:pt x="431155" y="568391"/>
                  </a:cubicBezTo>
                  <a:cubicBezTo>
                    <a:pt x="431155" y="584068"/>
                    <a:pt x="434876" y="596073"/>
                    <a:pt x="442317" y="604408"/>
                  </a:cubicBezTo>
                  <a:cubicBezTo>
                    <a:pt x="449758" y="612742"/>
                    <a:pt x="458936" y="616909"/>
                    <a:pt x="469850" y="616909"/>
                  </a:cubicBezTo>
                  <a:cubicBezTo>
                    <a:pt x="480764" y="616909"/>
                    <a:pt x="489917" y="612742"/>
                    <a:pt x="497309" y="604408"/>
                  </a:cubicBezTo>
                  <a:cubicBezTo>
                    <a:pt x="504701" y="596073"/>
                    <a:pt x="508397" y="583969"/>
                    <a:pt x="508397" y="568094"/>
                  </a:cubicBezTo>
                  <a:cubicBezTo>
                    <a:pt x="508397" y="552616"/>
                    <a:pt x="504701" y="540709"/>
                    <a:pt x="497309" y="532375"/>
                  </a:cubicBezTo>
                  <a:cubicBezTo>
                    <a:pt x="489917" y="524041"/>
                    <a:pt x="480764" y="519873"/>
                    <a:pt x="469850" y="519873"/>
                  </a:cubicBezTo>
                  <a:close/>
                  <a:moveTo>
                    <a:pt x="669578" y="485792"/>
                  </a:moveTo>
                  <a:cubicBezTo>
                    <a:pt x="678805" y="485792"/>
                    <a:pt x="687238" y="487454"/>
                    <a:pt x="694878" y="490778"/>
                  </a:cubicBezTo>
                  <a:cubicBezTo>
                    <a:pt x="702518" y="494101"/>
                    <a:pt x="708298" y="498343"/>
                    <a:pt x="712217" y="503502"/>
                  </a:cubicBezTo>
                  <a:cubicBezTo>
                    <a:pt x="716136" y="508662"/>
                    <a:pt x="718864" y="514516"/>
                    <a:pt x="720402" y="521064"/>
                  </a:cubicBezTo>
                  <a:cubicBezTo>
                    <a:pt x="721940" y="527613"/>
                    <a:pt x="722709" y="536989"/>
                    <a:pt x="722709" y="549193"/>
                  </a:cubicBezTo>
                  <a:lnTo>
                    <a:pt x="722709" y="647419"/>
                  </a:lnTo>
                  <a:lnTo>
                    <a:pt x="680888" y="647419"/>
                  </a:lnTo>
                  <a:lnTo>
                    <a:pt x="680888" y="566754"/>
                  </a:lnTo>
                  <a:cubicBezTo>
                    <a:pt x="680888" y="549689"/>
                    <a:pt x="679996" y="538651"/>
                    <a:pt x="678210" y="533640"/>
                  </a:cubicBezTo>
                  <a:cubicBezTo>
                    <a:pt x="676424" y="528629"/>
                    <a:pt x="673522" y="524735"/>
                    <a:pt x="669503" y="521957"/>
                  </a:cubicBezTo>
                  <a:cubicBezTo>
                    <a:pt x="665485" y="519179"/>
                    <a:pt x="660648" y="517790"/>
                    <a:pt x="654992" y="517790"/>
                  </a:cubicBezTo>
                  <a:cubicBezTo>
                    <a:pt x="647750" y="517790"/>
                    <a:pt x="641251" y="519774"/>
                    <a:pt x="635496" y="523743"/>
                  </a:cubicBezTo>
                  <a:cubicBezTo>
                    <a:pt x="629741" y="527712"/>
                    <a:pt x="625797" y="532970"/>
                    <a:pt x="623664" y="539519"/>
                  </a:cubicBezTo>
                  <a:cubicBezTo>
                    <a:pt x="621531" y="546067"/>
                    <a:pt x="620464" y="558172"/>
                    <a:pt x="620464" y="575833"/>
                  </a:cubicBezTo>
                  <a:lnTo>
                    <a:pt x="620464" y="647419"/>
                  </a:lnTo>
                  <a:lnTo>
                    <a:pt x="578644" y="647419"/>
                  </a:lnTo>
                  <a:lnTo>
                    <a:pt x="578644" y="489364"/>
                  </a:lnTo>
                  <a:lnTo>
                    <a:pt x="617488" y="489364"/>
                  </a:lnTo>
                  <a:lnTo>
                    <a:pt x="617488" y="512581"/>
                  </a:lnTo>
                  <a:cubicBezTo>
                    <a:pt x="631279" y="494721"/>
                    <a:pt x="648642" y="485792"/>
                    <a:pt x="669578" y="485792"/>
                  </a:cubicBezTo>
                  <a:close/>
                  <a:moveTo>
                    <a:pt x="469701" y="485792"/>
                  </a:moveTo>
                  <a:cubicBezTo>
                    <a:pt x="493613" y="485792"/>
                    <a:pt x="513209" y="493556"/>
                    <a:pt x="528488" y="509083"/>
                  </a:cubicBezTo>
                  <a:cubicBezTo>
                    <a:pt x="543768" y="524611"/>
                    <a:pt x="551408" y="544232"/>
                    <a:pt x="551408" y="567945"/>
                  </a:cubicBezTo>
                  <a:cubicBezTo>
                    <a:pt x="551408" y="591857"/>
                    <a:pt x="543694" y="611676"/>
                    <a:pt x="528265" y="627402"/>
                  </a:cubicBezTo>
                  <a:cubicBezTo>
                    <a:pt x="512837" y="643128"/>
                    <a:pt x="493415" y="650991"/>
                    <a:pt x="469999" y="650991"/>
                  </a:cubicBezTo>
                  <a:cubicBezTo>
                    <a:pt x="455513" y="650991"/>
                    <a:pt x="441697" y="647717"/>
                    <a:pt x="428550" y="641168"/>
                  </a:cubicBezTo>
                  <a:cubicBezTo>
                    <a:pt x="415404" y="634620"/>
                    <a:pt x="405408" y="625021"/>
                    <a:pt x="398562" y="612370"/>
                  </a:cubicBezTo>
                  <a:cubicBezTo>
                    <a:pt x="391715" y="599720"/>
                    <a:pt x="388292" y="584316"/>
                    <a:pt x="388292" y="566159"/>
                  </a:cubicBezTo>
                  <a:cubicBezTo>
                    <a:pt x="388292" y="552268"/>
                    <a:pt x="391715" y="538824"/>
                    <a:pt x="398562" y="525827"/>
                  </a:cubicBezTo>
                  <a:cubicBezTo>
                    <a:pt x="405408" y="512829"/>
                    <a:pt x="415106" y="502907"/>
                    <a:pt x="427657" y="496061"/>
                  </a:cubicBezTo>
                  <a:cubicBezTo>
                    <a:pt x="440209" y="489215"/>
                    <a:pt x="454223" y="485792"/>
                    <a:pt x="469701" y="485792"/>
                  </a:cubicBezTo>
                  <a:close/>
                  <a:moveTo>
                    <a:pt x="293935" y="485792"/>
                  </a:moveTo>
                  <a:cubicBezTo>
                    <a:pt x="313184" y="485792"/>
                    <a:pt x="328488" y="489934"/>
                    <a:pt x="339849" y="498219"/>
                  </a:cubicBezTo>
                  <a:cubicBezTo>
                    <a:pt x="351209" y="506504"/>
                    <a:pt x="359370" y="519129"/>
                    <a:pt x="364331" y="536096"/>
                  </a:cubicBezTo>
                  <a:lnTo>
                    <a:pt x="323106" y="543537"/>
                  </a:lnTo>
                  <a:cubicBezTo>
                    <a:pt x="321717" y="535302"/>
                    <a:pt x="318566" y="529101"/>
                    <a:pt x="313655" y="524934"/>
                  </a:cubicBezTo>
                  <a:cubicBezTo>
                    <a:pt x="308744" y="520766"/>
                    <a:pt x="302369" y="518683"/>
                    <a:pt x="294531" y="518683"/>
                  </a:cubicBezTo>
                  <a:cubicBezTo>
                    <a:pt x="284113" y="518683"/>
                    <a:pt x="275803" y="522280"/>
                    <a:pt x="269602" y="529473"/>
                  </a:cubicBezTo>
                  <a:cubicBezTo>
                    <a:pt x="263401" y="536666"/>
                    <a:pt x="260300" y="548697"/>
                    <a:pt x="260300" y="565564"/>
                  </a:cubicBezTo>
                  <a:cubicBezTo>
                    <a:pt x="260300" y="584316"/>
                    <a:pt x="263450" y="597562"/>
                    <a:pt x="269751" y="605301"/>
                  </a:cubicBezTo>
                  <a:cubicBezTo>
                    <a:pt x="276051" y="613040"/>
                    <a:pt x="284510" y="616909"/>
                    <a:pt x="295126" y="616909"/>
                  </a:cubicBezTo>
                  <a:cubicBezTo>
                    <a:pt x="303064" y="616909"/>
                    <a:pt x="309562" y="614652"/>
                    <a:pt x="314622" y="610138"/>
                  </a:cubicBezTo>
                  <a:cubicBezTo>
                    <a:pt x="319683" y="605623"/>
                    <a:pt x="323254" y="597859"/>
                    <a:pt x="325338" y="586846"/>
                  </a:cubicBezTo>
                  <a:lnTo>
                    <a:pt x="366415" y="593841"/>
                  </a:lnTo>
                  <a:cubicBezTo>
                    <a:pt x="362148" y="612693"/>
                    <a:pt x="353963" y="626931"/>
                    <a:pt x="341858" y="636555"/>
                  </a:cubicBezTo>
                  <a:cubicBezTo>
                    <a:pt x="329753" y="646179"/>
                    <a:pt x="313531" y="650991"/>
                    <a:pt x="293191" y="650991"/>
                  </a:cubicBezTo>
                  <a:cubicBezTo>
                    <a:pt x="270073" y="650991"/>
                    <a:pt x="251643" y="643698"/>
                    <a:pt x="237902" y="629113"/>
                  </a:cubicBezTo>
                  <a:cubicBezTo>
                    <a:pt x="224160" y="614528"/>
                    <a:pt x="217289" y="594337"/>
                    <a:pt x="217289" y="568540"/>
                  </a:cubicBezTo>
                  <a:cubicBezTo>
                    <a:pt x="217289" y="542446"/>
                    <a:pt x="224185" y="522131"/>
                    <a:pt x="237976" y="507595"/>
                  </a:cubicBezTo>
                  <a:cubicBezTo>
                    <a:pt x="251767" y="493060"/>
                    <a:pt x="270420" y="485792"/>
                    <a:pt x="29393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6" y="114317"/>
                    <a:pt x="919410" y="122081"/>
                    <a:pt x="933003" y="137608"/>
                  </a:cubicBezTo>
                  <a:cubicBezTo>
                    <a:pt x="946596" y="153136"/>
                    <a:pt x="953095" y="176924"/>
                    <a:pt x="952500" y="208971"/>
                  </a:cubicBezTo>
                  <a:lnTo>
                    <a:pt x="847725" y="208971"/>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2"/>
                    <a:pt x="906314" y="233578"/>
                    <a:pt x="908596" y="225640"/>
                  </a:cubicBezTo>
                  <a:lnTo>
                    <a:pt x="950267" y="232635"/>
                  </a:lnTo>
                  <a:cubicBezTo>
                    <a:pt x="944910" y="247915"/>
                    <a:pt x="936451" y="259548"/>
                    <a:pt x="924892" y="267535"/>
                  </a:cubicBezTo>
                  <a:cubicBezTo>
                    <a:pt x="913333" y="275522"/>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3"/>
                    <a:pt x="856406" y="114317"/>
                    <a:pt x="877342" y="114317"/>
                  </a:cubicBezTo>
                  <a:close/>
                  <a:moveTo>
                    <a:pt x="298251" y="114317"/>
                  </a:moveTo>
                  <a:cubicBezTo>
                    <a:pt x="322163" y="114317"/>
                    <a:pt x="341759" y="122056"/>
                    <a:pt x="357038"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2" y="212841"/>
                    <a:pt x="216842" y="194684"/>
                  </a:cubicBezTo>
                  <a:cubicBezTo>
                    <a:pt x="216842" y="180396"/>
                    <a:pt x="220265" y="166952"/>
                    <a:pt x="227112" y="154352"/>
                  </a:cubicBezTo>
                  <a:cubicBezTo>
                    <a:pt x="234255" y="141155"/>
                    <a:pt x="244028" y="131184"/>
                    <a:pt x="256431" y="124437"/>
                  </a:cubicBezTo>
                  <a:cubicBezTo>
                    <a:pt x="268833" y="117690"/>
                    <a:pt x="282773" y="114317"/>
                    <a:pt x="298251" y="114317"/>
                  </a:cubicBezTo>
                  <a:close/>
                  <a:moveTo>
                    <a:pt x="575220" y="62078"/>
                  </a:moveTo>
                  <a:lnTo>
                    <a:pt x="575220" y="117889"/>
                  </a:lnTo>
                  <a:lnTo>
                    <a:pt x="603796" y="117889"/>
                  </a:lnTo>
                  <a:lnTo>
                    <a:pt x="603796" y="151226"/>
                  </a:lnTo>
                  <a:lnTo>
                    <a:pt x="575220" y="151226"/>
                  </a:lnTo>
                  <a:lnTo>
                    <a:pt x="575220" y="214925"/>
                  </a:lnTo>
                  <a:cubicBezTo>
                    <a:pt x="575220" y="227823"/>
                    <a:pt x="575493" y="235339"/>
                    <a:pt x="576039" y="237472"/>
                  </a:cubicBezTo>
                  <a:cubicBezTo>
                    <a:pt x="576585" y="239605"/>
                    <a:pt x="577825" y="241366"/>
                    <a:pt x="579760" y="242755"/>
                  </a:cubicBezTo>
                  <a:cubicBezTo>
                    <a:pt x="581694" y="244145"/>
                    <a:pt x="584051" y="244839"/>
                    <a:pt x="586829" y="244839"/>
                  </a:cubicBezTo>
                  <a:cubicBezTo>
                    <a:pt x="590699" y="244839"/>
                    <a:pt x="596304"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0"/>
                  </a:lnTo>
                  <a:cubicBezTo>
                    <a:pt x="691257" y="122205"/>
                    <a:pt x="707380" y="114317"/>
                    <a:pt x="726132" y="114317"/>
                  </a:cubicBezTo>
                  <a:cubicBezTo>
                    <a:pt x="735756" y="114317"/>
                    <a:pt x="744438" y="116103"/>
                    <a:pt x="752177" y="119675"/>
                  </a:cubicBezTo>
                  <a:cubicBezTo>
                    <a:pt x="759916" y="123246"/>
                    <a:pt x="765745" y="127811"/>
                    <a:pt x="769664" y="133367"/>
                  </a:cubicBezTo>
                  <a:cubicBezTo>
                    <a:pt x="773584" y="138923"/>
                    <a:pt x="776263" y="145075"/>
                    <a:pt x="777701" y="151821"/>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29"/>
                    <a:pt x="718195" y="146315"/>
                    <a:pt x="712142"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2" y="275944"/>
                  </a:lnTo>
                  <a:close/>
                  <a:moveTo>
                    <a:pt x="859631" y="54041"/>
                  </a:moveTo>
                  <a:lnTo>
                    <a:pt x="898326"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6"/>
                    <a:pt x="45392" y="139518"/>
                    <a:pt x="45392" y="165514"/>
                  </a:cubicBezTo>
                  <a:cubicBezTo>
                    <a:pt x="45392" y="193096"/>
                    <a:pt x="50353" y="212742"/>
                    <a:pt x="60275" y="224450"/>
                  </a:cubicBezTo>
                  <a:cubicBezTo>
                    <a:pt x="70197" y="236157"/>
                    <a:pt x="83096" y="242011"/>
                    <a:pt x="98970"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79"/>
                    <a:pt x="0" y="203118"/>
                    <a:pt x="0" y="168788"/>
                  </a:cubicBezTo>
                  <a:cubicBezTo>
                    <a:pt x="0" y="132474"/>
                    <a:pt x="9376" y="104271"/>
                    <a:pt x="28128" y="84179"/>
                  </a:cubicBezTo>
                  <a:cubicBezTo>
                    <a:pt x="46881" y="64087"/>
                    <a:pt x="71537" y="54041"/>
                    <a:pt x="102096" y="54041"/>
                  </a:cubicBezTo>
                  <a:close/>
                  <a:moveTo>
                    <a:pt x="870644"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1"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5" name="TextBox 24">
              <a:extLst>
                <a:ext uri="{FF2B5EF4-FFF2-40B4-BE49-F238E27FC236}">
                  <a16:creationId xmlns:a16="http://schemas.microsoft.com/office/drawing/2014/main" id="{67863BDD-82B0-4919-97D9-92D4925C5AF6}"/>
                </a:ext>
              </a:extLst>
            </p:cNvPr>
            <p:cNvSpPr txBox="1">
              <a:spLocks noChangeAspect="1"/>
            </p:cNvSpPr>
            <p:nvPr>
              <p:custDataLst>
                <p:tags r:id="rId5"/>
              </p:custDataLst>
            </p:nvPr>
          </p:nvSpPr>
          <p:spPr>
            <a:xfrm>
              <a:off x="5575075" y="4487415"/>
              <a:ext cx="2132409" cy="707099"/>
            </a:xfrm>
            <a:custGeom>
              <a:avLst/>
              <a:gdLst/>
              <a:ahLst/>
              <a:cxnLst/>
              <a:rect l="l" t="t" r="r" b="b"/>
              <a:pathLst>
                <a:path w="2132409" h="707099">
                  <a:moveTo>
                    <a:pt x="2011412" y="665279"/>
                  </a:moveTo>
                  <a:lnTo>
                    <a:pt x="2053233" y="665279"/>
                  </a:lnTo>
                  <a:lnTo>
                    <a:pt x="2053233" y="707099"/>
                  </a:lnTo>
                  <a:lnTo>
                    <a:pt x="2011412" y="707099"/>
                  </a:lnTo>
                  <a:close/>
                  <a:moveTo>
                    <a:pt x="927050" y="519874"/>
                  </a:moveTo>
                  <a:cubicBezTo>
                    <a:pt x="915740" y="519874"/>
                    <a:pt x="906562" y="524041"/>
                    <a:pt x="899517" y="532375"/>
                  </a:cubicBezTo>
                  <a:cubicBezTo>
                    <a:pt x="892076" y="541206"/>
                    <a:pt x="888355" y="553211"/>
                    <a:pt x="888355" y="568391"/>
                  </a:cubicBezTo>
                  <a:cubicBezTo>
                    <a:pt x="888355" y="583572"/>
                    <a:pt x="892076" y="595577"/>
                    <a:pt x="899517" y="604408"/>
                  </a:cubicBezTo>
                  <a:cubicBezTo>
                    <a:pt x="906562" y="612742"/>
                    <a:pt x="915740" y="616909"/>
                    <a:pt x="927050" y="616909"/>
                  </a:cubicBezTo>
                  <a:cubicBezTo>
                    <a:pt x="938361" y="616909"/>
                    <a:pt x="947490" y="612742"/>
                    <a:pt x="954435" y="604408"/>
                  </a:cubicBezTo>
                  <a:cubicBezTo>
                    <a:pt x="961876" y="595577"/>
                    <a:pt x="965597" y="583473"/>
                    <a:pt x="965597" y="568094"/>
                  </a:cubicBezTo>
                  <a:cubicBezTo>
                    <a:pt x="965597" y="553013"/>
                    <a:pt x="961876" y="541106"/>
                    <a:pt x="954435" y="532375"/>
                  </a:cubicBezTo>
                  <a:cubicBezTo>
                    <a:pt x="947490" y="524041"/>
                    <a:pt x="938361" y="519874"/>
                    <a:pt x="927050" y="519874"/>
                  </a:cubicBezTo>
                  <a:close/>
                  <a:moveTo>
                    <a:pt x="2032397" y="517790"/>
                  </a:moveTo>
                  <a:cubicBezTo>
                    <a:pt x="2023269" y="517790"/>
                    <a:pt x="2015728" y="521114"/>
                    <a:pt x="2009775" y="527761"/>
                  </a:cubicBezTo>
                  <a:cubicBezTo>
                    <a:pt x="2003822" y="534409"/>
                    <a:pt x="2000895" y="543438"/>
                    <a:pt x="2000994" y="554848"/>
                  </a:cubicBezTo>
                  <a:lnTo>
                    <a:pt x="2063502" y="554848"/>
                  </a:lnTo>
                  <a:cubicBezTo>
                    <a:pt x="2063204" y="542743"/>
                    <a:pt x="2060079" y="533541"/>
                    <a:pt x="2054126" y="527241"/>
                  </a:cubicBezTo>
                  <a:cubicBezTo>
                    <a:pt x="2048173" y="520940"/>
                    <a:pt x="2040930" y="517790"/>
                    <a:pt x="2032397" y="517790"/>
                  </a:cubicBezTo>
                  <a:close/>
                  <a:moveTo>
                    <a:pt x="1508522" y="517790"/>
                  </a:moveTo>
                  <a:cubicBezTo>
                    <a:pt x="1499394" y="517790"/>
                    <a:pt x="1491853" y="521114"/>
                    <a:pt x="1485900" y="527761"/>
                  </a:cubicBezTo>
                  <a:cubicBezTo>
                    <a:pt x="1479947" y="534409"/>
                    <a:pt x="1477020" y="543438"/>
                    <a:pt x="1477119" y="554848"/>
                  </a:cubicBezTo>
                  <a:lnTo>
                    <a:pt x="1539627" y="554848"/>
                  </a:lnTo>
                  <a:cubicBezTo>
                    <a:pt x="1539329" y="542743"/>
                    <a:pt x="1536204" y="533541"/>
                    <a:pt x="1530251" y="527241"/>
                  </a:cubicBezTo>
                  <a:cubicBezTo>
                    <a:pt x="1524298" y="520940"/>
                    <a:pt x="1517055" y="517790"/>
                    <a:pt x="1508522" y="517790"/>
                  </a:cubicBezTo>
                  <a:close/>
                  <a:moveTo>
                    <a:pt x="317897" y="517790"/>
                  </a:moveTo>
                  <a:cubicBezTo>
                    <a:pt x="308769" y="517790"/>
                    <a:pt x="301228" y="521114"/>
                    <a:pt x="295275" y="527761"/>
                  </a:cubicBezTo>
                  <a:cubicBezTo>
                    <a:pt x="289322" y="534409"/>
                    <a:pt x="286395" y="543438"/>
                    <a:pt x="286494" y="554848"/>
                  </a:cubicBezTo>
                  <a:lnTo>
                    <a:pt x="349002" y="554848"/>
                  </a:lnTo>
                  <a:cubicBezTo>
                    <a:pt x="348704" y="542743"/>
                    <a:pt x="345579" y="533541"/>
                    <a:pt x="339626" y="527241"/>
                  </a:cubicBezTo>
                  <a:cubicBezTo>
                    <a:pt x="333673" y="520940"/>
                    <a:pt x="326430" y="517790"/>
                    <a:pt x="317897" y="517790"/>
                  </a:cubicBezTo>
                  <a:close/>
                  <a:moveTo>
                    <a:pt x="2029867" y="485792"/>
                  </a:moveTo>
                  <a:cubicBezTo>
                    <a:pt x="2053381" y="485792"/>
                    <a:pt x="2071936" y="493556"/>
                    <a:pt x="2085528" y="509083"/>
                  </a:cubicBezTo>
                  <a:cubicBezTo>
                    <a:pt x="2099121" y="524611"/>
                    <a:pt x="2105620" y="548399"/>
                    <a:pt x="2105025" y="580447"/>
                  </a:cubicBezTo>
                  <a:lnTo>
                    <a:pt x="2000250" y="580447"/>
                  </a:lnTo>
                  <a:cubicBezTo>
                    <a:pt x="2000548" y="592849"/>
                    <a:pt x="2003921" y="602498"/>
                    <a:pt x="2010370" y="609394"/>
                  </a:cubicBezTo>
                  <a:cubicBezTo>
                    <a:pt x="2016819" y="616289"/>
                    <a:pt x="2024856" y="619737"/>
                    <a:pt x="2034480" y="619737"/>
                  </a:cubicBezTo>
                  <a:cubicBezTo>
                    <a:pt x="2041029" y="619737"/>
                    <a:pt x="2046535" y="617951"/>
                    <a:pt x="2051000" y="614379"/>
                  </a:cubicBezTo>
                  <a:cubicBezTo>
                    <a:pt x="2055465" y="610807"/>
                    <a:pt x="2058839" y="605053"/>
                    <a:pt x="2061121" y="597115"/>
                  </a:cubicBezTo>
                  <a:lnTo>
                    <a:pt x="2102792" y="604110"/>
                  </a:lnTo>
                  <a:cubicBezTo>
                    <a:pt x="2097435" y="619390"/>
                    <a:pt x="2088976" y="631023"/>
                    <a:pt x="2077417" y="639010"/>
                  </a:cubicBezTo>
                  <a:cubicBezTo>
                    <a:pt x="2065858" y="646998"/>
                    <a:pt x="2051397" y="650991"/>
                    <a:pt x="2034034" y="650991"/>
                  </a:cubicBezTo>
                  <a:cubicBezTo>
                    <a:pt x="2006550" y="650991"/>
                    <a:pt x="1986211" y="642012"/>
                    <a:pt x="1973014" y="624053"/>
                  </a:cubicBezTo>
                  <a:cubicBezTo>
                    <a:pt x="1962596" y="609667"/>
                    <a:pt x="1957387" y="591509"/>
                    <a:pt x="1957387" y="569582"/>
                  </a:cubicBezTo>
                  <a:cubicBezTo>
                    <a:pt x="1957387" y="543388"/>
                    <a:pt x="1964234" y="522875"/>
                    <a:pt x="1977926" y="508042"/>
                  </a:cubicBezTo>
                  <a:cubicBezTo>
                    <a:pt x="1991618" y="493209"/>
                    <a:pt x="2008932" y="485792"/>
                    <a:pt x="2029867" y="485792"/>
                  </a:cubicBezTo>
                  <a:close/>
                  <a:moveTo>
                    <a:pt x="1787575" y="485792"/>
                  </a:moveTo>
                  <a:cubicBezTo>
                    <a:pt x="1797695" y="485792"/>
                    <a:pt x="1806476" y="487875"/>
                    <a:pt x="1813917" y="492043"/>
                  </a:cubicBezTo>
                  <a:cubicBezTo>
                    <a:pt x="1821359" y="496210"/>
                    <a:pt x="1827461" y="502510"/>
                    <a:pt x="1832223" y="510944"/>
                  </a:cubicBezTo>
                  <a:cubicBezTo>
                    <a:pt x="1839168" y="502510"/>
                    <a:pt x="1846659" y="496210"/>
                    <a:pt x="1854696" y="492043"/>
                  </a:cubicBezTo>
                  <a:cubicBezTo>
                    <a:pt x="1862733" y="487875"/>
                    <a:pt x="1871315" y="485792"/>
                    <a:pt x="1880443" y="485792"/>
                  </a:cubicBezTo>
                  <a:cubicBezTo>
                    <a:pt x="1892052" y="485792"/>
                    <a:pt x="1901875" y="488148"/>
                    <a:pt x="1909911" y="492861"/>
                  </a:cubicBezTo>
                  <a:cubicBezTo>
                    <a:pt x="1917948" y="497574"/>
                    <a:pt x="1923951" y="504495"/>
                    <a:pt x="1927920" y="513623"/>
                  </a:cubicBezTo>
                  <a:cubicBezTo>
                    <a:pt x="1930797" y="520370"/>
                    <a:pt x="1932236" y="531284"/>
                    <a:pt x="1932236" y="546365"/>
                  </a:cubicBezTo>
                  <a:lnTo>
                    <a:pt x="1932236" y="647419"/>
                  </a:lnTo>
                  <a:lnTo>
                    <a:pt x="1890415" y="647419"/>
                  </a:lnTo>
                  <a:lnTo>
                    <a:pt x="1890415" y="557081"/>
                  </a:lnTo>
                  <a:cubicBezTo>
                    <a:pt x="1890415" y="541404"/>
                    <a:pt x="1888976" y="531284"/>
                    <a:pt x="1886099" y="526720"/>
                  </a:cubicBezTo>
                  <a:cubicBezTo>
                    <a:pt x="1882229" y="520766"/>
                    <a:pt x="1876276" y="517790"/>
                    <a:pt x="1868239" y="517790"/>
                  </a:cubicBezTo>
                  <a:cubicBezTo>
                    <a:pt x="1862386" y="517790"/>
                    <a:pt x="1856879" y="519576"/>
                    <a:pt x="1851720" y="523148"/>
                  </a:cubicBezTo>
                  <a:cubicBezTo>
                    <a:pt x="1846560" y="526720"/>
                    <a:pt x="1842839" y="531953"/>
                    <a:pt x="1840557" y="538849"/>
                  </a:cubicBezTo>
                  <a:cubicBezTo>
                    <a:pt x="1838275" y="545745"/>
                    <a:pt x="1837134" y="556634"/>
                    <a:pt x="1837134" y="571517"/>
                  </a:cubicBezTo>
                  <a:lnTo>
                    <a:pt x="1837134" y="647419"/>
                  </a:lnTo>
                  <a:lnTo>
                    <a:pt x="1795314" y="647419"/>
                  </a:lnTo>
                  <a:lnTo>
                    <a:pt x="1795314" y="560801"/>
                  </a:lnTo>
                  <a:cubicBezTo>
                    <a:pt x="1795314" y="545422"/>
                    <a:pt x="1794570" y="535500"/>
                    <a:pt x="1793081" y="531036"/>
                  </a:cubicBezTo>
                  <a:cubicBezTo>
                    <a:pt x="1791593" y="526571"/>
                    <a:pt x="1789286" y="523247"/>
                    <a:pt x="1786161" y="521064"/>
                  </a:cubicBezTo>
                  <a:cubicBezTo>
                    <a:pt x="1783035" y="518881"/>
                    <a:pt x="1778794" y="517790"/>
                    <a:pt x="1773436" y="517790"/>
                  </a:cubicBezTo>
                  <a:cubicBezTo>
                    <a:pt x="1766987" y="517790"/>
                    <a:pt x="1761182" y="519526"/>
                    <a:pt x="1756023" y="522999"/>
                  </a:cubicBezTo>
                  <a:cubicBezTo>
                    <a:pt x="1750864" y="526472"/>
                    <a:pt x="1747168" y="531482"/>
                    <a:pt x="1744935" y="538031"/>
                  </a:cubicBezTo>
                  <a:cubicBezTo>
                    <a:pt x="1742703" y="544579"/>
                    <a:pt x="1741587" y="555443"/>
                    <a:pt x="1741587" y="570624"/>
                  </a:cubicBezTo>
                  <a:lnTo>
                    <a:pt x="1741587" y="647419"/>
                  </a:lnTo>
                  <a:lnTo>
                    <a:pt x="1699766" y="647419"/>
                  </a:lnTo>
                  <a:lnTo>
                    <a:pt x="1699766" y="489364"/>
                  </a:lnTo>
                  <a:lnTo>
                    <a:pt x="1738312" y="489364"/>
                  </a:lnTo>
                  <a:lnTo>
                    <a:pt x="1738312" y="510944"/>
                  </a:lnTo>
                  <a:cubicBezTo>
                    <a:pt x="1752104" y="494176"/>
                    <a:pt x="1768525" y="485792"/>
                    <a:pt x="1787575" y="485792"/>
                  </a:cubicBezTo>
                  <a:close/>
                  <a:moveTo>
                    <a:pt x="1505992" y="485792"/>
                  </a:moveTo>
                  <a:cubicBezTo>
                    <a:pt x="1529507" y="485792"/>
                    <a:pt x="1548061" y="493556"/>
                    <a:pt x="1561654" y="509083"/>
                  </a:cubicBezTo>
                  <a:cubicBezTo>
                    <a:pt x="1575246" y="524611"/>
                    <a:pt x="1581745" y="548399"/>
                    <a:pt x="1581150" y="580447"/>
                  </a:cubicBezTo>
                  <a:lnTo>
                    <a:pt x="1476375" y="580447"/>
                  </a:lnTo>
                  <a:cubicBezTo>
                    <a:pt x="1476673" y="592849"/>
                    <a:pt x="1480046" y="602498"/>
                    <a:pt x="1486495" y="609394"/>
                  </a:cubicBezTo>
                  <a:cubicBezTo>
                    <a:pt x="1492945" y="616289"/>
                    <a:pt x="1500981" y="619737"/>
                    <a:pt x="1510606" y="619737"/>
                  </a:cubicBezTo>
                  <a:cubicBezTo>
                    <a:pt x="1517154" y="619737"/>
                    <a:pt x="1522661" y="617951"/>
                    <a:pt x="1527125" y="614379"/>
                  </a:cubicBezTo>
                  <a:cubicBezTo>
                    <a:pt x="1531590" y="610807"/>
                    <a:pt x="1534964" y="605053"/>
                    <a:pt x="1537246" y="597115"/>
                  </a:cubicBezTo>
                  <a:lnTo>
                    <a:pt x="1578918" y="604110"/>
                  </a:lnTo>
                  <a:cubicBezTo>
                    <a:pt x="1573560" y="619390"/>
                    <a:pt x="1565101" y="631023"/>
                    <a:pt x="1553542" y="639010"/>
                  </a:cubicBezTo>
                  <a:cubicBezTo>
                    <a:pt x="1541983" y="646998"/>
                    <a:pt x="1527522" y="650991"/>
                    <a:pt x="1510159" y="650991"/>
                  </a:cubicBezTo>
                  <a:cubicBezTo>
                    <a:pt x="1482675" y="650991"/>
                    <a:pt x="1462336" y="642012"/>
                    <a:pt x="1449140" y="624053"/>
                  </a:cubicBezTo>
                  <a:cubicBezTo>
                    <a:pt x="1438722" y="609667"/>
                    <a:pt x="1433513" y="591509"/>
                    <a:pt x="1433513" y="569582"/>
                  </a:cubicBezTo>
                  <a:cubicBezTo>
                    <a:pt x="1433513" y="543388"/>
                    <a:pt x="1440359" y="522875"/>
                    <a:pt x="1454051" y="508042"/>
                  </a:cubicBezTo>
                  <a:cubicBezTo>
                    <a:pt x="1467743" y="493209"/>
                    <a:pt x="1485057" y="485792"/>
                    <a:pt x="1505992" y="485792"/>
                  </a:cubicBezTo>
                  <a:close/>
                  <a:moveTo>
                    <a:pt x="926902" y="485792"/>
                  </a:moveTo>
                  <a:cubicBezTo>
                    <a:pt x="950813" y="485792"/>
                    <a:pt x="970409" y="493531"/>
                    <a:pt x="985689" y="509009"/>
                  </a:cubicBezTo>
                  <a:cubicBezTo>
                    <a:pt x="999480" y="523098"/>
                    <a:pt x="1007070" y="540511"/>
                    <a:pt x="1008459" y="561248"/>
                  </a:cubicBezTo>
                  <a:cubicBezTo>
                    <a:pt x="1021358" y="555989"/>
                    <a:pt x="1028005" y="545968"/>
                    <a:pt x="1028402" y="531184"/>
                  </a:cubicBezTo>
                  <a:lnTo>
                    <a:pt x="1008162" y="531184"/>
                  </a:lnTo>
                  <a:lnTo>
                    <a:pt x="1008162" y="489364"/>
                  </a:lnTo>
                  <a:lnTo>
                    <a:pt x="1049982" y="489364"/>
                  </a:lnTo>
                  <a:lnTo>
                    <a:pt x="1049982" y="519278"/>
                  </a:lnTo>
                  <a:cubicBezTo>
                    <a:pt x="1049982" y="531581"/>
                    <a:pt x="1048916" y="541206"/>
                    <a:pt x="1046783" y="548151"/>
                  </a:cubicBezTo>
                  <a:cubicBezTo>
                    <a:pt x="1044650" y="555096"/>
                    <a:pt x="1040705" y="561297"/>
                    <a:pt x="1034951" y="566754"/>
                  </a:cubicBezTo>
                  <a:cubicBezTo>
                    <a:pt x="1028303" y="573204"/>
                    <a:pt x="1019225" y="578264"/>
                    <a:pt x="1007715" y="581935"/>
                  </a:cubicBezTo>
                  <a:cubicBezTo>
                    <a:pt x="1005235" y="599695"/>
                    <a:pt x="997843" y="614826"/>
                    <a:pt x="985540" y="627327"/>
                  </a:cubicBezTo>
                  <a:cubicBezTo>
                    <a:pt x="970062" y="643103"/>
                    <a:pt x="950615" y="650991"/>
                    <a:pt x="927199" y="650991"/>
                  </a:cubicBezTo>
                  <a:cubicBezTo>
                    <a:pt x="912217" y="650991"/>
                    <a:pt x="898426" y="647717"/>
                    <a:pt x="885825" y="641168"/>
                  </a:cubicBezTo>
                  <a:cubicBezTo>
                    <a:pt x="872431" y="634223"/>
                    <a:pt x="862360" y="624524"/>
                    <a:pt x="855613" y="612073"/>
                  </a:cubicBezTo>
                  <a:cubicBezTo>
                    <a:pt x="848866" y="599621"/>
                    <a:pt x="845493" y="584316"/>
                    <a:pt x="845493" y="566159"/>
                  </a:cubicBezTo>
                  <a:cubicBezTo>
                    <a:pt x="845493" y="551872"/>
                    <a:pt x="848916" y="538427"/>
                    <a:pt x="855762" y="525827"/>
                  </a:cubicBezTo>
                  <a:cubicBezTo>
                    <a:pt x="862906" y="512631"/>
                    <a:pt x="872678" y="502659"/>
                    <a:pt x="885081" y="495912"/>
                  </a:cubicBezTo>
                  <a:cubicBezTo>
                    <a:pt x="897483" y="489165"/>
                    <a:pt x="911423" y="485792"/>
                    <a:pt x="926902" y="485792"/>
                  </a:cubicBezTo>
                  <a:close/>
                  <a:moveTo>
                    <a:pt x="751136" y="485792"/>
                  </a:moveTo>
                  <a:cubicBezTo>
                    <a:pt x="770384" y="485792"/>
                    <a:pt x="785689" y="489934"/>
                    <a:pt x="797049" y="498219"/>
                  </a:cubicBezTo>
                  <a:cubicBezTo>
                    <a:pt x="808410" y="506504"/>
                    <a:pt x="816570" y="519129"/>
                    <a:pt x="821531" y="536096"/>
                  </a:cubicBezTo>
                  <a:lnTo>
                    <a:pt x="780306" y="543537"/>
                  </a:lnTo>
                  <a:cubicBezTo>
                    <a:pt x="778917" y="535302"/>
                    <a:pt x="775767" y="529101"/>
                    <a:pt x="770855" y="524934"/>
                  </a:cubicBezTo>
                  <a:cubicBezTo>
                    <a:pt x="765944" y="520766"/>
                    <a:pt x="759569" y="518683"/>
                    <a:pt x="751731" y="518683"/>
                  </a:cubicBezTo>
                  <a:cubicBezTo>
                    <a:pt x="741313" y="518683"/>
                    <a:pt x="733003" y="522280"/>
                    <a:pt x="726802" y="529473"/>
                  </a:cubicBezTo>
                  <a:cubicBezTo>
                    <a:pt x="720601" y="536666"/>
                    <a:pt x="717500" y="548697"/>
                    <a:pt x="717500" y="565564"/>
                  </a:cubicBezTo>
                  <a:cubicBezTo>
                    <a:pt x="717500" y="584316"/>
                    <a:pt x="720651" y="597562"/>
                    <a:pt x="726951" y="605301"/>
                  </a:cubicBezTo>
                  <a:cubicBezTo>
                    <a:pt x="733251" y="613040"/>
                    <a:pt x="741710" y="616909"/>
                    <a:pt x="752326" y="616909"/>
                  </a:cubicBezTo>
                  <a:cubicBezTo>
                    <a:pt x="760264" y="616909"/>
                    <a:pt x="766763" y="614652"/>
                    <a:pt x="771823" y="610138"/>
                  </a:cubicBezTo>
                  <a:cubicBezTo>
                    <a:pt x="776883" y="605623"/>
                    <a:pt x="780455" y="597859"/>
                    <a:pt x="782538" y="586846"/>
                  </a:cubicBezTo>
                  <a:lnTo>
                    <a:pt x="823615" y="593841"/>
                  </a:lnTo>
                  <a:cubicBezTo>
                    <a:pt x="819349" y="612693"/>
                    <a:pt x="811163" y="626931"/>
                    <a:pt x="799058" y="636555"/>
                  </a:cubicBezTo>
                  <a:cubicBezTo>
                    <a:pt x="786953" y="646179"/>
                    <a:pt x="770731" y="650991"/>
                    <a:pt x="750391" y="650991"/>
                  </a:cubicBezTo>
                  <a:cubicBezTo>
                    <a:pt x="727273" y="650991"/>
                    <a:pt x="708844" y="643699"/>
                    <a:pt x="695102" y="629113"/>
                  </a:cubicBezTo>
                  <a:cubicBezTo>
                    <a:pt x="681360" y="614528"/>
                    <a:pt x="674489" y="594337"/>
                    <a:pt x="674489" y="568540"/>
                  </a:cubicBezTo>
                  <a:cubicBezTo>
                    <a:pt x="674489" y="542446"/>
                    <a:pt x="681385" y="522131"/>
                    <a:pt x="695176" y="507595"/>
                  </a:cubicBezTo>
                  <a:cubicBezTo>
                    <a:pt x="708968" y="493060"/>
                    <a:pt x="727621" y="485792"/>
                    <a:pt x="751136" y="485792"/>
                  </a:cubicBezTo>
                  <a:close/>
                  <a:moveTo>
                    <a:pt x="517178" y="485792"/>
                  </a:moveTo>
                  <a:cubicBezTo>
                    <a:pt x="526405" y="485792"/>
                    <a:pt x="534839" y="487454"/>
                    <a:pt x="542479" y="490778"/>
                  </a:cubicBezTo>
                  <a:cubicBezTo>
                    <a:pt x="550118" y="494101"/>
                    <a:pt x="555898" y="498343"/>
                    <a:pt x="559817" y="503502"/>
                  </a:cubicBezTo>
                  <a:cubicBezTo>
                    <a:pt x="563736" y="508662"/>
                    <a:pt x="566465" y="514516"/>
                    <a:pt x="568003" y="521064"/>
                  </a:cubicBezTo>
                  <a:cubicBezTo>
                    <a:pt x="569541" y="527613"/>
                    <a:pt x="570309" y="536989"/>
                    <a:pt x="570309" y="549193"/>
                  </a:cubicBezTo>
                  <a:lnTo>
                    <a:pt x="570309" y="647419"/>
                  </a:lnTo>
                  <a:lnTo>
                    <a:pt x="528489" y="647419"/>
                  </a:lnTo>
                  <a:lnTo>
                    <a:pt x="528489" y="566754"/>
                  </a:lnTo>
                  <a:cubicBezTo>
                    <a:pt x="528489" y="549689"/>
                    <a:pt x="527596" y="538651"/>
                    <a:pt x="525810" y="533640"/>
                  </a:cubicBezTo>
                  <a:cubicBezTo>
                    <a:pt x="524024" y="528630"/>
                    <a:pt x="521122" y="524735"/>
                    <a:pt x="517103" y="521957"/>
                  </a:cubicBezTo>
                  <a:cubicBezTo>
                    <a:pt x="513085" y="519179"/>
                    <a:pt x="508248" y="517790"/>
                    <a:pt x="502593" y="517790"/>
                  </a:cubicBezTo>
                  <a:cubicBezTo>
                    <a:pt x="495350" y="517790"/>
                    <a:pt x="488851" y="519774"/>
                    <a:pt x="483096" y="523743"/>
                  </a:cubicBezTo>
                  <a:cubicBezTo>
                    <a:pt x="477341" y="527712"/>
                    <a:pt x="473398" y="532970"/>
                    <a:pt x="471264" y="539519"/>
                  </a:cubicBezTo>
                  <a:cubicBezTo>
                    <a:pt x="469131" y="546067"/>
                    <a:pt x="468065" y="558172"/>
                    <a:pt x="468065" y="575833"/>
                  </a:cubicBezTo>
                  <a:lnTo>
                    <a:pt x="468065" y="647419"/>
                  </a:lnTo>
                  <a:lnTo>
                    <a:pt x="426244" y="647419"/>
                  </a:lnTo>
                  <a:lnTo>
                    <a:pt x="426244" y="489364"/>
                  </a:lnTo>
                  <a:lnTo>
                    <a:pt x="465088" y="489364"/>
                  </a:lnTo>
                  <a:lnTo>
                    <a:pt x="465088" y="512581"/>
                  </a:lnTo>
                  <a:cubicBezTo>
                    <a:pt x="478879" y="494722"/>
                    <a:pt x="496243" y="485792"/>
                    <a:pt x="517178" y="485792"/>
                  </a:cubicBezTo>
                  <a:close/>
                  <a:moveTo>
                    <a:pt x="315367" y="485792"/>
                  </a:moveTo>
                  <a:cubicBezTo>
                    <a:pt x="338882" y="485792"/>
                    <a:pt x="357436" y="493556"/>
                    <a:pt x="371029" y="509083"/>
                  </a:cubicBezTo>
                  <a:cubicBezTo>
                    <a:pt x="384622" y="524611"/>
                    <a:pt x="391120" y="548399"/>
                    <a:pt x="390525" y="580447"/>
                  </a:cubicBezTo>
                  <a:lnTo>
                    <a:pt x="285750" y="580447"/>
                  </a:lnTo>
                  <a:cubicBezTo>
                    <a:pt x="286048" y="592849"/>
                    <a:pt x="289421" y="602498"/>
                    <a:pt x="295870" y="609394"/>
                  </a:cubicBezTo>
                  <a:cubicBezTo>
                    <a:pt x="302320" y="616289"/>
                    <a:pt x="310356" y="619737"/>
                    <a:pt x="319980" y="619737"/>
                  </a:cubicBezTo>
                  <a:cubicBezTo>
                    <a:pt x="326529" y="619737"/>
                    <a:pt x="332036" y="617951"/>
                    <a:pt x="336500" y="614379"/>
                  </a:cubicBezTo>
                  <a:cubicBezTo>
                    <a:pt x="340965" y="610807"/>
                    <a:pt x="344339" y="605053"/>
                    <a:pt x="346621" y="597115"/>
                  </a:cubicBezTo>
                  <a:lnTo>
                    <a:pt x="388293" y="604110"/>
                  </a:lnTo>
                  <a:cubicBezTo>
                    <a:pt x="382935" y="619390"/>
                    <a:pt x="374476" y="631023"/>
                    <a:pt x="362917" y="639010"/>
                  </a:cubicBezTo>
                  <a:cubicBezTo>
                    <a:pt x="351358" y="646998"/>
                    <a:pt x="336897" y="650991"/>
                    <a:pt x="319534" y="650991"/>
                  </a:cubicBezTo>
                  <a:cubicBezTo>
                    <a:pt x="292051" y="650991"/>
                    <a:pt x="271711" y="642012"/>
                    <a:pt x="258515" y="624053"/>
                  </a:cubicBezTo>
                  <a:cubicBezTo>
                    <a:pt x="248097" y="609667"/>
                    <a:pt x="242888" y="591509"/>
                    <a:pt x="242888" y="569582"/>
                  </a:cubicBezTo>
                  <a:cubicBezTo>
                    <a:pt x="242888" y="543388"/>
                    <a:pt x="249734" y="522875"/>
                    <a:pt x="263426" y="508042"/>
                  </a:cubicBezTo>
                  <a:cubicBezTo>
                    <a:pt x="277118" y="493209"/>
                    <a:pt x="294432" y="485792"/>
                    <a:pt x="315367" y="485792"/>
                  </a:cubicBezTo>
                  <a:close/>
                  <a:moveTo>
                    <a:pt x="204341" y="485792"/>
                  </a:moveTo>
                  <a:cubicBezTo>
                    <a:pt x="213866" y="485792"/>
                    <a:pt x="223044" y="488421"/>
                    <a:pt x="231874" y="493680"/>
                  </a:cubicBezTo>
                  <a:lnTo>
                    <a:pt x="218926" y="530143"/>
                  </a:lnTo>
                  <a:cubicBezTo>
                    <a:pt x="211882" y="525579"/>
                    <a:pt x="205333" y="523297"/>
                    <a:pt x="199281" y="523297"/>
                  </a:cubicBezTo>
                  <a:cubicBezTo>
                    <a:pt x="193427" y="523297"/>
                    <a:pt x="188466" y="524909"/>
                    <a:pt x="184398" y="528133"/>
                  </a:cubicBezTo>
                  <a:cubicBezTo>
                    <a:pt x="180330" y="531358"/>
                    <a:pt x="177130" y="537187"/>
                    <a:pt x="174799" y="545621"/>
                  </a:cubicBezTo>
                  <a:cubicBezTo>
                    <a:pt x="172467" y="554054"/>
                    <a:pt x="171301" y="571715"/>
                    <a:pt x="171301" y="598604"/>
                  </a:cubicBezTo>
                  <a:lnTo>
                    <a:pt x="171301" y="647419"/>
                  </a:lnTo>
                  <a:lnTo>
                    <a:pt x="129481" y="647419"/>
                  </a:lnTo>
                  <a:lnTo>
                    <a:pt x="129481" y="489364"/>
                  </a:lnTo>
                  <a:lnTo>
                    <a:pt x="168325" y="489364"/>
                  </a:lnTo>
                  <a:lnTo>
                    <a:pt x="168325" y="511837"/>
                  </a:lnTo>
                  <a:cubicBezTo>
                    <a:pt x="174972" y="501220"/>
                    <a:pt x="180950" y="494225"/>
                    <a:pt x="186258" y="490852"/>
                  </a:cubicBezTo>
                  <a:cubicBezTo>
                    <a:pt x="191567" y="487479"/>
                    <a:pt x="197594" y="485792"/>
                    <a:pt x="204341" y="485792"/>
                  </a:cubicBezTo>
                  <a:close/>
                  <a:moveTo>
                    <a:pt x="1203871" y="433553"/>
                  </a:moveTo>
                  <a:lnTo>
                    <a:pt x="1203871" y="489364"/>
                  </a:lnTo>
                  <a:lnTo>
                    <a:pt x="1232446" y="489364"/>
                  </a:lnTo>
                  <a:lnTo>
                    <a:pt x="1232446" y="522701"/>
                  </a:lnTo>
                  <a:lnTo>
                    <a:pt x="1203871" y="522701"/>
                  </a:lnTo>
                  <a:lnTo>
                    <a:pt x="1203871" y="586400"/>
                  </a:lnTo>
                  <a:cubicBezTo>
                    <a:pt x="1203871" y="599298"/>
                    <a:pt x="1204144" y="606814"/>
                    <a:pt x="1204689" y="608947"/>
                  </a:cubicBezTo>
                  <a:cubicBezTo>
                    <a:pt x="1205235" y="611080"/>
                    <a:pt x="1206475" y="612841"/>
                    <a:pt x="1208410" y="614231"/>
                  </a:cubicBezTo>
                  <a:cubicBezTo>
                    <a:pt x="1210345" y="615620"/>
                    <a:pt x="1212701" y="616314"/>
                    <a:pt x="1215479" y="616314"/>
                  </a:cubicBezTo>
                  <a:cubicBezTo>
                    <a:pt x="1219349" y="616314"/>
                    <a:pt x="1224955" y="614975"/>
                    <a:pt x="1232297" y="612296"/>
                  </a:cubicBezTo>
                  <a:lnTo>
                    <a:pt x="1235869" y="644740"/>
                  </a:lnTo>
                  <a:cubicBezTo>
                    <a:pt x="1226145" y="648907"/>
                    <a:pt x="1215132" y="650991"/>
                    <a:pt x="1202829" y="650991"/>
                  </a:cubicBezTo>
                  <a:cubicBezTo>
                    <a:pt x="1195288" y="650991"/>
                    <a:pt x="1188492" y="649726"/>
                    <a:pt x="1182440" y="647196"/>
                  </a:cubicBezTo>
                  <a:cubicBezTo>
                    <a:pt x="1176387" y="644666"/>
                    <a:pt x="1171947" y="641392"/>
                    <a:pt x="1169119" y="637373"/>
                  </a:cubicBezTo>
                  <a:cubicBezTo>
                    <a:pt x="1166292" y="633355"/>
                    <a:pt x="1164332" y="627923"/>
                    <a:pt x="1163241" y="621077"/>
                  </a:cubicBezTo>
                  <a:cubicBezTo>
                    <a:pt x="1162348" y="616215"/>
                    <a:pt x="1161901" y="606392"/>
                    <a:pt x="1161901" y="591609"/>
                  </a:cubicBezTo>
                  <a:lnTo>
                    <a:pt x="1161901" y="522701"/>
                  </a:lnTo>
                  <a:lnTo>
                    <a:pt x="1142702" y="522701"/>
                  </a:lnTo>
                  <a:lnTo>
                    <a:pt x="1142702" y="489364"/>
                  </a:lnTo>
                  <a:lnTo>
                    <a:pt x="1161901" y="489364"/>
                  </a:lnTo>
                  <a:lnTo>
                    <a:pt x="1161901" y="457961"/>
                  </a:lnTo>
                  <a:close/>
                  <a:moveTo>
                    <a:pt x="70396" y="433553"/>
                  </a:moveTo>
                  <a:lnTo>
                    <a:pt x="70396" y="489364"/>
                  </a:lnTo>
                  <a:lnTo>
                    <a:pt x="98971" y="489364"/>
                  </a:lnTo>
                  <a:lnTo>
                    <a:pt x="98971" y="522701"/>
                  </a:lnTo>
                  <a:lnTo>
                    <a:pt x="70396" y="522701"/>
                  </a:lnTo>
                  <a:lnTo>
                    <a:pt x="70396" y="586400"/>
                  </a:lnTo>
                  <a:cubicBezTo>
                    <a:pt x="70396" y="599298"/>
                    <a:pt x="70669" y="606814"/>
                    <a:pt x="71214" y="608947"/>
                  </a:cubicBezTo>
                  <a:cubicBezTo>
                    <a:pt x="71760" y="611080"/>
                    <a:pt x="73000" y="612841"/>
                    <a:pt x="74935" y="614231"/>
                  </a:cubicBezTo>
                  <a:cubicBezTo>
                    <a:pt x="76870" y="615620"/>
                    <a:pt x="79226" y="616314"/>
                    <a:pt x="82004" y="616314"/>
                  </a:cubicBezTo>
                  <a:cubicBezTo>
                    <a:pt x="85874" y="616314"/>
                    <a:pt x="91480" y="614975"/>
                    <a:pt x="98822" y="612296"/>
                  </a:cubicBezTo>
                  <a:lnTo>
                    <a:pt x="102394" y="644740"/>
                  </a:lnTo>
                  <a:cubicBezTo>
                    <a:pt x="92670" y="648907"/>
                    <a:pt x="81657" y="650991"/>
                    <a:pt x="69354" y="650991"/>
                  </a:cubicBezTo>
                  <a:cubicBezTo>
                    <a:pt x="61813" y="650991"/>
                    <a:pt x="55017" y="649726"/>
                    <a:pt x="48965" y="647196"/>
                  </a:cubicBezTo>
                  <a:cubicBezTo>
                    <a:pt x="42912" y="644666"/>
                    <a:pt x="38472" y="641392"/>
                    <a:pt x="35644" y="637373"/>
                  </a:cubicBezTo>
                  <a:cubicBezTo>
                    <a:pt x="32817" y="633355"/>
                    <a:pt x="30857" y="627923"/>
                    <a:pt x="29766" y="621077"/>
                  </a:cubicBezTo>
                  <a:cubicBezTo>
                    <a:pt x="28873" y="616215"/>
                    <a:pt x="28426" y="606392"/>
                    <a:pt x="28426" y="591609"/>
                  </a:cubicBezTo>
                  <a:lnTo>
                    <a:pt x="28426" y="522701"/>
                  </a:lnTo>
                  <a:lnTo>
                    <a:pt x="9227" y="522701"/>
                  </a:lnTo>
                  <a:lnTo>
                    <a:pt x="9227" y="489364"/>
                  </a:lnTo>
                  <a:lnTo>
                    <a:pt x="28426" y="489364"/>
                  </a:lnTo>
                  <a:lnTo>
                    <a:pt x="28426" y="457961"/>
                  </a:lnTo>
                  <a:close/>
                  <a:moveTo>
                    <a:pt x="1264593" y="429237"/>
                  </a:moveTo>
                  <a:lnTo>
                    <a:pt x="1306413" y="429237"/>
                  </a:lnTo>
                  <a:lnTo>
                    <a:pt x="1306413" y="509456"/>
                  </a:lnTo>
                  <a:cubicBezTo>
                    <a:pt x="1319907" y="493680"/>
                    <a:pt x="1336030" y="485792"/>
                    <a:pt x="1354782" y="485792"/>
                  </a:cubicBezTo>
                  <a:cubicBezTo>
                    <a:pt x="1364407" y="485792"/>
                    <a:pt x="1373088" y="487578"/>
                    <a:pt x="1380827" y="491150"/>
                  </a:cubicBezTo>
                  <a:cubicBezTo>
                    <a:pt x="1388566" y="494722"/>
                    <a:pt x="1394396" y="499286"/>
                    <a:pt x="1398315" y="504842"/>
                  </a:cubicBezTo>
                  <a:cubicBezTo>
                    <a:pt x="1402234" y="510398"/>
                    <a:pt x="1404913" y="516550"/>
                    <a:pt x="1406351" y="523297"/>
                  </a:cubicBezTo>
                  <a:cubicBezTo>
                    <a:pt x="1407790" y="530043"/>
                    <a:pt x="1408509" y="540511"/>
                    <a:pt x="1408509" y="554699"/>
                  </a:cubicBezTo>
                  <a:lnTo>
                    <a:pt x="1408509" y="647419"/>
                  </a:lnTo>
                  <a:lnTo>
                    <a:pt x="1366689" y="647419"/>
                  </a:lnTo>
                  <a:lnTo>
                    <a:pt x="1366689" y="563927"/>
                  </a:lnTo>
                  <a:cubicBezTo>
                    <a:pt x="1366689" y="547357"/>
                    <a:pt x="1365895" y="536840"/>
                    <a:pt x="1364307" y="532375"/>
                  </a:cubicBezTo>
                  <a:cubicBezTo>
                    <a:pt x="1362720" y="527910"/>
                    <a:pt x="1359917" y="524363"/>
                    <a:pt x="1355899" y="521734"/>
                  </a:cubicBezTo>
                  <a:cubicBezTo>
                    <a:pt x="1351880" y="519105"/>
                    <a:pt x="1346845" y="517790"/>
                    <a:pt x="1340793" y="517790"/>
                  </a:cubicBezTo>
                  <a:cubicBezTo>
                    <a:pt x="1333847" y="517790"/>
                    <a:pt x="1327646" y="519477"/>
                    <a:pt x="1322189" y="522850"/>
                  </a:cubicBezTo>
                  <a:cubicBezTo>
                    <a:pt x="1316732" y="526224"/>
                    <a:pt x="1312739" y="531308"/>
                    <a:pt x="1310208" y="538105"/>
                  </a:cubicBezTo>
                  <a:cubicBezTo>
                    <a:pt x="1307678" y="544901"/>
                    <a:pt x="1306413" y="554947"/>
                    <a:pt x="1306413" y="568243"/>
                  </a:cubicBezTo>
                  <a:lnTo>
                    <a:pt x="1306413" y="647419"/>
                  </a:lnTo>
                  <a:lnTo>
                    <a:pt x="1264593" y="647419"/>
                  </a:lnTo>
                  <a:close/>
                  <a:moveTo>
                    <a:pt x="1488281" y="425516"/>
                  </a:moveTo>
                  <a:lnTo>
                    <a:pt x="1526977" y="425516"/>
                  </a:lnTo>
                  <a:lnTo>
                    <a:pt x="1557784" y="469421"/>
                  </a:lnTo>
                  <a:lnTo>
                    <a:pt x="1524149" y="469421"/>
                  </a:lnTo>
                  <a:lnTo>
                    <a:pt x="1506885" y="447245"/>
                  </a:lnTo>
                  <a:lnTo>
                    <a:pt x="1490811" y="469421"/>
                  </a:lnTo>
                  <a:lnTo>
                    <a:pt x="1457027" y="469421"/>
                  </a:lnTo>
                  <a:close/>
                  <a:moveTo>
                    <a:pt x="297656" y="425516"/>
                  </a:moveTo>
                  <a:lnTo>
                    <a:pt x="336352" y="425516"/>
                  </a:lnTo>
                  <a:lnTo>
                    <a:pt x="367159" y="469421"/>
                  </a:lnTo>
                  <a:lnTo>
                    <a:pt x="333524" y="469421"/>
                  </a:lnTo>
                  <a:lnTo>
                    <a:pt x="316260" y="447245"/>
                  </a:lnTo>
                  <a:lnTo>
                    <a:pt x="300186" y="469421"/>
                  </a:lnTo>
                  <a:lnTo>
                    <a:pt x="266402" y="469421"/>
                  </a:lnTo>
                  <a:close/>
                  <a:moveTo>
                    <a:pt x="1499295" y="371492"/>
                  </a:moveTo>
                  <a:cubicBezTo>
                    <a:pt x="1511498" y="371591"/>
                    <a:pt x="1521470" y="373575"/>
                    <a:pt x="1529209" y="377445"/>
                  </a:cubicBezTo>
                  <a:cubicBezTo>
                    <a:pt x="1537742" y="381612"/>
                    <a:pt x="1542108" y="387416"/>
                    <a:pt x="1542306" y="394858"/>
                  </a:cubicBezTo>
                  <a:cubicBezTo>
                    <a:pt x="1542703" y="405177"/>
                    <a:pt x="1533674" y="411477"/>
                    <a:pt x="1515219" y="413759"/>
                  </a:cubicBezTo>
                  <a:lnTo>
                    <a:pt x="1515219" y="421200"/>
                  </a:lnTo>
                  <a:lnTo>
                    <a:pt x="1498550" y="421200"/>
                  </a:lnTo>
                  <a:lnTo>
                    <a:pt x="1498550" y="404829"/>
                  </a:lnTo>
                  <a:cubicBezTo>
                    <a:pt x="1504206" y="404234"/>
                    <a:pt x="1507827" y="403688"/>
                    <a:pt x="1509415" y="403192"/>
                  </a:cubicBezTo>
                  <a:cubicBezTo>
                    <a:pt x="1514673" y="401902"/>
                    <a:pt x="1517352" y="399620"/>
                    <a:pt x="1517452" y="396346"/>
                  </a:cubicBezTo>
                  <a:cubicBezTo>
                    <a:pt x="1517551" y="394064"/>
                    <a:pt x="1516162" y="392129"/>
                    <a:pt x="1513284" y="390542"/>
                  </a:cubicBezTo>
                  <a:cubicBezTo>
                    <a:pt x="1509117" y="388260"/>
                    <a:pt x="1502519" y="387119"/>
                    <a:pt x="1493490" y="387119"/>
                  </a:cubicBezTo>
                  <a:cubicBezTo>
                    <a:pt x="1490414" y="387119"/>
                    <a:pt x="1485751" y="387317"/>
                    <a:pt x="1479500" y="387714"/>
                  </a:cubicBezTo>
                  <a:lnTo>
                    <a:pt x="1477863" y="372534"/>
                  </a:lnTo>
                  <a:cubicBezTo>
                    <a:pt x="1481733" y="371740"/>
                    <a:pt x="1488877" y="371393"/>
                    <a:pt x="1499295" y="371492"/>
                  </a:cubicBezTo>
                  <a:close/>
                  <a:moveTo>
                    <a:pt x="1218605" y="200042"/>
                  </a:moveTo>
                  <a:cubicBezTo>
                    <a:pt x="1213247" y="201828"/>
                    <a:pt x="1204764" y="203961"/>
                    <a:pt x="1193155" y="206442"/>
                  </a:cubicBezTo>
                  <a:cubicBezTo>
                    <a:pt x="1181547" y="208922"/>
                    <a:pt x="1173956" y="211353"/>
                    <a:pt x="1170384" y="213734"/>
                  </a:cubicBezTo>
                  <a:cubicBezTo>
                    <a:pt x="1164927" y="217604"/>
                    <a:pt x="1162199" y="222515"/>
                    <a:pt x="1162199" y="228468"/>
                  </a:cubicBezTo>
                  <a:cubicBezTo>
                    <a:pt x="1162199" y="234322"/>
                    <a:pt x="1164382" y="239382"/>
                    <a:pt x="1168747" y="243649"/>
                  </a:cubicBezTo>
                  <a:cubicBezTo>
                    <a:pt x="1173113" y="247915"/>
                    <a:pt x="1178669" y="250048"/>
                    <a:pt x="1185416" y="250048"/>
                  </a:cubicBezTo>
                  <a:cubicBezTo>
                    <a:pt x="1192957" y="250048"/>
                    <a:pt x="1200150" y="247568"/>
                    <a:pt x="1206996" y="242607"/>
                  </a:cubicBezTo>
                  <a:cubicBezTo>
                    <a:pt x="1212056" y="238836"/>
                    <a:pt x="1215380" y="234223"/>
                    <a:pt x="1216968" y="228766"/>
                  </a:cubicBezTo>
                  <a:cubicBezTo>
                    <a:pt x="1218059" y="225194"/>
                    <a:pt x="1218605" y="218397"/>
                    <a:pt x="1218605" y="208376"/>
                  </a:cubicBezTo>
                  <a:close/>
                  <a:moveTo>
                    <a:pt x="479375" y="148399"/>
                  </a:moveTo>
                  <a:cubicBezTo>
                    <a:pt x="468461" y="148399"/>
                    <a:pt x="459284" y="152566"/>
                    <a:pt x="451842" y="160900"/>
                  </a:cubicBezTo>
                  <a:cubicBezTo>
                    <a:pt x="444401" y="169234"/>
                    <a:pt x="440680" y="181240"/>
                    <a:pt x="440680" y="196917"/>
                  </a:cubicBezTo>
                  <a:cubicBezTo>
                    <a:pt x="440680" y="212593"/>
                    <a:pt x="444401" y="224599"/>
                    <a:pt x="451842" y="232933"/>
                  </a:cubicBezTo>
                  <a:cubicBezTo>
                    <a:pt x="459284" y="241267"/>
                    <a:pt x="468461" y="245434"/>
                    <a:pt x="479375" y="245434"/>
                  </a:cubicBezTo>
                  <a:cubicBezTo>
                    <a:pt x="490289" y="245434"/>
                    <a:pt x="499442" y="241267"/>
                    <a:pt x="506834" y="232933"/>
                  </a:cubicBezTo>
                  <a:cubicBezTo>
                    <a:pt x="514226" y="224599"/>
                    <a:pt x="517922" y="212494"/>
                    <a:pt x="517922" y="196619"/>
                  </a:cubicBezTo>
                  <a:cubicBezTo>
                    <a:pt x="517922" y="181141"/>
                    <a:pt x="514226" y="169234"/>
                    <a:pt x="506834" y="160900"/>
                  </a:cubicBezTo>
                  <a:cubicBezTo>
                    <a:pt x="499442" y="152566"/>
                    <a:pt x="490289" y="148399"/>
                    <a:pt x="479375" y="148399"/>
                  </a:cubicBezTo>
                  <a:close/>
                  <a:moveTo>
                    <a:pt x="845195" y="147357"/>
                  </a:moveTo>
                  <a:cubicBezTo>
                    <a:pt x="834976" y="147357"/>
                    <a:pt x="826492" y="151301"/>
                    <a:pt x="819745" y="159189"/>
                  </a:cubicBezTo>
                  <a:cubicBezTo>
                    <a:pt x="812998" y="167076"/>
                    <a:pt x="809625" y="178759"/>
                    <a:pt x="809625" y="194238"/>
                  </a:cubicBezTo>
                  <a:cubicBezTo>
                    <a:pt x="809625" y="211998"/>
                    <a:pt x="813147" y="225119"/>
                    <a:pt x="820192" y="233603"/>
                  </a:cubicBezTo>
                  <a:cubicBezTo>
                    <a:pt x="827236" y="242086"/>
                    <a:pt x="835819" y="246327"/>
                    <a:pt x="845939" y="246327"/>
                  </a:cubicBezTo>
                  <a:cubicBezTo>
                    <a:pt x="855663" y="246327"/>
                    <a:pt x="863749" y="242433"/>
                    <a:pt x="870198" y="234644"/>
                  </a:cubicBezTo>
                  <a:cubicBezTo>
                    <a:pt x="876647" y="226856"/>
                    <a:pt x="879872" y="214081"/>
                    <a:pt x="879872" y="196321"/>
                  </a:cubicBezTo>
                  <a:cubicBezTo>
                    <a:pt x="879872" y="179752"/>
                    <a:pt x="876548" y="167449"/>
                    <a:pt x="869900" y="159412"/>
                  </a:cubicBezTo>
                  <a:cubicBezTo>
                    <a:pt x="863253" y="151375"/>
                    <a:pt x="855018" y="147357"/>
                    <a:pt x="845195" y="147357"/>
                  </a:cubicBezTo>
                  <a:close/>
                  <a:moveTo>
                    <a:pt x="1879997" y="146315"/>
                  </a:moveTo>
                  <a:cubicBezTo>
                    <a:pt x="1870869" y="146315"/>
                    <a:pt x="1863328" y="149639"/>
                    <a:pt x="1857375" y="156286"/>
                  </a:cubicBezTo>
                  <a:cubicBezTo>
                    <a:pt x="1851422" y="162934"/>
                    <a:pt x="1848495" y="171963"/>
                    <a:pt x="1848594" y="183373"/>
                  </a:cubicBezTo>
                  <a:lnTo>
                    <a:pt x="1911102" y="183373"/>
                  </a:lnTo>
                  <a:cubicBezTo>
                    <a:pt x="1910804" y="171268"/>
                    <a:pt x="1907679" y="162066"/>
                    <a:pt x="1901726" y="155766"/>
                  </a:cubicBezTo>
                  <a:cubicBezTo>
                    <a:pt x="1895773" y="149465"/>
                    <a:pt x="1888530" y="146315"/>
                    <a:pt x="1879997" y="146315"/>
                  </a:cubicBezTo>
                  <a:close/>
                  <a:moveTo>
                    <a:pt x="1721941" y="117889"/>
                  </a:moveTo>
                  <a:lnTo>
                    <a:pt x="1763762" y="117889"/>
                  </a:lnTo>
                  <a:lnTo>
                    <a:pt x="1763762" y="275944"/>
                  </a:lnTo>
                  <a:lnTo>
                    <a:pt x="1721941" y="275944"/>
                  </a:lnTo>
                  <a:close/>
                  <a:moveTo>
                    <a:pt x="588466" y="117889"/>
                  </a:moveTo>
                  <a:lnTo>
                    <a:pt x="630287" y="117889"/>
                  </a:lnTo>
                  <a:lnTo>
                    <a:pt x="630287" y="275944"/>
                  </a:lnTo>
                  <a:lnTo>
                    <a:pt x="588466" y="275944"/>
                  </a:lnTo>
                  <a:close/>
                  <a:moveTo>
                    <a:pt x="2079278" y="114317"/>
                  </a:moveTo>
                  <a:cubicBezTo>
                    <a:pt x="2088505" y="114317"/>
                    <a:pt x="2096939" y="115979"/>
                    <a:pt x="2104578" y="119303"/>
                  </a:cubicBezTo>
                  <a:cubicBezTo>
                    <a:pt x="2112218" y="122626"/>
                    <a:pt x="2117998" y="126868"/>
                    <a:pt x="2121917" y="132027"/>
                  </a:cubicBezTo>
                  <a:cubicBezTo>
                    <a:pt x="2125836" y="137187"/>
                    <a:pt x="2128565" y="143041"/>
                    <a:pt x="2130102" y="149589"/>
                  </a:cubicBezTo>
                  <a:cubicBezTo>
                    <a:pt x="2131640" y="156138"/>
                    <a:pt x="2132409" y="165514"/>
                    <a:pt x="2132409" y="177718"/>
                  </a:cubicBezTo>
                  <a:lnTo>
                    <a:pt x="2132409" y="275944"/>
                  </a:lnTo>
                  <a:lnTo>
                    <a:pt x="2090589" y="275944"/>
                  </a:lnTo>
                  <a:lnTo>
                    <a:pt x="2090589" y="195279"/>
                  </a:lnTo>
                  <a:cubicBezTo>
                    <a:pt x="2090589" y="178214"/>
                    <a:pt x="2089696" y="167176"/>
                    <a:pt x="2087910" y="162165"/>
                  </a:cubicBezTo>
                  <a:cubicBezTo>
                    <a:pt x="2086124" y="157155"/>
                    <a:pt x="2083222" y="153260"/>
                    <a:pt x="2079203" y="150482"/>
                  </a:cubicBezTo>
                  <a:cubicBezTo>
                    <a:pt x="2075185" y="147704"/>
                    <a:pt x="2070348" y="146315"/>
                    <a:pt x="2064692" y="146315"/>
                  </a:cubicBezTo>
                  <a:cubicBezTo>
                    <a:pt x="2057450" y="146315"/>
                    <a:pt x="2050951" y="148299"/>
                    <a:pt x="2045196" y="152268"/>
                  </a:cubicBezTo>
                  <a:cubicBezTo>
                    <a:pt x="2039441" y="156237"/>
                    <a:pt x="2035497" y="161495"/>
                    <a:pt x="2033364" y="168044"/>
                  </a:cubicBezTo>
                  <a:cubicBezTo>
                    <a:pt x="2031231" y="174592"/>
                    <a:pt x="2030164" y="186697"/>
                    <a:pt x="2030164" y="204358"/>
                  </a:cubicBezTo>
                  <a:lnTo>
                    <a:pt x="2030164" y="275944"/>
                  </a:lnTo>
                  <a:lnTo>
                    <a:pt x="1988344" y="275944"/>
                  </a:lnTo>
                  <a:lnTo>
                    <a:pt x="1988344" y="117889"/>
                  </a:lnTo>
                  <a:lnTo>
                    <a:pt x="2027188" y="117889"/>
                  </a:lnTo>
                  <a:lnTo>
                    <a:pt x="2027188" y="141106"/>
                  </a:lnTo>
                  <a:cubicBezTo>
                    <a:pt x="2040979" y="123247"/>
                    <a:pt x="2058343" y="114317"/>
                    <a:pt x="2079278" y="114317"/>
                  </a:cubicBezTo>
                  <a:close/>
                  <a:moveTo>
                    <a:pt x="1877467" y="114317"/>
                  </a:moveTo>
                  <a:cubicBezTo>
                    <a:pt x="1900982" y="114317"/>
                    <a:pt x="1919536" y="122081"/>
                    <a:pt x="1933129" y="137608"/>
                  </a:cubicBezTo>
                  <a:cubicBezTo>
                    <a:pt x="1946721" y="153136"/>
                    <a:pt x="1953220" y="176924"/>
                    <a:pt x="1952625" y="208972"/>
                  </a:cubicBezTo>
                  <a:lnTo>
                    <a:pt x="1847850" y="208972"/>
                  </a:lnTo>
                  <a:cubicBezTo>
                    <a:pt x="1848148" y="221374"/>
                    <a:pt x="1851521" y="231023"/>
                    <a:pt x="1857970" y="237919"/>
                  </a:cubicBezTo>
                  <a:cubicBezTo>
                    <a:pt x="1864419" y="244814"/>
                    <a:pt x="1872456" y="248262"/>
                    <a:pt x="1882080" y="248262"/>
                  </a:cubicBezTo>
                  <a:cubicBezTo>
                    <a:pt x="1888629" y="248262"/>
                    <a:pt x="1894136" y="246476"/>
                    <a:pt x="1898600" y="242904"/>
                  </a:cubicBezTo>
                  <a:cubicBezTo>
                    <a:pt x="1903065" y="239333"/>
                    <a:pt x="1906439" y="233578"/>
                    <a:pt x="1908721" y="225640"/>
                  </a:cubicBezTo>
                  <a:lnTo>
                    <a:pt x="1950393" y="232635"/>
                  </a:lnTo>
                  <a:cubicBezTo>
                    <a:pt x="1945035" y="247915"/>
                    <a:pt x="1936576" y="259548"/>
                    <a:pt x="1925017" y="267535"/>
                  </a:cubicBezTo>
                  <a:cubicBezTo>
                    <a:pt x="1913458" y="275523"/>
                    <a:pt x="1898997" y="279516"/>
                    <a:pt x="1881634" y="279516"/>
                  </a:cubicBezTo>
                  <a:cubicBezTo>
                    <a:pt x="1854150" y="279516"/>
                    <a:pt x="1833811" y="270537"/>
                    <a:pt x="1820614" y="252578"/>
                  </a:cubicBezTo>
                  <a:cubicBezTo>
                    <a:pt x="1810196" y="238191"/>
                    <a:pt x="1804987" y="220034"/>
                    <a:pt x="1804987" y="198107"/>
                  </a:cubicBezTo>
                  <a:cubicBezTo>
                    <a:pt x="1804987" y="171913"/>
                    <a:pt x="1811834" y="151400"/>
                    <a:pt x="1825526" y="136567"/>
                  </a:cubicBezTo>
                  <a:cubicBezTo>
                    <a:pt x="1839218" y="121734"/>
                    <a:pt x="1856532" y="114317"/>
                    <a:pt x="1877467" y="114317"/>
                  </a:cubicBezTo>
                  <a:close/>
                  <a:moveTo>
                    <a:pt x="1671191" y="114317"/>
                  </a:moveTo>
                  <a:cubicBezTo>
                    <a:pt x="1680716" y="114317"/>
                    <a:pt x="1689894" y="116946"/>
                    <a:pt x="1698724" y="122205"/>
                  </a:cubicBezTo>
                  <a:lnTo>
                    <a:pt x="1685776" y="158668"/>
                  </a:lnTo>
                  <a:cubicBezTo>
                    <a:pt x="1678732" y="154104"/>
                    <a:pt x="1672183" y="151822"/>
                    <a:pt x="1666131" y="151822"/>
                  </a:cubicBezTo>
                  <a:cubicBezTo>
                    <a:pt x="1660277" y="151822"/>
                    <a:pt x="1655316" y="153434"/>
                    <a:pt x="1651248" y="156658"/>
                  </a:cubicBezTo>
                  <a:cubicBezTo>
                    <a:pt x="1647180" y="159883"/>
                    <a:pt x="1643980" y="165712"/>
                    <a:pt x="1641649" y="174146"/>
                  </a:cubicBezTo>
                  <a:cubicBezTo>
                    <a:pt x="1639317" y="182579"/>
                    <a:pt x="1638151" y="200240"/>
                    <a:pt x="1638151" y="227129"/>
                  </a:cubicBezTo>
                  <a:lnTo>
                    <a:pt x="1638151" y="275944"/>
                  </a:lnTo>
                  <a:lnTo>
                    <a:pt x="1596331" y="275944"/>
                  </a:lnTo>
                  <a:lnTo>
                    <a:pt x="1596331" y="117889"/>
                  </a:lnTo>
                  <a:lnTo>
                    <a:pt x="1635175" y="117889"/>
                  </a:lnTo>
                  <a:lnTo>
                    <a:pt x="1635175" y="140362"/>
                  </a:lnTo>
                  <a:cubicBezTo>
                    <a:pt x="1641822" y="129745"/>
                    <a:pt x="1647800" y="122750"/>
                    <a:pt x="1653108" y="119377"/>
                  </a:cubicBezTo>
                  <a:cubicBezTo>
                    <a:pt x="1658417" y="116004"/>
                    <a:pt x="1664444" y="114317"/>
                    <a:pt x="1671191" y="114317"/>
                  </a:cubicBezTo>
                  <a:close/>
                  <a:moveTo>
                    <a:pt x="1193155" y="114317"/>
                  </a:moveTo>
                  <a:cubicBezTo>
                    <a:pt x="1211808" y="114317"/>
                    <a:pt x="1225699" y="116525"/>
                    <a:pt x="1234827" y="120940"/>
                  </a:cubicBezTo>
                  <a:cubicBezTo>
                    <a:pt x="1243955" y="125355"/>
                    <a:pt x="1250380" y="130961"/>
                    <a:pt x="1254100" y="137757"/>
                  </a:cubicBezTo>
                  <a:cubicBezTo>
                    <a:pt x="1257821" y="144554"/>
                    <a:pt x="1259681" y="157031"/>
                    <a:pt x="1259681" y="175188"/>
                  </a:cubicBezTo>
                  <a:lnTo>
                    <a:pt x="1259235" y="224003"/>
                  </a:lnTo>
                  <a:cubicBezTo>
                    <a:pt x="1259235" y="237894"/>
                    <a:pt x="1259905" y="248138"/>
                    <a:pt x="1261244" y="254736"/>
                  </a:cubicBezTo>
                  <a:cubicBezTo>
                    <a:pt x="1262583" y="261334"/>
                    <a:pt x="1265089" y="268404"/>
                    <a:pt x="1268760" y="275944"/>
                  </a:cubicBezTo>
                  <a:lnTo>
                    <a:pt x="1227386" y="275944"/>
                  </a:lnTo>
                  <a:cubicBezTo>
                    <a:pt x="1226294" y="273166"/>
                    <a:pt x="1224955" y="269049"/>
                    <a:pt x="1223367" y="263591"/>
                  </a:cubicBezTo>
                  <a:cubicBezTo>
                    <a:pt x="1222673" y="261111"/>
                    <a:pt x="1222177" y="259474"/>
                    <a:pt x="1221879" y="258680"/>
                  </a:cubicBezTo>
                  <a:cubicBezTo>
                    <a:pt x="1214735" y="265625"/>
                    <a:pt x="1207095" y="270834"/>
                    <a:pt x="1198959" y="274307"/>
                  </a:cubicBezTo>
                  <a:cubicBezTo>
                    <a:pt x="1190823" y="277780"/>
                    <a:pt x="1182142" y="279516"/>
                    <a:pt x="1172915" y="279516"/>
                  </a:cubicBezTo>
                  <a:cubicBezTo>
                    <a:pt x="1156643" y="279516"/>
                    <a:pt x="1143819" y="275101"/>
                    <a:pt x="1134442" y="266270"/>
                  </a:cubicBezTo>
                  <a:cubicBezTo>
                    <a:pt x="1125066" y="257440"/>
                    <a:pt x="1120378" y="246278"/>
                    <a:pt x="1120378" y="232784"/>
                  </a:cubicBezTo>
                  <a:cubicBezTo>
                    <a:pt x="1120378" y="223854"/>
                    <a:pt x="1122511" y="215892"/>
                    <a:pt x="1126778" y="208897"/>
                  </a:cubicBezTo>
                  <a:cubicBezTo>
                    <a:pt x="1131044" y="201902"/>
                    <a:pt x="1137022" y="196544"/>
                    <a:pt x="1144712" y="192824"/>
                  </a:cubicBezTo>
                  <a:cubicBezTo>
                    <a:pt x="1152401" y="189103"/>
                    <a:pt x="1163489" y="185854"/>
                    <a:pt x="1177975" y="183075"/>
                  </a:cubicBezTo>
                  <a:cubicBezTo>
                    <a:pt x="1197521" y="179404"/>
                    <a:pt x="1211064" y="175981"/>
                    <a:pt x="1218605" y="172806"/>
                  </a:cubicBezTo>
                  <a:lnTo>
                    <a:pt x="1218605" y="168639"/>
                  </a:lnTo>
                  <a:cubicBezTo>
                    <a:pt x="1218605" y="160602"/>
                    <a:pt x="1216620" y="154873"/>
                    <a:pt x="1212652" y="151450"/>
                  </a:cubicBezTo>
                  <a:cubicBezTo>
                    <a:pt x="1208683" y="148026"/>
                    <a:pt x="1201192" y="146315"/>
                    <a:pt x="1190179" y="146315"/>
                  </a:cubicBezTo>
                  <a:cubicBezTo>
                    <a:pt x="1182737" y="146315"/>
                    <a:pt x="1176933" y="147778"/>
                    <a:pt x="1172766" y="150705"/>
                  </a:cubicBezTo>
                  <a:cubicBezTo>
                    <a:pt x="1168598" y="153632"/>
                    <a:pt x="1165225" y="158767"/>
                    <a:pt x="1162645" y="166109"/>
                  </a:cubicBezTo>
                  <a:lnTo>
                    <a:pt x="1124694" y="159263"/>
                  </a:lnTo>
                  <a:cubicBezTo>
                    <a:pt x="1128961" y="143983"/>
                    <a:pt x="1136303" y="132672"/>
                    <a:pt x="1146721" y="125330"/>
                  </a:cubicBezTo>
                  <a:cubicBezTo>
                    <a:pt x="1157139" y="117988"/>
                    <a:pt x="1172617" y="114317"/>
                    <a:pt x="1193155" y="114317"/>
                  </a:cubicBezTo>
                  <a:close/>
                  <a:moveTo>
                    <a:pt x="856506" y="114317"/>
                  </a:moveTo>
                  <a:cubicBezTo>
                    <a:pt x="874861" y="114317"/>
                    <a:pt x="890439" y="121510"/>
                    <a:pt x="903238" y="135897"/>
                  </a:cubicBezTo>
                  <a:cubicBezTo>
                    <a:pt x="916037" y="150284"/>
                    <a:pt x="922437" y="170326"/>
                    <a:pt x="922437" y="196024"/>
                  </a:cubicBezTo>
                  <a:cubicBezTo>
                    <a:pt x="922437" y="222416"/>
                    <a:pt x="915987" y="242929"/>
                    <a:pt x="903089" y="257564"/>
                  </a:cubicBezTo>
                  <a:cubicBezTo>
                    <a:pt x="890191" y="272199"/>
                    <a:pt x="874564" y="279516"/>
                    <a:pt x="856208" y="279516"/>
                  </a:cubicBezTo>
                  <a:cubicBezTo>
                    <a:pt x="847477" y="279516"/>
                    <a:pt x="839564" y="277780"/>
                    <a:pt x="832470" y="274307"/>
                  </a:cubicBezTo>
                  <a:cubicBezTo>
                    <a:pt x="825376" y="270834"/>
                    <a:pt x="817910" y="264881"/>
                    <a:pt x="810072" y="256448"/>
                  </a:cubicBezTo>
                  <a:lnTo>
                    <a:pt x="810072" y="336071"/>
                  </a:lnTo>
                  <a:lnTo>
                    <a:pt x="768251" y="336071"/>
                  </a:lnTo>
                  <a:lnTo>
                    <a:pt x="768251" y="117889"/>
                  </a:lnTo>
                  <a:lnTo>
                    <a:pt x="807244" y="117889"/>
                  </a:lnTo>
                  <a:lnTo>
                    <a:pt x="807244" y="141106"/>
                  </a:lnTo>
                  <a:cubicBezTo>
                    <a:pt x="812304" y="133168"/>
                    <a:pt x="819150" y="126719"/>
                    <a:pt x="827782" y="121758"/>
                  </a:cubicBezTo>
                  <a:cubicBezTo>
                    <a:pt x="836414" y="116797"/>
                    <a:pt x="845989" y="114317"/>
                    <a:pt x="856506" y="114317"/>
                  </a:cubicBezTo>
                  <a:close/>
                  <a:moveTo>
                    <a:pt x="479227" y="114317"/>
                  </a:moveTo>
                  <a:cubicBezTo>
                    <a:pt x="503138" y="114317"/>
                    <a:pt x="522734" y="122081"/>
                    <a:pt x="538014" y="137608"/>
                  </a:cubicBezTo>
                  <a:cubicBezTo>
                    <a:pt x="553293" y="153136"/>
                    <a:pt x="560933" y="172757"/>
                    <a:pt x="560933" y="196470"/>
                  </a:cubicBezTo>
                  <a:cubicBezTo>
                    <a:pt x="560933" y="220382"/>
                    <a:pt x="553219" y="240201"/>
                    <a:pt x="537791" y="255927"/>
                  </a:cubicBezTo>
                  <a:cubicBezTo>
                    <a:pt x="522362" y="271653"/>
                    <a:pt x="502940" y="279516"/>
                    <a:pt x="479524" y="279516"/>
                  </a:cubicBezTo>
                  <a:cubicBezTo>
                    <a:pt x="465038" y="279516"/>
                    <a:pt x="451222" y="276242"/>
                    <a:pt x="438076" y="269693"/>
                  </a:cubicBezTo>
                  <a:cubicBezTo>
                    <a:pt x="424929" y="263145"/>
                    <a:pt x="414933" y="253546"/>
                    <a:pt x="408087" y="240895"/>
                  </a:cubicBezTo>
                  <a:cubicBezTo>
                    <a:pt x="401241" y="228245"/>
                    <a:pt x="397818" y="212841"/>
                    <a:pt x="397818" y="194684"/>
                  </a:cubicBezTo>
                  <a:cubicBezTo>
                    <a:pt x="397818" y="180793"/>
                    <a:pt x="401241" y="167349"/>
                    <a:pt x="408087" y="154352"/>
                  </a:cubicBezTo>
                  <a:cubicBezTo>
                    <a:pt x="414933" y="141354"/>
                    <a:pt x="424632" y="131432"/>
                    <a:pt x="437183" y="124586"/>
                  </a:cubicBezTo>
                  <a:cubicBezTo>
                    <a:pt x="449734" y="117740"/>
                    <a:pt x="463749" y="114317"/>
                    <a:pt x="479227" y="114317"/>
                  </a:cubicBezTo>
                  <a:close/>
                  <a:moveTo>
                    <a:pt x="1537246" y="62078"/>
                  </a:moveTo>
                  <a:lnTo>
                    <a:pt x="1537246" y="117889"/>
                  </a:lnTo>
                  <a:lnTo>
                    <a:pt x="1565821" y="117889"/>
                  </a:lnTo>
                  <a:lnTo>
                    <a:pt x="1565821" y="151226"/>
                  </a:lnTo>
                  <a:lnTo>
                    <a:pt x="1537246" y="151226"/>
                  </a:lnTo>
                  <a:lnTo>
                    <a:pt x="1537246" y="214925"/>
                  </a:lnTo>
                  <a:cubicBezTo>
                    <a:pt x="1537246" y="227823"/>
                    <a:pt x="1537519" y="235339"/>
                    <a:pt x="1538064" y="237472"/>
                  </a:cubicBezTo>
                  <a:cubicBezTo>
                    <a:pt x="1538610" y="239605"/>
                    <a:pt x="1539850" y="241367"/>
                    <a:pt x="1541785" y="242756"/>
                  </a:cubicBezTo>
                  <a:cubicBezTo>
                    <a:pt x="1543720" y="244145"/>
                    <a:pt x="1546076" y="244839"/>
                    <a:pt x="1548854" y="244839"/>
                  </a:cubicBezTo>
                  <a:cubicBezTo>
                    <a:pt x="1552724" y="244839"/>
                    <a:pt x="1558330" y="243500"/>
                    <a:pt x="1565672" y="240821"/>
                  </a:cubicBezTo>
                  <a:lnTo>
                    <a:pt x="1569244" y="273265"/>
                  </a:lnTo>
                  <a:cubicBezTo>
                    <a:pt x="1559520" y="277433"/>
                    <a:pt x="1548507" y="279516"/>
                    <a:pt x="1536204" y="279516"/>
                  </a:cubicBezTo>
                  <a:cubicBezTo>
                    <a:pt x="1528663" y="279516"/>
                    <a:pt x="1521867" y="278251"/>
                    <a:pt x="1515815" y="275721"/>
                  </a:cubicBezTo>
                  <a:cubicBezTo>
                    <a:pt x="1509762" y="273191"/>
                    <a:pt x="1505322" y="269917"/>
                    <a:pt x="1502494" y="265898"/>
                  </a:cubicBezTo>
                  <a:cubicBezTo>
                    <a:pt x="1499667" y="261880"/>
                    <a:pt x="1497707" y="256448"/>
                    <a:pt x="1496616" y="249602"/>
                  </a:cubicBezTo>
                  <a:cubicBezTo>
                    <a:pt x="1495723" y="244740"/>
                    <a:pt x="1495276" y="234917"/>
                    <a:pt x="1495276" y="220134"/>
                  </a:cubicBezTo>
                  <a:lnTo>
                    <a:pt x="1495276" y="151226"/>
                  </a:lnTo>
                  <a:lnTo>
                    <a:pt x="1476077" y="151226"/>
                  </a:lnTo>
                  <a:lnTo>
                    <a:pt x="1476077" y="117889"/>
                  </a:lnTo>
                  <a:lnTo>
                    <a:pt x="1495276" y="117889"/>
                  </a:lnTo>
                  <a:lnTo>
                    <a:pt x="1495276" y="86486"/>
                  </a:lnTo>
                  <a:close/>
                  <a:moveTo>
                    <a:pt x="1346746" y="62078"/>
                  </a:moveTo>
                  <a:lnTo>
                    <a:pt x="1346746" y="117889"/>
                  </a:lnTo>
                  <a:lnTo>
                    <a:pt x="1375321" y="117889"/>
                  </a:lnTo>
                  <a:lnTo>
                    <a:pt x="1375321" y="151226"/>
                  </a:lnTo>
                  <a:lnTo>
                    <a:pt x="1346746" y="151226"/>
                  </a:lnTo>
                  <a:lnTo>
                    <a:pt x="1346746" y="214925"/>
                  </a:lnTo>
                  <a:cubicBezTo>
                    <a:pt x="1346746" y="227823"/>
                    <a:pt x="1347019" y="235339"/>
                    <a:pt x="1347564" y="237472"/>
                  </a:cubicBezTo>
                  <a:cubicBezTo>
                    <a:pt x="1348110" y="239605"/>
                    <a:pt x="1349350" y="241367"/>
                    <a:pt x="1351285" y="242756"/>
                  </a:cubicBezTo>
                  <a:cubicBezTo>
                    <a:pt x="1353220" y="244145"/>
                    <a:pt x="1355576" y="244839"/>
                    <a:pt x="1358354" y="244839"/>
                  </a:cubicBezTo>
                  <a:cubicBezTo>
                    <a:pt x="1362224" y="244839"/>
                    <a:pt x="1367830" y="243500"/>
                    <a:pt x="1375172" y="240821"/>
                  </a:cubicBezTo>
                  <a:lnTo>
                    <a:pt x="1378744" y="273265"/>
                  </a:lnTo>
                  <a:cubicBezTo>
                    <a:pt x="1369020" y="277433"/>
                    <a:pt x="1358007" y="279516"/>
                    <a:pt x="1345704" y="279516"/>
                  </a:cubicBezTo>
                  <a:cubicBezTo>
                    <a:pt x="1338163" y="279516"/>
                    <a:pt x="1331367" y="278251"/>
                    <a:pt x="1325315" y="275721"/>
                  </a:cubicBezTo>
                  <a:cubicBezTo>
                    <a:pt x="1319262" y="273191"/>
                    <a:pt x="1314822" y="269917"/>
                    <a:pt x="1311994" y="265898"/>
                  </a:cubicBezTo>
                  <a:cubicBezTo>
                    <a:pt x="1309167" y="261880"/>
                    <a:pt x="1307207" y="256448"/>
                    <a:pt x="1306116" y="249602"/>
                  </a:cubicBezTo>
                  <a:cubicBezTo>
                    <a:pt x="1305223" y="244740"/>
                    <a:pt x="1304776" y="234917"/>
                    <a:pt x="1304776" y="220134"/>
                  </a:cubicBezTo>
                  <a:lnTo>
                    <a:pt x="1304776" y="151226"/>
                  </a:lnTo>
                  <a:lnTo>
                    <a:pt x="1285577" y="151226"/>
                  </a:lnTo>
                  <a:lnTo>
                    <a:pt x="1285577" y="117889"/>
                  </a:lnTo>
                  <a:lnTo>
                    <a:pt x="1304776" y="117889"/>
                  </a:lnTo>
                  <a:lnTo>
                    <a:pt x="1304776" y="86486"/>
                  </a:lnTo>
                  <a:close/>
                  <a:moveTo>
                    <a:pt x="1721941" y="57762"/>
                  </a:moveTo>
                  <a:lnTo>
                    <a:pt x="1763762" y="57762"/>
                  </a:lnTo>
                  <a:lnTo>
                    <a:pt x="1763762" y="96458"/>
                  </a:lnTo>
                  <a:lnTo>
                    <a:pt x="1721941" y="96458"/>
                  </a:lnTo>
                  <a:close/>
                  <a:moveTo>
                    <a:pt x="950268" y="57762"/>
                  </a:moveTo>
                  <a:lnTo>
                    <a:pt x="992088" y="57762"/>
                  </a:lnTo>
                  <a:lnTo>
                    <a:pt x="992088" y="137981"/>
                  </a:lnTo>
                  <a:cubicBezTo>
                    <a:pt x="1005582" y="122205"/>
                    <a:pt x="1021705" y="114317"/>
                    <a:pt x="1040457" y="114317"/>
                  </a:cubicBezTo>
                  <a:cubicBezTo>
                    <a:pt x="1050082" y="114317"/>
                    <a:pt x="1058763" y="116103"/>
                    <a:pt x="1066502" y="119675"/>
                  </a:cubicBezTo>
                  <a:cubicBezTo>
                    <a:pt x="1074241" y="123247"/>
                    <a:pt x="1080070" y="127811"/>
                    <a:pt x="1083990" y="133367"/>
                  </a:cubicBezTo>
                  <a:cubicBezTo>
                    <a:pt x="1087909" y="138923"/>
                    <a:pt x="1090588" y="145075"/>
                    <a:pt x="1092026" y="151822"/>
                  </a:cubicBezTo>
                  <a:cubicBezTo>
                    <a:pt x="1093465" y="158568"/>
                    <a:pt x="1094184" y="169036"/>
                    <a:pt x="1094184" y="183224"/>
                  </a:cubicBezTo>
                  <a:lnTo>
                    <a:pt x="1094184" y="275944"/>
                  </a:lnTo>
                  <a:lnTo>
                    <a:pt x="1052364" y="275944"/>
                  </a:lnTo>
                  <a:lnTo>
                    <a:pt x="1052364" y="192452"/>
                  </a:lnTo>
                  <a:cubicBezTo>
                    <a:pt x="1052364" y="175882"/>
                    <a:pt x="1051570" y="165365"/>
                    <a:pt x="1049982" y="160900"/>
                  </a:cubicBezTo>
                  <a:cubicBezTo>
                    <a:pt x="1048395" y="156435"/>
                    <a:pt x="1045592" y="152888"/>
                    <a:pt x="1041574" y="150259"/>
                  </a:cubicBezTo>
                  <a:cubicBezTo>
                    <a:pt x="1037555" y="147630"/>
                    <a:pt x="1032520" y="146315"/>
                    <a:pt x="1026468" y="146315"/>
                  </a:cubicBezTo>
                  <a:cubicBezTo>
                    <a:pt x="1019522" y="146315"/>
                    <a:pt x="1013321" y="148002"/>
                    <a:pt x="1007864" y="151375"/>
                  </a:cubicBezTo>
                  <a:cubicBezTo>
                    <a:pt x="1002407" y="154749"/>
                    <a:pt x="998414" y="159833"/>
                    <a:pt x="995883" y="166630"/>
                  </a:cubicBezTo>
                  <a:cubicBezTo>
                    <a:pt x="993353" y="173426"/>
                    <a:pt x="992088" y="183472"/>
                    <a:pt x="992088" y="196768"/>
                  </a:cubicBezTo>
                  <a:lnTo>
                    <a:pt x="992088" y="275944"/>
                  </a:lnTo>
                  <a:lnTo>
                    <a:pt x="950268" y="275944"/>
                  </a:lnTo>
                  <a:close/>
                  <a:moveTo>
                    <a:pt x="588466" y="57762"/>
                  </a:moveTo>
                  <a:lnTo>
                    <a:pt x="630287" y="57762"/>
                  </a:lnTo>
                  <a:lnTo>
                    <a:pt x="630287" y="96458"/>
                  </a:lnTo>
                  <a:lnTo>
                    <a:pt x="588466" y="96458"/>
                  </a:lnTo>
                  <a:close/>
                  <a:moveTo>
                    <a:pt x="226368" y="57762"/>
                  </a:moveTo>
                  <a:lnTo>
                    <a:pt x="268188" y="57762"/>
                  </a:lnTo>
                  <a:lnTo>
                    <a:pt x="268188" y="137981"/>
                  </a:lnTo>
                  <a:cubicBezTo>
                    <a:pt x="281682" y="122205"/>
                    <a:pt x="297805" y="114317"/>
                    <a:pt x="316558" y="114317"/>
                  </a:cubicBezTo>
                  <a:cubicBezTo>
                    <a:pt x="326182" y="114317"/>
                    <a:pt x="334863" y="116103"/>
                    <a:pt x="342602" y="119675"/>
                  </a:cubicBezTo>
                  <a:cubicBezTo>
                    <a:pt x="350341" y="123247"/>
                    <a:pt x="356171" y="127811"/>
                    <a:pt x="360090" y="133367"/>
                  </a:cubicBezTo>
                  <a:cubicBezTo>
                    <a:pt x="364009" y="138923"/>
                    <a:pt x="366688" y="145075"/>
                    <a:pt x="368126" y="151822"/>
                  </a:cubicBezTo>
                  <a:cubicBezTo>
                    <a:pt x="369565" y="158568"/>
                    <a:pt x="370284" y="169036"/>
                    <a:pt x="370284" y="183224"/>
                  </a:cubicBezTo>
                  <a:lnTo>
                    <a:pt x="370284" y="275944"/>
                  </a:lnTo>
                  <a:lnTo>
                    <a:pt x="328464" y="275944"/>
                  </a:lnTo>
                  <a:lnTo>
                    <a:pt x="328464" y="192452"/>
                  </a:lnTo>
                  <a:cubicBezTo>
                    <a:pt x="328464" y="175882"/>
                    <a:pt x="327670" y="165365"/>
                    <a:pt x="326083" y="160900"/>
                  </a:cubicBezTo>
                  <a:cubicBezTo>
                    <a:pt x="324495" y="156435"/>
                    <a:pt x="321692" y="152888"/>
                    <a:pt x="317674" y="150259"/>
                  </a:cubicBezTo>
                  <a:cubicBezTo>
                    <a:pt x="313655" y="147630"/>
                    <a:pt x="308620" y="146315"/>
                    <a:pt x="302568" y="146315"/>
                  </a:cubicBezTo>
                  <a:cubicBezTo>
                    <a:pt x="295622" y="146315"/>
                    <a:pt x="289421" y="148002"/>
                    <a:pt x="283964" y="151375"/>
                  </a:cubicBezTo>
                  <a:cubicBezTo>
                    <a:pt x="278507" y="154749"/>
                    <a:pt x="274514" y="159833"/>
                    <a:pt x="271983" y="166630"/>
                  </a:cubicBezTo>
                  <a:cubicBezTo>
                    <a:pt x="269453" y="173426"/>
                    <a:pt x="268188" y="183472"/>
                    <a:pt x="268188" y="196768"/>
                  </a:cubicBezTo>
                  <a:lnTo>
                    <a:pt x="268188" y="275944"/>
                  </a:lnTo>
                  <a:lnTo>
                    <a:pt x="226368" y="275944"/>
                  </a:lnTo>
                  <a:close/>
                  <a:moveTo>
                    <a:pt x="1859756" y="54042"/>
                  </a:moveTo>
                  <a:lnTo>
                    <a:pt x="1898452" y="54042"/>
                  </a:lnTo>
                  <a:lnTo>
                    <a:pt x="1929259" y="97946"/>
                  </a:lnTo>
                  <a:lnTo>
                    <a:pt x="1895624" y="97946"/>
                  </a:lnTo>
                  <a:lnTo>
                    <a:pt x="1878360" y="75770"/>
                  </a:lnTo>
                  <a:lnTo>
                    <a:pt x="1862286" y="97946"/>
                  </a:lnTo>
                  <a:lnTo>
                    <a:pt x="1828502" y="97946"/>
                  </a:lnTo>
                  <a:close/>
                  <a:moveTo>
                    <a:pt x="1193899" y="54042"/>
                  </a:moveTo>
                  <a:lnTo>
                    <a:pt x="1240780" y="54042"/>
                  </a:lnTo>
                  <a:lnTo>
                    <a:pt x="1199852" y="98541"/>
                  </a:lnTo>
                  <a:lnTo>
                    <a:pt x="1173361" y="98541"/>
                  </a:lnTo>
                  <a:close/>
                  <a:moveTo>
                    <a:pt x="460177" y="54042"/>
                  </a:moveTo>
                  <a:lnTo>
                    <a:pt x="498872" y="54042"/>
                  </a:lnTo>
                  <a:lnTo>
                    <a:pt x="529679" y="97946"/>
                  </a:lnTo>
                  <a:lnTo>
                    <a:pt x="496044" y="97946"/>
                  </a:lnTo>
                  <a:lnTo>
                    <a:pt x="478780" y="75770"/>
                  </a:lnTo>
                  <a:lnTo>
                    <a:pt x="462707" y="97946"/>
                  </a:lnTo>
                  <a:lnTo>
                    <a:pt x="428923" y="97946"/>
                  </a:lnTo>
                  <a:close/>
                  <a:moveTo>
                    <a:pt x="102096" y="54042"/>
                  </a:moveTo>
                  <a:cubicBezTo>
                    <a:pt x="128786" y="54042"/>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7"/>
                    <a:pt x="45393" y="139518"/>
                    <a:pt x="45393" y="165514"/>
                  </a:cubicBezTo>
                  <a:cubicBezTo>
                    <a:pt x="45393" y="193097"/>
                    <a:pt x="50354" y="212742"/>
                    <a:pt x="60275" y="224450"/>
                  </a:cubicBezTo>
                  <a:cubicBezTo>
                    <a:pt x="70197" y="236158"/>
                    <a:pt x="83096" y="242011"/>
                    <a:pt x="98971" y="242011"/>
                  </a:cubicBezTo>
                  <a:cubicBezTo>
                    <a:pt x="110679" y="242011"/>
                    <a:pt x="120749" y="238291"/>
                    <a:pt x="129183" y="230849"/>
                  </a:cubicBezTo>
                  <a:cubicBezTo>
                    <a:pt x="137616" y="223408"/>
                    <a:pt x="143669" y="211700"/>
                    <a:pt x="147340" y="195726"/>
                  </a:cubicBezTo>
                  <a:lnTo>
                    <a:pt x="190054"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80"/>
                    <a:pt x="0" y="203118"/>
                    <a:pt x="0" y="168788"/>
                  </a:cubicBezTo>
                  <a:cubicBezTo>
                    <a:pt x="0" y="132474"/>
                    <a:pt x="9376" y="104271"/>
                    <a:pt x="28129" y="84179"/>
                  </a:cubicBezTo>
                  <a:cubicBezTo>
                    <a:pt x="46881" y="64087"/>
                    <a:pt x="71537" y="54042"/>
                    <a:pt x="102096" y="54042"/>
                  </a:cubicBezTo>
                  <a:close/>
                  <a:moveTo>
                    <a:pt x="431899" y="4035"/>
                  </a:moveTo>
                  <a:lnTo>
                    <a:pt x="478780" y="4035"/>
                  </a:lnTo>
                  <a:lnTo>
                    <a:pt x="499318" y="46005"/>
                  </a:lnTo>
                  <a:lnTo>
                    <a:pt x="472976" y="46005"/>
                  </a:lnTo>
                  <a:close/>
                  <a:moveTo>
                    <a:pt x="1870770" y="17"/>
                  </a:moveTo>
                  <a:cubicBezTo>
                    <a:pt x="1882973" y="116"/>
                    <a:pt x="1892945" y="2100"/>
                    <a:pt x="1900684" y="5970"/>
                  </a:cubicBezTo>
                  <a:cubicBezTo>
                    <a:pt x="1909217" y="10137"/>
                    <a:pt x="1913582" y="15942"/>
                    <a:pt x="1913781" y="23383"/>
                  </a:cubicBezTo>
                  <a:cubicBezTo>
                    <a:pt x="1914178" y="33702"/>
                    <a:pt x="1905149" y="40002"/>
                    <a:pt x="1886694" y="42284"/>
                  </a:cubicBezTo>
                  <a:lnTo>
                    <a:pt x="1886694" y="49725"/>
                  </a:lnTo>
                  <a:lnTo>
                    <a:pt x="1870025" y="49725"/>
                  </a:lnTo>
                  <a:lnTo>
                    <a:pt x="1870025" y="33354"/>
                  </a:lnTo>
                  <a:cubicBezTo>
                    <a:pt x="1875681" y="32759"/>
                    <a:pt x="1879302" y="32213"/>
                    <a:pt x="1880890" y="31717"/>
                  </a:cubicBezTo>
                  <a:cubicBezTo>
                    <a:pt x="1886148" y="30427"/>
                    <a:pt x="1888827" y="28145"/>
                    <a:pt x="1888927" y="24871"/>
                  </a:cubicBezTo>
                  <a:cubicBezTo>
                    <a:pt x="1889026" y="22589"/>
                    <a:pt x="1887637" y="20654"/>
                    <a:pt x="1884759" y="19067"/>
                  </a:cubicBezTo>
                  <a:cubicBezTo>
                    <a:pt x="1880592" y="16785"/>
                    <a:pt x="1873994" y="15644"/>
                    <a:pt x="1864965" y="15644"/>
                  </a:cubicBezTo>
                  <a:cubicBezTo>
                    <a:pt x="1861889" y="15644"/>
                    <a:pt x="1857226" y="15842"/>
                    <a:pt x="1850975" y="16239"/>
                  </a:cubicBezTo>
                  <a:lnTo>
                    <a:pt x="1849338" y="1059"/>
                  </a:lnTo>
                  <a:cubicBezTo>
                    <a:pt x="1853208" y="265"/>
                    <a:pt x="1860352" y="-82"/>
                    <a:pt x="1870770"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6" name="TextBox 25">
              <a:extLst>
                <a:ext uri="{FF2B5EF4-FFF2-40B4-BE49-F238E27FC236}">
                  <a16:creationId xmlns:a16="http://schemas.microsoft.com/office/drawing/2014/main" id="{C7D8CEE4-126C-4ACF-A1A0-EBA174D6B816}"/>
                </a:ext>
              </a:extLst>
            </p:cNvPr>
            <p:cNvSpPr txBox="1">
              <a:spLocks noChangeAspect="1"/>
            </p:cNvSpPr>
            <p:nvPr>
              <p:custDataLst>
                <p:tags r:id="rId6"/>
              </p:custDataLst>
            </p:nvPr>
          </p:nvSpPr>
          <p:spPr>
            <a:xfrm>
              <a:off x="8697132" y="4491449"/>
              <a:ext cx="2127684" cy="703064"/>
            </a:xfrm>
            <a:custGeom>
              <a:avLst/>
              <a:gdLst/>
              <a:ahLst/>
              <a:cxnLst/>
              <a:rect l="l" t="t" r="r" b="b"/>
              <a:pathLst>
                <a:path w="2127684" h="703064">
                  <a:moveTo>
                    <a:pt x="2034034" y="661244"/>
                  </a:moveTo>
                  <a:lnTo>
                    <a:pt x="2075854" y="661244"/>
                  </a:lnTo>
                  <a:lnTo>
                    <a:pt x="2075854" y="703064"/>
                  </a:lnTo>
                  <a:lnTo>
                    <a:pt x="2034034" y="703064"/>
                  </a:lnTo>
                  <a:close/>
                  <a:moveTo>
                    <a:pt x="949672" y="515839"/>
                  </a:moveTo>
                  <a:cubicBezTo>
                    <a:pt x="938361" y="515839"/>
                    <a:pt x="929184" y="520006"/>
                    <a:pt x="922139" y="528340"/>
                  </a:cubicBezTo>
                  <a:cubicBezTo>
                    <a:pt x="914698" y="537171"/>
                    <a:pt x="910977" y="549176"/>
                    <a:pt x="910977" y="564356"/>
                  </a:cubicBezTo>
                  <a:cubicBezTo>
                    <a:pt x="910977" y="579537"/>
                    <a:pt x="914698" y="591542"/>
                    <a:pt x="922139" y="600373"/>
                  </a:cubicBezTo>
                  <a:cubicBezTo>
                    <a:pt x="929184" y="608707"/>
                    <a:pt x="938361" y="612874"/>
                    <a:pt x="949672" y="612874"/>
                  </a:cubicBezTo>
                  <a:cubicBezTo>
                    <a:pt x="960983" y="612874"/>
                    <a:pt x="970111" y="608707"/>
                    <a:pt x="977057" y="600373"/>
                  </a:cubicBezTo>
                  <a:cubicBezTo>
                    <a:pt x="984498" y="591542"/>
                    <a:pt x="988219" y="579438"/>
                    <a:pt x="988219" y="564059"/>
                  </a:cubicBezTo>
                  <a:cubicBezTo>
                    <a:pt x="988219" y="548978"/>
                    <a:pt x="984498" y="537071"/>
                    <a:pt x="977057" y="528340"/>
                  </a:cubicBezTo>
                  <a:cubicBezTo>
                    <a:pt x="970111" y="520006"/>
                    <a:pt x="960983" y="515839"/>
                    <a:pt x="949672" y="515839"/>
                  </a:cubicBezTo>
                  <a:close/>
                  <a:moveTo>
                    <a:pt x="425797" y="515839"/>
                  </a:moveTo>
                  <a:cubicBezTo>
                    <a:pt x="414883" y="515839"/>
                    <a:pt x="405705" y="520006"/>
                    <a:pt x="398264" y="528340"/>
                  </a:cubicBezTo>
                  <a:cubicBezTo>
                    <a:pt x="390823" y="536674"/>
                    <a:pt x="387102" y="548680"/>
                    <a:pt x="387102" y="564356"/>
                  </a:cubicBezTo>
                  <a:cubicBezTo>
                    <a:pt x="387102" y="580033"/>
                    <a:pt x="390823" y="592039"/>
                    <a:pt x="398264" y="600373"/>
                  </a:cubicBezTo>
                  <a:cubicBezTo>
                    <a:pt x="405705" y="608707"/>
                    <a:pt x="414883" y="612874"/>
                    <a:pt x="425797" y="612874"/>
                  </a:cubicBezTo>
                  <a:cubicBezTo>
                    <a:pt x="436711" y="612874"/>
                    <a:pt x="445864" y="608707"/>
                    <a:pt x="453256" y="600373"/>
                  </a:cubicBezTo>
                  <a:cubicBezTo>
                    <a:pt x="460648" y="592039"/>
                    <a:pt x="464344" y="579934"/>
                    <a:pt x="464344" y="564059"/>
                  </a:cubicBezTo>
                  <a:cubicBezTo>
                    <a:pt x="464344" y="548581"/>
                    <a:pt x="460648" y="536674"/>
                    <a:pt x="453256" y="528340"/>
                  </a:cubicBezTo>
                  <a:cubicBezTo>
                    <a:pt x="445864" y="520006"/>
                    <a:pt x="436711" y="515839"/>
                    <a:pt x="425797" y="515839"/>
                  </a:cubicBezTo>
                  <a:close/>
                  <a:moveTo>
                    <a:pt x="2055018" y="513755"/>
                  </a:moveTo>
                  <a:cubicBezTo>
                    <a:pt x="2045891" y="513755"/>
                    <a:pt x="2038350" y="517079"/>
                    <a:pt x="2032397" y="523726"/>
                  </a:cubicBezTo>
                  <a:cubicBezTo>
                    <a:pt x="2026444" y="530374"/>
                    <a:pt x="2023517" y="539403"/>
                    <a:pt x="2023616" y="550813"/>
                  </a:cubicBezTo>
                  <a:lnTo>
                    <a:pt x="2086124" y="550813"/>
                  </a:lnTo>
                  <a:cubicBezTo>
                    <a:pt x="2085826" y="538708"/>
                    <a:pt x="2082701" y="529506"/>
                    <a:pt x="2076748" y="523206"/>
                  </a:cubicBezTo>
                  <a:cubicBezTo>
                    <a:pt x="2070794" y="516905"/>
                    <a:pt x="2063552" y="513755"/>
                    <a:pt x="2055018" y="513755"/>
                  </a:cubicBezTo>
                  <a:close/>
                  <a:moveTo>
                    <a:pt x="1531144" y="513755"/>
                  </a:moveTo>
                  <a:cubicBezTo>
                    <a:pt x="1522016" y="513755"/>
                    <a:pt x="1514475" y="517079"/>
                    <a:pt x="1508522" y="523726"/>
                  </a:cubicBezTo>
                  <a:cubicBezTo>
                    <a:pt x="1502569" y="530374"/>
                    <a:pt x="1499642" y="539403"/>
                    <a:pt x="1499741" y="550813"/>
                  </a:cubicBezTo>
                  <a:lnTo>
                    <a:pt x="1562249" y="550813"/>
                  </a:lnTo>
                  <a:cubicBezTo>
                    <a:pt x="1561951" y="538708"/>
                    <a:pt x="1558826" y="529506"/>
                    <a:pt x="1552873" y="523206"/>
                  </a:cubicBezTo>
                  <a:cubicBezTo>
                    <a:pt x="1546920" y="516905"/>
                    <a:pt x="1539676" y="513755"/>
                    <a:pt x="1531144" y="513755"/>
                  </a:cubicBezTo>
                  <a:close/>
                  <a:moveTo>
                    <a:pt x="534888" y="485329"/>
                  </a:moveTo>
                  <a:lnTo>
                    <a:pt x="576709" y="485329"/>
                  </a:lnTo>
                  <a:lnTo>
                    <a:pt x="576709" y="643384"/>
                  </a:lnTo>
                  <a:lnTo>
                    <a:pt x="534888" y="643384"/>
                  </a:lnTo>
                  <a:close/>
                  <a:moveTo>
                    <a:pt x="2052488" y="481757"/>
                  </a:moveTo>
                  <a:cubicBezTo>
                    <a:pt x="2076003" y="481757"/>
                    <a:pt x="2094558" y="489521"/>
                    <a:pt x="2108150" y="505048"/>
                  </a:cubicBezTo>
                  <a:cubicBezTo>
                    <a:pt x="2121743" y="520576"/>
                    <a:pt x="2128242" y="544364"/>
                    <a:pt x="2127647" y="576412"/>
                  </a:cubicBezTo>
                  <a:lnTo>
                    <a:pt x="2022872" y="576412"/>
                  </a:lnTo>
                  <a:cubicBezTo>
                    <a:pt x="2023170" y="588814"/>
                    <a:pt x="2026543" y="598463"/>
                    <a:pt x="2032992" y="605359"/>
                  </a:cubicBezTo>
                  <a:cubicBezTo>
                    <a:pt x="2039441" y="612254"/>
                    <a:pt x="2047478" y="615702"/>
                    <a:pt x="2057102" y="615702"/>
                  </a:cubicBezTo>
                  <a:cubicBezTo>
                    <a:pt x="2063651" y="615702"/>
                    <a:pt x="2069157" y="613916"/>
                    <a:pt x="2073622" y="610344"/>
                  </a:cubicBezTo>
                  <a:cubicBezTo>
                    <a:pt x="2078087" y="606772"/>
                    <a:pt x="2081460" y="601018"/>
                    <a:pt x="2083742" y="593080"/>
                  </a:cubicBezTo>
                  <a:lnTo>
                    <a:pt x="2125414" y="600075"/>
                  </a:lnTo>
                  <a:cubicBezTo>
                    <a:pt x="2120056" y="615355"/>
                    <a:pt x="2111598" y="626988"/>
                    <a:pt x="2100039" y="634975"/>
                  </a:cubicBezTo>
                  <a:cubicBezTo>
                    <a:pt x="2088480" y="642963"/>
                    <a:pt x="2074019" y="646956"/>
                    <a:pt x="2056656" y="646956"/>
                  </a:cubicBezTo>
                  <a:cubicBezTo>
                    <a:pt x="2029172" y="646956"/>
                    <a:pt x="2008832" y="637977"/>
                    <a:pt x="1995636" y="620018"/>
                  </a:cubicBezTo>
                  <a:cubicBezTo>
                    <a:pt x="1985218" y="605632"/>
                    <a:pt x="1980009" y="587474"/>
                    <a:pt x="1980009" y="565547"/>
                  </a:cubicBezTo>
                  <a:cubicBezTo>
                    <a:pt x="1980009" y="539353"/>
                    <a:pt x="1986856" y="518840"/>
                    <a:pt x="2000548" y="504007"/>
                  </a:cubicBezTo>
                  <a:cubicBezTo>
                    <a:pt x="2014240" y="489174"/>
                    <a:pt x="2031554" y="481757"/>
                    <a:pt x="2052488" y="481757"/>
                  </a:cubicBezTo>
                  <a:close/>
                  <a:moveTo>
                    <a:pt x="1810196" y="481757"/>
                  </a:moveTo>
                  <a:cubicBezTo>
                    <a:pt x="1820317" y="481757"/>
                    <a:pt x="1829098" y="483840"/>
                    <a:pt x="1836539" y="488008"/>
                  </a:cubicBezTo>
                  <a:cubicBezTo>
                    <a:pt x="1843980" y="492175"/>
                    <a:pt x="1850082" y="498475"/>
                    <a:pt x="1854845" y="506909"/>
                  </a:cubicBezTo>
                  <a:cubicBezTo>
                    <a:pt x="1861790" y="498475"/>
                    <a:pt x="1869281" y="492175"/>
                    <a:pt x="1877318" y="488008"/>
                  </a:cubicBezTo>
                  <a:cubicBezTo>
                    <a:pt x="1885355" y="483840"/>
                    <a:pt x="1893937" y="481757"/>
                    <a:pt x="1903065" y="481757"/>
                  </a:cubicBezTo>
                  <a:cubicBezTo>
                    <a:pt x="1914674" y="481757"/>
                    <a:pt x="1924496" y="484113"/>
                    <a:pt x="1932533" y="488826"/>
                  </a:cubicBezTo>
                  <a:cubicBezTo>
                    <a:pt x="1940570" y="493539"/>
                    <a:pt x="1946572" y="500460"/>
                    <a:pt x="1950542" y="509588"/>
                  </a:cubicBezTo>
                  <a:cubicBezTo>
                    <a:pt x="1953419" y="516335"/>
                    <a:pt x="1954858" y="527249"/>
                    <a:pt x="1954858" y="542330"/>
                  </a:cubicBezTo>
                  <a:lnTo>
                    <a:pt x="1954858" y="643384"/>
                  </a:lnTo>
                  <a:lnTo>
                    <a:pt x="1913037" y="643384"/>
                  </a:lnTo>
                  <a:lnTo>
                    <a:pt x="1913037" y="553046"/>
                  </a:lnTo>
                  <a:cubicBezTo>
                    <a:pt x="1913037" y="537369"/>
                    <a:pt x="1911598" y="527249"/>
                    <a:pt x="1908721" y="522685"/>
                  </a:cubicBezTo>
                  <a:cubicBezTo>
                    <a:pt x="1904851" y="516731"/>
                    <a:pt x="1898898" y="513755"/>
                    <a:pt x="1890861" y="513755"/>
                  </a:cubicBezTo>
                  <a:cubicBezTo>
                    <a:pt x="1885008" y="513755"/>
                    <a:pt x="1879501" y="515541"/>
                    <a:pt x="1874342" y="519113"/>
                  </a:cubicBezTo>
                  <a:cubicBezTo>
                    <a:pt x="1869182" y="522685"/>
                    <a:pt x="1865461" y="527918"/>
                    <a:pt x="1863179" y="534814"/>
                  </a:cubicBezTo>
                  <a:cubicBezTo>
                    <a:pt x="1860897" y="541710"/>
                    <a:pt x="1859756" y="552599"/>
                    <a:pt x="1859756" y="567482"/>
                  </a:cubicBezTo>
                  <a:lnTo>
                    <a:pt x="1859756" y="643384"/>
                  </a:lnTo>
                  <a:lnTo>
                    <a:pt x="1817936" y="643384"/>
                  </a:lnTo>
                  <a:lnTo>
                    <a:pt x="1817936" y="556766"/>
                  </a:lnTo>
                  <a:cubicBezTo>
                    <a:pt x="1817936" y="541387"/>
                    <a:pt x="1817192" y="531465"/>
                    <a:pt x="1815703" y="527001"/>
                  </a:cubicBezTo>
                  <a:cubicBezTo>
                    <a:pt x="1814215" y="522536"/>
                    <a:pt x="1811908" y="519212"/>
                    <a:pt x="1808782" y="517029"/>
                  </a:cubicBezTo>
                  <a:cubicBezTo>
                    <a:pt x="1805657" y="514846"/>
                    <a:pt x="1801416" y="513755"/>
                    <a:pt x="1796058" y="513755"/>
                  </a:cubicBezTo>
                  <a:cubicBezTo>
                    <a:pt x="1789609" y="513755"/>
                    <a:pt x="1783804" y="515491"/>
                    <a:pt x="1778645" y="518964"/>
                  </a:cubicBezTo>
                  <a:cubicBezTo>
                    <a:pt x="1773486" y="522437"/>
                    <a:pt x="1769790" y="527447"/>
                    <a:pt x="1767557" y="533996"/>
                  </a:cubicBezTo>
                  <a:cubicBezTo>
                    <a:pt x="1765325" y="540544"/>
                    <a:pt x="1764208" y="551408"/>
                    <a:pt x="1764208" y="566589"/>
                  </a:cubicBezTo>
                  <a:lnTo>
                    <a:pt x="1764208" y="643384"/>
                  </a:lnTo>
                  <a:lnTo>
                    <a:pt x="1722388" y="643384"/>
                  </a:lnTo>
                  <a:lnTo>
                    <a:pt x="1722388" y="485329"/>
                  </a:lnTo>
                  <a:lnTo>
                    <a:pt x="1760934" y="485329"/>
                  </a:lnTo>
                  <a:lnTo>
                    <a:pt x="1760934" y="506909"/>
                  </a:lnTo>
                  <a:cubicBezTo>
                    <a:pt x="1774726" y="490141"/>
                    <a:pt x="1791146" y="481757"/>
                    <a:pt x="1810196" y="481757"/>
                  </a:cubicBezTo>
                  <a:close/>
                  <a:moveTo>
                    <a:pt x="1528614" y="481757"/>
                  </a:moveTo>
                  <a:cubicBezTo>
                    <a:pt x="1552128" y="481757"/>
                    <a:pt x="1570682" y="489521"/>
                    <a:pt x="1584275" y="505048"/>
                  </a:cubicBezTo>
                  <a:cubicBezTo>
                    <a:pt x="1597868" y="520576"/>
                    <a:pt x="1604367" y="544364"/>
                    <a:pt x="1603772" y="576412"/>
                  </a:cubicBezTo>
                  <a:lnTo>
                    <a:pt x="1498997" y="576412"/>
                  </a:lnTo>
                  <a:cubicBezTo>
                    <a:pt x="1499294" y="588814"/>
                    <a:pt x="1502668" y="598463"/>
                    <a:pt x="1509117" y="605359"/>
                  </a:cubicBezTo>
                  <a:cubicBezTo>
                    <a:pt x="1515566" y="612254"/>
                    <a:pt x="1523603" y="615702"/>
                    <a:pt x="1533227" y="615702"/>
                  </a:cubicBezTo>
                  <a:cubicBezTo>
                    <a:pt x="1539776" y="615702"/>
                    <a:pt x="1545282" y="613916"/>
                    <a:pt x="1549747" y="610344"/>
                  </a:cubicBezTo>
                  <a:cubicBezTo>
                    <a:pt x="1554212" y="606772"/>
                    <a:pt x="1557586" y="601018"/>
                    <a:pt x="1559868" y="593080"/>
                  </a:cubicBezTo>
                  <a:lnTo>
                    <a:pt x="1601540" y="600075"/>
                  </a:lnTo>
                  <a:cubicBezTo>
                    <a:pt x="1596182" y="615355"/>
                    <a:pt x="1587723" y="626988"/>
                    <a:pt x="1576164" y="634975"/>
                  </a:cubicBezTo>
                  <a:cubicBezTo>
                    <a:pt x="1564605" y="642963"/>
                    <a:pt x="1550144" y="646956"/>
                    <a:pt x="1532781" y="646956"/>
                  </a:cubicBezTo>
                  <a:cubicBezTo>
                    <a:pt x="1505297" y="646956"/>
                    <a:pt x="1484958" y="637977"/>
                    <a:pt x="1471761" y="620018"/>
                  </a:cubicBezTo>
                  <a:cubicBezTo>
                    <a:pt x="1461343" y="605632"/>
                    <a:pt x="1456134" y="587474"/>
                    <a:pt x="1456134" y="565547"/>
                  </a:cubicBezTo>
                  <a:cubicBezTo>
                    <a:pt x="1456134" y="539353"/>
                    <a:pt x="1462980" y="518840"/>
                    <a:pt x="1476673" y="504007"/>
                  </a:cubicBezTo>
                  <a:cubicBezTo>
                    <a:pt x="1490365" y="489174"/>
                    <a:pt x="1507678" y="481757"/>
                    <a:pt x="1528614" y="481757"/>
                  </a:cubicBezTo>
                  <a:close/>
                  <a:moveTo>
                    <a:pt x="949523" y="481757"/>
                  </a:moveTo>
                  <a:cubicBezTo>
                    <a:pt x="973435" y="481757"/>
                    <a:pt x="993031" y="489496"/>
                    <a:pt x="1008310" y="504974"/>
                  </a:cubicBezTo>
                  <a:cubicBezTo>
                    <a:pt x="1022102" y="519063"/>
                    <a:pt x="1029692" y="536476"/>
                    <a:pt x="1031081" y="557213"/>
                  </a:cubicBezTo>
                  <a:cubicBezTo>
                    <a:pt x="1043980" y="551954"/>
                    <a:pt x="1050627" y="541933"/>
                    <a:pt x="1051024" y="527149"/>
                  </a:cubicBezTo>
                  <a:lnTo>
                    <a:pt x="1030784" y="527149"/>
                  </a:lnTo>
                  <a:lnTo>
                    <a:pt x="1030784" y="485329"/>
                  </a:lnTo>
                  <a:lnTo>
                    <a:pt x="1072604" y="485329"/>
                  </a:lnTo>
                  <a:lnTo>
                    <a:pt x="1072604" y="515243"/>
                  </a:lnTo>
                  <a:cubicBezTo>
                    <a:pt x="1072604" y="527546"/>
                    <a:pt x="1071538" y="537171"/>
                    <a:pt x="1069404" y="544116"/>
                  </a:cubicBezTo>
                  <a:cubicBezTo>
                    <a:pt x="1067271" y="551061"/>
                    <a:pt x="1063327" y="557262"/>
                    <a:pt x="1057573" y="562719"/>
                  </a:cubicBezTo>
                  <a:cubicBezTo>
                    <a:pt x="1050925" y="569169"/>
                    <a:pt x="1041846" y="574229"/>
                    <a:pt x="1030337" y="577900"/>
                  </a:cubicBezTo>
                  <a:cubicBezTo>
                    <a:pt x="1027857" y="595660"/>
                    <a:pt x="1020465" y="610791"/>
                    <a:pt x="1008162" y="623292"/>
                  </a:cubicBezTo>
                  <a:cubicBezTo>
                    <a:pt x="992684" y="639068"/>
                    <a:pt x="973237" y="646956"/>
                    <a:pt x="949821" y="646956"/>
                  </a:cubicBezTo>
                  <a:cubicBezTo>
                    <a:pt x="934839" y="646956"/>
                    <a:pt x="921048" y="643682"/>
                    <a:pt x="908447" y="637133"/>
                  </a:cubicBezTo>
                  <a:cubicBezTo>
                    <a:pt x="895052" y="630188"/>
                    <a:pt x="884982" y="620489"/>
                    <a:pt x="878235" y="608038"/>
                  </a:cubicBezTo>
                  <a:cubicBezTo>
                    <a:pt x="871488" y="595586"/>
                    <a:pt x="868114" y="580281"/>
                    <a:pt x="868114" y="562124"/>
                  </a:cubicBezTo>
                  <a:cubicBezTo>
                    <a:pt x="868114" y="547837"/>
                    <a:pt x="871538" y="534392"/>
                    <a:pt x="878384" y="521792"/>
                  </a:cubicBezTo>
                  <a:cubicBezTo>
                    <a:pt x="885527" y="508596"/>
                    <a:pt x="895300" y="498624"/>
                    <a:pt x="907703" y="491877"/>
                  </a:cubicBezTo>
                  <a:cubicBezTo>
                    <a:pt x="920105" y="485130"/>
                    <a:pt x="934045" y="481757"/>
                    <a:pt x="949523" y="481757"/>
                  </a:cubicBezTo>
                  <a:close/>
                  <a:moveTo>
                    <a:pt x="773757" y="481757"/>
                  </a:moveTo>
                  <a:cubicBezTo>
                    <a:pt x="793006" y="481757"/>
                    <a:pt x="808310" y="485899"/>
                    <a:pt x="819671" y="494184"/>
                  </a:cubicBezTo>
                  <a:cubicBezTo>
                    <a:pt x="831031" y="502469"/>
                    <a:pt x="839192" y="515094"/>
                    <a:pt x="844153" y="532061"/>
                  </a:cubicBezTo>
                  <a:lnTo>
                    <a:pt x="802928" y="539502"/>
                  </a:lnTo>
                  <a:cubicBezTo>
                    <a:pt x="801539" y="531267"/>
                    <a:pt x="798388" y="525066"/>
                    <a:pt x="793477" y="520899"/>
                  </a:cubicBezTo>
                  <a:cubicBezTo>
                    <a:pt x="788566" y="516731"/>
                    <a:pt x="782191" y="514648"/>
                    <a:pt x="774353" y="514648"/>
                  </a:cubicBezTo>
                  <a:cubicBezTo>
                    <a:pt x="763935" y="514648"/>
                    <a:pt x="755625" y="518245"/>
                    <a:pt x="749424" y="525438"/>
                  </a:cubicBezTo>
                  <a:cubicBezTo>
                    <a:pt x="743223" y="532631"/>
                    <a:pt x="740122" y="544662"/>
                    <a:pt x="740122" y="561529"/>
                  </a:cubicBezTo>
                  <a:cubicBezTo>
                    <a:pt x="740122" y="580281"/>
                    <a:pt x="743272" y="593527"/>
                    <a:pt x="749573" y="601266"/>
                  </a:cubicBezTo>
                  <a:cubicBezTo>
                    <a:pt x="755873" y="609005"/>
                    <a:pt x="764332" y="612874"/>
                    <a:pt x="774948" y="612874"/>
                  </a:cubicBezTo>
                  <a:cubicBezTo>
                    <a:pt x="782886" y="612874"/>
                    <a:pt x="789384" y="610617"/>
                    <a:pt x="794444" y="606103"/>
                  </a:cubicBezTo>
                  <a:cubicBezTo>
                    <a:pt x="799505" y="601588"/>
                    <a:pt x="803076" y="593824"/>
                    <a:pt x="805160" y="582811"/>
                  </a:cubicBezTo>
                  <a:lnTo>
                    <a:pt x="846237" y="589806"/>
                  </a:lnTo>
                  <a:cubicBezTo>
                    <a:pt x="841970" y="608658"/>
                    <a:pt x="833785" y="622896"/>
                    <a:pt x="821680" y="632520"/>
                  </a:cubicBezTo>
                  <a:cubicBezTo>
                    <a:pt x="809575" y="642144"/>
                    <a:pt x="793353" y="646956"/>
                    <a:pt x="773013" y="646956"/>
                  </a:cubicBezTo>
                  <a:cubicBezTo>
                    <a:pt x="749895" y="646956"/>
                    <a:pt x="731465" y="639664"/>
                    <a:pt x="717724" y="625078"/>
                  </a:cubicBezTo>
                  <a:cubicBezTo>
                    <a:pt x="703982" y="610493"/>
                    <a:pt x="697111" y="590302"/>
                    <a:pt x="697111" y="564505"/>
                  </a:cubicBezTo>
                  <a:cubicBezTo>
                    <a:pt x="697111" y="538411"/>
                    <a:pt x="704007" y="518096"/>
                    <a:pt x="717798" y="503560"/>
                  </a:cubicBezTo>
                  <a:cubicBezTo>
                    <a:pt x="731589" y="489025"/>
                    <a:pt x="750242" y="481757"/>
                    <a:pt x="773757" y="481757"/>
                  </a:cubicBezTo>
                  <a:close/>
                  <a:moveTo>
                    <a:pt x="425648" y="481757"/>
                  </a:moveTo>
                  <a:cubicBezTo>
                    <a:pt x="449560" y="481757"/>
                    <a:pt x="469156" y="489521"/>
                    <a:pt x="484436" y="505048"/>
                  </a:cubicBezTo>
                  <a:cubicBezTo>
                    <a:pt x="499715" y="520576"/>
                    <a:pt x="507355" y="540197"/>
                    <a:pt x="507355" y="563910"/>
                  </a:cubicBezTo>
                  <a:cubicBezTo>
                    <a:pt x="507355" y="587822"/>
                    <a:pt x="499641" y="607641"/>
                    <a:pt x="484212" y="623367"/>
                  </a:cubicBezTo>
                  <a:cubicBezTo>
                    <a:pt x="468784" y="639093"/>
                    <a:pt x="449362" y="646956"/>
                    <a:pt x="425946" y="646956"/>
                  </a:cubicBezTo>
                  <a:cubicBezTo>
                    <a:pt x="411460" y="646956"/>
                    <a:pt x="397644" y="643682"/>
                    <a:pt x="384497" y="637133"/>
                  </a:cubicBezTo>
                  <a:cubicBezTo>
                    <a:pt x="371351" y="630585"/>
                    <a:pt x="361355" y="620986"/>
                    <a:pt x="354509" y="608335"/>
                  </a:cubicBezTo>
                  <a:cubicBezTo>
                    <a:pt x="347662" y="595685"/>
                    <a:pt x="344239" y="580281"/>
                    <a:pt x="344239" y="562124"/>
                  </a:cubicBezTo>
                  <a:cubicBezTo>
                    <a:pt x="344239" y="548233"/>
                    <a:pt x="347662" y="534789"/>
                    <a:pt x="354509" y="521792"/>
                  </a:cubicBezTo>
                  <a:cubicBezTo>
                    <a:pt x="361355" y="508794"/>
                    <a:pt x="371053" y="498872"/>
                    <a:pt x="383604" y="492026"/>
                  </a:cubicBezTo>
                  <a:cubicBezTo>
                    <a:pt x="396156" y="485180"/>
                    <a:pt x="410170" y="481757"/>
                    <a:pt x="425648" y="481757"/>
                  </a:cubicBezTo>
                  <a:close/>
                  <a:moveTo>
                    <a:pt x="1226493" y="429518"/>
                  </a:moveTo>
                  <a:lnTo>
                    <a:pt x="1226493" y="485329"/>
                  </a:lnTo>
                  <a:lnTo>
                    <a:pt x="1255068" y="485329"/>
                  </a:lnTo>
                  <a:lnTo>
                    <a:pt x="1255068" y="518666"/>
                  </a:lnTo>
                  <a:lnTo>
                    <a:pt x="1226493" y="518666"/>
                  </a:lnTo>
                  <a:lnTo>
                    <a:pt x="1226493" y="582365"/>
                  </a:lnTo>
                  <a:cubicBezTo>
                    <a:pt x="1226493" y="595263"/>
                    <a:pt x="1226765" y="602779"/>
                    <a:pt x="1227311" y="604912"/>
                  </a:cubicBezTo>
                  <a:cubicBezTo>
                    <a:pt x="1227857" y="607045"/>
                    <a:pt x="1229097" y="608806"/>
                    <a:pt x="1231032" y="610196"/>
                  </a:cubicBezTo>
                  <a:cubicBezTo>
                    <a:pt x="1232967" y="611585"/>
                    <a:pt x="1235323" y="612279"/>
                    <a:pt x="1238101" y="612279"/>
                  </a:cubicBezTo>
                  <a:cubicBezTo>
                    <a:pt x="1241971" y="612279"/>
                    <a:pt x="1247577" y="610940"/>
                    <a:pt x="1254919" y="608261"/>
                  </a:cubicBezTo>
                  <a:lnTo>
                    <a:pt x="1258491" y="640705"/>
                  </a:lnTo>
                  <a:cubicBezTo>
                    <a:pt x="1248767" y="644872"/>
                    <a:pt x="1237754" y="646956"/>
                    <a:pt x="1225451" y="646956"/>
                  </a:cubicBezTo>
                  <a:cubicBezTo>
                    <a:pt x="1217910" y="646956"/>
                    <a:pt x="1211114" y="645691"/>
                    <a:pt x="1205061" y="643161"/>
                  </a:cubicBezTo>
                  <a:cubicBezTo>
                    <a:pt x="1199009" y="640631"/>
                    <a:pt x="1194569" y="637357"/>
                    <a:pt x="1191741" y="633338"/>
                  </a:cubicBezTo>
                  <a:cubicBezTo>
                    <a:pt x="1188914" y="629320"/>
                    <a:pt x="1186954" y="623888"/>
                    <a:pt x="1185862" y="617042"/>
                  </a:cubicBezTo>
                  <a:cubicBezTo>
                    <a:pt x="1184970" y="612180"/>
                    <a:pt x="1184523" y="602357"/>
                    <a:pt x="1184523" y="587574"/>
                  </a:cubicBezTo>
                  <a:lnTo>
                    <a:pt x="1184523" y="518666"/>
                  </a:lnTo>
                  <a:lnTo>
                    <a:pt x="1165324" y="518666"/>
                  </a:lnTo>
                  <a:lnTo>
                    <a:pt x="1165324" y="485329"/>
                  </a:lnTo>
                  <a:lnTo>
                    <a:pt x="1184523" y="485329"/>
                  </a:lnTo>
                  <a:lnTo>
                    <a:pt x="1184523" y="453926"/>
                  </a:lnTo>
                  <a:close/>
                  <a:moveTo>
                    <a:pt x="1287214" y="425202"/>
                  </a:moveTo>
                  <a:lnTo>
                    <a:pt x="1329035" y="425202"/>
                  </a:lnTo>
                  <a:lnTo>
                    <a:pt x="1329035" y="505421"/>
                  </a:lnTo>
                  <a:cubicBezTo>
                    <a:pt x="1342529" y="489645"/>
                    <a:pt x="1358652" y="481757"/>
                    <a:pt x="1377404" y="481757"/>
                  </a:cubicBezTo>
                  <a:cubicBezTo>
                    <a:pt x="1387028" y="481757"/>
                    <a:pt x="1395710" y="483543"/>
                    <a:pt x="1403449" y="487115"/>
                  </a:cubicBezTo>
                  <a:cubicBezTo>
                    <a:pt x="1411188" y="490687"/>
                    <a:pt x="1417017" y="495251"/>
                    <a:pt x="1420936" y="500807"/>
                  </a:cubicBezTo>
                  <a:cubicBezTo>
                    <a:pt x="1424856" y="506363"/>
                    <a:pt x="1427534" y="512515"/>
                    <a:pt x="1428973" y="519262"/>
                  </a:cubicBezTo>
                  <a:cubicBezTo>
                    <a:pt x="1430412" y="526008"/>
                    <a:pt x="1431131" y="536476"/>
                    <a:pt x="1431131" y="550664"/>
                  </a:cubicBezTo>
                  <a:lnTo>
                    <a:pt x="1431131" y="643384"/>
                  </a:lnTo>
                  <a:lnTo>
                    <a:pt x="1389310" y="643384"/>
                  </a:lnTo>
                  <a:lnTo>
                    <a:pt x="1389310" y="559892"/>
                  </a:lnTo>
                  <a:cubicBezTo>
                    <a:pt x="1389310" y="543322"/>
                    <a:pt x="1388517" y="532805"/>
                    <a:pt x="1386929" y="528340"/>
                  </a:cubicBezTo>
                  <a:cubicBezTo>
                    <a:pt x="1385342" y="523875"/>
                    <a:pt x="1382539" y="520328"/>
                    <a:pt x="1378520" y="517699"/>
                  </a:cubicBezTo>
                  <a:cubicBezTo>
                    <a:pt x="1374502" y="515070"/>
                    <a:pt x="1369467" y="513755"/>
                    <a:pt x="1363414" y="513755"/>
                  </a:cubicBezTo>
                  <a:cubicBezTo>
                    <a:pt x="1356469" y="513755"/>
                    <a:pt x="1350268" y="515442"/>
                    <a:pt x="1344811" y="518815"/>
                  </a:cubicBezTo>
                  <a:cubicBezTo>
                    <a:pt x="1339354" y="522189"/>
                    <a:pt x="1335360" y="527273"/>
                    <a:pt x="1332830" y="534070"/>
                  </a:cubicBezTo>
                  <a:cubicBezTo>
                    <a:pt x="1330300" y="540866"/>
                    <a:pt x="1329035" y="550912"/>
                    <a:pt x="1329035" y="564208"/>
                  </a:cubicBezTo>
                  <a:lnTo>
                    <a:pt x="1329035" y="643384"/>
                  </a:lnTo>
                  <a:lnTo>
                    <a:pt x="1287214" y="643384"/>
                  </a:lnTo>
                  <a:close/>
                  <a:moveTo>
                    <a:pt x="534888" y="425202"/>
                  </a:moveTo>
                  <a:lnTo>
                    <a:pt x="576709" y="425202"/>
                  </a:lnTo>
                  <a:lnTo>
                    <a:pt x="576709" y="463898"/>
                  </a:lnTo>
                  <a:lnTo>
                    <a:pt x="534888" y="463898"/>
                  </a:lnTo>
                  <a:close/>
                  <a:moveTo>
                    <a:pt x="172789" y="425202"/>
                  </a:moveTo>
                  <a:lnTo>
                    <a:pt x="214610" y="425202"/>
                  </a:lnTo>
                  <a:lnTo>
                    <a:pt x="214610" y="505421"/>
                  </a:lnTo>
                  <a:cubicBezTo>
                    <a:pt x="228104" y="489645"/>
                    <a:pt x="244227" y="481757"/>
                    <a:pt x="262979" y="481757"/>
                  </a:cubicBezTo>
                  <a:cubicBezTo>
                    <a:pt x="272604" y="481757"/>
                    <a:pt x="281285" y="483543"/>
                    <a:pt x="289024" y="487115"/>
                  </a:cubicBezTo>
                  <a:cubicBezTo>
                    <a:pt x="296763" y="490687"/>
                    <a:pt x="302592" y="495251"/>
                    <a:pt x="306512" y="500807"/>
                  </a:cubicBezTo>
                  <a:cubicBezTo>
                    <a:pt x="310431" y="506363"/>
                    <a:pt x="313110" y="512515"/>
                    <a:pt x="314548" y="519262"/>
                  </a:cubicBezTo>
                  <a:cubicBezTo>
                    <a:pt x="315987" y="526008"/>
                    <a:pt x="316706" y="536476"/>
                    <a:pt x="316706" y="550664"/>
                  </a:cubicBezTo>
                  <a:lnTo>
                    <a:pt x="316706" y="643384"/>
                  </a:lnTo>
                  <a:lnTo>
                    <a:pt x="274886" y="643384"/>
                  </a:lnTo>
                  <a:lnTo>
                    <a:pt x="274886" y="559892"/>
                  </a:lnTo>
                  <a:cubicBezTo>
                    <a:pt x="274886" y="543322"/>
                    <a:pt x="274092" y="532805"/>
                    <a:pt x="272504" y="528340"/>
                  </a:cubicBezTo>
                  <a:cubicBezTo>
                    <a:pt x="270917" y="523875"/>
                    <a:pt x="268114" y="520328"/>
                    <a:pt x="264096" y="517699"/>
                  </a:cubicBezTo>
                  <a:cubicBezTo>
                    <a:pt x="260077" y="515070"/>
                    <a:pt x="255042" y="513755"/>
                    <a:pt x="248989" y="513755"/>
                  </a:cubicBezTo>
                  <a:cubicBezTo>
                    <a:pt x="242044" y="513755"/>
                    <a:pt x="235843" y="515442"/>
                    <a:pt x="230386" y="518815"/>
                  </a:cubicBezTo>
                  <a:cubicBezTo>
                    <a:pt x="224929" y="522189"/>
                    <a:pt x="220935" y="527273"/>
                    <a:pt x="218405" y="534070"/>
                  </a:cubicBezTo>
                  <a:cubicBezTo>
                    <a:pt x="215875" y="540866"/>
                    <a:pt x="214610" y="550912"/>
                    <a:pt x="214610" y="564208"/>
                  </a:cubicBezTo>
                  <a:lnTo>
                    <a:pt x="214610" y="643384"/>
                  </a:lnTo>
                  <a:lnTo>
                    <a:pt x="172789" y="643384"/>
                  </a:lnTo>
                  <a:close/>
                  <a:moveTo>
                    <a:pt x="0" y="425202"/>
                  </a:moveTo>
                  <a:lnTo>
                    <a:pt x="41821" y="425202"/>
                  </a:lnTo>
                  <a:lnTo>
                    <a:pt x="41821" y="540990"/>
                  </a:lnTo>
                  <a:lnTo>
                    <a:pt x="90785" y="485329"/>
                  </a:lnTo>
                  <a:lnTo>
                    <a:pt x="142280" y="485329"/>
                  </a:lnTo>
                  <a:lnTo>
                    <a:pt x="88255" y="543074"/>
                  </a:lnTo>
                  <a:lnTo>
                    <a:pt x="146149" y="643384"/>
                  </a:lnTo>
                  <a:lnTo>
                    <a:pt x="101054" y="643384"/>
                  </a:lnTo>
                  <a:lnTo>
                    <a:pt x="61317" y="572393"/>
                  </a:lnTo>
                  <a:lnTo>
                    <a:pt x="41821" y="592783"/>
                  </a:lnTo>
                  <a:lnTo>
                    <a:pt x="41821" y="643384"/>
                  </a:lnTo>
                  <a:lnTo>
                    <a:pt x="0" y="643384"/>
                  </a:lnTo>
                  <a:close/>
                  <a:moveTo>
                    <a:pt x="1510903" y="421481"/>
                  </a:moveTo>
                  <a:lnTo>
                    <a:pt x="1549598" y="421481"/>
                  </a:lnTo>
                  <a:lnTo>
                    <a:pt x="1580406" y="465386"/>
                  </a:lnTo>
                  <a:lnTo>
                    <a:pt x="1546771" y="465386"/>
                  </a:lnTo>
                  <a:lnTo>
                    <a:pt x="1529507" y="443210"/>
                  </a:lnTo>
                  <a:lnTo>
                    <a:pt x="1513433" y="465386"/>
                  </a:lnTo>
                  <a:lnTo>
                    <a:pt x="1479649" y="465386"/>
                  </a:lnTo>
                  <a:close/>
                  <a:moveTo>
                    <a:pt x="418058" y="416273"/>
                  </a:moveTo>
                  <a:cubicBezTo>
                    <a:pt x="430262" y="416372"/>
                    <a:pt x="440234" y="418356"/>
                    <a:pt x="447973" y="422226"/>
                  </a:cubicBezTo>
                  <a:cubicBezTo>
                    <a:pt x="456505" y="426393"/>
                    <a:pt x="460871" y="432197"/>
                    <a:pt x="461070" y="439639"/>
                  </a:cubicBezTo>
                  <a:cubicBezTo>
                    <a:pt x="461466" y="449957"/>
                    <a:pt x="452438" y="456258"/>
                    <a:pt x="433983" y="458540"/>
                  </a:cubicBezTo>
                  <a:lnTo>
                    <a:pt x="433983" y="465981"/>
                  </a:lnTo>
                  <a:lnTo>
                    <a:pt x="417314" y="465981"/>
                  </a:lnTo>
                  <a:lnTo>
                    <a:pt x="417314" y="449610"/>
                  </a:lnTo>
                  <a:cubicBezTo>
                    <a:pt x="422970" y="449015"/>
                    <a:pt x="426591" y="448469"/>
                    <a:pt x="428178" y="447973"/>
                  </a:cubicBezTo>
                  <a:cubicBezTo>
                    <a:pt x="433437" y="446683"/>
                    <a:pt x="436116" y="444401"/>
                    <a:pt x="436215" y="441127"/>
                  </a:cubicBezTo>
                  <a:cubicBezTo>
                    <a:pt x="436314" y="438845"/>
                    <a:pt x="434925" y="436910"/>
                    <a:pt x="432048" y="435323"/>
                  </a:cubicBezTo>
                  <a:cubicBezTo>
                    <a:pt x="427881" y="433040"/>
                    <a:pt x="421283" y="431899"/>
                    <a:pt x="412254" y="431899"/>
                  </a:cubicBezTo>
                  <a:cubicBezTo>
                    <a:pt x="409178" y="431899"/>
                    <a:pt x="404515" y="432098"/>
                    <a:pt x="398264" y="432495"/>
                  </a:cubicBezTo>
                  <a:lnTo>
                    <a:pt x="396627" y="417314"/>
                  </a:lnTo>
                  <a:cubicBezTo>
                    <a:pt x="400496" y="416521"/>
                    <a:pt x="407640" y="416173"/>
                    <a:pt x="418058" y="416273"/>
                  </a:cubicBezTo>
                  <a:close/>
                  <a:moveTo>
                    <a:pt x="1521916" y="367457"/>
                  </a:moveTo>
                  <a:cubicBezTo>
                    <a:pt x="1534120" y="367556"/>
                    <a:pt x="1544092" y="369540"/>
                    <a:pt x="1551831" y="373410"/>
                  </a:cubicBezTo>
                  <a:cubicBezTo>
                    <a:pt x="1560364" y="377577"/>
                    <a:pt x="1564729" y="383381"/>
                    <a:pt x="1564928" y="390823"/>
                  </a:cubicBezTo>
                  <a:cubicBezTo>
                    <a:pt x="1565325" y="401142"/>
                    <a:pt x="1556296" y="407442"/>
                    <a:pt x="1537841" y="409724"/>
                  </a:cubicBezTo>
                  <a:lnTo>
                    <a:pt x="1537841" y="417165"/>
                  </a:lnTo>
                  <a:lnTo>
                    <a:pt x="1521172" y="417165"/>
                  </a:lnTo>
                  <a:lnTo>
                    <a:pt x="1521172" y="400794"/>
                  </a:lnTo>
                  <a:cubicBezTo>
                    <a:pt x="1526828" y="400199"/>
                    <a:pt x="1530449" y="399653"/>
                    <a:pt x="1532037" y="399157"/>
                  </a:cubicBezTo>
                  <a:cubicBezTo>
                    <a:pt x="1537295" y="397867"/>
                    <a:pt x="1539974" y="395585"/>
                    <a:pt x="1540073" y="392311"/>
                  </a:cubicBezTo>
                  <a:cubicBezTo>
                    <a:pt x="1540173" y="390029"/>
                    <a:pt x="1538784" y="388094"/>
                    <a:pt x="1535906" y="386507"/>
                  </a:cubicBezTo>
                  <a:cubicBezTo>
                    <a:pt x="1531739" y="384225"/>
                    <a:pt x="1525141" y="383084"/>
                    <a:pt x="1516112" y="383084"/>
                  </a:cubicBezTo>
                  <a:cubicBezTo>
                    <a:pt x="1513036" y="383084"/>
                    <a:pt x="1508373" y="383282"/>
                    <a:pt x="1502122" y="383679"/>
                  </a:cubicBezTo>
                  <a:lnTo>
                    <a:pt x="1500485" y="368499"/>
                  </a:lnTo>
                  <a:cubicBezTo>
                    <a:pt x="1504355" y="367705"/>
                    <a:pt x="1511498" y="367358"/>
                    <a:pt x="1521916" y="367457"/>
                  </a:cubicBezTo>
                  <a:close/>
                  <a:moveTo>
                    <a:pt x="1660326" y="196007"/>
                  </a:moveTo>
                  <a:cubicBezTo>
                    <a:pt x="1654969" y="197793"/>
                    <a:pt x="1646486" y="199926"/>
                    <a:pt x="1634877" y="202407"/>
                  </a:cubicBezTo>
                  <a:cubicBezTo>
                    <a:pt x="1623268" y="204887"/>
                    <a:pt x="1615678" y="207318"/>
                    <a:pt x="1612106" y="209699"/>
                  </a:cubicBezTo>
                  <a:cubicBezTo>
                    <a:pt x="1606649" y="213569"/>
                    <a:pt x="1603921" y="218480"/>
                    <a:pt x="1603921" y="224433"/>
                  </a:cubicBezTo>
                  <a:cubicBezTo>
                    <a:pt x="1603921" y="230287"/>
                    <a:pt x="1606104" y="235347"/>
                    <a:pt x="1610469" y="239614"/>
                  </a:cubicBezTo>
                  <a:cubicBezTo>
                    <a:pt x="1614835" y="243880"/>
                    <a:pt x="1620391" y="246013"/>
                    <a:pt x="1627138" y="246013"/>
                  </a:cubicBezTo>
                  <a:cubicBezTo>
                    <a:pt x="1634678" y="246013"/>
                    <a:pt x="1641872" y="243533"/>
                    <a:pt x="1648718" y="238572"/>
                  </a:cubicBezTo>
                  <a:cubicBezTo>
                    <a:pt x="1653778" y="234801"/>
                    <a:pt x="1657102" y="230188"/>
                    <a:pt x="1658690" y="224731"/>
                  </a:cubicBezTo>
                  <a:cubicBezTo>
                    <a:pt x="1659781" y="221159"/>
                    <a:pt x="1660326" y="214362"/>
                    <a:pt x="1660326" y="204341"/>
                  </a:cubicBezTo>
                  <a:close/>
                  <a:moveTo>
                    <a:pt x="1083022" y="144364"/>
                  </a:moveTo>
                  <a:cubicBezTo>
                    <a:pt x="1072108" y="144364"/>
                    <a:pt x="1062930" y="148531"/>
                    <a:pt x="1055489" y="156865"/>
                  </a:cubicBezTo>
                  <a:cubicBezTo>
                    <a:pt x="1048048" y="165199"/>
                    <a:pt x="1044327" y="177205"/>
                    <a:pt x="1044327" y="192882"/>
                  </a:cubicBezTo>
                  <a:cubicBezTo>
                    <a:pt x="1044327" y="208558"/>
                    <a:pt x="1048048" y="220564"/>
                    <a:pt x="1055489" y="228898"/>
                  </a:cubicBezTo>
                  <a:cubicBezTo>
                    <a:pt x="1062930" y="237232"/>
                    <a:pt x="1072108" y="241399"/>
                    <a:pt x="1083022" y="241399"/>
                  </a:cubicBezTo>
                  <a:cubicBezTo>
                    <a:pt x="1093936" y="241399"/>
                    <a:pt x="1103089" y="237232"/>
                    <a:pt x="1110481" y="228898"/>
                  </a:cubicBezTo>
                  <a:cubicBezTo>
                    <a:pt x="1117873" y="220564"/>
                    <a:pt x="1121569" y="208459"/>
                    <a:pt x="1121569" y="192584"/>
                  </a:cubicBezTo>
                  <a:cubicBezTo>
                    <a:pt x="1121569" y="177106"/>
                    <a:pt x="1117873" y="165199"/>
                    <a:pt x="1110481" y="156865"/>
                  </a:cubicBezTo>
                  <a:cubicBezTo>
                    <a:pt x="1103089" y="148531"/>
                    <a:pt x="1093936" y="144364"/>
                    <a:pt x="1083022" y="144364"/>
                  </a:cubicBezTo>
                  <a:close/>
                  <a:moveTo>
                    <a:pt x="540097" y="144364"/>
                  </a:moveTo>
                  <a:cubicBezTo>
                    <a:pt x="529183" y="144364"/>
                    <a:pt x="520005" y="148531"/>
                    <a:pt x="512564" y="156865"/>
                  </a:cubicBezTo>
                  <a:cubicBezTo>
                    <a:pt x="505123" y="165199"/>
                    <a:pt x="501402" y="177205"/>
                    <a:pt x="501402" y="192882"/>
                  </a:cubicBezTo>
                  <a:cubicBezTo>
                    <a:pt x="501402" y="208558"/>
                    <a:pt x="505123" y="220564"/>
                    <a:pt x="512564" y="228898"/>
                  </a:cubicBezTo>
                  <a:cubicBezTo>
                    <a:pt x="520005" y="237232"/>
                    <a:pt x="529183" y="241399"/>
                    <a:pt x="540097" y="241399"/>
                  </a:cubicBezTo>
                  <a:cubicBezTo>
                    <a:pt x="551011" y="241399"/>
                    <a:pt x="560164" y="237232"/>
                    <a:pt x="567556" y="228898"/>
                  </a:cubicBezTo>
                  <a:cubicBezTo>
                    <a:pt x="574948" y="220564"/>
                    <a:pt x="578644" y="208459"/>
                    <a:pt x="578644" y="192584"/>
                  </a:cubicBezTo>
                  <a:cubicBezTo>
                    <a:pt x="578644" y="177106"/>
                    <a:pt x="574948" y="165199"/>
                    <a:pt x="567556" y="156865"/>
                  </a:cubicBezTo>
                  <a:cubicBezTo>
                    <a:pt x="560164" y="148531"/>
                    <a:pt x="551011" y="144364"/>
                    <a:pt x="540097" y="144364"/>
                  </a:cubicBezTo>
                  <a:close/>
                  <a:moveTo>
                    <a:pt x="649188" y="113854"/>
                  </a:moveTo>
                  <a:lnTo>
                    <a:pt x="691009" y="113854"/>
                  </a:lnTo>
                  <a:lnTo>
                    <a:pt x="691009" y="271909"/>
                  </a:lnTo>
                  <a:lnTo>
                    <a:pt x="649188" y="271909"/>
                  </a:lnTo>
                  <a:close/>
                  <a:moveTo>
                    <a:pt x="1811982" y="110282"/>
                  </a:moveTo>
                  <a:cubicBezTo>
                    <a:pt x="1831231" y="110282"/>
                    <a:pt x="1846536" y="114424"/>
                    <a:pt x="1857896" y="122709"/>
                  </a:cubicBezTo>
                  <a:cubicBezTo>
                    <a:pt x="1869256" y="130994"/>
                    <a:pt x="1877417" y="143619"/>
                    <a:pt x="1882378" y="160586"/>
                  </a:cubicBezTo>
                  <a:lnTo>
                    <a:pt x="1841153" y="168027"/>
                  </a:lnTo>
                  <a:cubicBezTo>
                    <a:pt x="1839764" y="159792"/>
                    <a:pt x="1836614" y="153591"/>
                    <a:pt x="1831702" y="149424"/>
                  </a:cubicBezTo>
                  <a:cubicBezTo>
                    <a:pt x="1826791" y="145257"/>
                    <a:pt x="1820416" y="143173"/>
                    <a:pt x="1812578" y="143173"/>
                  </a:cubicBezTo>
                  <a:cubicBezTo>
                    <a:pt x="1802160" y="143173"/>
                    <a:pt x="1793850" y="146770"/>
                    <a:pt x="1787649" y="153963"/>
                  </a:cubicBezTo>
                  <a:cubicBezTo>
                    <a:pt x="1781448" y="161156"/>
                    <a:pt x="1778347" y="173187"/>
                    <a:pt x="1778347" y="190054"/>
                  </a:cubicBezTo>
                  <a:cubicBezTo>
                    <a:pt x="1778347" y="208806"/>
                    <a:pt x="1781498" y="222052"/>
                    <a:pt x="1787798" y="229791"/>
                  </a:cubicBezTo>
                  <a:cubicBezTo>
                    <a:pt x="1794098" y="237530"/>
                    <a:pt x="1802557" y="241399"/>
                    <a:pt x="1813173" y="241399"/>
                  </a:cubicBezTo>
                  <a:cubicBezTo>
                    <a:pt x="1821110" y="241399"/>
                    <a:pt x="1827609" y="239142"/>
                    <a:pt x="1832670" y="234628"/>
                  </a:cubicBezTo>
                  <a:cubicBezTo>
                    <a:pt x="1837730" y="230113"/>
                    <a:pt x="1841302" y="222349"/>
                    <a:pt x="1843385" y="211336"/>
                  </a:cubicBezTo>
                  <a:lnTo>
                    <a:pt x="1884462" y="218331"/>
                  </a:lnTo>
                  <a:cubicBezTo>
                    <a:pt x="1880195" y="237183"/>
                    <a:pt x="1872010" y="251421"/>
                    <a:pt x="1859905" y="261045"/>
                  </a:cubicBezTo>
                  <a:cubicBezTo>
                    <a:pt x="1847800" y="270669"/>
                    <a:pt x="1831578" y="275481"/>
                    <a:pt x="1811238" y="275481"/>
                  </a:cubicBezTo>
                  <a:cubicBezTo>
                    <a:pt x="1788120" y="275481"/>
                    <a:pt x="1769690" y="268189"/>
                    <a:pt x="1755949" y="253603"/>
                  </a:cubicBezTo>
                  <a:cubicBezTo>
                    <a:pt x="1742207" y="239018"/>
                    <a:pt x="1735336" y="218827"/>
                    <a:pt x="1735336" y="193030"/>
                  </a:cubicBezTo>
                  <a:cubicBezTo>
                    <a:pt x="1735336" y="166936"/>
                    <a:pt x="1742232" y="146621"/>
                    <a:pt x="1756023" y="132085"/>
                  </a:cubicBezTo>
                  <a:cubicBezTo>
                    <a:pt x="1769814" y="117550"/>
                    <a:pt x="1788468" y="110282"/>
                    <a:pt x="1811982" y="110282"/>
                  </a:cubicBezTo>
                  <a:close/>
                  <a:moveTo>
                    <a:pt x="1634877" y="110282"/>
                  </a:moveTo>
                  <a:cubicBezTo>
                    <a:pt x="1653530" y="110282"/>
                    <a:pt x="1667421" y="112490"/>
                    <a:pt x="1676549" y="116905"/>
                  </a:cubicBezTo>
                  <a:cubicBezTo>
                    <a:pt x="1685677" y="121320"/>
                    <a:pt x="1692101" y="126926"/>
                    <a:pt x="1695822" y="133722"/>
                  </a:cubicBezTo>
                  <a:cubicBezTo>
                    <a:pt x="1699543" y="140519"/>
                    <a:pt x="1701403" y="152996"/>
                    <a:pt x="1701403" y="171153"/>
                  </a:cubicBezTo>
                  <a:lnTo>
                    <a:pt x="1700957" y="219968"/>
                  </a:lnTo>
                  <a:cubicBezTo>
                    <a:pt x="1700957" y="233859"/>
                    <a:pt x="1701626" y="244103"/>
                    <a:pt x="1702966" y="250701"/>
                  </a:cubicBezTo>
                  <a:cubicBezTo>
                    <a:pt x="1704305" y="257299"/>
                    <a:pt x="1706810" y="264369"/>
                    <a:pt x="1710482" y="271909"/>
                  </a:cubicBezTo>
                  <a:lnTo>
                    <a:pt x="1669108" y="271909"/>
                  </a:lnTo>
                  <a:cubicBezTo>
                    <a:pt x="1668016" y="269131"/>
                    <a:pt x="1666676" y="265014"/>
                    <a:pt x="1665089" y="259556"/>
                  </a:cubicBezTo>
                  <a:cubicBezTo>
                    <a:pt x="1664394" y="257076"/>
                    <a:pt x="1663898" y="255439"/>
                    <a:pt x="1663601" y="254645"/>
                  </a:cubicBezTo>
                  <a:cubicBezTo>
                    <a:pt x="1656457" y="261590"/>
                    <a:pt x="1648817" y="266799"/>
                    <a:pt x="1640681" y="270272"/>
                  </a:cubicBezTo>
                  <a:cubicBezTo>
                    <a:pt x="1632545" y="273745"/>
                    <a:pt x="1623864" y="275481"/>
                    <a:pt x="1614636" y="275481"/>
                  </a:cubicBezTo>
                  <a:cubicBezTo>
                    <a:pt x="1598364" y="275481"/>
                    <a:pt x="1585540" y="271066"/>
                    <a:pt x="1576164" y="262235"/>
                  </a:cubicBezTo>
                  <a:cubicBezTo>
                    <a:pt x="1566788" y="253405"/>
                    <a:pt x="1562100" y="242243"/>
                    <a:pt x="1562100" y="228749"/>
                  </a:cubicBezTo>
                  <a:cubicBezTo>
                    <a:pt x="1562100" y="219819"/>
                    <a:pt x="1564233" y="211857"/>
                    <a:pt x="1568500" y="204862"/>
                  </a:cubicBezTo>
                  <a:cubicBezTo>
                    <a:pt x="1572766" y="197867"/>
                    <a:pt x="1578744" y="192509"/>
                    <a:pt x="1586433" y="188789"/>
                  </a:cubicBezTo>
                  <a:cubicBezTo>
                    <a:pt x="1594123" y="185068"/>
                    <a:pt x="1605211" y="181819"/>
                    <a:pt x="1619696" y="179040"/>
                  </a:cubicBezTo>
                  <a:cubicBezTo>
                    <a:pt x="1639242" y="175369"/>
                    <a:pt x="1652786" y="171946"/>
                    <a:pt x="1660326" y="168771"/>
                  </a:cubicBezTo>
                  <a:lnTo>
                    <a:pt x="1660326" y="164604"/>
                  </a:lnTo>
                  <a:cubicBezTo>
                    <a:pt x="1660326" y="156567"/>
                    <a:pt x="1658342" y="150838"/>
                    <a:pt x="1654374" y="147415"/>
                  </a:cubicBezTo>
                  <a:cubicBezTo>
                    <a:pt x="1650405" y="143991"/>
                    <a:pt x="1642914" y="142280"/>
                    <a:pt x="1631900" y="142280"/>
                  </a:cubicBezTo>
                  <a:cubicBezTo>
                    <a:pt x="1624459" y="142280"/>
                    <a:pt x="1618655" y="143743"/>
                    <a:pt x="1614488" y="146670"/>
                  </a:cubicBezTo>
                  <a:cubicBezTo>
                    <a:pt x="1610320" y="149597"/>
                    <a:pt x="1606947" y="154732"/>
                    <a:pt x="1604367" y="162074"/>
                  </a:cubicBezTo>
                  <a:lnTo>
                    <a:pt x="1566416" y="155228"/>
                  </a:lnTo>
                  <a:cubicBezTo>
                    <a:pt x="1570682" y="139948"/>
                    <a:pt x="1578025" y="128637"/>
                    <a:pt x="1588443" y="121295"/>
                  </a:cubicBezTo>
                  <a:cubicBezTo>
                    <a:pt x="1598860" y="113953"/>
                    <a:pt x="1614339" y="110282"/>
                    <a:pt x="1634877" y="110282"/>
                  </a:cubicBezTo>
                  <a:close/>
                  <a:moveTo>
                    <a:pt x="1282750" y="110282"/>
                  </a:moveTo>
                  <a:cubicBezTo>
                    <a:pt x="1291977" y="110282"/>
                    <a:pt x="1300411" y="111944"/>
                    <a:pt x="1308050" y="115268"/>
                  </a:cubicBezTo>
                  <a:cubicBezTo>
                    <a:pt x="1315690" y="118591"/>
                    <a:pt x="1321470" y="122833"/>
                    <a:pt x="1325389" y="127992"/>
                  </a:cubicBezTo>
                  <a:cubicBezTo>
                    <a:pt x="1329308" y="133152"/>
                    <a:pt x="1332037" y="139006"/>
                    <a:pt x="1333574" y="145554"/>
                  </a:cubicBezTo>
                  <a:cubicBezTo>
                    <a:pt x="1335112" y="152103"/>
                    <a:pt x="1335881" y="161479"/>
                    <a:pt x="1335881" y="173683"/>
                  </a:cubicBezTo>
                  <a:lnTo>
                    <a:pt x="1335881" y="271909"/>
                  </a:lnTo>
                  <a:lnTo>
                    <a:pt x="1294060" y="271909"/>
                  </a:lnTo>
                  <a:lnTo>
                    <a:pt x="1294060" y="191244"/>
                  </a:lnTo>
                  <a:cubicBezTo>
                    <a:pt x="1294060" y="174179"/>
                    <a:pt x="1293168" y="163141"/>
                    <a:pt x="1291382" y="158130"/>
                  </a:cubicBezTo>
                  <a:cubicBezTo>
                    <a:pt x="1289596" y="153120"/>
                    <a:pt x="1286694" y="149225"/>
                    <a:pt x="1282675" y="146447"/>
                  </a:cubicBezTo>
                  <a:cubicBezTo>
                    <a:pt x="1278657" y="143669"/>
                    <a:pt x="1273820" y="142280"/>
                    <a:pt x="1268164" y="142280"/>
                  </a:cubicBezTo>
                  <a:cubicBezTo>
                    <a:pt x="1260921" y="142280"/>
                    <a:pt x="1254422" y="144264"/>
                    <a:pt x="1248668" y="148233"/>
                  </a:cubicBezTo>
                  <a:cubicBezTo>
                    <a:pt x="1242913" y="152202"/>
                    <a:pt x="1238969" y="157460"/>
                    <a:pt x="1236836" y="164009"/>
                  </a:cubicBezTo>
                  <a:cubicBezTo>
                    <a:pt x="1234703" y="170557"/>
                    <a:pt x="1233636" y="182662"/>
                    <a:pt x="1233636" y="200323"/>
                  </a:cubicBezTo>
                  <a:lnTo>
                    <a:pt x="1233636" y="271909"/>
                  </a:lnTo>
                  <a:lnTo>
                    <a:pt x="1191816" y="271909"/>
                  </a:lnTo>
                  <a:lnTo>
                    <a:pt x="1191816" y="113854"/>
                  </a:lnTo>
                  <a:lnTo>
                    <a:pt x="1230660" y="113854"/>
                  </a:lnTo>
                  <a:lnTo>
                    <a:pt x="1230660" y="137071"/>
                  </a:lnTo>
                  <a:cubicBezTo>
                    <a:pt x="1244451" y="119212"/>
                    <a:pt x="1261814" y="110282"/>
                    <a:pt x="1282750" y="110282"/>
                  </a:cubicBezTo>
                  <a:close/>
                  <a:moveTo>
                    <a:pt x="1082873" y="110282"/>
                  </a:moveTo>
                  <a:cubicBezTo>
                    <a:pt x="1106785" y="110282"/>
                    <a:pt x="1126381" y="118046"/>
                    <a:pt x="1141660" y="133573"/>
                  </a:cubicBezTo>
                  <a:cubicBezTo>
                    <a:pt x="1156940" y="149101"/>
                    <a:pt x="1164580" y="168722"/>
                    <a:pt x="1164580" y="192435"/>
                  </a:cubicBezTo>
                  <a:cubicBezTo>
                    <a:pt x="1164580" y="216347"/>
                    <a:pt x="1156866" y="236166"/>
                    <a:pt x="1141437" y="251892"/>
                  </a:cubicBezTo>
                  <a:cubicBezTo>
                    <a:pt x="1126009" y="267618"/>
                    <a:pt x="1106587" y="275481"/>
                    <a:pt x="1083171" y="275481"/>
                  </a:cubicBezTo>
                  <a:cubicBezTo>
                    <a:pt x="1068685" y="275481"/>
                    <a:pt x="1054869" y="272207"/>
                    <a:pt x="1041722" y="265658"/>
                  </a:cubicBezTo>
                  <a:cubicBezTo>
                    <a:pt x="1028576" y="259110"/>
                    <a:pt x="1018580" y="249511"/>
                    <a:pt x="1011734" y="236860"/>
                  </a:cubicBezTo>
                  <a:cubicBezTo>
                    <a:pt x="1004888" y="224210"/>
                    <a:pt x="1001464" y="208806"/>
                    <a:pt x="1001464" y="190649"/>
                  </a:cubicBezTo>
                  <a:cubicBezTo>
                    <a:pt x="1001464" y="176758"/>
                    <a:pt x="1004888" y="163314"/>
                    <a:pt x="1011734" y="150317"/>
                  </a:cubicBezTo>
                  <a:cubicBezTo>
                    <a:pt x="1018580" y="137319"/>
                    <a:pt x="1028278" y="127397"/>
                    <a:pt x="1040830" y="120551"/>
                  </a:cubicBezTo>
                  <a:cubicBezTo>
                    <a:pt x="1053381" y="113705"/>
                    <a:pt x="1067395" y="110282"/>
                    <a:pt x="1082873" y="110282"/>
                  </a:cubicBezTo>
                  <a:close/>
                  <a:moveTo>
                    <a:pt x="920800" y="110282"/>
                  </a:moveTo>
                  <a:cubicBezTo>
                    <a:pt x="930027" y="110282"/>
                    <a:pt x="938461" y="111944"/>
                    <a:pt x="946100" y="115268"/>
                  </a:cubicBezTo>
                  <a:cubicBezTo>
                    <a:pt x="953740" y="118591"/>
                    <a:pt x="959520" y="122833"/>
                    <a:pt x="963439" y="127992"/>
                  </a:cubicBezTo>
                  <a:cubicBezTo>
                    <a:pt x="967358" y="133152"/>
                    <a:pt x="970087" y="139006"/>
                    <a:pt x="971624" y="145554"/>
                  </a:cubicBezTo>
                  <a:cubicBezTo>
                    <a:pt x="973162" y="152103"/>
                    <a:pt x="973931" y="161479"/>
                    <a:pt x="973931" y="173683"/>
                  </a:cubicBezTo>
                  <a:lnTo>
                    <a:pt x="973931" y="271909"/>
                  </a:lnTo>
                  <a:lnTo>
                    <a:pt x="932110" y="271909"/>
                  </a:lnTo>
                  <a:lnTo>
                    <a:pt x="932110" y="191244"/>
                  </a:lnTo>
                  <a:cubicBezTo>
                    <a:pt x="932110" y="174179"/>
                    <a:pt x="931218" y="163141"/>
                    <a:pt x="929432" y="158130"/>
                  </a:cubicBezTo>
                  <a:cubicBezTo>
                    <a:pt x="927646" y="153120"/>
                    <a:pt x="924744" y="149225"/>
                    <a:pt x="920725" y="146447"/>
                  </a:cubicBezTo>
                  <a:cubicBezTo>
                    <a:pt x="916707" y="143669"/>
                    <a:pt x="911870" y="142280"/>
                    <a:pt x="906214" y="142280"/>
                  </a:cubicBezTo>
                  <a:cubicBezTo>
                    <a:pt x="898972" y="142280"/>
                    <a:pt x="892472" y="144264"/>
                    <a:pt x="886718" y="148233"/>
                  </a:cubicBezTo>
                  <a:cubicBezTo>
                    <a:pt x="880963" y="152202"/>
                    <a:pt x="877019" y="157460"/>
                    <a:pt x="874886" y="164009"/>
                  </a:cubicBezTo>
                  <a:cubicBezTo>
                    <a:pt x="872753" y="170557"/>
                    <a:pt x="871686" y="182662"/>
                    <a:pt x="871686" y="200323"/>
                  </a:cubicBezTo>
                  <a:lnTo>
                    <a:pt x="871686" y="271909"/>
                  </a:lnTo>
                  <a:lnTo>
                    <a:pt x="829866" y="271909"/>
                  </a:lnTo>
                  <a:lnTo>
                    <a:pt x="829866" y="113854"/>
                  </a:lnTo>
                  <a:lnTo>
                    <a:pt x="868710" y="113854"/>
                  </a:lnTo>
                  <a:lnTo>
                    <a:pt x="868710" y="137071"/>
                  </a:lnTo>
                  <a:cubicBezTo>
                    <a:pt x="882501" y="119212"/>
                    <a:pt x="899864" y="110282"/>
                    <a:pt x="920800" y="110282"/>
                  </a:cubicBezTo>
                  <a:close/>
                  <a:moveTo>
                    <a:pt x="539948" y="110282"/>
                  </a:moveTo>
                  <a:cubicBezTo>
                    <a:pt x="563860" y="110282"/>
                    <a:pt x="583456" y="118046"/>
                    <a:pt x="598736" y="133573"/>
                  </a:cubicBezTo>
                  <a:cubicBezTo>
                    <a:pt x="614015" y="149101"/>
                    <a:pt x="621655" y="168722"/>
                    <a:pt x="621655" y="192435"/>
                  </a:cubicBezTo>
                  <a:cubicBezTo>
                    <a:pt x="621655" y="216347"/>
                    <a:pt x="613941" y="236166"/>
                    <a:pt x="598512" y="251892"/>
                  </a:cubicBezTo>
                  <a:cubicBezTo>
                    <a:pt x="583084" y="267618"/>
                    <a:pt x="563662" y="275481"/>
                    <a:pt x="540246" y="275481"/>
                  </a:cubicBezTo>
                  <a:cubicBezTo>
                    <a:pt x="525760" y="275481"/>
                    <a:pt x="511944" y="272207"/>
                    <a:pt x="498797" y="265658"/>
                  </a:cubicBezTo>
                  <a:cubicBezTo>
                    <a:pt x="485651" y="259110"/>
                    <a:pt x="475655" y="249511"/>
                    <a:pt x="468809" y="236860"/>
                  </a:cubicBezTo>
                  <a:cubicBezTo>
                    <a:pt x="461962" y="224210"/>
                    <a:pt x="458539" y="208806"/>
                    <a:pt x="458539" y="190649"/>
                  </a:cubicBezTo>
                  <a:cubicBezTo>
                    <a:pt x="458539" y="176758"/>
                    <a:pt x="461962" y="163314"/>
                    <a:pt x="468809" y="150317"/>
                  </a:cubicBezTo>
                  <a:cubicBezTo>
                    <a:pt x="475655" y="137319"/>
                    <a:pt x="485353" y="127397"/>
                    <a:pt x="497904" y="120551"/>
                  </a:cubicBezTo>
                  <a:cubicBezTo>
                    <a:pt x="510456" y="113705"/>
                    <a:pt x="524470" y="110282"/>
                    <a:pt x="539948" y="110282"/>
                  </a:cubicBezTo>
                  <a:close/>
                  <a:moveTo>
                    <a:pt x="1512243" y="58043"/>
                  </a:moveTo>
                  <a:lnTo>
                    <a:pt x="1512243" y="113854"/>
                  </a:lnTo>
                  <a:lnTo>
                    <a:pt x="1540818" y="113854"/>
                  </a:lnTo>
                  <a:lnTo>
                    <a:pt x="1540818" y="147191"/>
                  </a:lnTo>
                  <a:lnTo>
                    <a:pt x="1512243" y="147191"/>
                  </a:lnTo>
                  <a:lnTo>
                    <a:pt x="1512243" y="210890"/>
                  </a:lnTo>
                  <a:cubicBezTo>
                    <a:pt x="1512243" y="223788"/>
                    <a:pt x="1512515" y="231304"/>
                    <a:pt x="1513061" y="233437"/>
                  </a:cubicBezTo>
                  <a:cubicBezTo>
                    <a:pt x="1513607" y="235570"/>
                    <a:pt x="1514847" y="237332"/>
                    <a:pt x="1516782" y="238721"/>
                  </a:cubicBezTo>
                  <a:cubicBezTo>
                    <a:pt x="1518717" y="240110"/>
                    <a:pt x="1521073" y="240804"/>
                    <a:pt x="1523851" y="240804"/>
                  </a:cubicBezTo>
                  <a:cubicBezTo>
                    <a:pt x="1527721" y="240804"/>
                    <a:pt x="1533327" y="239465"/>
                    <a:pt x="1540669" y="236786"/>
                  </a:cubicBezTo>
                  <a:lnTo>
                    <a:pt x="1544241" y="269230"/>
                  </a:lnTo>
                  <a:cubicBezTo>
                    <a:pt x="1534517" y="273398"/>
                    <a:pt x="1523504" y="275481"/>
                    <a:pt x="1511201" y="275481"/>
                  </a:cubicBezTo>
                  <a:cubicBezTo>
                    <a:pt x="1503660" y="275481"/>
                    <a:pt x="1496864" y="274216"/>
                    <a:pt x="1490811" y="271686"/>
                  </a:cubicBezTo>
                  <a:cubicBezTo>
                    <a:pt x="1484759" y="269156"/>
                    <a:pt x="1480319" y="265882"/>
                    <a:pt x="1477491" y="261863"/>
                  </a:cubicBezTo>
                  <a:cubicBezTo>
                    <a:pt x="1474664" y="257845"/>
                    <a:pt x="1472704" y="252413"/>
                    <a:pt x="1471612" y="245567"/>
                  </a:cubicBezTo>
                  <a:cubicBezTo>
                    <a:pt x="1470720" y="240705"/>
                    <a:pt x="1470273" y="230882"/>
                    <a:pt x="1470273" y="216099"/>
                  </a:cubicBezTo>
                  <a:lnTo>
                    <a:pt x="1470273" y="147191"/>
                  </a:lnTo>
                  <a:lnTo>
                    <a:pt x="1451074" y="147191"/>
                  </a:lnTo>
                  <a:lnTo>
                    <a:pt x="1451074" y="113854"/>
                  </a:lnTo>
                  <a:lnTo>
                    <a:pt x="1470273" y="113854"/>
                  </a:lnTo>
                  <a:lnTo>
                    <a:pt x="1470273" y="82451"/>
                  </a:lnTo>
                  <a:close/>
                  <a:moveTo>
                    <a:pt x="1915864" y="53727"/>
                  </a:moveTo>
                  <a:lnTo>
                    <a:pt x="1957685" y="53727"/>
                  </a:lnTo>
                  <a:lnTo>
                    <a:pt x="1957685" y="133946"/>
                  </a:lnTo>
                  <a:cubicBezTo>
                    <a:pt x="1971179" y="118170"/>
                    <a:pt x="1987302" y="110282"/>
                    <a:pt x="2006054" y="110282"/>
                  </a:cubicBezTo>
                  <a:cubicBezTo>
                    <a:pt x="2015678" y="110282"/>
                    <a:pt x="2024360" y="112068"/>
                    <a:pt x="2032099" y="115640"/>
                  </a:cubicBezTo>
                  <a:cubicBezTo>
                    <a:pt x="2039838" y="119212"/>
                    <a:pt x="2045668" y="123776"/>
                    <a:pt x="2049586" y="129332"/>
                  </a:cubicBezTo>
                  <a:cubicBezTo>
                    <a:pt x="2053506" y="134888"/>
                    <a:pt x="2056184" y="141040"/>
                    <a:pt x="2057623" y="147787"/>
                  </a:cubicBezTo>
                  <a:cubicBezTo>
                    <a:pt x="2059062" y="154533"/>
                    <a:pt x="2059781" y="165001"/>
                    <a:pt x="2059781" y="179189"/>
                  </a:cubicBezTo>
                  <a:lnTo>
                    <a:pt x="2059781" y="271909"/>
                  </a:lnTo>
                  <a:lnTo>
                    <a:pt x="2017960" y="271909"/>
                  </a:lnTo>
                  <a:lnTo>
                    <a:pt x="2017960" y="188417"/>
                  </a:lnTo>
                  <a:cubicBezTo>
                    <a:pt x="2017960" y="171847"/>
                    <a:pt x="2017167" y="161330"/>
                    <a:pt x="2015579" y="156865"/>
                  </a:cubicBezTo>
                  <a:cubicBezTo>
                    <a:pt x="2013992" y="152400"/>
                    <a:pt x="2011189" y="148853"/>
                    <a:pt x="2007170" y="146224"/>
                  </a:cubicBezTo>
                  <a:cubicBezTo>
                    <a:pt x="2003152" y="143595"/>
                    <a:pt x="1998117" y="142280"/>
                    <a:pt x="1992064" y="142280"/>
                  </a:cubicBezTo>
                  <a:cubicBezTo>
                    <a:pt x="1985119" y="142280"/>
                    <a:pt x="1978918" y="143967"/>
                    <a:pt x="1973461" y="147340"/>
                  </a:cubicBezTo>
                  <a:cubicBezTo>
                    <a:pt x="1968004" y="150714"/>
                    <a:pt x="1964010" y="155798"/>
                    <a:pt x="1961480" y="162595"/>
                  </a:cubicBezTo>
                  <a:cubicBezTo>
                    <a:pt x="1958950" y="169391"/>
                    <a:pt x="1957685" y="179437"/>
                    <a:pt x="1957685" y="192733"/>
                  </a:cubicBezTo>
                  <a:lnTo>
                    <a:pt x="1957685" y="271909"/>
                  </a:lnTo>
                  <a:lnTo>
                    <a:pt x="1915864" y="271909"/>
                  </a:lnTo>
                  <a:close/>
                  <a:moveTo>
                    <a:pt x="649188" y="53727"/>
                  </a:moveTo>
                  <a:lnTo>
                    <a:pt x="691009" y="53727"/>
                  </a:lnTo>
                  <a:lnTo>
                    <a:pt x="691009" y="92423"/>
                  </a:lnTo>
                  <a:lnTo>
                    <a:pt x="649188" y="92423"/>
                  </a:lnTo>
                  <a:close/>
                  <a:moveTo>
                    <a:pt x="287089" y="53727"/>
                  </a:moveTo>
                  <a:lnTo>
                    <a:pt x="328910" y="53727"/>
                  </a:lnTo>
                  <a:lnTo>
                    <a:pt x="328910" y="133946"/>
                  </a:lnTo>
                  <a:cubicBezTo>
                    <a:pt x="342404" y="118170"/>
                    <a:pt x="358527" y="110282"/>
                    <a:pt x="377279" y="110282"/>
                  </a:cubicBezTo>
                  <a:cubicBezTo>
                    <a:pt x="386904" y="110282"/>
                    <a:pt x="395585" y="112068"/>
                    <a:pt x="403324" y="115640"/>
                  </a:cubicBezTo>
                  <a:cubicBezTo>
                    <a:pt x="411063" y="119212"/>
                    <a:pt x="416892" y="123776"/>
                    <a:pt x="420812" y="129332"/>
                  </a:cubicBezTo>
                  <a:cubicBezTo>
                    <a:pt x="424731" y="134888"/>
                    <a:pt x="427410" y="141040"/>
                    <a:pt x="428848" y="147787"/>
                  </a:cubicBezTo>
                  <a:cubicBezTo>
                    <a:pt x="430287" y="154533"/>
                    <a:pt x="431006" y="165001"/>
                    <a:pt x="431006" y="179189"/>
                  </a:cubicBezTo>
                  <a:lnTo>
                    <a:pt x="431006" y="271909"/>
                  </a:lnTo>
                  <a:lnTo>
                    <a:pt x="389186" y="271909"/>
                  </a:lnTo>
                  <a:lnTo>
                    <a:pt x="389186" y="188417"/>
                  </a:lnTo>
                  <a:cubicBezTo>
                    <a:pt x="389186" y="171847"/>
                    <a:pt x="388392" y="161330"/>
                    <a:pt x="386804" y="156865"/>
                  </a:cubicBezTo>
                  <a:cubicBezTo>
                    <a:pt x="385217" y="152400"/>
                    <a:pt x="382414" y="148853"/>
                    <a:pt x="378396" y="146224"/>
                  </a:cubicBezTo>
                  <a:cubicBezTo>
                    <a:pt x="374377" y="143595"/>
                    <a:pt x="369342" y="142280"/>
                    <a:pt x="363289" y="142280"/>
                  </a:cubicBezTo>
                  <a:cubicBezTo>
                    <a:pt x="356344" y="142280"/>
                    <a:pt x="350143" y="143967"/>
                    <a:pt x="344686" y="147340"/>
                  </a:cubicBezTo>
                  <a:cubicBezTo>
                    <a:pt x="339229" y="150714"/>
                    <a:pt x="335235" y="155798"/>
                    <a:pt x="332705" y="162595"/>
                  </a:cubicBezTo>
                  <a:cubicBezTo>
                    <a:pt x="330175" y="169391"/>
                    <a:pt x="328910" y="179437"/>
                    <a:pt x="328910" y="192733"/>
                  </a:cubicBezTo>
                  <a:lnTo>
                    <a:pt x="328910" y="271909"/>
                  </a:lnTo>
                  <a:lnTo>
                    <a:pt x="287089" y="271909"/>
                  </a:lnTo>
                  <a:close/>
                  <a:moveTo>
                    <a:pt x="1635621" y="50007"/>
                  </a:moveTo>
                  <a:lnTo>
                    <a:pt x="1682502" y="50007"/>
                  </a:lnTo>
                  <a:lnTo>
                    <a:pt x="1641574" y="94506"/>
                  </a:lnTo>
                  <a:lnTo>
                    <a:pt x="1615083" y="94506"/>
                  </a:lnTo>
                  <a:close/>
                  <a:moveTo>
                    <a:pt x="520898" y="50007"/>
                  </a:moveTo>
                  <a:lnTo>
                    <a:pt x="559594" y="50007"/>
                  </a:lnTo>
                  <a:lnTo>
                    <a:pt x="590401" y="93911"/>
                  </a:lnTo>
                  <a:lnTo>
                    <a:pt x="556766" y="93911"/>
                  </a:lnTo>
                  <a:lnTo>
                    <a:pt x="539502" y="71735"/>
                  </a:lnTo>
                  <a:lnTo>
                    <a:pt x="523428" y="93911"/>
                  </a:lnTo>
                  <a:lnTo>
                    <a:pt x="489644" y="93911"/>
                  </a:lnTo>
                  <a:close/>
                  <a:moveTo>
                    <a:pt x="162818" y="50007"/>
                  </a:moveTo>
                  <a:cubicBezTo>
                    <a:pt x="189508" y="50007"/>
                    <a:pt x="211187" y="57894"/>
                    <a:pt x="227856" y="73670"/>
                  </a:cubicBezTo>
                  <a:cubicBezTo>
                    <a:pt x="237778" y="82997"/>
                    <a:pt x="245219" y="96391"/>
                    <a:pt x="250180" y="113854"/>
                  </a:cubicBezTo>
                  <a:lnTo>
                    <a:pt x="206573" y="124272"/>
                  </a:lnTo>
                  <a:cubicBezTo>
                    <a:pt x="203994" y="112961"/>
                    <a:pt x="198611" y="104031"/>
                    <a:pt x="190426" y="97483"/>
                  </a:cubicBezTo>
                  <a:cubicBezTo>
                    <a:pt x="182240" y="90934"/>
                    <a:pt x="172293" y="87660"/>
                    <a:pt x="160586" y="87660"/>
                  </a:cubicBezTo>
                  <a:cubicBezTo>
                    <a:pt x="144413" y="87660"/>
                    <a:pt x="131291" y="93464"/>
                    <a:pt x="121220" y="105073"/>
                  </a:cubicBezTo>
                  <a:cubicBezTo>
                    <a:pt x="111150" y="116682"/>
                    <a:pt x="106114" y="135483"/>
                    <a:pt x="106114" y="161479"/>
                  </a:cubicBezTo>
                  <a:cubicBezTo>
                    <a:pt x="106114" y="189062"/>
                    <a:pt x="111075" y="208707"/>
                    <a:pt x="120997" y="220415"/>
                  </a:cubicBezTo>
                  <a:cubicBezTo>
                    <a:pt x="130919" y="232123"/>
                    <a:pt x="143818" y="237976"/>
                    <a:pt x="159693" y="237976"/>
                  </a:cubicBezTo>
                  <a:cubicBezTo>
                    <a:pt x="171400" y="237976"/>
                    <a:pt x="181471" y="234256"/>
                    <a:pt x="189905" y="226814"/>
                  </a:cubicBezTo>
                  <a:cubicBezTo>
                    <a:pt x="198338" y="219373"/>
                    <a:pt x="204391" y="207665"/>
                    <a:pt x="208062" y="191691"/>
                  </a:cubicBezTo>
                  <a:lnTo>
                    <a:pt x="250775" y="205234"/>
                  </a:lnTo>
                  <a:cubicBezTo>
                    <a:pt x="244227" y="229047"/>
                    <a:pt x="233338" y="246732"/>
                    <a:pt x="218108" y="258291"/>
                  </a:cubicBezTo>
                  <a:cubicBezTo>
                    <a:pt x="202878" y="269850"/>
                    <a:pt x="183555" y="275630"/>
                    <a:pt x="160139" y="275630"/>
                  </a:cubicBezTo>
                  <a:cubicBezTo>
                    <a:pt x="131167" y="275630"/>
                    <a:pt x="107355" y="265733"/>
                    <a:pt x="88702" y="245939"/>
                  </a:cubicBezTo>
                  <a:cubicBezTo>
                    <a:pt x="70048" y="226145"/>
                    <a:pt x="60722" y="199083"/>
                    <a:pt x="60722" y="164753"/>
                  </a:cubicBezTo>
                  <a:cubicBezTo>
                    <a:pt x="60722" y="128439"/>
                    <a:pt x="70098" y="100236"/>
                    <a:pt x="88850" y="80144"/>
                  </a:cubicBezTo>
                  <a:cubicBezTo>
                    <a:pt x="107603" y="60052"/>
                    <a:pt x="132259" y="50007"/>
                    <a:pt x="162818" y="50007"/>
                  </a:cubicBezTo>
                  <a:close/>
                  <a:moveTo>
                    <a:pt x="492621" y="0"/>
                  </a:moveTo>
                  <a:lnTo>
                    <a:pt x="539502" y="0"/>
                  </a:lnTo>
                  <a:lnTo>
                    <a:pt x="560040" y="41970"/>
                  </a:lnTo>
                  <a:lnTo>
                    <a:pt x="533698"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grpSp>
      <p:sp>
        <p:nvSpPr>
          <p:cNvPr id="13" name="TextBox 12">
            <a:extLst>
              <a:ext uri="{FF2B5EF4-FFF2-40B4-BE49-F238E27FC236}">
                <a16:creationId xmlns:a16="http://schemas.microsoft.com/office/drawing/2014/main" id="{6E519E37-677E-4457-AAF8-EBDED10714E2}"/>
              </a:ext>
            </a:extLst>
          </p:cNvPr>
          <p:cNvSpPr txBox="1"/>
          <p:nvPr/>
        </p:nvSpPr>
        <p:spPr>
          <a:xfrm>
            <a:off x="670088" y="6445374"/>
            <a:ext cx="3441374"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pic>
        <p:nvPicPr>
          <p:cNvPr id="27" name="Picture 2" descr="Methods of Vegetative Propagation | Definition, Examples, Diagrams">
            <a:extLst>
              <a:ext uri="{FF2B5EF4-FFF2-40B4-BE49-F238E27FC236}">
                <a16:creationId xmlns:a16="http://schemas.microsoft.com/office/drawing/2014/main" id="{13CA6079-23D6-4ED2-827F-FFA98B7C568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6996" y="2317917"/>
            <a:ext cx="2563634" cy="192272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B62171C-4577-4239-A64C-01E343C0F30A}"/>
              </a:ext>
            </a:extLst>
          </p:cNvPr>
          <p:cNvSpPr txBox="1"/>
          <p:nvPr/>
        </p:nvSpPr>
        <p:spPr>
          <a:xfrm>
            <a:off x="666750" y="1876847"/>
            <a:ext cx="3448050"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sp>
        <p:nvSpPr>
          <p:cNvPr id="29" name="TextBox 28">
            <a:extLst>
              <a:ext uri="{FF2B5EF4-FFF2-40B4-BE49-F238E27FC236}">
                <a16:creationId xmlns:a16="http://schemas.microsoft.com/office/drawing/2014/main" id="{EBCC62A5-8367-46CD-991D-0A48C514A3BD}"/>
              </a:ext>
            </a:extLst>
          </p:cNvPr>
          <p:cNvSpPr txBox="1"/>
          <p:nvPr/>
        </p:nvSpPr>
        <p:spPr>
          <a:xfrm>
            <a:off x="2777626" y="2986636"/>
            <a:ext cx="1622924" cy="585288"/>
          </a:xfrm>
          <a:prstGeom prst="rect">
            <a:avLst/>
          </a:prstGeom>
          <a:noFill/>
        </p:spPr>
        <p:txBody>
          <a:bodyPr wrap="square" lIns="0" tIns="0" rIns="0" bIns="0" rtlCol="0">
            <a:spAutoFit/>
          </a:bodyPr>
          <a:lstStyle/>
          <a:p>
            <a:pPr>
              <a:lnSpc>
                <a:spcPct val="125000"/>
              </a:lnSpc>
            </a:pPr>
            <a:r>
              <a:rPr lang="vi-VN" sz="1600" b="1" dirty="0">
                <a:latin typeface="Arial" panose="020B0604020202020204" pitchFamily="34" charset="0"/>
                <a:cs typeface="Arial" panose="020B0604020202020204" pitchFamily="34" charset="0"/>
              </a:rPr>
              <a:t>Sinh sản vô tính</a:t>
            </a:r>
          </a:p>
          <a:p>
            <a:pPr>
              <a:lnSpc>
                <a:spcPct val="125000"/>
              </a:lnSpc>
            </a:pPr>
            <a:r>
              <a:rPr lang="vi-VN" sz="1600" b="1" dirty="0">
                <a:latin typeface="Arial" panose="020B0604020202020204" pitchFamily="34" charset="0"/>
                <a:cs typeface="Arial" panose="020B0604020202020204" pitchFamily="34" charset="0"/>
              </a:rPr>
              <a:t>ở cây gừng</a:t>
            </a:r>
            <a:endParaRPr lang="vi-VN" sz="1600" b="1" dirty="0"/>
          </a:p>
        </p:txBody>
      </p:sp>
      <p:sp>
        <p:nvSpPr>
          <p:cNvPr id="31" name="TextBox 30">
            <a:extLst>
              <a:ext uri="{FF2B5EF4-FFF2-40B4-BE49-F238E27FC236}">
                <a16:creationId xmlns:a16="http://schemas.microsoft.com/office/drawing/2014/main" id="{B500B11E-77AE-40A4-A848-C4A1E71F80C3}"/>
              </a:ext>
            </a:extLst>
          </p:cNvPr>
          <p:cNvSpPr txBox="1"/>
          <p:nvPr/>
        </p:nvSpPr>
        <p:spPr>
          <a:xfrm>
            <a:off x="6077009" y="1073118"/>
            <a:ext cx="5657791" cy="834396"/>
          </a:xfrm>
          <a:prstGeom prst="rect">
            <a:avLst/>
          </a:prstGeom>
          <a:noFill/>
        </p:spPr>
        <p:txBody>
          <a:bodyPr wrap="square" lIns="0" tIns="0" rIns="0" bIns="0" rtlCol="0">
            <a:spAutoFit/>
          </a:bodyPr>
          <a:lstStyle/>
          <a:p>
            <a:pPr>
              <a:lnSpc>
                <a:spcPct val="130000"/>
              </a:lnSpc>
            </a:pPr>
            <a:r>
              <a:rPr lang="vi-VN" sz="2200" b="1" dirty="0">
                <a:solidFill>
                  <a:schemeClr val="accent6">
                    <a:lumMod val="50000"/>
                  </a:schemeClr>
                </a:solidFill>
                <a:latin typeface="Arial" panose="020B0604020202020204" pitchFamily="34" charset="0"/>
                <a:cs typeface="Arial" panose="020B0604020202020204" pitchFamily="34" charset="0"/>
              </a:rPr>
              <a:t>Câu hỏi 2: </a:t>
            </a:r>
            <a:r>
              <a:rPr lang="vi-VN" sz="2200" dirty="0">
                <a:latin typeface="Arial" panose="020B0604020202020204" pitchFamily="34" charset="0"/>
                <a:cs typeface="Arial" panose="020B0604020202020204" pitchFamily="34" charset="0"/>
              </a:rPr>
              <a:t>Dựa vào kết quả ở câu hỏi 1, em hãy nêu các đặc điểm của sinh sản vô tính.</a:t>
            </a:r>
            <a:endParaRPr lang="vi-VN" sz="2200" dirty="0"/>
          </a:p>
        </p:txBody>
      </p:sp>
      <p:pic>
        <p:nvPicPr>
          <p:cNvPr id="32" name="Picture 2">
            <a:extLst>
              <a:ext uri="{FF2B5EF4-FFF2-40B4-BE49-F238E27FC236}">
                <a16:creationId xmlns:a16="http://schemas.microsoft.com/office/drawing/2014/main" id="{44DFA39D-4B4F-4648-8E57-95017734ACBA}"/>
              </a:ext>
            </a:extLst>
          </p:cNvPr>
          <p:cNvPicPr>
            <a:picLocks noChangeAspect="1" noChangeArrowheads="1"/>
          </p:cNvPicPr>
          <p:nvPr/>
        </p:nvPicPr>
        <p:blipFill>
          <a:blip r:embed="rId22" cstate="hqprint">
            <a:extLst>
              <a:ext uri="{28A0092B-C50C-407E-A947-70E740481C1C}">
                <a14:useLocalDpi xmlns:a14="http://schemas.microsoft.com/office/drawing/2010/main" val="0"/>
              </a:ext>
            </a:extLst>
          </a:blip>
          <a:srcRect/>
          <a:stretch>
            <a:fillRect/>
          </a:stretch>
        </p:blipFill>
        <p:spPr bwMode="auto">
          <a:xfrm>
            <a:off x="5062034" y="995221"/>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904B384-4179-43B7-B158-B65139F07169}"/>
              </a:ext>
            </a:extLst>
          </p:cNvPr>
          <p:cNvGrpSpPr/>
          <p:nvPr/>
        </p:nvGrpSpPr>
        <p:grpSpPr>
          <a:xfrm>
            <a:off x="5059932" y="2076387"/>
            <a:ext cx="1524000" cy="457250"/>
            <a:chOff x="800100" y="1783116"/>
            <a:chExt cx="1524000" cy="457250"/>
          </a:xfrm>
        </p:grpSpPr>
        <p:sp>
          <p:nvSpPr>
            <p:cNvPr id="36" name="Rectangle 35">
              <a:extLst>
                <a:ext uri="{FF2B5EF4-FFF2-40B4-BE49-F238E27FC236}">
                  <a16:creationId xmlns:a16="http://schemas.microsoft.com/office/drawing/2014/main" id="{DAEFAA32-38C4-4602-B10E-ECEC50FE0713}"/>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7" name="TextBox 36">
              <a:extLst>
                <a:ext uri="{FF2B5EF4-FFF2-40B4-BE49-F238E27FC236}">
                  <a16:creationId xmlns:a16="http://schemas.microsoft.com/office/drawing/2014/main" id="{607D2BD7-E6D2-4A59-9752-D6E6C68BE462}"/>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42" name="Picture 2">
            <a:extLst>
              <a:ext uri="{FF2B5EF4-FFF2-40B4-BE49-F238E27FC236}">
                <a16:creationId xmlns:a16="http://schemas.microsoft.com/office/drawing/2014/main" id="{0A772F35-CF93-4D0F-9139-FACF0F51080C}"/>
              </a:ext>
            </a:extLst>
          </p:cNvPr>
          <p:cNvPicPr>
            <a:picLocks noChangeAspect="1" noChangeArrowheads="1"/>
          </p:cNvPicPr>
          <p:nvPr/>
        </p:nvPicPr>
        <p:blipFill>
          <a:blip r:embed="rId23" cstate="hqprint">
            <a:extLst>
              <a:ext uri="{28A0092B-C50C-407E-A947-70E740481C1C}">
                <a14:useLocalDpi xmlns:a14="http://schemas.microsoft.com/office/drawing/2010/main" val="0"/>
              </a:ext>
            </a:extLst>
          </a:blip>
          <a:srcRect/>
          <a:stretch>
            <a:fillRect/>
          </a:stretch>
        </p:blipFill>
        <p:spPr bwMode="auto">
          <a:xfrm>
            <a:off x="5078982" y="2884836"/>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6736345B-FC2E-E1FD-571B-02D271B67CFB}"/>
              </a:ext>
            </a:extLst>
          </p:cNvPr>
          <p:cNvSpPr txBox="1"/>
          <p:nvPr/>
        </p:nvSpPr>
        <p:spPr>
          <a:xfrm>
            <a:off x="6095726" y="2918846"/>
            <a:ext cx="5639074" cy="3034998"/>
          </a:xfrm>
          <a:prstGeom prst="rect">
            <a:avLst/>
          </a:prstGeom>
          <a:noFill/>
        </p:spPr>
        <p:txBody>
          <a:bodyPr wrap="square" lIns="0" tIns="0" rIns="0" bIns="0" rtlCol="0">
            <a:spAutoFit/>
          </a:bodyPr>
          <a:lstStyle>
            <a:defPPr>
              <a:defRPr lang="en-US"/>
            </a:defPPr>
            <a:lvl1pPr>
              <a:lnSpc>
                <a:spcPct val="130000"/>
              </a:lnSpc>
              <a:defRPr sz="2200" b="1">
                <a:solidFill>
                  <a:schemeClr val="accent6">
                    <a:lumMod val="50000"/>
                  </a:schemeClr>
                </a:solidFill>
                <a:latin typeface="Arial" panose="020B0604020202020204" pitchFamily="34" charset="0"/>
                <a:cs typeface="Arial" panose="020B0604020202020204" pitchFamily="34" charset="0"/>
              </a:defRPr>
            </a:lvl1pPr>
          </a:lstStyle>
          <a:p>
            <a:r>
              <a:rPr lang="vi-VN" dirty="0">
                <a:solidFill>
                  <a:srgbClr val="C00000"/>
                </a:solidFill>
              </a:rPr>
              <a:t>Đặc đi</a:t>
            </a:r>
            <a:r>
              <a:rPr lang="en-US" dirty="0">
                <a:solidFill>
                  <a:srgbClr val="C00000"/>
                </a:solidFill>
              </a:rPr>
              <a:t>ể</a:t>
            </a:r>
            <a:r>
              <a:rPr lang="vi-VN" dirty="0">
                <a:solidFill>
                  <a:srgbClr val="C00000"/>
                </a:solidFill>
              </a:rPr>
              <a:t>m của sinh sản vô tính:</a:t>
            </a:r>
          </a:p>
          <a:p>
            <a:pPr marL="342900" indent="-342900">
              <a:buFont typeface="Courier New" panose="02070309020205020404" pitchFamily="49" charset="0"/>
              <a:buChar char="o"/>
            </a:pPr>
            <a:r>
              <a:rPr lang="vi-VN" b="0" dirty="0">
                <a:solidFill>
                  <a:schemeClr val="tx1"/>
                </a:solidFill>
              </a:rPr>
              <a:t>Con sinh ra </a:t>
            </a:r>
            <a:r>
              <a:rPr lang="vi-VN" dirty="0">
                <a:solidFill>
                  <a:schemeClr val="tx1"/>
                </a:solidFill>
              </a:rPr>
              <a:t>không</a:t>
            </a:r>
            <a:r>
              <a:rPr lang="vi-VN" b="0" dirty="0">
                <a:solidFill>
                  <a:schemeClr val="tx1"/>
                </a:solidFill>
              </a:rPr>
              <a:t> có sự kết hợp của giao tử đực và giao tử cái</a:t>
            </a:r>
            <a:r>
              <a:rPr lang="en-US" b="0" dirty="0">
                <a:solidFill>
                  <a:schemeClr val="tx1"/>
                </a:solidFill>
              </a:rPr>
              <a:t>.</a:t>
            </a:r>
            <a:endParaRPr lang="vi-VN" b="0" dirty="0">
              <a:solidFill>
                <a:schemeClr val="tx1"/>
              </a:solidFill>
            </a:endParaRPr>
          </a:p>
          <a:p>
            <a:pPr marL="342900" indent="-342900">
              <a:buFont typeface="Courier New" panose="02070309020205020404" pitchFamily="49" charset="0"/>
              <a:buChar char="o"/>
            </a:pPr>
            <a:r>
              <a:rPr lang="vi-VN" b="0" dirty="0">
                <a:solidFill>
                  <a:schemeClr val="tx1"/>
                </a:solidFill>
              </a:rPr>
              <a:t>Cơ thể con được cấu tạo thành từ </a:t>
            </a:r>
            <a:r>
              <a:rPr lang="vi-VN" dirty="0">
                <a:solidFill>
                  <a:schemeClr val="tx1"/>
                </a:solidFill>
              </a:rPr>
              <a:t>một phần </a:t>
            </a:r>
            <a:r>
              <a:rPr lang="vi-VN" b="0" dirty="0">
                <a:solidFill>
                  <a:schemeClr val="tx1"/>
                </a:solidFill>
              </a:rPr>
              <a:t>của cơ thể mẹ</a:t>
            </a:r>
            <a:r>
              <a:rPr lang="en-US" b="0" dirty="0">
                <a:solidFill>
                  <a:schemeClr val="tx1"/>
                </a:solidFill>
              </a:rPr>
              <a:t>.</a:t>
            </a:r>
            <a:endParaRPr lang="vi-VN" b="0" dirty="0">
              <a:solidFill>
                <a:schemeClr val="tx1"/>
              </a:solidFill>
            </a:endParaRPr>
          </a:p>
          <a:p>
            <a:pPr marL="342900" indent="-342900">
              <a:buFont typeface="Courier New" panose="02070309020205020404" pitchFamily="49" charset="0"/>
              <a:buChar char="o"/>
            </a:pPr>
            <a:r>
              <a:rPr lang="vi-VN" b="0" dirty="0">
                <a:solidFill>
                  <a:schemeClr val="tx1"/>
                </a:solidFill>
              </a:rPr>
              <a:t>Con cái sinh ra </a:t>
            </a:r>
            <a:r>
              <a:rPr lang="vi-VN" dirty="0">
                <a:solidFill>
                  <a:schemeClr val="tx1"/>
                </a:solidFill>
              </a:rPr>
              <a:t>giống nhau</a:t>
            </a:r>
            <a:r>
              <a:rPr lang="vi-VN" b="0" dirty="0">
                <a:solidFill>
                  <a:schemeClr val="tx1"/>
                </a:solidFill>
              </a:rPr>
              <a:t> và </a:t>
            </a:r>
            <a:r>
              <a:rPr lang="vi-VN" dirty="0">
                <a:solidFill>
                  <a:schemeClr val="tx1"/>
                </a:solidFill>
              </a:rPr>
              <a:t>giống cá thể mẹ</a:t>
            </a:r>
            <a:r>
              <a:rPr lang="en-US" b="0" dirty="0">
                <a:solidFill>
                  <a:schemeClr val="tx1"/>
                </a:solidFill>
              </a:rPr>
              <a:t>.</a:t>
            </a:r>
            <a:endParaRPr lang="vi-VN" b="0" dirty="0">
              <a:solidFill>
                <a:schemeClr val="tx1"/>
              </a:solidFill>
            </a:endParaRPr>
          </a:p>
        </p:txBody>
      </p:sp>
    </p:spTree>
    <p:extLst>
      <p:ext uri="{BB962C8B-B14F-4D97-AF65-F5344CB8AC3E}">
        <p14:creationId xmlns:p14="http://schemas.microsoft.com/office/powerpoint/2010/main" val="269826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000"/>
                                        <p:tgtEl>
                                          <p:spTgt spid="41"/>
                                        </p:tgtEl>
                                      </p:cBhvr>
                                    </p:animEffect>
                                    <p:anim calcmode="lin" valueType="num">
                                      <p:cBhvr>
                                        <p:cTn id="27" dur="1000" fill="hold"/>
                                        <p:tgtEl>
                                          <p:spTgt spid="41"/>
                                        </p:tgtEl>
                                        <p:attrNameLst>
                                          <p:attrName>ppt_x</p:attrName>
                                        </p:attrNameLst>
                                      </p:cBhvr>
                                      <p:tavLst>
                                        <p:tav tm="0">
                                          <p:val>
                                            <p:strVal val="#ppt_x"/>
                                          </p:val>
                                        </p:tav>
                                        <p:tav tm="100000">
                                          <p:val>
                                            <p:strVal val="#ppt_x"/>
                                          </p:val>
                                        </p:tav>
                                      </p:tavLst>
                                    </p:anim>
                                    <p:anim calcmode="lin" valueType="num">
                                      <p:cBhvr>
                                        <p:cTn id="2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2. CÁC HÌNH THỨC SINH SẢN VÔ TÍNH Ở THỰC VẬT</a:t>
            </a:r>
          </a:p>
        </p:txBody>
      </p:sp>
      <p:sp>
        <p:nvSpPr>
          <p:cNvPr id="20" name="TextBox 19">
            <a:extLst>
              <a:ext uri="{FF2B5EF4-FFF2-40B4-BE49-F238E27FC236}">
                <a16:creationId xmlns:a16="http://schemas.microsoft.com/office/drawing/2014/main" id="{498B940D-83C4-4B2F-99D4-8CCE527F2AB7}"/>
              </a:ext>
            </a:extLst>
          </p:cNvPr>
          <p:cNvSpPr txBox="1"/>
          <p:nvPr/>
        </p:nvSpPr>
        <p:spPr>
          <a:xfrm>
            <a:off x="1905000" y="2236056"/>
            <a:ext cx="9601200" cy="877933"/>
          </a:xfrm>
          <a:prstGeom prst="rect">
            <a:avLst/>
          </a:prstGeom>
          <a:noFill/>
        </p:spPr>
        <p:txBody>
          <a:bodyPr wrap="square" lIns="0" tIns="0" rIns="0" bIns="0" rtlCol="0">
            <a:spAutoFit/>
          </a:bodyPr>
          <a:lstStyle>
            <a:defPPr>
              <a:defRPr lang="en-US"/>
            </a:defPPr>
            <a:lvl1pPr>
              <a:lnSpc>
                <a:spcPct val="125000"/>
              </a:lnSpc>
              <a:defRPr sz="2600">
                <a:solidFill>
                  <a:sysClr val="windowText" lastClr="000000"/>
                </a:solidFill>
                <a:latin typeface="Arial" panose="020B0604020202020204" pitchFamily="34" charset="0"/>
                <a:cs typeface="Arial" panose="020B0604020202020204" pitchFamily="34" charset="0"/>
              </a:defRPr>
            </a:lvl1pPr>
          </a:lstStyle>
          <a:p>
            <a:r>
              <a:rPr lang="vi-VN" sz="2400" dirty="0">
                <a:solidFill>
                  <a:schemeClr val="tx1"/>
                </a:solidFill>
              </a:rPr>
              <a:t>Thực vật có hai hình thức sinh sản vô tính là </a:t>
            </a:r>
            <a:r>
              <a:rPr lang="vi-VN" sz="2400" b="1" dirty="0">
                <a:solidFill>
                  <a:schemeClr val="tx1"/>
                </a:solidFill>
              </a:rPr>
              <a:t>sinh sản sinh dưỡng </a:t>
            </a:r>
            <a:r>
              <a:rPr lang="vi-VN" sz="2400" dirty="0">
                <a:solidFill>
                  <a:schemeClr val="tx1"/>
                </a:solidFill>
              </a:rPr>
              <a:t>và </a:t>
            </a:r>
            <a:r>
              <a:rPr lang="vi-VN" sz="2400" b="1" dirty="0">
                <a:solidFill>
                  <a:schemeClr val="tx1"/>
                </a:solidFill>
              </a:rPr>
              <a:t>sinh sản bào tử</a:t>
            </a:r>
            <a:r>
              <a:rPr lang="vi-VN" sz="2400" dirty="0">
                <a:solidFill>
                  <a:schemeClr val="tx1"/>
                </a:solidFill>
              </a:rPr>
              <a:t>. Trong đó, sinh </a:t>
            </a:r>
            <a:r>
              <a:rPr lang="vi-VN" sz="2400" b="1" dirty="0">
                <a:solidFill>
                  <a:srgbClr val="C00000"/>
                </a:solidFill>
              </a:rPr>
              <a:t>sản sinh dưỡng </a:t>
            </a:r>
            <a:r>
              <a:rPr lang="vi-VN" sz="2400" dirty="0">
                <a:solidFill>
                  <a:schemeClr val="tx1"/>
                </a:solidFill>
              </a:rPr>
              <a:t>là chủ yếu.</a:t>
            </a:r>
          </a:p>
        </p:txBody>
      </p:sp>
      <p:pic>
        <p:nvPicPr>
          <p:cNvPr id="26" name="Picture 2">
            <a:extLst>
              <a:ext uri="{FF2B5EF4-FFF2-40B4-BE49-F238E27FC236}">
                <a16:creationId xmlns:a16="http://schemas.microsoft.com/office/drawing/2014/main" id="{737B4571-8457-492F-AE73-5D98FE38637E}"/>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85800" y="2172102"/>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ypes of Vegetative Propagation">
            <a:extLst>
              <a:ext uri="{FF2B5EF4-FFF2-40B4-BE49-F238E27FC236}">
                <a16:creationId xmlns:a16="http://schemas.microsoft.com/office/drawing/2014/main" id="{974C6378-4958-4E16-96F7-47EB2BD1859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8494" b="43938"/>
          <a:stretch/>
        </p:blipFill>
        <p:spPr bwMode="auto">
          <a:xfrm>
            <a:off x="0" y="3429000"/>
            <a:ext cx="1219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5416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2. CÁC HÌNH THỨC SINH SẢN VÔ TÍNH Ở THỰC VẬT</a:t>
            </a:r>
          </a:p>
        </p:txBody>
      </p:sp>
      <p:sp>
        <p:nvSpPr>
          <p:cNvPr id="21" name="TextBox 20">
            <a:extLst>
              <a:ext uri="{FF2B5EF4-FFF2-40B4-BE49-F238E27FC236}">
                <a16:creationId xmlns:a16="http://schemas.microsoft.com/office/drawing/2014/main" id="{CFA9FC1C-48EF-457E-96D2-00371A1D417E}"/>
              </a:ext>
            </a:extLst>
          </p:cNvPr>
          <p:cNvSpPr txBox="1"/>
          <p:nvPr/>
        </p:nvSpPr>
        <p:spPr>
          <a:xfrm>
            <a:off x="1905000" y="2144941"/>
            <a:ext cx="9601200" cy="877933"/>
          </a:xfrm>
          <a:prstGeom prst="rect">
            <a:avLst/>
          </a:prstGeom>
          <a:noFill/>
        </p:spPr>
        <p:txBody>
          <a:bodyPr wrap="square" lIns="0" tIns="0" rIns="0" bIns="0" rtlCol="0">
            <a:spAutoFit/>
          </a:bodyPr>
          <a:lstStyle>
            <a:defPPr>
              <a:defRPr lang="en-US"/>
            </a:defPPr>
            <a:lvl1pPr>
              <a:lnSpc>
                <a:spcPct val="125000"/>
              </a:lnSpc>
              <a:defRPr sz="2600">
                <a:solidFill>
                  <a:sysClr val="windowText" lastClr="000000"/>
                </a:solidFill>
                <a:latin typeface="Arial" panose="020B0604020202020204" pitchFamily="34" charset="0"/>
                <a:cs typeface="Arial" panose="020B0604020202020204" pitchFamily="34" charset="0"/>
              </a:defRPr>
            </a:lvl1pPr>
          </a:lstStyle>
          <a:p>
            <a:r>
              <a:rPr lang="vi-VN" sz="2400" b="1" dirty="0"/>
              <a:t>Sinh sản sinh dưỡng l</a:t>
            </a:r>
            <a:r>
              <a:rPr lang="vi-VN" sz="2400" dirty="0"/>
              <a:t>à hình thức sinh sản trong đó cơ thể mới được hình thành từ cơ quan sinh dưỡng của cơ thể mẹ (như </a:t>
            </a:r>
            <a:r>
              <a:rPr lang="vi-VN" sz="2400" b="1" dirty="0"/>
              <a:t>rễ, thân,</a:t>
            </a:r>
            <a:r>
              <a:rPr lang="en-US" sz="2400" b="1" dirty="0"/>
              <a:t> </a:t>
            </a:r>
            <a:r>
              <a:rPr lang="vi-VN" sz="2400" b="1" dirty="0"/>
              <a:t>lá</a:t>
            </a:r>
            <a:r>
              <a:rPr lang="vi-VN" sz="2400" dirty="0"/>
              <a:t>).</a:t>
            </a:r>
          </a:p>
        </p:txBody>
      </p:sp>
      <p:pic>
        <p:nvPicPr>
          <p:cNvPr id="26" name="Picture 2">
            <a:extLst>
              <a:ext uri="{FF2B5EF4-FFF2-40B4-BE49-F238E27FC236}">
                <a16:creationId xmlns:a16="http://schemas.microsoft.com/office/drawing/2014/main" id="{737B4571-8457-492F-AE73-5D98FE38637E}"/>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85800" y="2086377"/>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Vegetative Reproduction | Definition, Examples, Diagrams">
            <a:extLst>
              <a:ext uri="{FF2B5EF4-FFF2-40B4-BE49-F238E27FC236}">
                <a16:creationId xmlns:a16="http://schemas.microsoft.com/office/drawing/2014/main" id="{66688F27-B35F-4BC8-A1F3-D3670686B7D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9647" b="35907"/>
          <a:stretch/>
        </p:blipFill>
        <p:spPr bwMode="auto">
          <a:xfrm>
            <a:off x="1524" y="3212778"/>
            <a:ext cx="12188952" cy="3645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09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13" name="Group 12">
            <a:extLst>
              <a:ext uri="{FF2B5EF4-FFF2-40B4-BE49-F238E27FC236}">
                <a16:creationId xmlns:a16="http://schemas.microsoft.com/office/drawing/2014/main" id="{F5B21436-673E-4EF5-B8BB-DEBC517F0501}"/>
              </a:ext>
            </a:extLst>
          </p:cNvPr>
          <p:cNvGrpSpPr/>
          <p:nvPr/>
        </p:nvGrpSpPr>
        <p:grpSpPr>
          <a:xfrm>
            <a:off x="534098" y="2744392"/>
            <a:ext cx="1524000" cy="457250"/>
            <a:chOff x="800100" y="1783116"/>
            <a:chExt cx="1524000" cy="457250"/>
          </a:xfrm>
        </p:grpSpPr>
        <p:sp>
          <p:nvSpPr>
            <p:cNvPr id="14" name="Rectangle 13">
              <a:extLst>
                <a:ext uri="{FF2B5EF4-FFF2-40B4-BE49-F238E27FC236}">
                  <a16:creationId xmlns:a16="http://schemas.microsoft.com/office/drawing/2014/main" id="{C8E26E03-BF1D-4E77-AF32-BC8CF4B04F3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id="{D2840C6E-0ABE-4352-93ED-E43F06B2398B}"/>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17" name="Group 16">
            <a:extLst>
              <a:ext uri="{FF2B5EF4-FFF2-40B4-BE49-F238E27FC236}">
                <a16:creationId xmlns:a16="http://schemas.microsoft.com/office/drawing/2014/main" id="{7A25FA64-2066-4F0B-A062-8FCC4FBE759C}"/>
              </a:ext>
            </a:extLst>
          </p:cNvPr>
          <p:cNvGrpSpPr/>
          <p:nvPr/>
        </p:nvGrpSpPr>
        <p:grpSpPr>
          <a:xfrm>
            <a:off x="1410049" y="979714"/>
            <a:ext cx="9371902" cy="1390381"/>
            <a:chOff x="838898" y="355600"/>
            <a:chExt cx="9371902" cy="1390381"/>
          </a:xfrm>
        </p:grpSpPr>
        <p:sp>
          <p:nvSpPr>
            <p:cNvPr id="18" name="TextBox 17">
              <a:extLst>
                <a:ext uri="{FF2B5EF4-FFF2-40B4-BE49-F238E27FC236}">
                  <a16:creationId xmlns:a16="http://schemas.microsoft.com/office/drawing/2014/main" id="{B0244731-59A2-459C-A42C-97F6EAD5191C}"/>
                </a:ext>
              </a:extLst>
            </p:cNvPr>
            <p:cNvSpPr txBox="1"/>
            <p:nvPr/>
          </p:nvSpPr>
          <p:spPr>
            <a:xfrm>
              <a:off x="1946729" y="355600"/>
              <a:ext cx="8264071" cy="1390381"/>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a:t>
              </a:r>
              <a:r>
                <a:rPr lang="vi-VN" sz="2400" dirty="0">
                  <a:latin typeface="Arial" panose="020B0604020202020204" pitchFamily="34" charset="0"/>
                  <a:cs typeface="Arial" panose="020B0604020202020204" pitchFamily="34" charset="0"/>
                </a:rPr>
                <a:t>Hãy kể tên một số loài cây có khả năng sinh sản bằng rễ, thân, lá mà em biết. Vì sao người ta gọi hình thức sinh sản từ rễ, thân, lá là sinh sản sinh dưỡng?</a:t>
              </a:r>
              <a:endParaRPr lang="vi-VN" sz="2400" dirty="0"/>
            </a:p>
          </p:txBody>
        </p:sp>
        <p:pic>
          <p:nvPicPr>
            <p:cNvPr id="19" name="Picture 2">
              <a:extLst>
                <a:ext uri="{FF2B5EF4-FFF2-40B4-BE49-F238E27FC236}">
                  <a16:creationId xmlns:a16="http://schemas.microsoft.com/office/drawing/2014/main" id="{73C34182-6FB1-4C42-BAFF-50B10FE5F415}"/>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838898" y="593590"/>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
            <a:extLst>
              <a:ext uri="{FF2B5EF4-FFF2-40B4-BE49-F238E27FC236}">
                <a16:creationId xmlns:a16="http://schemas.microsoft.com/office/drawing/2014/main" id="{9EAE5240-7298-448C-9852-434115E9FF69}"/>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930338" y="4949711"/>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A4FFB393-6797-410E-ACF1-91FB72BBAFE6}"/>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930338" y="3508282"/>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5C47ED4-86BA-FA74-1188-5C9D1C6D26CF}"/>
              </a:ext>
            </a:extLst>
          </p:cNvPr>
          <p:cNvSpPr txBox="1"/>
          <p:nvPr/>
        </p:nvSpPr>
        <p:spPr>
          <a:xfrm>
            <a:off x="2101939" y="3474983"/>
            <a:ext cx="9167566" cy="910249"/>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b="0" dirty="0">
                <a:solidFill>
                  <a:schemeClr val="tx1"/>
                </a:solidFill>
              </a:rPr>
              <a:t>Một số loài cây khác có khả năng sinh sản bằng rễ, thân, lá: cây khoai tây, hành lá, gừng, tỏi, cây sống đời, cây thuốc bỏng,...</a:t>
            </a:r>
          </a:p>
        </p:txBody>
      </p:sp>
      <p:sp>
        <p:nvSpPr>
          <p:cNvPr id="24" name="TextBox 23">
            <a:extLst>
              <a:ext uri="{FF2B5EF4-FFF2-40B4-BE49-F238E27FC236}">
                <a16:creationId xmlns:a16="http://schemas.microsoft.com/office/drawing/2014/main" id="{5366D284-BA79-0FCF-6E53-AB4A7CC7B0FF}"/>
              </a:ext>
            </a:extLst>
          </p:cNvPr>
          <p:cNvSpPr txBox="1"/>
          <p:nvPr/>
        </p:nvSpPr>
        <p:spPr>
          <a:xfrm>
            <a:off x="2094096" y="4535178"/>
            <a:ext cx="9167566" cy="1390381"/>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solidFill>
                  <a:schemeClr val="tx1"/>
                </a:solidFill>
              </a:rPr>
              <a:t>Giải thích: </a:t>
            </a:r>
            <a:r>
              <a:rPr lang="vi-VN" b="0" dirty="0">
                <a:solidFill>
                  <a:schemeClr val="tx1"/>
                </a:solidFill>
              </a:rPr>
              <a:t>Do rễ, thân, là là những cơ quan sinh dưỡng của cây. Nên khả năng tạo thành cây mới từ một phần cơ quan sinh dưỡng của cây được gọi là sinh sản sinh dưỡng tự nhiên</a:t>
            </a:r>
          </a:p>
        </p:txBody>
      </p:sp>
    </p:spTree>
    <p:extLst>
      <p:ext uri="{BB962C8B-B14F-4D97-AF65-F5344CB8AC3E}">
        <p14:creationId xmlns:p14="http://schemas.microsoft.com/office/powerpoint/2010/main" val="325357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A5BE4373-9CAC-4637-965D-9D0A232B45A0}"/>
              </a:ext>
            </a:extLst>
          </p:cNvPr>
          <p:cNvSpPr txBox="1"/>
          <p:nvPr/>
        </p:nvSpPr>
        <p:spPr>
          <a:xfrm>
            <a:off x="2743200" y="5375250"/>
            <a:ext cx="6705600" cy="485710"/>
          </a:xfrm>
          <a:prstGeom prst="rect">
            <a:avLst/>
          </a:prstGeom>
          <a:noFill/>
        </p:spPr>
        <p:txBody>
          <a:bodyPr wrap="square" lIns="0" tIns="0" rIns="0" bIns="0" rtlCol="0">
            <a:spAutoFit/>
          </a:bodyPr>
          <a:lstStyle/>
          <a:p>
            <a:pPr algn="ctr">
              <a:lnSpc>
                <a:spcPct val="125000"/>
              </a:lnSpc>
            </a:pPr>
            <a:r>
              <a:rPr lang="vi-VN" sz="2800" b="1" dirty="0">
                <a:latin typeface="Arial" panose="020B0604020202020204" pitchFamily="34" charset="0"/>
                <a:cs typeface="Arial" panose="020B0604020202020204" pitchFamily="34" charset="0"/>
              </a:rPr>
              <a:t>Sinh sản từ rễ ở cây khoai lang</a:t>
            </a:r>
            <a:endParaRPr lang="vi-VN" sz="2800" b="1" dirty="0"/>
          </a:p>
        </p:txBody>
      </p:sp>
      <p:pic>
        <p:nvPicPr>
          <p:cNvPr id="7172" name="Picture 4" descr="‌‌How‌ ‌to‌ ‌Grow‌ ‌Sweet‌ ‌Potato‌ ‌Slips‌ ‌in‌ ‌Containers">
            <a:extLst>
              <a:ext uri="{FF2B5EF4-FFF2-40B4-BE49-F238E27FC236}">
                <a16:creationId xmlns:a16="http://schemas.microsoft.com/office/drawing/2014/main" id="{FA42A146-DAE5-496A-9512-1F2A2A7757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19375" y="1122966"/>
            <a:ext cx="69532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66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EB687EA-60FA-407A-900E-967B83E21DD8}"/>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22DC093B-CF17-4325-B940-0E18FCFB30D2}"/>
              </a:ext>
            </a:extLst>
          </p:cNvPr>
          <p:cNvSpPr txBox="1"/>
          <p:nvPr/>
        </p:nvSpPr>
        <p:spPr>
          <a:xfrm>
            <a:off x="2591035" y="2928449"/>
            <a:ext cx="7009932" cy="2114169"/>
          </a:xfrm>
          <a:prstGeom prst="rect">
            <a:avLst/>
          </a:prstGeom>
          <a:noFill/>
        </p:spPr>
        <p:txBody>
          <a:bodyPr wrap="none" lIns="0" tIns="0" rIns="0" bIns="0" rtlCol="0">
            <a:spAutoFit/>
          </a:bodyPr>
          <a:lstStyle/>
          <a:p>
            <a:pPr algn="ctr">
              <a:lnSpc>
                <a:spcPct val="120000"/>
              </a:lnSpc>
            </a:pPr>
            <a:r>
              <a:rPr lang="vi-VN" sz="6000" b="1"/>
              <a:t>SINH SẢN VÔ TÍNH</a:t>
            </a:r>
          </a:p>
          <a:p>
            <a:pPr algn="ctr">
              <a:lnSpc>
                <a:spcPct val="120000"/>
              </a:lnSpc>
            </a:pPr>
            <a:r>
              <a:rPr lang="vi-VN" sz="6000" b="1"/>
              <a:t>Ở SINH VẬT</a:t>
            </a:r>
          </a:p>
        </p:txBody>
      </p:sp>
      <p:sp>
        <p:nvSpPr>
          <p:cNvPr id="3" name="TextBox 2">
            <a:extLst>
              <a:ext uri="{FF2B5EF4-FFF2-40B4-BE49-F238E27FC236}">
                <a16:creationId xmlns:a16="http://schemas.microsoft.com/office/drawing/2014/main" id="{CC3F32CC-C314-4071-8E6E-5B71553ACA37}"/>
              </a:ext>
            </a:extLst>
          </p:cNvPr>
          <p:cNvSpPr txBox="1"/>
          <p:nvPr/>
        </p:nvSpPr>
        <p:spPr>
          <a:xfrm>
            <a:off x="872139" y="1701457"/>
            <a:ext cx="10447733" cy="1329595"/>
          </a:xfrm>
          <a:prstGeom prst="rect">
            <a:avLst/>
          </a:prstGeom>
          <a:noFill/>
        </p:spPr>
        <p:txBody>
          <a:bodyPr wrap="none" lIns="0" tIns="0" rIns="0" bIns="0" rtlCol="0">
            <a:spAutoFit/>
          </a:bodyPr>
          <a:lstStyle/>
          <a:p>
            <a:pPr algn="ctr">
              <a:lnSpc>
                <a:spcPct val="120000"/>
              </a:lnSpc>
            </a:pPr>
            <a:r>
              <a:rPr lang="vi-VN" sz="7200" b="1" dirty="0">
                <a:solidFill>
                  <a:schemeClr val="accent6">
                    <a:lumMod val="50000"/>
                  </a:schemeClr>
                </a:solidFill>
              </a:rPr>
              <a:t>BÀI 39</a:t>
            </a:r>
            <a:r>
              <a:rPr lang="vi-VN" sz="7200" b="1" dirty="0" smtClean="0">
                <a:solidFill>
                  <a:schemeClr val="accent6">
                    <a:lumMod val="50000"/>
                  </a:schemeClr>
                </a:solidFill>
              </a:rPr>
              <a:t>:</a:t>
            </a:r>
            <a:r>
              <a:rPr lang="en-US" sz="7200" b="1" dirty="0" smtClean="0">
                <a:solidFill>
                  <a:schemeClr val="accent6">
                    <a:lumMod val="50000"/>
                  </a:schemeClr>
                </a:solidFill>
              </a:rPr>
              <a:t> </a:t>
            </a:r>
            <a:r>
              <a:rPr lang="en-US" sz="7200" b="1" dirty="0" err="1" smtClean="0">
                <a:solidFill>
                  <a:schemeClr val="accent6">
                    <a:lumMod val="50000"/>
                  </a:schemeClr>
                </a:solidFill>
              </a:rPr>
              <a:t>Tiết</a:t>
            </a:r>
            <a:r>
              <a:rPr lang="en-US" sz="7200" b="1" dirty="0" smtClean="0">
                <a:solidFill>
                  <a:schemeClr val="accent6">
                    <a:lumMod val="50000"/>
                  </a:schemeClr>
                </a:solidFill>
              </a:rPr>
              <a:t> 127,128,129</a:t>
            </a:r>
            <a:endParaRPr lang="vi-VN" sz="7200" b="1" dirty="0">
              <a:solidFill>
                <a:schemeClr val="accent6">
                  <a:lumMod val="50000"/>
                </a:schemeClr>
              </a:solidFill>
            </a:endParaRPr>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6F98DFBB-3C7D-4D7B-89A9-040E85A1FF84}"/>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8" name="Picture 7">
            <a:extLst>
              <a:ext uri="{FF2B5EF4-FFF2-40B4-BE49-F238E27FC236}">
                <a16:creationId xmlns:a16="http://schemas.microsoft.com/office/drawing/2014/main" id="{A4DBB3DC-15EE-41C8-B778-A7AAD85FE26F}"/>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0" name="Picture 9">
            <a:extLst>
              <a:ext uri="{FF2B5EF4-FFF2-40B4-BE49-F238E27FC236}">
                <a16:creationId xmlns:a16="http://schemas.microsoft.com/office/drawing/2014/main" id="{FC09F3DA-33BC-43B2-B42E-DC5E9F60A6DF}"/>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1" name="Picture 10">
            <a:extLst>
              <a:ext uri="{FF2B5EF4-FFF2-40B4-BE49-F238E27FC236}">
                <a16:creationId xmlns:a16="http://schemas.microsoft.com/office/drawing/2014/main" id="{7862A6F5-1B26-4E3E-BFE1-AC434708BEDC}"/>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2" name="Picture 11">
            <a:extLst>
              <a:ext uri="{FF2B5EF4-FFF2-40B4-BE49-F238E27FC236}">
                <a16:creationId xmlns:a16="http://schemas.microsoft.com/office/drawing/2014/main" id="{F5F06B2A-6F28-4980-AEB1-3214A88210B9}"/>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3" name="Picture 12">
            <a:extLst>
              <a:ext uri="{FF2B5EF4-FFF2-40B4-BE49-F238E27FC236}">
                <a16:creationId xmlns:a16="http://schemas.microsoft.com/office/drawing/2014/main" id="{2F381B5B-D35D-4180-A0E0-0C7DE26C1778}"/>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9"/>
          <a:stretch>
            <a:fillRect/>
          </a:stretch>
        </p:blipFill>
        <p:spPr>
          <a:xfrm rot="19449550">
            <a:off x="2745393" y="5795572"/>
            <a:ext cx="1596708" cy="2115173"/>
          </a:xfrm>
          <a:prstGeom prst="rect">
            <a:avLst/>
          </a:prstGeom>
        </p:spPr>
      </p:pic>
    </p:spTree>
    <p:extLst>
      <p:ext uri="{BB962C8B-B14F-4D97-AF65-F5344CB8AC3E}">
        <p14:creationId xmlns:p14="http://schemas.microsoft.com/office/powerpoint/2010/main" val="24834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395369A6-E27D-4964-A5AF-3FFD45D53735}"/>
              </a:ext>
            </a:extLst>
          </p:cNvPr>
          <p:cNvSpPr txBox="1"/>
          <p:nvPr/>
        </p:nvSpPr>
        <p:spPr>
          <a:xfrm>
            <a:off x="2743200" y="5375250"/>
            <a:ext cx="6705600" cy="485710"/>
          </a:xfrm>
          <a:prstGeom prst="rect">
            <a:avLst/>
          </a:prstGeom>
          <a:noFill/>
        </p:spPr>
        <p:txBody>
          <a:bodyPr wrap="square" lIns="0" tIns="0" rIns="0" bIns="0" rtlCol="0">
            <a:spAutoFit/>
          </a:bodyPr>
          <a:lstStyle/>
          <a:p>
            <a:pPr algn="ctr">
              <a:lnSpc>
                <a:spcPct val="125000"/>
              </a:lnSpc>
            </a:pPr>
            <a:r>
              <a:rPr lang="vi-VN" sz="2800" b="1" dirty="0">
                <a:latin typeface="Arial" panose="020B0604020202020204" pitchFamily="34" charset="0"/>
                <a:cs typeface="Arial" panose="020B0604020202020204" pitchFamily="34" charset="0"/>
              </a:rPr>
              <a:t>Sinh sản từ lá ở cây lá bỏng</a:t>
            </a:r>
            <a:endParaRPr lang="vi-VN" sz="2800" b="1" dirty="0"/>
          </a:p>
        </p:txBody>
      </p:sp>
      <p:pic>
        <p:nvPicPr>
          <p:cNvPr id="8196" name="Picture 4" descr="Cây Sống Đời Wiki - Cây Lá Bỏng (Sống Đời)">
            <a:extLst>
              <a:ext uri="{FF2B5EF4-FFF2-40B4-BE49-F238E27FC236}">
                <a16:creationId xmlns:a16="http://schemas.microsoft.com/office/drawing/2014/main" id="{8727803A-CE2E-462C-9EEE-C4953D5B19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0690" y="1384301"/>
            <a:ext cx="5350620"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98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E5811C91-0D19-4BC6-A32B-388F7E8DB661}"/>
              </a:ext>
            </a:extLst>
          </p:cNvPr>
          <p:cNvSpPr txBox="1"/>
          <p:nvPr/>
        </p:nvSpPr>
        <p:spPr>
          <a:xfrm>
            <a:off x="2743200" y="5375250"/>
            <a:ext cx="6705600" cy="485710"/>
          </a:xfrm>
          <a:prstGeom prst="rect">
            <a:avLst/>
          </a:prstGeom>
          <a:noFill/>
        </p:spPr>
        <p:txBody>
          <a:bodyPr wrap="square" lIns="0" tIns="0" rIns="0" bIns="0" rtlCol="0">
            <a:spAutoFit/>
          </a:bodyPr>
          <a:lstStyle/>
          <a:p>
            <a:pPr algn="ctr">
              <a:lnSpc>
                <a:spcPct val="125000"/>
              </a:lnSpc>
            </a:pPr>
            <a:r>
              <a:rPr lang="vi-VN" sz="2800" b="1" dirty="0">
                <a:latin typeface="Arial" panose="020B0604020202020204" pitchFamily="34" charset="0"/>
                <a:cs typeface="Arial" panose="020B0604020202020204" pitchFamily="34" charset="0"/>
              </a:rPr>
              <a:t>Sinh sản từ thân ở cây dâu tây</a:t>
            </a:r>
            <a:endParaRPr lang="vi-VN" sz="2800" b="1" dirty="0"/>
          </a:p>
        </p:txBody>
      </p:sp>
      <p:pic>
        <p:nvPicPr>
          <p:cNvPr id="9222" name="Picture 6" descr="Reproduction (GCSE) — the science hive">
            <a:extLst>
              <a:ext uri="{FF2B5EF4-FFF2-40B4-BE49-F238E27FC236}">
                <a16:creationId xmlns:a16="http://schemas.microsoft.com/office/drawing/2014/main" id="{B8DB2D42-A434-4E41-A486-5361E5CCD3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6950" y="1103086"/>
            <a:ext cx="7658100" cy="4043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94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5811C91-0D19-4BC6-A32B-388F7E8DB661}"/>
              </a:ext>
            </a:extLst>
          </p:cNvPr>
          <p:cNvSpPr txBox="1"/>
          <p:nvPr/>
        </p:nvSpPr>
        <p:spPr>
          <a:xfrm>
            <a:off x="2868721" y="6096000"/>
            <a:ext cx="6705600" cy="485710"/>
          </a:xfrm>
          <a:prstGeom prst="rect">
            <a:avLst/>
          </a:prstGeom>
          <a:noFill/>
        </p:spPr>
        <p:txBody>
          <a:bodyPr wrap="square" lIns="0" tIns="0" rIns="0" bIns="0" rtlCol="0">
            <a:spAutoFit/>
          </a:bodyPr>
          <a:lstStyle/>
          <a:p>
            <a:pPr algn="ctr">
              <a:lnSpc>
                <a:spcPct val="125000"/>
              </a:lnSpc>
            </a:pPr>
            <a:r>
              <a:rPr lang="vi-VN" sz="2800" b="1" dirty="0">
                <a:latin typeface="Arial" panose="020B0604020202020204" pitchFamily="34" charset="0"/>
                <a:cs typeface="Arial" panose="020B0604020202020204" pitchFamily="34" charset="0"/>
              </a:rPr>
              <a:t>Sinh sản của cây tỏi</a:t>
            </a:r>
            <a:endParaRPr lang="vi-VN" sz="2800" b="1" dirty="0"/>
          </a:p>
        </p:txBody>
      </p:sp>
      <p:pic>
        <p:nvPicPr>
          <p:cNvPr id="1026" name="Picture 2" descr="Trồng tỏi tại nhà chưa bao giờ dễ dàng đến thế!">
            <a:extLst>
              <a:ext uri="{FF2B5EF4-FFF2-40B4-BE49-F238E27FC236}">
                <a16:creationId xmlns:a16="http://schemas.microsoft.com/office/drawing/2014/main" id="{74B1E5E0-22F8-90E8-1D2A-17A24A7AFC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76290"/>
            <a:ext cx="6973345" cy="57184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ủ Tỏi, Tép Tỏi, Tải File PNG - KhoThietKe.Net">
            <a:extLst>
              <a:ext uri="{FF2B5EF4-FFF2-40B4-BE49-F238E27FC236}">
                <a16:creationId xmlns:a16="http://schemas.microsoft.com/office/drawing/2014/main" id="{5F22945B-5DB6-17E0-7158-B1ACB2A86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533" y="3533710"/>
            <a:ext cx="5286375"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4603414-9F2D-912C-F409-27047CDBD0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392" y="295079"/>
            <a:ext cx="3105142" cy="3257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33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A1A1B"/>
        </a:solidFill>
        <a:effectLst/>
      </p:bgPr>
    </p:bg>
    <p:spTree>
      <p:nvGrpSpPr>
        <p:cNvPr id="1" name=""/>
        <p:cNvGrpSpPr/>
        <p:nvPr/>
      </p:nvGrpSpPr>
      <p:grpSpPr>
        <a:xfrm>
          <a:off x="0" y="0"/>
          <a:ext cx="0" cy="0"/>
          <a:chOff x="0" y="0"/>
          <a:chExt cx="0" cy="0"/>
        </a:xfrm>
      </p:grpSpPr>
      <p:pic>
        <p:nvPicPr>
          <p:cNvPr id="2052" name="Picture 4" descr="Kỹ thuật trồng và chăm sóc hành lá chi tiết nhất | Cleanipedia">
            <a:extLst>
              <a:ext uri="{FF2B5EF4-FFF2-40B4-BE49-F238E27FC236}">
                <a16:creationId xmlns:a16="http://schemas.microsoft.com/office/drawing/2014/main" id="{1D31F1E9-4F22-AE4B-1798-99FDD91F2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25" y="685800"/>
            <a:ext cx="9429750" cy="5295900"/>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3D9521-2EF9-C311-B302-55BD38EFE734}"/>
              </a:ext>
            </a:extLst>
          </p:cNvPr>
          <p:cNvSpPr txBox="1"/>
          <p:nvPr/>
        </p:nvSpPr>
        <p:spPr>
          <a:xfrm>
            <a:off x="2868721" y="6096000"/>
            <a:ext cx="6705600" cy="485710"/>
          </a:xfrm>
          <a:prstGeom prst="rect">
            <a:avLst/>
          </a:prstGeom>
          <a:noFill/>
        </p:spPr>
        <p:txBody>
          <a:bodyPr wrap="square" lIns="0" tIns="0" rIns="0" bIns="0" rtlCol="0">
            <a:spAutoFit/>
          </a:bodyPr>
          <a:lstStyle/>
          <a:p>
            <a:pPr algn="ctr">
              <a:lnSpc>
                <a:spcPct val="125000"/>
              </a:lnSpc>
            </a:pPr>
            <a:r>
              <a:rPr lang="vi-VN" sz="2800" b="1" dirty="0">
                <a:solidFill>
                  <a:schemeClr val="bg1"/>
                </a:solidFill>
                <a:latin typeface="Arial" panose="020B0604020202020204" pitchFamily="34" charset="0"/>
                <a:cs typeface="Arial" panose="020B0604020202020204" pitchFamily="34" charset="0"/>
              </a:rPr>
              <a:t>Sinh sản của cây hành lá</a:t>
            </a:r>
            <a:endParaRPr lang="vi-VN" sz="2800" b="1" dirty="0">
              <a:solidFill>
                <a:schemeClr val="bg1"/>
              </a:solidFill>
            </a:endParaRPr>
          </a:p>
        </p:txBody>
      </p:sp>
    </p:spTree>
    <p:extLst>
      <p:ext uri="{BB962C8B-B14F-4D97-AF65-F5344CB8AC3E}">
        <p14:creationId xmlns:p14="http://schemas.microsoft.com/office/powerpoint/2010/main" val="419672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5"/>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6"/>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7"/>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3E07A8B8-E79A-46FE-BAEF-CFFFE94BC7DE}"/>
              </a:ext>
            </a:extLst>
          </p:cNvPr>
          <p:cNvSpPr/>
          <p:nvPr/>
        </p:nvSpPr>
        <p:spPr>
          <a:xfrm>
            <a:off x="4959359" y="0"/>
            <a:ext cx="7232641" cy="14790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3. CÁC HÌNH THỨC SINH SẢN VÔ TÍNH Ở ĐỘNG VẬT</a:t>
            </a:r>
          </a:p>
        </p:txBody>
      </p:sp>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6171228" y="-413518"/>
            <a:ext cx="1065410" cy="730841"/>
          </a:xfrm>
          <a:prstGeom prst="rect">
            <a:avLst/>
          </a:prstGeom>
        </p:spPr>
      </p:pic>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9"/>
          <a:stretch>
            <a:fillRect/>
          </a:stretch>
        </p:blipFill>
        <p:spPr>
          <a:xfrm>
            <a:off x="11187564" y="-282814"/>
            <a:ext cx="1271136" cy="1203870"/>
          </a:xfrm>
          <a:prstGeom prst="rect">
            <a:avLst/>
          </a:prstGeom>
        </p:spPr>
      </p:pic>
      <p:sp>
        <p:nvSpPr>
          <p:cNvPr id="39" name="TextBox 38">
            <a:extLst>
              <a:ext uri="{FF2B5EF4-FFF2-40B4-BE49-F238E27FC236}">
                <a16:creationId xmlns:a16="http://schemas.microsoft.com/office/drawing/2014/main" id="{F8D60350-9836-4D2F-8BC4-A2F5DA65470E}"/>
              </a:ext>
            </a:extLst>
          </p:cNvPr>
          <p:cNvSpPr txBox="1"/>
          <p:nvPr/>
        </p:nvSpPr>
        <p:spPr>
          <a:xfrm>
            <a:off x="1712833" y="2040617"/>
            <a:ext cx="9982200" cy="485710"/>
          </a:xfrm>
          <a:prstGeom prst="rect">
            <a:avLst/>
          </a:prstGeom>
          <a:noFill/>
        </p:spPr>
        <p:txBody>
          <a:bodyPr wrap="square" lIns="0" tIns="0" rIns="0" bIns="0" rtlCol="0">
            <a:spAutoFit/>
          </a:bodyPr>
          <a:lstStyle>
            <a:defPPr>
              <a:defRPr lang="en-US"/>
            </a:defPPr>
            <a:lvl1pPr>
              <a:lnSpc>
                <a:spcPct val="125000"/>
              </a:lnSpc>
              <a:defRPr sz="2000">
                <a:solidFill>
                  <a:sysClr val="windowText" lastClr="000000"/>
                </a:solidFill>
                <a:latin typeface="Arial" panose="020B0604020202020204" pitchFamily="34" charset="0"/>
                <a:cs typeface="Arial" panose="020B0604020202020204" pitchFamily="34" charset="0"/>
              </a:defRPr>
            </a:lvl1pPr>
          </a:lstStyle>
          <a:p>
            <a:r>
              <a:rPr lang="vi-VN" sz="2800" b="1" dirty="0">
                <a:solidFill>
                  <a:schemeClr val="tx1"/>
                </a:solidFill>
              </a:rPr>
              <a:t>Hãy kể tên một số hình thức sinh sản vô tính ở động vật?</a:t>
            </a:r>
          </a:p>
        </p:txBody>
      </p:sp>
      <p:graphicFrame>
        <p:nvGraphicFramePr>
          <p:cNvPr id="14" name="Diagram 13">
            <a:extLst>
              <a:ext uri="{FF2B5EF4-FFF2-40B4-BE49-F238E27FC236}">
                <a16:creationId xmlns:a16="http://schemas.microsoft.com/office/drawing/2014/main" id="{7A09EFF8-A6B2-4EC5-F766-210D1B31F747}"/>
              </a:ext>
            </a:extLst>
          </p:cNvPr>
          <p:cNvGraphicFramePr/>
          <p:nvPr>
            <p:extLst>
              <p:ext uri="{D42A27DB-BD31-4B8C-83A1-F6EECF244321}">
                <p14:modId xmlns:p14="http://schemas.microsoft.com/office/powerpoint/2010/main" val="2517282521"/>
              </p:ext>
            </p:extLst>
          </p:nvPr>
        </p:nvGraphicFramePr>
        <p:xfrm>
          <a:off x="3043227" y="2481084"/>
          <a:ext cx="6604129" cy="451887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291733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Graphic spid="1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53E72C2-582D-421C-8809-65239657D2E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92668" y="3255817"/>
            <a:ext cx="6732813" cy="3591475"/>
          </a:xfrm>
          <a:prstGeom prst="rect">
            <a:avLst/>
          </a:prstGeom>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7"/>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8"/>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3E07A8B8-E79A-46FE-BAEF-CFFFE94BC7DE}"/>
              </a:ext>
            </a:extLst>
          </p:cNvPr>
          <p:cNvSpPr/>
          <p:nvPr/>
        </p:nvSpPr>
        <p:spPr>
          <a:xfrm>
            <a:off x="4959359" y="0"/>
            <a:ext cx="7232641" cy="14790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3. CÁC HÌNH THỨC SINH SẢN VÔ TÍNH Ở ĐỘNG VẬT</a:t>
            </a:r>
          </a:p>
        </p:txBody>
      </p:sp>
      <p:sp>
        <p:nvSpPr>
          <p:cNvPr id="36" name="TextBox 35">
            <a:extLst>
              <a:ext uri="{FF2B5EF4-FFF2-40B4-BE49-F238E27FC236}">
                <a16:creationId xmlns:a16="http://schemas.microsoft.com/office/drawing/2014/main" id="{7E7CFD85-5398-4F4B-AFCB-13C1F6EF5C7D}"/>
              </a:ext>
            </a:extLst>
          </p:cNvPr>
          <p:cNvSpPr txBox="1"/>
          <p:nvPr/>
        </p:nvSpPr>
        <p:spPr>
          <a:xfrm>
            <a:off x="5953002" y="504750"/>
            <a:ext cx="5245354" cy="469552"/>
          </a:xfrm>
          <a:prstGeom prst="rect">
            <a:avLst/>
          </a:prstGeom>
          <a:noFill/>
        </p:spPr>
        <p:txBody>
          <a:bodyPr wrap="square" lIns="0" tIns="0" rIns="0" bIns="0" rtlCol="0">
            <a:spAutoFit/>
          </a:bodyPr>
          <a:lstStyle/>
          <a:p>
            <a:pPr algn="ctr">
              <a:lnSpc>
                <a:spcPct val="120000"/>
              </a:lnSpc>
            </a:pPr>
            <a:r>
              <a:rPr lang="vi-VN" sz="2800" b="1" dirty="0"/>
              <a:t>a. Nảy chồi </a:t>
            </a:r>
          </a:p>
        </p:txBody>
      </p:sp>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9"/>
          <a:stretch>
            <a:fillRect/>
          </a:stretch>
        </p:blipFill>
        <p:spPr>
          <a:xfrm rot="2345952">
            <a:off x="6171228" y="-413518"/>
            <a:ext cx="1065410" cy="730841"/>
          </a:xfrm>
          <a:prstGeom prst="rect">
            <a:avLst/>
          </a:prstGeom>
        </p:spPr>
      </p:pic>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0"/>
          <a:stretch>
            <a:fillRect/>
          </a:stretch>
        </p:blipFill>
        <p:spPr>
          <a:xfrm>
            <a:off x="11187564" y="-282814"/>
            <a:ext cx="1271136" cy="1203870"/>
          </a:xfrm>
          <a:prstGeom prst="rect">
            <a:avLst/>
          </a:prstGeom>
        </p:spPr>
      </p:pic>
      <p:pic>
        <p:nvPicPr>
          <p:cNvPr id="38" name="Picture 2">
            <a:extLst>
              <a:ext uri="{FF2B5EF4-FFF2-40B4-BE49-F238E27FC236}">
                <a16:creationId xmlns:a16="http://schemas.microsoft.com/office/drawing/2014/main" id="{B3A397B5-21A1-4FF3-ACCC-069F107EF8C2}"/>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685800" y="2303508"/>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F8D60350-9836-4D2F-8BC4-A2F5DA65470E}"/>
              </a:ext>
            </a:extLst>
          </p:cNvPr>
          <p:cNvSpPr txBox="1"/>
          <p:nvPr/>
        </p:nvSpPr>
        <p:spPr>
          <a:xfrm>
            <a:off x="1903332" y="2072482"/>
            <a:ext cx="9831467" cy="1801262"/>
          </a:xfrm>
          <a:prstGeom prst="rect">
            <a:avLst/>
          </a:prstGeom>
          <a:noFill/>
        </p:spPr>
        <p:txBody>
          <a:bodyPr wrap="square" lIns="0" tIns="0" rIns="0" bIns="0" rtlCol="0">
            <a:spAutoFit/>
          </a:bodyPr>
          <a:lstStyle>
            <a:defPPr>
              <a:defRPr lang="en-US"/>
            </a:defPPr>
            <a:lvl1pPr>
              <a:lnSpc>
                <a:spcPct val="125000"/>
              </a:lnSpc>
              <a:defRPr sz="2000">
                <a:solidFill>
                  <a:sysClr val="windowText" lastClr="000000"/>
                </a:solidFill>
                <a:latin typeface="Arial" panose="020B0604020202020204" pitchFamily="34" charset="0"/>
                <a:cs typeface="Arial" panose="020B0604020202020204" pitchFamily="34" charset="0"/>
              </a:defRPr>
            </a:lvl1pPr>
          </a:lstStyle>
          <a:p>
            <a:pPr algn="just"/>
            <a:r>
              <a:rPr lang="vi-VN" sz="2400" b="1" dirty="0">
                <a:solidFill>
                  <a:srgbClr val="C00000"/>
                </a:solidFill>
              </a:rPr>
              <a:t>Nảy chồi </a:t>
            </a:r>
            <a:r>
              <a:rPr lang="vi-VN" sz="2400" dirty="0">
                <a:solidFill>
                  <a:schemeClr val="tx1"/>
                </a:solidFill>
              </a:rPr>
              <a:t>là hình thức sinh sản trong đó </a:t>
            </a:r>
            <a:r>
              <a:rPr lang="vi-VN" sz="2400" b="1" dirty="0">
                <a:solidFill>
                  <a:srgbClr val="C00000"/>
                </a:solidFill>
              </a:rPr>
              <a:t>“chồi” </a:t>
            </a:r>
            <a:r>
              <a:rPr lang="vi-VN" sz="2400" dirty="0">
                <a:solidFill>
                  <a:schemeClr val="tx1"/>
                </a:solidFill>
              </a:rPr>
              <a:t>được mọc ra từ cơ thể mẹ, </a:t>
            </a:r>
            <a:r>
              <a:rPr lang="vi-VN" sz="2400" b="1" dirty="0">
                <a:solidFill>
                  <a:srgbClr val="C00000"/>
                </a:solidFill>
              </a:rPr>
              <a:t>lớn dần lên </a:t>
            </a:r>
            <a:r>
              <a:rPr lang="vi-VN" sz="2400" dirty="0">
                <a:solidFill>
                  <a:srgbClr val="C00000"/>
                </a:solidFill>
              </a:rPr>
              <a:t>và </a:t>
            </a:r>
            <a:r>
              <a:rPr lang="vi-VN" sz="2400" b="1" dirty="0">
                <a:solidFill>
                  <a:srgbClr val="C00000"/>
                </a:solidFill>
              </a:rPr>
              <a:t>tách ra khỏi cơ thể mẹ </a:t>
            </a:r>
            <a:r>
              <a:rPr lang="vi-VN" sz="2400" dirty="0">
                <a:solidFill>
                  <a:schemeClr val="tx1"/>
                </a:solidFill>
              </a:rPr>
              <a:t>thành cơ thể mới như ở thủy tức hoặc vẫn dính với cơ thể mẹ tạo thành tập đoàn gồm nhiều cá thể như ở san hô.</a:t>
            </a:r>
          </a:p>
        </p:txBody>
      </p:sp>
    </p:spTree>
    <p:extLst>
      <p:ext uri="{BB962C8B-B14F-4D97-AF65-F5344CB8AC3E}">
        <p14:creationId xmlns:p14="http://schemas.microsoft.com/office/powerpoint/2010/main" val="15989565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1000"/>
                                        <p:tgtEl>
                                          <p:spTgt spid="39"/>
                                        </p:tgtEl>
                                      </p:cBhvr>
                                    </p:animEffect>
                                    <p:anim calcmode="lin" valueType="num">
                                      <p:cBhvr>
                                        <p:cTn id="19" dur="1000" fill="hold"/>
                                        <p:tgtEl>
                                          <p:spTgt spid="39"/>
                                        </p:tgtEl>
                                        <p:attrNameLst>
                                          <p:attrName>ppt_x</p:attrName>
                                        </p:attrNameLst>
                                      </p:cBhvr>
                                      <p:tavLst>
                                        <p:tav tm="0">
                                          <p:val>
                                            <p:strVal val="#ppt_x"/>
                                          </p:val>
                                        </p:tav>
                                        <p:tav tm="100000">
                                          <p:val>
                                            <p:strVal val="#ppt_x"/>
                                          </p:val>
                                        </p:tav>
                                      </p:tavLst>
                                    </p:anim>
                                    <p:anim calcmode="lin" valueType="num">
                                      <p:cBhvr>
                                        <p:cTn id="2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5"/>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6"/>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7"/>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3E07A8B8-E79A-46FE-BAEF-CFFFE94BC7DE}"/>
              </a:ext>
            </a:extLst>
          </p:cNvPr>
          <p:cNvSpPr/>
          <p:nvPr/>
        </p:nvSpPr>
        <p:spPr>
          <a:xfrm>
            <a:off x="4959359" y="0"/>
            <a:ext cx="7232641" cy="14790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3. CÁC HÌNH THỨC SINH SẢN VÔ TÍNH Ở ĐỘNG VẬT</a:t>
            </a:r>
          </a:p>
        </p:txBody>
      </p:sp>
      <p:sp>
        <p:nvSpPr>
          <p:cNvPr id="36" name="TextBox 35">
            <a:extLst>
              <a:ext uri="{FF2B5EF4-FFF2-40B4-BE49-F238E27FC236}">
                <a16:creationId xmlns:a16="http://schemas.microsoft.com/office/drawing/2014/main" id="{7E7CFD85-5398-4F4B-AFCB-13C1F6EF5C7D}"/>
              </a:ext>
            </a:extLst>
          </p:cNvPr>
          <p:cNvSpPr txBox="1"/>
          <p:nvPr/>
        </p:nvSpPr>
        <p:spPr>
          <a:xfrm>
            <a:off x="5953002" y="504750"/>
            <a:ext cx="5245354" cy="469552"/>
          </a:xfrm>
          <a:prstGeom prst="rect">
            <a:avLst/>
          </a:prstGeom>
          <a:noFill/>
        </p:spPr>
        <p:txBody>
          <a:bodyPr wrap="square" lIns="0" tIns="0" rIns="0" bIns="0" rtlCol="0">
            <a:spAutoFit/>
          </a:bodyPr>
          <a:lstStyle/>
          <a:p>
            <a:pPr algn="ctr">
              <a:lnSpc>
                <a:spcPct val="120000"/>
              </a:lnSpc>
            </a:pPr>
            <a:r>
              <a:rPr lang="vi-VN" sz="2800" b="1" dirty="0"/>
              <a:t>b. Phân mảnh</a:t>
            </a:r>
          </a:p>
        </p:txBody>
      </p:sp>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6171228" y="-413518"/>
            <a:ext cx="1065410" cy="730841"/>
          </a:xfrm>
          <a:prstGeom prst="rect">
            <a:avLst/>
          </a:prstGeom>
        </p:spPr>
      </p:pic>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9"/>
          <a:stretch>
            <a:fillRect/>
          </a:stretch>
        </p:blipFill>
        <p:spPr>
          <a:xfrm>
            <a:off x="11187564" y="-282814"/>
            <a:ext cx="1271136" cy="1203870"/>
          </a:xfrm>
          <a:prstGeom prst="rect">
            <a:avLst/>
          </a:prstGeom>
        </p:spPr>
      </p:pic>
      <p:pic>
        <p:nvPicPr>
          <p:cNvPr id="38" name="Picture 2">
            <a:extLst>
              <a:ext uri="{FF2B5EF4-FFF2-40B4-BE49-F238E27FC236}">
                <a16:creationId xmlns:a16="http://schemas.microsoft.com/office/drawing/2014/main" id="{B3A397B5-21A1-4FF3-ACCC-069F107EF8C2}"/>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421045" y="2177646"/>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ED05F00-01FA-4CDA-B7A4-A970B5C08672}"/>
              </a:ext>
            </a:extLst>
          </p:cNvPr>
          <p:cNvSpPr txBox="1"/>
          <p:nvPr/>
        </p:nvSpPr>
        <p:spPr>
          <a:xfrm>
            <a:off x="407518" y="3224490"/>
            <a:ext cx="4565405" cy="2724592"/>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dirty="0"/>
              <a:t>Là hình thức sinh sản mà </a:t>
            </a:r>
            <a:r>
              <a:rPr lang="vi-VN" sz="2400" b="1" dirty="0">
                <a:solidFill>
                  <a:srgbClr val="C00000"/>
                </a:solidFill>
              </a:rPr>
              <a:t>mỗi mảnh nhỏ riêng biệt của cơ thể mẹ có thể phát triển thành một cơ thể mới hoàn chỉnh</a:t>
            </a:r>
            <a:r>
              <a:rPr lang="vi-VN" sz="2400" dirty="0">
                <a:solidFill>
                  <a:srgbClr val="C00000"/>
                </a:solidFill>
              </a:rPr>
              <a:t>.</a:t>
            </a:r>
            <a:r>
              <a:rPr lang="vi-VN" sz="2400" dirty="0"/>
              <a:t> Hình thức sinh sản này xảy ra </a:t>
            </a:r>
            <a:r>
              <a:rPr lang="vi-VN" sz="2400" b="1" dirty="0"/>
              <a:t>ở giun dẹp hoặc sao biển.</a:t>
            </a:r>
          </a:p>
        </p:txBody>
      </p:sp>
      <p:pic>
        <p:nvPicPr>
          <p:cNvPr id="1026" name="Picture 2" descr="Asexual Reproduction Vector Images (45)">
            <a:extLst>
              <a:ext uri="{FF2B5EF4-FFF2-40B4-BE49-F238E27FC236}">
                <a16:creationId xmlns:a16="http://schemas.microsoft.com/office/drawing/2014/main" id="{5400ED65-B7C3-4169-87D6-D07D4FDA8B3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223" b="20555"/>
          <a:stretch/>
        </p:blipFill>
        <p:spPr bwMode="auto">
          <a:xfrm>
            <a:off x="5456981" y="1762347"/>
            <a:ext cx="6625930" cy="32160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BE0B77F1-2A8A-4866-9A66-76F8CDBCEB98}"/>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2187282" y="2177646"/>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273822F0-7FA9-47E3-97BF-5C30191E3668}"/>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3953519" y="2177646"/>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E4F0BA6B-FBBE-499E-B0F3-98CE8741510D}"/>
              </a:ext>
            </a:extLst>
          </p:cNvPr>
          <p:cNvSpPr txBox="1"/>
          <p:nvPr/>
        </p:nvSpPr>
        <p:spPr>
          <a:xfrm>
            <a:off x="5417146" y="5144567"/>
            <a:ext cx="6705600" cy="416268"/>
          </a:xfrm>
          <a:prstGeom prst="rect">
            <a:avLst/>
          </a:prstGeom>
          <a:noFill/>
        </p:spPr>
        <p:txBody>
          <a:bodyPr wrap="square" lIns="0" tIns="0" rIns="0" bIns="0" rtlCol="0">
            <a:spAutoFit/>
          </a:bodyPr>
          <a:lstStyle/>
          <a:p>
            <a:pPr algn="ctr">
              <a:lnSpc>
                <a:spcPct val="125000"/>
              </a:lnSpc>
            </a:pPr>
            <a:r>
              <a:rPr lang="vi-VN" sz="2400" b="1" dirty="0">
                <a:latin typeface="Arial" panose="020B0604020202020204" pitchFamily="34" charset="0"/>
                <a:cs typeface="Arial" panose="020B0604020202020204" pitchFamily="34" charset="0"/>
              </a:rPr>
              <a:t>Sinh sản bằng cách phân mảnh ở sao biển</a:t>
            </a:r>
            <a:endParaRPr lang="vi-VN" sz="2400" b="1" dirty="0"/>
          </a:p>
        </p:txBody>
      </p:sp>
    </p:spTree>
    <p:extLst>
      <p:ext uri="{BB962C8B-B14F-4D97-AF65-F5344CB8AC3E}">
        <p14:creationId xmlns:p14="http://schemas.microsoft.com/office/powerpoint/2010/main" val="308791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1000"/>
                                        <p:tgtEl>
                                          <p:spTgt spid="1026"/>
                                        </p:tgtEl>
                                      </p:cBhvr>
                                    </p:animEffect>
                                    <p:anim calcmode="lin" valueType="num">
                                      <p:cBhvr>
                                        <p:cTn id="42" dur="1000" fill="hold"/>
                                        <p:tgtEl>
                                          <p:spTgt spid="1026"/>
                                        </p:tgtEl>
                                        <p:attrNameLst>
                                          <p:attrName>ppt_x</p:attrName>
                                        </p:attrNameLst>
                                      </p:cBhvr>
                                      <p:tavLst>
                                        <p:tav tm="0">
                                          <p:val>
                                            <p:strVal val="#ppt_x"/>
                                          </p:val>
                                        </p:tav>
                                        <p:tav tm="100000">
                                          <p:val>
                                            <p:strVal val="#ppt_x"/>
                                          </p:val>
                                        </p:tav>
                                      </p:tavLst>
                                    </p:anim>
                                    <p:anim calcmode="lin" valueType="num">
                                      <p:cBhvr>
                                        <p:cTn id="4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6"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Little lizard Royalty Free Vector Image - VectorStock">
            <a:extLst>
              <a:ext uri="{FF2B5EF4-FFF2-40B4-BE49-F238E27FC236}">
                <a16:creationId xmlns:a16="http://schemas.microsoft.com/office/drawing/2014/main" id="{048A546A-EBBA-4548-AF46-8063606D920D}"/>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b="11944"/>
          <a:stretch/>
        </p:blipFill>
        <p:spPr bwMode="auto">
          <a:xfrm>
            <a:off x="8426451" y="3447688"/>
            <a:ext cx="2584449" cy="245781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Ant Royalty Free Vector Image - VectorStock">
            <a:extLst>
              <a:ext uri="{FF2B5EF4-FFF2-40B4-BE49-F238E27FC236}">
                <a16:creationId xmlns:a16="http://schemas.microsoft.com/office/drawing/2014/main" id="{1F4D6906-2915-43B6-BFC5-87A0758A4E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556"/>
          <a:stretch/>
        </p:blipFill>
        <p:spPr bwMode="auto">
          <a:xfrm>
            <a:off x="4745236" y="3891159"/>
            <a:ext cx="2912864" cy="191876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Flying bee Royalty Free Vector Image - VectorStock">
            <a:extLst>
              <a:ext uri="{FF2B5EF4-FFF2-40B4-BE49-F238E27FC236}">
                <a16:creationId xmlns:a16="http://schemas.microsoft.com/office/drawing/2014/main" id="{17F6AB3A-9048-49F0-94D1-2F01AF94F1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389"/>
          <a:stretch/>
        </p:blipFill>
        <p:spPr bwMode="auto">
          <a:xfrm>
            <a:off x="1128714" y="3657600"/>
            <a:ext cx="2866219" cy="19812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5"/>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6"/>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7"/>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8"/>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3E07A8B8-E79A-46FE-BAEF-CFFFE94BC7DE}"/>
              </a:ext>
            </a:extLst>
          </p:cNvPr>
          <p:cNvSpPr/>
          <p:nvPr/>
        </p:nvSpPr>
        <p:spPr>
          <a:xfrm>
            <a:off x="4959359" y="0"/>
            <a:ext cx="7232641" cy="14790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3. CÁC HÌNH THỨC SINH SẢN VÔ TÍNH Ở ĐỘNG VẬT</a:t>
            </a:r>
          </a:p>
        </p:txBody>
      </p:sp>
      <p:sp>
        <p:nvSpPr>
          <p:cNvPr id="36" name="TextBox 35">
            <a:extLst>
              <a:ext uri="{FF2B5EF4-FFF2-40B4-BE49-F238E27FC236}">
                <a16:creationId xmlns:a16="http://schemas.microsoft.com/office/drawing/2014/main" id="{7E7CFD85-5398-4F4B-AFCB-13C1F6EF5C7D}"/>
              </a:ext>
            </a:extLst>
          </p:cNvPr>
          <p:cNvSpPr txBox="1"/>
          <p:nvPr/>
        </p:nvSpPr>
        <p:spPr>
          <a:xfrm>
            <a:off x="5953002" y="504750"/>
            <a:ext cx="5245354" cy="469552"/>
          </a:xfrm>
          <a:prstGeom prst="rect">
            <a:avLst/>
          </a:prstGeom>
          <a:noFill/>
        </p:spPr>
        <p:txBody>
          <a:bodyPr wrap="square" lIns="0" tIns="0" rIns="0" bIns="0" rtlCol="0">
            <a:spAutoFit/>
          </a:bodyPr>
          <a:lstStyle/>
          <a:p>
            <a:pPr algn="ctr">
              <a:lnSpc>
                <a:spcPct val="120000"/>
              </a:lnSpc>
            </a:pPr>
            <a:r>
              <a:rPr lang="vi-VN" sz="2800" b="1" dirty="0"/>
              <a:t>c. Trinh sản</a:t>
            </a:r>
          </a:p>
        </p:txBody>
      </p:sp>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1"/>
          <a:stretch>
            <a:fillRect/>
          </a:stretch>
        </p:blipFill>
        <p:spPr>
          <a:xfrm rot="2345952">
            <a:off x="6171228" y="-413518"/>
            <a:ext cx="1065410" cy="730841"/>
          </a:xfrm>
          <a:prstGeom prst="rect">
            <a:avLst/>
          </a:prstGeom>
        </p:spPr>
      </p:pic>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2"/>
          <a:stretch>
            <a:fillRect/>
          </a:stretch>
        </p:blipFill>
        <p:spPr>
          <a:xfrm>
            <a:off x="11187564" y="-282814"/>
            <a:ext cx="1271136" cy="1203870"/>
          </a:xfrm>
          <a:prstGeom prst="rect">
            <a:avLst/>
          </a:prstGeom>
        </p:spPr>
      </p:pic>
      <p:pic>
        <p:nvPicPr>
          <p:cNvPr id="38" name="Picture 2">
            <a:extLst>
              <a:ext uri="{FF2B5EF4-FFF2-40B4-BE49-F238E27FC236}">
                <a16:creationId xmlns:a16="http://schemas.microsoft.com/office/drawing/2014/main" id="{B3A397B5-21A1-4FF3-ACCC-069F107EF8C2}"/>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685800" y="2307634"/>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E1D6A12-7872-47EB-B273-9B9E2BA0341E}"/>
              </a:ext>
            </a:extLst>
          </p:cNvPr>
          <p:cNvSpPr txBox="1"/>
          <p:nvPr/>
        </p:nvSpPr>
        <p:spPr>
          <a:xfrm>
            <a:off x="1905000" y="2119254"/>
            <a:ext cx="9601200"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b="1" dirty="0"/>
              <a:t>Trinh sản </a:t>
            </a:r>
            <a:r>
              <a:rPr lang="vi-VN" sz="2400" dirty="0"/>
              <a:t>là hình thức sinh sản trong đó </a:t>
            </a:r>
            <a:r>
              <a:rPr lang="vi-VN" sz="2400" b="1" dirty="0">
                <a:solidFill>
                  <a:srgbClr val="C00000"/>
                </a:solidFill>
              </a:rPr>
              <a:t>tế bào trứng không thụ tinh phát triển thành cơ thể mới</a:t>
            </a:r>
            <a:r>
              <a:rPr lang="vi-VN" sz="2400" dirty="0"/>
              <a:t>. Hình thức sinh sản này gặp </a:t>
            </a:r>
            <a:r>
              <a:rPr lang="vi-VN" sz="2400" b="1" dirty="0"/>
              <a:t>ở rệp cây</a:t>
            </a:r>
            <a:r>
              <a:rPr lang="vi-VN" sz="2400" dirty="0"/>
              <a:t>, </a:t>
            </a:r>
            <a:r>
              <a:rPr lang="vi-VN" sz="2400" b="1" dirty="0"/>
              <a:t>ong, kiến và một số thằn lằn.</a:t>
            </a:r>
          </a:p>
        </p:txBody>
      </p:sp>
    </p:spTree>
    <p:extLst>
      <p:ext uri="{BB962C8B-B14F-4D97-AF65-F5344CB8AC3E}">
        <p14:creationId xmlns:p14="http://schemas.microsoft.com/office/powerpoint/2010/main" val="280013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268"/>
                                        </p:tgtEl>
                                        <p:attrNameLst>
                                          <p:attrName>style.visibility</p:attrName>
                                        </p:attrNameLst>
                                      </p:cBhvr>
                                      <p:to>
                                        <p:strVal val="visible"/>
                                      </p:to>
                                    </p:set>
                                    <p:animEffect transition="in" filter="fade">
                                      <p:cBhvr>
                                        <p:cTn id="26" dur="1000"/>
                                        <p:tgtEl>
                                          <p:spTgt spid="11268"/>
                                        </p:tgtEl>
                                      </p:cBhvr>
                                    </p:animEffect>
                                    <p:anim calcmode="lin" valueType="num">
                                      <p:cBhvr>
                                        <p:cTn id="27" dur="1000" fill="hold"/>
                                        <p:tgtEl>
                                          <p:spTgt spid="11268"/>
                                        </p:tgtEl>
                                        <p:attrNameLst>
                                          <p:attrName>ppt_x</p:attrName>
                                        </p:attrNameLst>
                                      </p:cBhvr>
                                      <p:tavLst>
                                        <p:tav tm="0">
                                          <p:val>
                                            <p:strVal val="#ppt_x"/>
                                          </p:val>
                                        </p:tav>
                                        <p:tav tm="100000">
                                          <p:val>
                                            <p:strVal val="#ppt_x"/>
                                          </p:val>
                                        </p:tav>
                                      </p:tavLst>
                                    </p:anim>
                                    <p:anim calcmode="lin" valueType="num">
                                      <p:cBhvr>
                                        <p:cTn id="28" dur="1000" fill="hold"/>
                                        <p:tgtEl>
                                          <p:spTgt spid="1126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270"/>
                                        </p:tgtEl>
                                        <p:attrNameLst>
                                          <p:attrName>style.visibility</p:attrName>
                                        </p:attrNameLst>
                                      </p:cBhvr>
                                      <p:to>
                                        <p:strVal val="visible"/>
                                      </p:to>
                                    </p:set>
                                    <p:animEffect transition="in" filter="fade">
                                      <p:cBhvr>
                                        <p:cTn id="31" dur="1000"/>
                                        <p:tgtEl>
                                          <p:spTgt spid="11270"/>
                                        </p:tgtEl>
                                      </p:cBhvr>
                                    </p:animEffect>
                                    <p:anim calcmode="lin" valueType="num">
                                      <p:cBhvr>
                                        <p:cTn id="32" dur="1000" fill="hold"/>
                                        <p:tgtEl>
                                          <p:spTgt spid="11270"/>
                                        </p:tgtEl>
                                        <p:attrNameLst>
                                          <p:attrName>ppt_x</p:attrName>
                                        </p:attrNameLst>
                                      </p:cBhvr>
                                      <p:tavLst>
                                        <p:tav tm="0">
                                          <p:val>
                                            <p:strVal val="#ppt_x"/>
                                          </p:val>
                                        </p:tav>
                                        <p:tav tm="100000">
                                          <p:val>
                                            <p:strVal val="#ppt_x"/>
                                          </p:val>
                                        </p:tav>
                                      </p:tavLst>
                                    </p:anim>
                                    <p:anim calcmode="lin" valueType="num">
                                      <p:cBhvr>
                                        <p:cTn id="33" dur="1000" fill="hold"/>
                                        <p:tgtEl>
                                          <p:spTgt spid="1127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272"/>
                                        </p:tgtEl>
                                        <p:attrNameLst>
                                          <p:attrName>style.visibility</p:attrName>
                                        </p:attrNameLst>
                                      </p:cBhvr>
                                      <p:to>
                                        <p:strVal val="visible"/>
                                      </p:to>
                                    </p:set>
                                    <p:animEffect transition="in" filter="fade">
                                      <p:cBhvr>
                                        <p:cTn id="36" dur="1000"/>
                                        <p:tgtEl>
                                          <p:spTgt spid="11272"/>
                                        </p:tgtEl>
                                      </p:cBhvr>
                                    </p:animEffect>
                                    <p:anim calcmode="lin" valueType="num">
                                      <p:cBhvr>
                                        <p:cTn id="37" dur="1000" fill="hold"/>
                                        <p:tgtEl>
                                          <p:spTgt spid="11272"/>
                                        </p:tgtEl>
                                        <p:attrNameLst>
                                          <p:attrName>ppt_x</p:attrName>
                                        </p:attrNameLst>
                                      </p:cBhvr>
                                      <p:tavLst>
                                        <p:tav tm="0">
                                          <p:val>
                                            <p:strVal val="#ppt_x"/>
                                          </p:val>
                                        </p:tav>
                                        <p:tav tm="100000">
                                          <p:val>
                                            <p:strVal val="#ppt_x"/>
                                          </p:val>
                                        </p:tav>
                                      </p:tavLst>
                                    </p:anim>
                                    <p:anim calcmode="lin" valueType="num">
                                      <p:cBhvr>
                                        <p:cTn id="38" dur="1000" fill="hold"/>
                                        <p:tgtEl>
                                          <p:spTgt spid="112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5"/>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6"/>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7"/>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3E07A8B8-E79A-46FE-BAEF-CFFFE94BC7DE}"/>
              </a:ext>
            </a:extLst>
          </p:cNvPr>
          <p:cNvSpPr/>
          <p:nvPr/>
        </p:nvSpPr>
        <p:spPr>
          <a:xfrm>
            <a:off x="4959359" y="0"/>
            <a:ext cx="7232641" cy="14790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3. CÁC HÌNH THỨC SINH SẢN VÔ TÍNH Ở ĐỘNG VẬT</a:t>
            </a:r>
          </a:p>
        </p:txBody>
      </p:sp>
      <p:sp>
        <p:nvSpPr>
          <p:cNvPr id="36" name="TextBox 35">
            <a:extLst>
              <a:ext uri="{FF2B5EF4-FFF2-40B4-BE49-F238E27FC236}">
                <a16:creationId xmlns:a16="http://schemas.microsoft.com/office/drawing/2014/main" id="{7E7CFD85-5398-4F4B-AFCB-13C1F6EF5C7D}"/>
              </a:ext>
            </a:extLst>
          </p:cNvPr>
          <p:cNvSpPr txBox="1"/>
          <p:nvPr/>
        </p:nvSpPr>
        <p:spPr>
          <a:xfrm>
            <a:off x="5953002" y="504750"/>
            <a:ext cx="5245354" cy="469552"/>
          </a:xfrm>
          <a:prstGeom prst="rect">
            <a:avLst/>
          </a:prstGeom>
          <a:noFill/>
        </p:spPr>
        <p:txBody>
          <a:bodyPr wrap="square" lIns="0" tIns="0" rIns="0" bIns="0" rtlCol="0">
            <a:spAutoFit/>
          </a:bodyPr>
          <a:lstStyle/>
          <a:p>
            <a:pPr algn="ctr">
              <a:lnSpc>
                <a:spcPct val="120000"/>
              </a:lnSpc>
            </a:pPr>
            <a:r>
              <a:rPr lang="vi-VN" sz="2800" b="1" dirty="0"/>
              <a:t>c. Trinh sản</a:t>
            </a:r>
          </a:p>
        </p:txBody>
      </p:sp>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6171228" y="-413518"/>
            <a:ext cx="1065410" cy="730841"/>
          </a:xfrm>
          <a:prstGeom prst="rect">
            <a:avLst/>
          </a:prstGeom>
        </p:spPr>
      </p:pic>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9"/>
          <a:stretch>
            <a:fillRect/>
          </a:stretch>
        </p:blipFill>
        <p:spPr>
          <a:xfrm>
            <a:off x="11187564" y="-282814"/>
            <a:ext cx="1271136" cy="1203870"/>
          </a:xfrm>
          <a:prstGeom prst="rect">
            <a:avLst/>
          </a:prstGeom>
        </p:spPr>
      </p:pic>
      <p:pic>
        <p:nvPicPr>
          <p:cNvPr id="38" name="Picture 2">
            <a:extLst>
              <a:ext uri="{FF2B5EF4-FFF2-40B4-BE49-F238E27FC236}">
                <a16:creationId xmlns:a16="http://schemas.microsoft.com/office/drawing/2014/main" id="{B3A397B5-21A1-4FF3-ACCC-069F107EF8C2}"/>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85800" y="2307634"/>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FF96FB5C-36B0-4C65-BDFE-A2ED2AF18A90}"/>
              </a:ext>
            </a:extLst>
          </p:cNvPr>
          <p:cNvSpPr txBox="1"/>
          <p:nvPr/>
        </p:nvSpPr>
        <p:spPr>
          <a:xfrm>
            <a:off x="1905000" y="2084202"/>
            <a:ext cx="9601200"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b="1" i="1" dirty="0"/>
              <a:t>Ví dụ: </a:t>
            </a:r>
            <a:r>
              <a:rPr lang="vi-VN" sz="2400" i="1" dirty="0"/>
              <a:t>Ở loài ong mật, loài ong chúa đẻ ra rất nhiều trứng, trứng không được thụ tinh sẽ phát triển thành ong đực, trứng được thụ tinh sẽ phát triển thành ong chúa và ong thợ.</a:t>
            </a:r>
          </a:p>
        </p:txBody>
      </p:sp>
      <p:pic>
        <p:nvPicPr>
          <p:cNvPr id="10244" name="Picture 4" descr="Honey Bee Wallpapers - Top Những Hình Ảnh Đẹp">
            <a:extLst>
              <a:ext uri="{FF2B5EF4-FFF2-40B4-BE49-F238E27FC236}">
                <a16:creationId xmlns:a16="http://schemas.microsoft.com/office/drawing/2014/main" id="{C92E591B-61C6-4F43-BD4F-C49BC36A4F2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8309" b="24975"/>
          <a:stretch/>
        </p:blipFill>
        <p:spPr bwMode="auto">
          <a:xfrm>
            <a:off x="0" y="3654242"/>
            <a:ext cx="12192000" cy="3203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84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3D1E2A8D-4C4F-4037-AB1D-CA785A63EB52}"/>
              </a:ext>
            </a:extLst>
          </p:cNvPr>
          <p:cNvSpPr txBox="1"/>
          <p:nvPr/>
        </p:nvSpPr>
        <p:spPr>
          <a:xfrm>
            <a:off x="2133600" y="1051237"/>
            <a:ext cx="9346632" cy="916148"/>
          </a:xfrm>
          <a:prstGeom prst="rect">
            <a:avLst/>
          </a:prstGeom>
          <a:noFill/>
        </p:spPr>
        <p:txBody>
          <a:bodyPr wrap="square" lIns="0" tIns="0" rIns="0" bIns="0" rtlCol="0">
            <a:spAutoFit/>
          </a:bodyPr>
          <a:lstStyle/>
          <a:p>
            <a:pPr>
              <a:lnSpc>
                <a:spcPct val="12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a:t>
            </a:r>
            <a:r>
              <a:rPr lang="vi-VN" sz="2600" b="1" dirty="0">
                <a:solidFill>
                  <a:sysClr val="windowText" lastClr="000000"/>
                </a:solidFill>
                <a:latin typeface="Arial" panose="020B0604020202020204" pitchFamily="34" charset="0"/>
                <a:cs typeface="Arial" panose="020B0604020202020204" pitchFamily="34" charset="0"/>
              </a:rPr>
              <a:t>Đọc thông tin ở mục 3 và hoàn thành bảng theo mẫu dưới đây:</a:t>
            </a:r>
            <a:endParaRPr lang="vi-VN" sz="2600" b="1" dirty="0">
              <a:solidFill>
                <a:sysClr val="windowText" lastClr="000000"/>
              </a:solidFill>
            </a:endParaRPr>
          </a:p>
        </p:txBody>
      </p:sp>
      <p:pic>
        <p:nvPicPr>
          <p:cNvPr id="14" name="Picture 2">
            <a:extLst>
              <a:ext uri="{FF2B5EF4-FFF2-40B4-BE49-F238E27FC236}">
                <a16:creationId xmlns:a16="http://schemas.microsoft.com/office/drawing/2014/main" id="{9B245F89-00C1-4A86-8F86-217BDD14EB88}"/>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825714" y="1051829"/>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7">
            <a:extLst>
              <a:ext uri="{FF2B5EF4-FFF2-40B4-BE49-F238E27FC236}">
                <a16:creationId xmlns:a16="http://schemas.microsoft.com/office/drawing/2014/main" id="{AD33AA62-825E-4875-BE70-8B962A928DD7}"/>
              </a:ext>
            </a:extLst>
          </p:cNvPr>
          <p:cNvGraphicFramePr>
            <a:graphicFrameLocks noGrp="1"/>
          </p:cNvGraphicFramePr>
          <p:nvPr>
            <p:extLst>
              <p:ext uri="{D42A27DB-BD31-4B8C-83A1-F6EECF244321}">
                <p14:modId xmlns:p14="http://schemas.microsoft.com/office/powerpoint/2010/main" val="3893687677"/>
              </p:ext>
            </p:extLst>
          </p:nvPr>
        </p:nvGraphicFramePr>
        <p:xfrm>
          <a:off x="711768" y="2257795"/>
          <a:ext cx="10768464" cy="3571920"/>
        </p:xfrm>
        <a:graphic>
          <a:graphicData uri="http://schemas.openxmlformats.org/drawingml/2006/table">
            <a:tbl>
              <a:tblPr firstRow="1" bandRow="1">
                <a:tableStyleId>{5940675A-B579-460E-94D1-54222C63F5DA}</a:tableStyleId>
              </a:tblPr>
              <a:tblGrid>
                <a:gridCol w="2260032">
                  <a:extLst>
                    <a:ext uri="{9D8B030D-6E8A-4147-A177-3AD203B41FA5}">
                      <a16:colId xmlns:a16="http://schemas.microsoft.com/office/drawing/2014/main" val="3975684401"/>
                    </a:ext>
                  </a:extLst>
                </a:gridCol>
                <a:gridCol w="2438400">
                  <a:extLst>
                    <a:ext uri="{9D8B030D-6E8A-4147-A177-3AD203B41FA5}">
                      <a16:colId xmlns:a16="http://schemas.microsoft.com/office/drawing/2014/main" val="3350782756"/>
                    </a:ext>
                  </a:extLst>
                </a:gridCol>
                <a:gridCol w="6070032">
                  <a:extLst>
                    <a:ext uri="{9D8B030D-6E8A-4147-A177-3AD203B41FA5}">
                      <a16:colId xmlns:a16="http://schemas.microsoft.com/office/drawing/2014/main" val="2785276050"/>
                    </a:ext>
                  </a:extLst>
                </a:gridCol>
              </a:tblGrid>
              <a:tr h="892980">
                <a:tc>
                  <a:txBody>
                    <a:bodyPr/>
                    <a:lstStyle/>
                    <a:p>
                      <a:pPr>
                        <a:lnSpc>
                          <a:spcPct val="120000"/>
                        </a:lnSpc>
                        <a:tabLst>
                          <a:tab pos="2400300" algn="l"/>
                        </a:tabLst>
                      </a:pPr>
                      <a:endParaRPr lang="vi-VN" sz="1800" noProof="0"/>
                    </a:p>
                  </a:txBody>
                  <a:tcPr anchor="ctr">
                    <a:lnTlToBr w="12700" cap="flat" cmpd="sng" algn="ctr">
                      <a:solidFill>
                        <a:schemeClr val="tx1"/>
                      </a:solidFill>
                      <a:prstDash val="solid"/>
                      <a:round/>
                      <a:headEnd type="none" w="med" len="med"/>
                      <a:tailEnd type="none" w="med" len="med"/>
                    </a:lnTlToBr>
                    <a:solidFill>
                      <a:schemeClr val="accent5">
                        <a:lumMod val="20000"/>
                        <a:lumOff val="80000"/>
                      </a:schemeClr>
                    </a:solidFill>
                  </a:tcPr>
                </a:tc>
                <a:tc>
                  <a:txBody>
                    <a:bodyPr/>
                    <a:lstStyle/>
                    <a:p>
                      <a:pPr algn="ctr">
                        <a:lnSpc>
                          <a:spcPct val="120000"/>
                        </a:lnSpc>
                      </a:pPr>
                      <a:r>
                        <a:rPr lang="vi-VN" sz="1800" b="1" noProof="0"/>
                        <a:t>Giống</a:t>
                      </a:r>
                    </a:p>
                  </a:txBody>
                  <a:tcPr anchor="ctr">
                    <a:solidFill>
                      <a:schemeClr val="accent5">
                        <a:lumMod val="20000"/>
                        <a:lumOff val="80000"/>
                      </a:schemeClr>
                    </a:solidFill>
                  </a:tcPr>
                </a:tc>
                <a:tc>
                  <a:txBody>
                    <a:bodyPr/>
                    <a:lstStyle/>
                    <a:p>
                      <a:pPr algn="ctr">
                        <a:lnSpc>
                          <a:spcPct val="120000"/>
                        </a:lnSpc>
                      </a:pPr>
                      <a:r>
                        <a:rPr lang="vi-VN" sz="1800" b="1" noProof="0" dirty="0"/>
                        <a:t>Khác</a:t>
                      </a:r>
                    </a:p>
                  </a:txBody>
                  <a:tcPr anchor="ctr">
                    <a:solidFill>
                      <a:schemeClr val="accent5">
                        <a:lumMod val="20000"/>
                        <a:lumOff val="80000"/>
                      </a:schemeClr>
                    </a:solidFill>
                  </a:tcPr>
                </a:tc>
                <a:extLst>
                  <a:ext uri="{0D108BD9-81ED-4DB2-BD59-A6C34878D82A}">
                    <a16:rowId xmlns:a16="http://schemas.microsoft.com/office/drawing/2014/main" val="871775939"/>
                  </a:ext>
                </a:extLst>
              </a:tr>
              <a:tr h="892980">
                <a:tc>
                  <a:txBody>
                    <a:bodyPr/>
                    <a:lstStyle/>
                    <a:p>
                      <a:pPr algn="ctr">
                        <a:lnSpc>
                          <a:spcPct val="120000"/>
                        </a:lnSpc>
                      </a:pPr>
                      <a:r>
                        <a:rPr lang="vi-VN" sz="1800" b="1" noProof="0" dirty="0"/>
                        <a:t>Nảy chồi</a:t>
                      </a:r>
                    </a:p>
                  </a:txBody>
                  <a:tcPr anchor="ctr">
                    <a:solidFill>
                      <a:schemeClr val="accent2">
                        <a:lumMod val="20000"/>
                        <a:lumOff val="80000"/>
                      </a:schemeClr>
                    </a:solidFill>
                  </a:tcPr>
                </a:tc>
                <a:tc rowSpan="3">
                  <a:txBody>
                    <a:bodyPr/>
                    <a:lstStyle/>
                    <a:p>
                      <a:pPr algn="ctr">
                        <a:lnSpc>
                          <a:spcPct val="120000"/>
                        </a:lnSpc>
                      </a:pPr>
                      <a:r>
                        <a:rPr lang="vi-VN" sz="2400" b="1" noProof="0" dirty="0"/>
                        <a:t>?</a:t>
                      </a:r>
                    </a:p>
                  </a:txBody>
                  <a:tcPr anchor="ctr">
                    <a:solidFill>
                      <a:schemeClr val="accent2">
                        <a:lumMod val="20000"/>
                        <a:lumOff val="80000"/>
                      </a:schemeClr>
                    </a:solidFill>
                  </a:tcPr>
                </a:tc>
                <a:tc>
                  <a:txBody>
                    <a:bodyPr/>
                    <a:lstStyle/>
                    <a:p>
                      <a:pPr algn="ctr">
                        <a:lnSpc>
                          <a:spcPct val="120000"/>
                        </a:lnSpc>
                      </a:pPr>
                      <a:r>
                        <a:rPr lang="vi-VN" sz="2400" b="1" noProof="0" dirty="0"/>
                        <a:t>?</a:t>
                      </a:r>
                    </a:p>
                  </a:txBody>
                  <a:tcPr anchor="ctr">
                    <a:solidFill>
                      <a:schemeClr val="accent2">
                        <a:lumMod val="20000"/>
                        <a:lumOff val="80000"/>
                      </a:schemeClr>
                    </a:solidFill>
                  </a:tcPr>
                </a:tc>
                <a:extLst>
                  <a:ext uri="{0D108BD9-81ED-4DB2-BD59-A6C34878D82A}">
                    <a16:rowId xmlns:a16="http://schemas.microsoft.com/office/drawing/2014/main" val="2589599035"/>
                  </a:ext>
                </a:extLst>
              </a:tr>
              <a:tr h="892980">
                <a:tc>
                  <a:txBody>
                    <a:bodyPr/>
                    <a:lstStyle/>
                    <a:p>
                      <a:pPr algn="ctr">
                        <a:lnSpc>
                          <a:spcPct val="120000"/>
                        </a:lnSpc>
                      </a:pPr>
                      <a:r>
                        <a:rPr lang="vi-VN" sz="1800" b="1" noProof="0" dirty="0"/>
                        <a:t>Phân mảnh</a:t>
                      </a:r>
                    </a:p>
                  </a:txBody>
                  <a:tcPr anchor="ctr">
                    <a:solidFill>
                      <a:schemeClr val="accent2">
                        <a:lumMod val="20000"/>
                        <a:lumOff val="80000"/>
                      </a:schemeClr>
                    </a:solidFill>
                  </a:tcPr>
                </a:tc>
                <a:tc vMerge="1">
                  <a:txBody>
                    <a:bodyPr/>
                    <a:lstStyle/>
                    <a:p>
                      <a:endParaRPr lang="en-US"/>
                    </a:p>
                  </a:txBody>
                  <a:tcPr anchor="ctr">
                    <a:solidFill>
                      <a:schemeClr val="accent2">
                        <a:lumMod val="20000"/>
                        <a:lumOff val="80000"/>
                      </a:schemeClr>
                    </a:solidFill>
                  </a:tcPr>
                </a:tc>
                <a:tc>
                  <a:txBody>
                    <a:bodyPr/>
                    <a:lstStyle/>
                    <a:p>
                      <a:pPr algn="ctr">
                        <a:lnSpc>
                          <a:spcPct val="120000"/>
                        </a:lnSpc>
                      </a:pPr>
                      <a:r>
                        <a:rPr lang="vi-VN" sz="2400" b="1" noProof="0" dirty="0"/>
                        <a:t>?</a:t>
                      </a:r>
                    </a:p>
                  </a:txBody>
                  <a:tcPr anchor="ctr">
                    <a:solidFill>
                      <a:schemeClr val="accent2">
                        <a:lumMod val="20000"/>
                        <a:lumOff val="80000"/>
                      </a:schemeClr>
                    </a:solidFill>
                  </a:tcPr>
                </a:tc>
                <a:extLst>
                  <a:ext uri="{0D108BD9-81ED-4DB2-BD59-A6C34878D82A}">
                    <a16:rowId xmlns:a16="http://schemas.microsoft.com/office/drawing/2014/main" val="1186894902"/>
                  </a:ext>
                </a:extLst>
              </a:tr>
              <a:tr h="892980">
                <a:tc>
                  <a:txBody>
                    <a:bodyPr/>
                    <a:lstStyle/>
                    <a:p>
                      <a:pPr algn="ctr">
                        <a:lnSpc>
                          <a:spcPct val="120000"/>
                        </a:lnSpc>
                      </a:pPr>
                      <a:r>
                        <a:rPr lang="vi-VN" sz="1800" b="1" noProof="0" dirty="0"/>
                        <a:t>Trinh sản</a:t>
                      </a:r>
                    </a:p>
                  </a:txBody>
                  <a:tcPr anchor="ctr">
                    <a:solidFill>
                      <a:schemeClr val="accent2">
                        <a:lumMod val="20000"/>
                        <a:lumOff val="80000"/>
                      </a:schemeClr>
                    </a:solidFill>
                  </a:tcPr>
                </a:tc>
                <a:tc vMerge="1">
                  <a:txBody>
                    <a:bodyPr/>
                    <a:lstStyle/>
                    <a:p>
                      <a:endParaRPr lang="en-US"/>
                    </a:p>
                  </a:txBody>
                  <a:tcPr anchor="ctr">
                    <a:solidFill>
                      <a:schemeClr val="accent2">
                        <a:lumMod val="20000"/>
                        <a:lumOff val="80000"/>
                      </a:schemeClr>
                    </a:solidFill>
                  </a:tcPr>
                </a:tc>
                <a:tc>
                  <a:txBody>
                    <a:bodyPr/>
                    <a:lstStyle/>
                    <a:p>
                      <a:pPr algn="ctr">
                        <a:lnSpc>
                          <a:spcPct val="120000"/>
                        </a:lnSpc>
                      </a:pPr>
                      <a:r>
                        <a:rPr lang="vi-VN" sz="2400" b="1" noProof="0" dirty="0"/>
                        <a:t>?</a:t>
                      </a:r>
                    </a:p>
                  </a:txBody>
                  <a:tcPr anchor="ctr">
                    <a:solidFill>
                      <a:schemeClr val="accent2">
                        <a:lumMod val="20000"/>
                        <a:lumOff val="80000"/>
                      </a:schemeClr>
                    </a:solidFill>
                  </a:tcPr>
                </a:tc>
                <a:extLst>
                  <a:ext uri="{0D108BD9-81ED-4DB2-BD59-A6C34878D82A}">
                    <a16:rowId xmlns:a16="http://schemas.microsoft.com/office/drawing/2014/main" val="3560926343"/>
                  </a:ext>
                </a:extLst>
              </a:tr>
            </a:tbl>
          </a:graphicData>
        </a:graphic>
      </p:graphicFrame>
      <p:sp>
        <p:nvSpPr>
          <p:cNvPr id="18" name="TextBox 17">
            <a:extLst>
              <a:ext uri="{FF2B5EF4-FFF2-40B4-BE49-F238E27FC236}">
                <a16:creationId xmlns:a16="http://schemas.microsoft.com/office/drawing/2014/main" id="{20F1C23F-B3F1-4D16-9A35-16FBCCDC9AA5}"/>
              </a:ext>
            </a:extLst>
          </p:cNvPr>
          <p:cNvSpPr txBox="1"/>
          <p:nvPr/>
        </p:nvSpPr>
        <p:spPr>
          <a:xfrm>
            <a:off x="768350" y="2600153"/>
            <a:ext cx="1060450" cy="523220"/>
          </a:xfrm>
          <a:prstGeom prst="rect">
            <a:avLst/>
          </a:prstGeom>
          <a:noFill/>
        </p:spPr>
        <p:txBody>
          <a:bodyPr wrap="square" lIns="0" tIns="0" rIns="0" bIns="0" rtlCol="0">
            <a:spAutoFit/>
          </a:bodyPr>
          <a:lstStyle/>
          <a:p>
            <a:pPr algn="l"/>
            <a:r>
              <a:rPr lang="vi-VN" sz="1700" b="1" dirty="0">
                <a:solidFill>
                  <a:sysClr val="windowText" lastClr="000000"/>
                </a:solidFill>
              </a:rPr>
              <a:t>Hình thức</a:t>
            </a:r>
          </a:p>
          <a:p>
            <a:pPr algn="l"/>
            <a:r>
              <a:rPr lang="vi-VN" sz="1700" b="1" dirty="0">
                <a:solidFill>
                  <a:sysClr val="windowText" lastClr="000000"/>
                </a:solidFill>
              </a:rPr>
              <a:t>sinh sản</a:t>
            </a:r>
          </a:p>
        </p:txBody>
      </p:sp>
      <p:sp>
        <p:nvSpPr>
          <p:cNvPr id="19" name="TextBox 18">
            <a:extLst>
              <a:ext uri="{FF2B5EF4-FFF2-40B4-BE49-F238E27FC236}">
                <a16:creationId xmlns:a16="http://schemas.microsoft.com/office/drawing/2014/main" id="{164A3659-6918-48E3-8B97-E0DC50653C95}"/>
              </a:ext>
            </a:extLst>
          </p:cNvPr>
          <p:cNvSpPr txBox="1"/>
          <p:nvPr/>
        </p:nvSpPr>
        <p:spPr>
          <a:xfrm>
            <a:off x="1854896" y="2358955"/>
            <a:ext cx="971420" cy="261610"/>
          </a:xfrm>
          <a:prstGeom prst="rect">
            <a:avLst/>
          </a:prstGeom>
          <a:noFill/>
        </p:spPr>
        <p:txBody>
          <a:bodyPr wrap="none" lIns="0" tIns="0" rIns="0" bIns="0" rtlCol="0">
            <a:spAutoFit/>
          </a:bodyPr>
          <a:lstStyle/>
          <a:p>
            <a:pPr algn="l"/>
            <a:r>
              <a:rPr lang="vi-VN" sz="1700" b="1" dirty="0">
                <a:solidFill>
                  <a:sysClr val="windowText" lastClr="000000"/>
                </a:solidFill>
              </a:rPr>
              <a:t>Đặc điểm</a:t>
            </a:r>
          </a:p>
        </p:txBody>
      </p:sp>
    </p:spTree>
    <p:extLst>
      <p:ext uri="{BB962C8B-B14F-4D97-AF65-F5344CB8AC3E}">
        <p14:creationId xmlns:p14="http://schemas.microsoft.com/office/powerpoint/2010/main" val="190527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127304E-25E6-4C95-A281-6EDA5BE43278}"/>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6C1D6DBB-4FC6-4429-931A-F99726A19811}"/>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BA0F995D-44D5-4360-BADB-1B6C99B9702A}"/>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957FD222-0BC7-44A0-81E1-39271F3C0A34}"/>
                </a:ext>
              </a:extLst>
            </p:cNvPr>
            <p:cNvSpPr/>
            <p:nvPr/>
          </p:nvSpPr>
          <p:spPr>
            <a:xfrm rot="352702">
              <a:off x="939885" y="-535614"/>
              <a:ext cx="10287552" cy="8341013"/>
            </a:xfrm>
            <a:prstGeom prst="cloud">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Shape 7">
            <a:extLst>
              <a:ext uri="{FF2B5EF4-FFF2-40B4-BE49-F238E27FC236}">
                <a16:creationId xmlns:a16="http://schemas.microsoft.com/office/drawing/2014/main" id="{EDDC570D-686A-449F-BD29-6A0775C03E3E}"/>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BD3F49BA-585D-48F6-8200-967D4EB841F9}"/>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BDB75F79-7527-4985-AA81-42249470028E}"/>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id="{2D2FFBD1-9B02-4BC0-A2C0-2B46DDF17AD8}"/>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id="{51FBB09C-6BB0-4361-B24E-D9090324DF30}"/>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id="{ECDBE999-D697-4A31-9FB2-B4331C055CCE}"/>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id="{DF31CF9B-8A54-4C8C-82B2-E8644F55C403}"/>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id="{FC653C6E-9A2E-4C3E-989D-0182CF4DEAF7}"/>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id="{09C566DF-739F-49E3-941A-20875F93E43A}"/>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id="{5B7FC334-D52E-4520-822F-D7B311675E67}"/>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3" name="TextBox 2">
            <a:extLst>
              <a:ext uri="{FF2B5EF4-FFF2-40B4-BE49-F238E27FC236}">
                <a16:creationId xmlns:a16="http://schemas.microsoft.com/office/drawing/2014/main" id="{13019682-F49F-449C-9251-8B5D16A5ABE6}"/>
              </a:ext>
            </a:extLst>
          </p:cNvPr>
          <p:cNvSpPr txBox="1"/>
          <p:nvPr/>
        </p:nvSpPr>
        <p:spPr>
          <a:xfrm>
            <a:off x="1759927" y="3525198"/>
            <a:ext cx="8672178" cy="1006173"/>
          </a:xfrm>
          <a:prstGeom prst="rect">
            <a:avLst/>
          </a:prstGeom>
          <a:noFill/>
        </p:spPr>
        <p:txBody>
          <a:bodyPr wrap="square" lIns="0" tIns="0" rIns="0" bIns="0" rtlCol="0">
            <a:spAutoFit/>
          </a:bodyPr>
          <a:lstStyle/>
          <a:p>
            <a:pPr algn="ctr">
              <a:lnSpc>
                <a:spcPct val="120000"/>
              </a:lnSpc>
            </a:pPr>
            <a:r>
              <a:rPr lang="vi-VN" sz="6000" b="1"/>
              <a:t>SINH SẢN LÀ GÌ?</a:t>
            </a:r>
          </a:p>
        </p:txBody>
      </p:sp>
      <p:sp>
        <p:nvSpPr>
          <p:cNvPr id="4" name="TextBox 3">
            <a:extLst>
              <a:ext uri="{FF2B5EF4-FFF2-40B4-BE49-F238E27FC236}">
                <a16:creationId xmlns:a16="http://schemas.microsoft.com/office/drawing/2014/main" id="{4BFD46FE-6498-42C9-8D26-E2EB59CD4C65}"/>
              </a:ext>
            </a:extLst>
          </p:cNvPr>
          <p:cNvSpPr txBox="1"/>
          <p:nvPr/>
        </p:nvSpPr>
        <p:spPr>
          <a:xfrm>
            <a:off x="3530379" y="2263000"/>
            <a:ext cx="5131244" cy="1207382"/>
          </a:xfrm>
          <a:prstGeom prst="rect">
            <a:avLst/>
          </a:prstGeom>
          <a:noFill/>
        </p:spPr>
        <p:txBody>
          <a:bodyPr wrap="square" lIns="0" tIns="0" rIns="0" bIns="0" rtlCol="0">
            <a:spAutoFit/>
          </a:bodyPr>
          <a:lstStyle/>
          <a:p>
            <a:pPr algn="ctr">
              <a:lnSpc>
                <a:spcPct val="120000"/>
              </a:lnSpc>
            </a:pPr>
            <a:r>
              <a:rPr lang="vi-VN" sz="7200" b="1">
                <a:solidFill>
                  <a:schemeClr val="accent6">
                    <a:lumMod val="50000"/>
                  </a:schemeClr>
                </a:solidFill>
              </a:rPr>
              <a:t>PHẦN 1.</a:t>
            </a:r>
          </a:p>
        </p:txBody>
      </p:sp>
    </p:spTree>
    <p:extLst>
      <p:ext uri="{BB962C8B-B14F-4D97-AF65-F5344CB8AC3E}">
        <p14:creationId xmlns:p14="http://schemas.microsoft.com/office/powerpoint/2010/main" val="208001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3D1E2A8D-4C4F-4037-AB1D-CA785A63EB52}"/>
              </a:ext>
            </a:extLst>
          </p:cNvPr>
          <p:cNvSpPr txBox="1"/>
          <p:nvPr/>
        </p:nvSpPr>
        <p:spPr>
          <a:xfrm>
            <a:off x="2133600" y="1051237"/>
            <a:ext cx="9346632" cy="916148"/>
          </a:xfrm>
          <a:prstGeom prst="rect">
            <a:avLst/>
          </a:prstGeom>
          <a:noFill/>
        </p:spPr>
        <p:txBody>
          <a:bodyPr wrap="square" lIns="0" tIns="0" rIns="0" bIns="0" rtlCol="0">
            <a:spAutoFit/>
          </a:bodyPr>
          <a:lstStyle/>
          <a:p>
            <a:pPr>
              <a:lnSpc>
                <a:spcPct val="12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a:t>
            </a:r>
            <a:r>
              <a:rPr lang="vi-VN" sz="2600" b="1" dirty="0">
                <a:solidFill>
                  <a:sysClr val="windowText" lastClr="000000"/>
                </a:solidFill>
                <a:latin typeface="Arial" panose="020B0604020202020204" pitchFamily="34" charset="0"/>
                <a:cs typeface="Arial" panose="020B0604020202020204" pitchFamily="34" charset="0"/>
              </a:rPr>
              <a:t>Đọc thông tin ở mục 3 và hoàn thành bảng theo mẫu dưới đây:</a:t>
            </a:r>
            <a:endParaRPr lang="vi-VN" sz="2600" b="1" dirty="0">
              <a:solidFill>
                <a:sysClr val="windowText" lastClr="000000"/>
              </a:solidFill>
            </a:endParaRPr>
          </a:p>
        </p:txBody>
      </p:sp>
      <p:pic>
        <p:nvPicPr>
          <p:cNvPr id="14" name="Picture 2">
            <a:extLst>
              <a:ext uri="{FF2B5EF4-FFF2-40B4-BE49-F238E27FC236}">
                <a16:creationId xmlns:a16="http://schemas.microsoft.com/office/drawing/2014/main" id="{9B245F89-00C1-4A86-8F86-217BDD14EB88}"/>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825714" y="1051829"/>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7">
            <a:extLst>
              <a:ext uri="{FF2B5EF4-FFF2-40B4-BE49-F238E27FC236}">
                <a16:creationId xmlns:a16="http://schemas.microsoft.com/office/drawing/2014/main" id="{AD33AA62-825E-4875-BE70-8B962A928DD7}"/>
              </a:ext>
            </a:extLst>
          </p:cNvPr>
          <p:cNvGraphicFramePr>
            <a:graphicFrameLocks noGrp="1"/>
          </p:cNvGraphicFramePr>
          <p:nvPr>
            <p:extLst>
              <p:ext uri="{D42A27DB-BD31-4B8C-83A1-F6EECF244321}">
                <p14:modId xmlns:p14="http://schemas.microsoft.com/office/powerpoint/2010/main" val="2881020540"/>
              </p:ext>
            </p:extLst>
          </p:nvPr>
        </p:nvGraphicFramePr>
        <p:xfrm>
          <a:off x="711768" y="2257795"/>
          <a:ext cx="10768464" cy="3571920"/>
        </p:xfrm>
        <a:graphic>
          <a:graphicData uri="http://schemas.openxmlformats.org/drawingml/2006/table">
            <a:tbl>
              <a:tblPr firstRow="1" bandRow="1">
                <a:tableStyleId>{5940675A-B579-460E-94D1-54222C63F5DA}</a:tableStyleId>
              </a:tblPr>
              <a:tblGrid>
                <a:gridCol w="2260032">
                  <a:extLst>
                    <a:ext uri="{9D8B030D-6E8A-4147-A177-3AD203B41FA5}">
                      <a16:colId xmlns:a16="http://schemas.microsoft.com/office/drawing/2014/main" val="3975684401"/>
                    </a:ext>
                  </a:extLst>
                </a:gridCol>
                <a:gridCol w="2438400">
                  <a:extLst>
                    <a:ext uri="{9D8B030D-6E8A-4147-A177-3AD203B41FA5}">
                      <a16:colId xmlns:a16="http://schemas.microsoft.com/office/drawing/2014/main" val="3350782756"/>
                    </a:ext>
                  </a:extLst>
                </a:gridCol>
                <a:gridCol w="6070032">
                  <a:extLst>
                    <a:ext uri="{9D8B030D-6E8A-4147-A177-3AD203B41FA5}">
                      <a16:colId xmlns:a16="http://schemas.microsoft.com/office/drawing/2014/main" val="2785276050"/>
                    </a:ext>
                  </a:extLst>
                </a:gridCol>
              </a:tblGrid>
              <a:tr h="892980">
                <a:tc>
                  <a:txBody>
                    <a:bodyPr/>
                    <a:lstStyle/>
                    <a:p>
                      <a:pPr>
                        <a:lnSpc>
                          <a:spcPct val="120000"/>
                        </a:lnSpc>
                        <a:tabLst>
                          <a:tab pos="2400300" algn="l"/>
                        </a:tabLst>
                      </a:pPr>
                      <a:endParaRPr lang="vi-VN" sz="1800" noProof="0"/>
                    </a:p>
                  </a:txBody>
                  <a:tcPr anchor="ctr">
                    <a:lnTlToBr w="12700" cap="flat" cmpd="sng" algn="ctr">
                      <a:solidFill>
                        <a:schemeClr val="tx1"/>
                      </a:solidFill>
                      <a:prstDash val="solid"/>
                      <a:round/>
                      <a:headEnd type="none" w="med" len="med"/>
                      <a:tailEnd type="none" w="med" len="med"/>
                    </a:lnTlToBr>
                    <a:solidFill>
                      <a:schemeClr val="accent5">
                        <a:lumMod val="20000"/>
                        <a:lumOff val="80000"/>
                      </a:schemeClr>
                    </a:solidFill>
                  </a:tcPr>
                </a:tc>
                <a:tc>
                  <a:txBody>
                    <a:bodyPr/>
                    <a:lstStyle/>
                    <a:p>
                      <a:pPr algn="ctr">
                        <a:lnSpc>
                          <a:spcPct val="120000"/>
                        </a:lnSpc>
                      </a:pPr>
                      <a:r>
                        <a:rPr lang="vi-VN" sz="1800" b="1" noProof="0"/>
                        <a:t>Giống</a:t>
                      </a:r>
                    </a:p>
                  </a:txBody>
                  <a:tcPr anchor="ctr">
                    <a:solidFill>
                      <a:schemeClr val="accent5">
                        <a:lumMod val="20000"/>
                        <a:lumOff val="80000"/>
                      </a:schemeClr>
                    </a:solidFill>
                  </a:tcPr>
                </a:tc>
                <a:tc>
                  <a:txBody>
                    <a:bodyPr/>
                    <a:lstStyle/>
                    <a:p>
                      <a:pPr algn="ctr">
                        <a:lnSpc>
                          <a:spcPct val="120000"/>
                        </a:lnSpc>
                      </a:pPr>
                      <a:r>
                        <a:rPr lang="vi-VN" sz="1800" b="1" noProof="0" dirty="0"/>
                        <a:t>Khác</a:t>
                      </a:r>
                    </a:p>
                  </a:txBody>
                  <a:tcPr anchor="ctr">
                    <a:solidFill>
                      <a:schemeClr val="accent5">
                        <a:lumMod val="20000"/>
                        <a:lumOff val="80000"/>
                      </a:schemeClr>
                    </a:solidFill>
                  </a:tcPr>
                </a:tc>
                <a:extLst>
                  <a:ext uri="{0D108BD9-81ED-4DB2-BD59-A6C34878D82A}">
                    <a16:rowId xmlns:a16="http://schemas.microsoft.com/office/drawing/2014/main" val="871775939"/>
                  </a:ext>
                </a:extLst>
              </a:tr>
              <a:tr h="892980">
                <a:tc>
                  <a:txBody>
                    <a:bodyPr/>
                    <a:lstStyle/>
                    <a:p>
                      <a:pPr algn="ctr">
                        <a:lnSpc>
                          <a:spcPct val="120000"/>
                        </a:lnSpc>
                      </a:pPr>
                      <a:r>
                        <a:rPr lang="vi-VN" sz="1800" b="1" noProof="0" dirty="0"/>
                        <a:t>Nảy chồi</a:t>
                      </a:r>
                    </a:p>
                  </a:txBody>
                  <a:tcPr anchor="ctr">
                    <a:solidFill>
                      <a:schemeClr val="accent2">
                        <a:lumMod val="20000"/>
                        <a:lumOff val="80000"/>
                      </a:schemeClr>
                    </a:solidFill>
                  </a:tcPr>
                </a:tc>
                <a:tc rowSpan="5">
                  <a:txBody>
                    <a:bodyPr/>
                    <a:lstStyle/>
                    <a:p>
                      <a:pPr algn="just">
                        <a:lnSpc>
                          <a:spcPct val="120000"/>
                        </a:lnSpc>
                      </a:pPr>
                      <a:r>
                        <a:rPr lang="vi-VN" sz="1800" b="0" i="0" kern="1200" noProof="0" dirty="0">
                          <a:solidFill>
                            <a:schemeClr val="tx1"/>
                          </a:solidFill>
                          <a:effectLst/>
                          <a:latin typeface="+mn-lt"/>
                          <a:ea typeface="+mn-ea"/>
                          <a:cs typeface="+mn-cs"/>
                        </a:rPr>
                        <a:t>Không có sự kết hợp của giao tử đực và giao tử cái, các cá thể con sinh ra giống hệt nhau và giống hệt mẹ về di truyền.</a:t>
                      </a:r>
                      <a:endParaRPr lang="vi-VN" sz="1800" noProof="0" dirty="0"/>
                    </a:p>
                  </a:txBody>
                  <a:tcPr anchor="ctr">
                    <a:solidFill>
                      <a:schemeClr val="accent2">
                        <a:lumMod val="20000"/>
                        <a:lumOff val="80000"/>
                      </a:schemeClr>
                    </a:solidFill>
                  </a:tcPr>
                </a:tc>
                <a:tc rowSpan="2">
                  <a:txBody>
                    <a:bodyPr/>
                    <a:lstStyle/>
                    <a:p>
                      <a:pPr>
                        <a:lnSpc>
                          <a:spcPct val="120000"/>
                        </a:lnSpc>
                      </a:pPr>
                      <a:r>
                        <a:rPr lang="vi-VN" sz="1800" b="0" i="0" kern="1200" dirty="0">
                          <a:solidFill>
                            <a:schemeClr val="tx1"/>
                          </a:solidFill>
                          <a:effectLst/>
                          <a:latin typeface="+mn-lt"/>
                          <a:ea typeface="+mn-ea"/>
                          <a:cs typeface="+mn-cs"/>
                        </a:rPr>
                        <a:t>Là hình thức sinh sản “chồi” được mọc ra từ cơ thể mẹ, lớn dần lên và tách ra khỏi cơ thể mẹ thành cơ thể mới hoặc vẫn dínhh với cơ thể mẹ tạo thành tập đoàn</a:t>
                      </a:r>
                      <a:endParaRPr lang="vi-VN" sz="1800" noProof="0" dirty="0"/>
                    </a:p>
                  </a:txBody>
                  <a:tcPr anchor="ctr">
                    <a:solidFill>
                      <a:schemeClr val="accent2">
                        <a:lumMod val="20000"/>
                        <a:lumOff val="80000"/>
                      </a:schemeClr>
                    </a:solidFill>
                  </a:tcPr>
                </a:tc>
                <a:extLst>
                  <a:ext uri="{0D108BD9-81ED-4DB2-BD59-A6C34878D82A}">
                    <a16:rowId xmlns:a16="http://schemas.microsoft.com/office/drawing/2014/main" val="2589599035"/>
                  </a:ext>
                </a:extLst>
              </a:tr>
              <a:tr h="296259">
                <a:tc rowSpan="2">
                  <a:txBody>
                    <a:bodyPr/>
                    <a:lstStyle/>
                    <a:p>
                      <a:pPr algn="ctr">
                        <a:lnSpc>
                          <a:spcPct val="120000"/>
                        </a:lnSpc>
                      </a:pPr>
                      <a:r>
                        <a:rPr lang="vi-VN" sz="1800" b="1" noProof="0" dirty="0"/>
                        <a:t>Phân mảnh</a:t>
                      </a:r>
                    </a:p>
                  </a:txBody>
                  <a:tcPr anchor="ctr">
                    <a:solidFill>
                      <a:schemeClr val="accent2">
                        <a:lumMod val="20000"/>
                        <a:lumOff val="80000"/>
                      </a:schemeClr>
                    </a:solidFill>
                  </a:tcPr>
                </a:tc>
                <a:tc vMerge="1">
                  <a:txBody>
                    <a:bodyPr/>
                    <a:lstStyle/>
                    <a:p>
                      <a:endParaRPr lang="en-US"/>
                    </a:p>
                  </a:txBody>
                  <a:tcPr anchor="ctr">
                    <a:solidFill>
                      <a:schemeClr val="accent2">
                        <a:lumMod val="20000"/>
                        <a:lumOff val="80000"/>
                      </a:schemeClr>
                    </a:solidFill>
                  </a:tcPr>
                </a:tc>
                <a:tc vMerge="1">
                  <a:txBody>
                    <a:bodyPr/>
                    <a:lstStyle/>
                    <a:p>
                      <a:pPr>
                        <a:lnSpc>
                          <a:spcPct val="120000"/>
                        </a:lnSpc>
                      </a:pPr>
                      <a:r>
                        <a:rPr lang="vi-VN" sz="1800" b="0" i="0" kern="1200" dirty="0">
                          <a:solidFill>
                            <a:schemeClr val="tx1"/>
                          </a:solidFill>
                          <a:effectLst/>
                          <a:latin typeface="+mn-lt"/>
                          <a:ea typeface="+mn-ea"/>
                          <a:cs typeface="+mn-cs"/>
                        </a:rPr>
                        <a:t>Mỗi mảnh nhỏ riêng biệt của cơ thể mẹ phát triển thành một cơ thể mới hoàn chỉnh</a:t>
                      </a:r>
                      <a:endParaRPr lang="vi-VN" sz="1800" noProof="0" dirty="0"/>
                    </a:p>
                  </a:txBody>
                  <a:tcPr anchor="ctr">
                    <a:solidFill>
                      <a:schemeClr val="accent2">
                        <a:lumMod val="20000"/>
                        <a:lumOff val="80000"/>
                      </a:schemeClr>
                    </a:solidFill>
                  </a:tcPr>
                </a:tc>
                <a:extLst>
                  <a:ext uri="{0D108BD9-81ED-4DB2-BD59-A6C34878D82A}">
                    <a16:rowId xmlns:a16="http://schemas.microsoft.com/office/drawing/2014/main" val="1186894902"/>
                  </a:ext>
                </a:extLst>
              </a:tr>
              <a:tr h="596721">
                <a:tc vMerge="1">
                  <a:txBody>
                    <a:bodyPr/>
                    <a:lstStyle/>
                    <a:p>
                      <a:pPr algn="ctr">
                        <a:lnSpc>
                          <a:spcPct val="120000"/>
                        </a:lnSpc>
                      </a:pPr>
                      <a:endParaRPr lang="vi-VN" sz="1800" b="1" noProof="0" dirty="0"/>
                    </a:p>
                  </a:txBody>
                  <a:tcPr anchor="ctr">
                    <a:solidFill>
                      <a:schemeClr val="accent2">
                        <a:lumMod val="20000"/>
                        <a:lumOff val="80000"/>
                      </a:schemeClr>
                    </a:solidFill>
                  </a:tcPr>
                </a:tc>
                <a:tc vMerge="1">
                  <a:txBody>
                    <a:bodyPr/>
                    <a:lstStyle/>
                    <a:p>
                      <a:endParaRPr lang="en-US"/>
                    </a:p>
                  </a:txBody>
                  <a:tcPr/>
                </a:tc>
                <a:tc rowSpan="2">
                  <a:txBody>
                    <a:bodyPr/>
                    <a:lstStyle/>
                    <a:p>
                      <a:pPr>
                        <a:lnSpc>
                          <a:spcPct val="120000"/>
                        </a:lnSpc>
                      </a:pPr>
                      <a:r>
                        <a:rPr lang="vi-VN" sz="1800" b="0" i="0" kern="1200" dirty="0">
                          <a:solidFill>
                            <a:schemeClr val="tx1"/>
                          </a:solidFill>
                          <a:effectLst/>
                          <a:latin typeface="+mn-lt"/>
                          <a:ea typeface="+mn-ea"/>
                          <a:cs typeface="+mn-cs"/>
                        </a:rPr>
                        <a:t>Mỗi mảnh nhỏ riêng biệt của cơ thể mẹ phát triển thành một cơ thể mới hoàn chỉnh</a:t>
                      </a:r>
                      <a:endParaRPr lang="vi-VN" sz="1800" noProof="0" dirty="0"/>
                    </a:p>
                  </a:txBody>
                  <a:tcPr anchor="ctr">
                    <a:solidFill>
                      <a:schemeClr val="accent2">
                        <a:lumMod val="20000"/>
                        <a:lumOff val="80000"/>
                      </a:schemeClr>
                    </a:solidFill>
                  </a:tcPr>
                </a:tc>
                <a:extLst>
                  <a:ext uri="{0D108BD9-81ED-4DB2-BD59-A6C34878D82A}">
                    <a16:rowId xmlns:a16="http://schemas.microsoft.com/office/drawing/2014/main" val="3113847"/>
                  </a:ext>
                </a:extLst>
              </a:tr>
              <a:tr h="198204">
                <a:tc rowSpan="2">
                  <a:txBody>
                    <a:bodyPr/>
                    <a:lstStyle/>
                    <a:p>
                      <a:pPr algn="ctr">
                        <a:lnSpc>
                          <a:spcPct val="120000"/>
                        </a:lnSpc>
                      </a:pPr>
                      <a:r>
                        <a:rPr lang="vi-VN" sz="1800" b="1" noProof="0" dirty="0"/>
                        <a:t>Trinh sản</a:t>
                      </a:r>
                    </a:p>
                  </a:txBody>
                  <a:tcPr anchor="ctr">
                    <a:solidFill>
                      <a:schemeClr val="accent2">
                        <a:lumMod val="20000"/>
                        <a:lumOff val="80000"/>
                      </a:schemeClr>
                    </a:solidFill>
                  </a:tcPr>
                </a:tc>
                <a:tc vMerge="1">
                  <a:txBody>
                    <a:bodyPr/>
                    <a:lstStyle/>
                    <a:p>
                      <a:endParaRPr lang="en-US"/>
                    </a:p>
                  </a:txBody>
                  <a:tcPr anchor="ctr">
                    <a:solidFill>
                      <a:schemeClr val="accent2">
                        <a:lumMod val="20000"/>
                        <a:lumOff val="80000"/>
                      </a:schemeClr>
                    </a:solidFill>
                  </a:tcPr>
                </a:tc>
                <a:tc vMerge="1">
                  <a:txBody>
                    <a:bodyPr/>
                    <a:lstStyle/>
                    <a:p>
                      <a:pPr>
                        <a:lnSpc>
                          <a:spcPct val="120000"/>
                        </a:lnSpc>
                      </a:pPr>
                      <a:r>
                        <a:rPr lang="vi-VN" sz="1800" b="0" i="0" kern="1200" dirty="0">
                          <a:solidFill>
                            <a:schemeClr val="tx1"/>
                          </a:solidFill>
                          <a:effectLst/>
                          <a:latin typeface="+mn-lt"/>
                          <a:ea typeface="+mn-ea"/>
                          <a:cs typeface="+mn-cs"/>
                        </a:rPr>
                        <a:t>Tế bào trứng không thụ tinh phát triển thành cơ thể mới</a:t>
                      </a:r>
                      <a:endParaRPr lang="vi-VN" sz="1800" noProof="0" dirty="0"/>
                    </a:p>
                  </a:txBody>
                  <a:tcPr anchor="ctr">
                    <a:solidFill>
                      <a:schemeClr val="accent2">
                        <a:lumMod val="20000"/>
                        <a:lumOff val="80000"/>
                      </a:schemeClr>
                    </a:solidFill>
                  </a:tcPr>
                </a:tc>
                <a:extLst>
                  <a:ext uri="{0D108BD9-81ED-4DB2-BD59-A6C34878D82A}">
                    <a16:rowId xmlns:a16="http://schemas.microsoft.com/office/drawing/2014/main" val="3560926343"/>
                  </a:ext>
                </a:extLst>
              </a:tr>
              <a:tr h="694776">
                <a:tc vMerge="1">
                  <a:txBody>
                    <a:bodyPr/>
                    <a:lstStyle/>
                    <a:p>
                      <a:pPr algn="ctr">
                        <a:lnSpc>
                          <a:spcPct val="120000"/>
                        </a:lnSpc>
                      </a:pPr>
                      <a:endParaRPr lang="vi-VN" sz="1800" b="1" noProof="0" dirty="0"/>
                    </a:p>
                  </a:txBody>
                  <a:tcPr anchor="ctr">
                    <a:solidFill>
                      <a:schemeClr val="accent2">
                        <a:lumMod val="20000"/>
                        <a:lumOff val="80000"/>
                      </a:schemeClr>
                    </a:solidFill>
                  </a:tcPr>
                </a:tc>
                <a:tc vMerge="1">
                  <a:txBody>
                    <a:bodyPr/>
                    <a:lstStyle/>
                    <a:p>
                      <a:pPr algn="just">
                        <a:lnSpc>
                          <a:spcPct val="120000"/>
                        </a:lnSpc>
                      </a:pPr>
                      <a:endParaRPr lang="vi-VN" sz="1800" noProof="0" dirty="0"/>
                    </a:p>
                  </a:txBody>
                  <a:tcPr anchor="ctr">
                    <a:solidFill>
                      <a:schemeClr val="accent2">
                        <a:lumMod val="20000"/>
                        <a:lumOff val="80000"/>
                      </a:schemeClr>
                    </a:solidFill>
                  </a:tcPr>
                </a:tc>
                <a:tc>
                  <a:txBody>
                    <a:bodyPr/>
                    <a:lstStyle/>
                    <a:p>
                      <a:pPr>
                        <a:lnSpc>
                          <a:spcPct val="120000"/>
                        </a:lnSpc>
                      </a:pPr>
                      <a:r>
                        <a:rPr lang="vi-VN" sz="1800" b="0" i="0" kern="1200" dirty="0">
                          <a:solidFill>
                            <a:schemeClr val="tx1"/>
                          </a:solidFill>
                          <a:effectLst/>
                          <a:latin typeface="+mn-lt"/>
                          <a:ea typeface="+mn-ea"/>
                          <a:cs typeface="+mn-cs"/>
                        </a:rPr>
                        <a:t>Tế bào trứng không thụ tinh phát triển thành cơ thể mới</a:t>
                      </a:r>
                      <a:endParaRPr lang="vi-VN" sz="1800" noProof="0" dirty="0"/>
                    </a:p>
                  </a:txBody>
                  <a:tcPr anchor="ctr">
                    <a:solidFill>
                      <a:schemeClr val="accent2">
                        <a:lumMod val="20000"/>
                        <a:lumOff val="80000"/>
                      </a:schemeClr>
                    </a:solidFill>
                  </a:tcPr>
                </a:tc>
                <a:extLst>
                  <a:ext uri="{0D108BD9-81ED-4DB2-BD59-A6C34878D82A}">
                    <a16:rowId xmlns:a16="http://schemas.microsoft.com/office/drawing/2014/main" val="635408120"/>
                  </a:ext>
                </a:extLst>
              </a:tr>
            </a:tbl>
          </a:graphicData>
        </a:graphic>
      </p:graphicFrame>
      <p:sp>
        <p:nvSpPr>
          <p:cNvPr id="18" name="TextBox 17">
            <a:extLst>
              <a:ext uri="{FF2B5EF4-FFF2-40B4-BE49-F238E27FC236}">
                <a16:creationId xmlns:a16="http://schemas.microsoft.com/office/drawing/2014/main" id="{20F1C23F-B3F1-4D16-9A35-16FBCCDC9AA5}"/>
              </a:ext>
            </a:extLst>
          </p:cNvPr>
          <p:cNvSpPr txBox="1"/>
          <p:nvPr/>
        </p:nvSpPr>
        <p:spPr>
          <a:xfrm>
            <a:off x="768350" y="2600153"/>
            <a:ext cx="1060450" cy="523220"/>
          </a:xfrm>
          <a:prstGeom prst="rect">
            <a:avLst/>
          </a:prstGeom>
          <a:noFill/>
        </p:spPr>
        <p:txBody>
          <a:bodyPr wrap="square" lIns="0" tIns="0" rIns="0" bIns="0" rtlCol="0">
            <a:spAutoFit/>
          </a:bodyPr>
          <a:lstStyle/>
          <a:p>
            <a:pPr algn="l"/>
            <a:r>
              <a:rPr lang="vi-VN" sz="1700" b="1" dirty="0">
                <a:solidFill>
                  <a:sysClr val="windowText" lastClr="000000"/>
                </a:solidFill>
              </a:rPr>
              <a:t>Hình thức</a:t>
            </a:r>
          </a:p>
          <a:p>
            <a:pPr algn="l"/>
            <a:r>
              <a:rPr lang="vi-VN" sz="1700" b="1" dirty="0">
                <a:solidFill>
                  <a:sysClr val="windowText" lastClr="000000"/>
                </a:solidFill>
              </a:rPr>
              <a:t>sinh sản</a:t>
            </a:r>
          </a:p>
        </p:txBody>
      </p:sp>
      <p:sp>
        <p:nvSpPr>
          <p:cNvPr id="19" name="TextBox 18">
            <a:extLst>
              <a:ext uri="{FF2B5EF4-FFF2-40B4-BE49-F238E27FC236}">
                <a16:creationId xmlns:a16="http://schemas.microsoft.com/office/drawing/2014/main" id="{164A3659-6918-48E3-8B97-E0DC50653C95}"/>
              </a:ext>
            </a:extLst>
          </p:cNvPr>
          <p:cNvSpPr txBox="1"/>
          <p:nvPr/>
        </p:nvSpPr>
        <p:spPr>
          <a:xfrm>
            <a:off x="1854896" y="2358955"/>
            <a:ext cx="971420" cy="261610"/>
          </a:xfrm>
          <a:prstGeom prst="rect">
            <a:avLst/>
          </a:prstGeom>
          <a:noFill/>
        </p:spPr>
        <p:txBody>
          <a:bodyPr wrap="none" lIns="0" tIns="0" rIns="0" bIns="0" rtlCol="0">
            <a:spAutoFit/>
          </a:bodyPr>
          <a:lstStyle/>
          <a:p>
            <a:pPr algn="l"/>
            <a:r>
              <a:rPr lang="vi-VN" sz="1700" b="1" dirty="0">
                <a:solidFill>
                  <a:sysClr val="windowText" lastClr="000000"/>
                </a:solidFill>
              </a:rPr>
              <a:t>Đặc điểm</a:t>
            </a:r>
          </a:p>
        </p:txBody>
      </p:sp>
    </p:spTree>
    <p:extLst>
      <p:ext uri="{BB962C8B-B14F-4D97-AF65-F5344CB8AC3E}">
        <p14:creationId xmlns:p14="http://schemas.microsoft.com/office/powerpoint/2010/main" val="72757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365981"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4. VAI TRÒ VÀ ỨNG DỤNG</a:t>
            </a:r>
          </a:p>
          <a:p>
            <a:pPr>
              <a:lnSpc>
                <a:spcPct val="120000"/>
              </a:lnSpc>
            </a:pPr>
            <a:r>
              <a:rPr lang="vi-VN" sz="2800" b="1" dirty="0"/>
              <a:t>CỦA SINH SẢN VÔ TÍNH</a:t>
            </a:r>
          </a:p>
        </p:txBody>
      </p:sp>
      <p:pic>
        <p:nvPicPr>
          <p:cNvPr id="20" name="Picture 2">
            <a:extLst>
              <a:ext uri="{FF2B5EF4-FFF2-40B4-BE49-F238E27FC236}">
                <a16:creationId xmlns:a16="http://schemas.microsoft.com/office/drawing/2014/main" id="{A0E9A1D2-28F7-4BFB-B4B1-5A3B729CB57E}"/>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412750" y="2383834"/>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647577D-009C-4AFA-BE23-1EE929E6B872}"/>
              </a:ext>
            </a:extLst>
          </p:cNvPr>
          <p:cNvSpPr txBox="1"/>
          <p:nvPr/>
        </p:nvSpPr>
        <p:spPr>
          <a:xfrm>
            <a:off x="1676400" y="1933598"/>
            <a:ext cx="10134600" cy="2074350"/>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b="1" dirty="0"/>
              <a:t>Sinh sản vô tính </a:t>
            </a:r>
            <a:r>
              <a:rPr lang="vi-VN" dirty="0"/>
              <a:t>có nhiều đóng góp trong đời sống và sản xuất của con người như duy trì được những tính trạng tốt ở sinh vật phục vụ cho con người; tạo giống cây sạch bệnh; khôi phục các giống cây quý hiếm đang có nguy cơ tuyệt chủng hay bị thoái hóa; nhân nhanh giống cây trồng, giúp hạ thấp giá thành, nâng cao hiệu quả kinh tế.</a:t>
            </a:r>
          </a:p>
        </p:txBody>
      </p:sp>
      <p:pic>
        <p:nvPicPr>
          <p:cNvPr id="12290" name="Picture 2" descr="THC Testing in Cannabis and Hemp | Big Picture | Lab Manager">
            <a:extLst>
              <a:ext uri="{FF2B5EF4-FFF2-40B4-BE49-F238E27FC236}">
                <a16:creationId xmlns:a16="http://schemas.microsoft.com/office/drawing/2014/main" id="{C82F962B-9CAD-4F7A-BF39-51FB5D0C80D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0851" b="44221"/>
          <a:stretch/>
        </p:blipFill>
        <p:spPr bwMode="auto">
          <a:xfrm>
            <a:off x="0" y="4119226"/>
            <a:ext cx="12192000" cy="2738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0738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13" name="Group 12">
            <a:extLst>
              <a:ext uri="{FF2B5EF4-FFF2-40B4-BE49-F238E27FC236}">
                <a16:creationId xmlns:a16="http://schemas.microsoft.com/office/drawing/2014/main" id="{F5B21436-673E-4EF5-B8BB-DEBC517F0501}"/>
              </a:ext>
            </a:extLst>
          </p:cNvPr>
          <p:cNvGrpSpPr/>
          <p:nvPr/>
        </p:nvGrpSpPr>
        <p:grpSpPr>
          <a:xfrm>
            <a:off x="534098" y="2744392"/>
            <a:ext cx="1524000" cy="457250"/>
            <a:chOff x="800100" y="1783116"/>
            <a:chExt cx="1524000" cy="457250"/>
          </a:xfrm>
        </p:grpSpPr>
        <p:sp>
          <p:nvSpPr>
            <p:cNvPr id="14" name="Rectangle 13">
              <a:extLst>
                <a:ext uri="{FF2B5EF4-FFF2-40B4-BE49-F238E27FC236}">
                  <a16:creationId xmlns:a16="http://schemas.microsoft.com/office/drawing/2014/main" id="{C8E26E03-BF1D-4E77-AF32-BC8CF4B04F3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id="{D2840C6E-0ABE-4352-93ED-E43F06B2398B}"/>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17" name="Group 16">
            <a:extLst>
              <a:ext uri="{FF2B5EF4-FFF2-40B4-BE49-F238E27FC236}">
                <a16:creationId xmlns:a16="http://schemas.microsoft.com/office/drawing/2014/main" id="{7A25FA64-2066-4F0B-A062-8FCC4FBE759C}"/>
              </a:ext>
            </a:extLst>
          </p:cNvPr>
          <p:cNvGrpSpPr/>
          <p:nvPr/>
        </p:nvGrpSpPr>
        <p:grpSpPr>
          <a:xfrm>
            <a:off x="1410049" y="979714"/>
            <a:ext cx="9371902" cy="1390381"/>
            <a:chOff x="838898" y="355600"/>
            <a:chExt cx="9371902" cy="1390381"/>
          </a:xfrm>
        </p:grpSpPr>
        <p:sp>
          <p:nvSpPr>
            <p:cNvPr id="18" name="TextBox 17">
              <a:extLst>
                <a:ext uri="{FF2B5EF4-FFF2-40B4-BE49-F238E27FC236}">
                  <a16:creationId xmlns:a16="http://schemas.microsoft.com/office/drawing/2014/main" id="{B0244731-59A2-459C-A42C-97F6EAD5191C}"/>
                </a:ext>
              </a:extLst>
            </p:cNvPr>
            <p:cNvSpPr txBox="1"/>
            <p:nvPr/>
          </p:nvSpPr>
          <p:spPr>
            <a:xfrm>
              <a:off x="1946729" y="355600"/>
              <a:ext cx="8264071" cy="1390381"/>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a:t>
              </a:r>
              <a:r>
                <a:rPr lang="vi-VN" sz="2400" b="1" dirty="0">
                  <a:latin typeface="Arial" panose="020B0604020202020204" pitchFamily="34" charset="0"/>
                  <a:cs typeface="Arial" panose="020B0604020202020204" pitchFamily="34" charset="0"/>
                </a:rPr>
                <a:t>Em hãy tìm hiểu trên sách, báo, internet hoặc từ người thân về những hạn chế của hình thức sinh sản vô tính ở sinh vật.</a:t>
              </a:r>
              <a:endParaRPr lang="vi-VN" sz="2400" b="1" dirty="0"/>
            </a:p>
          </p:txBody>
        </p:sp>
        <p:pic>
          <p:nvPicPr>
            <p:cNvPr id="19" name="Picture 2">
              <a:extLst>
                <a:ext uri="{FF2B5EF4-FFF2-40B4-BE49-F238E27FC236}">
                  <a16:creationId xmlns:a16="http://schemas.microsoft.com/office/drawing/2014/main" id="{73C34182-6FB1-4C42-BAFF-50B10FE5F415}"/>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838898" y="593590"/>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FF913069-E18B-825C-500B-F44F345425F9}"/>
              </a:ext>
            </a:extLst>
          </p:cNvPr>
          <p:cNvSpPr txBox="1"/>
          <p:nvPr/>
        </p:nvSpPr>
        <p:spPr>
          <a:xfrm>
            <a:off x="1219200" y="3454624"/>
            <a:ext cx="9753600" cy="2024400"/>
          </a:xfrm>
          <a:prstGeom prst="rect">
            <a:avLst/>
          </a:prstGeom>
          <a:noFill/>
        </p:spPr>
        <p:txBody>
          <a:bodyPr wrap="square" lIns="0" tIns="0" rIns="0" bIns="0" rtlCol="0">
            <a:spAutoFit/>
          </a:bodyPr>
          <a:lstStyle>
            <a:defPPr>
              <a:defRPr lang="en-US"/>
            </a:defPPr>
            <a:lvl1pPr algn="just">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a:spcAft>
                <a:spcPts val="600"/>
              </a:spcAft>
            </a:pPr>
            <a:r>
              <a:rPr lang="vi-VN" dirty="0">
                <a:solidFill>
                  <a:schemeClr val="tx1"/>
                </a:solidFill>
              </a:rPr>
              <a:t>Những hạn chế của hình thức sinh sản vô tính ở sinh vật:</a:t>
            </a:r>
          </a:p>
          <a:p>
            <a:pPr marL="342900" indent="-342900">
              <a:spcAft>
                <a:spcPts val="600"/>
              </a:spcAft>
              <a:buFont typeface="Courier New" panose="02070309020205020404" pitchFamily="49" charset="0"/>
              <a:buChar char="o"/>
            </a:pPr>
            <a:r>
              <a:rPr lang="vi-VN" b="0" dirty="0">
                <a:solidFill>
                  <a:schemeClr val="tx1"/>
                </a:solidFill>
              </a:rPr>
              <a:t>Không đa dạng về di truyền</a:t>
            </a:r>
          </a:p>
          <a:p>
            <a:pPr marL="342900" indent="-342900">
              <a:spcAft>
                <a:spcPts val="600"/>
              </a:spcAft>
              <a:buFont typeface="Courier New" panose="02070309020205020404" pitchFamily="49" charset="0"/>
              <a:buChar char="o"/>
            </a:pPr>
            <a:r>
              <a:rPr lang="vi-VN" b="0" dirty="0">
                <a:solidFill>
                  <a:schemeClr val="tx1"/>
                </a:solidFill>
              </a:rPr>
              <a:t>Khi thay đổi điều kiện sống dễ chết hàng loat thậm chí toàn bộ quần thể bị tiêu diệt</a:t>
            </a:r>
          </a:p>
        </p:txBody>
      </p:sp>
    </p:spTree>
    <p:extLst>
      <p:ext uri="{BB962C8B-B14F-4D97-AF65-F5344CB8AC3E}">
        <p14:creationId xmlns:p14="http://schemas.microsoft.com/office/powerpoint/2010/main" val="237499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BE7C373-D8A3-4880-BFDE-68E3BE26D841}"/>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7436154"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86F52AAC-945C-4EC0-B220-1212850AC8A6}"/>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flipH="1">
            <a:off x="3841447"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89B30B9-4D43-4EFD-9886-1AADB774FAF1}"/>
              </a:ext>
            </a:extLst>
          </p:cNvPr>
          <p:cNvSpPr txBox="1"/>
          <p:nvPr/>
        </p:nvSpPr>
        <p:spPr>
          <a:xfrm>
            <a:off x="4274109" y="1074745"/>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GIÂM CÀNH</a:t>
            </a:r>
          </a:p>
        </p:txBody>
      </p:sp>
      <p:sp>
        <p:nvSpPr>
          <p:cNvPr id="16" name="TextBox 15">
            <a:extLst>
              <a:ext uri="{FF2B5EF4-FFF2-40B4-BE49-F238E27FC236}">
                <a16:creationId xmlns:a16="http://schemas.microsoft.com/office/drawing/2014/main" id="{B9F5B10E-43E8-43F8-B9B5-ACB1E438D648}"/>
              </a:ext>
            </a:extLst>
          </p:cNvPr>
          <p:cNvSpPr txBox="1"/>
          <p:nvPr/>
        </p:nvSpPr>
        <p:spPr>
          <a:xfrm>
            <a:off x="1988797" y="1979578"/>
            <a:ext cx="9948635" cy="877933"/>
          </a:xfrm>
          <a:prstGeom prst="rect">
            <a:avLst/>
          </a:prstGeom>
          <a:noFill/>
        </p:spPr>
        <p:txBody>
          <a:bodyPr wrap="square" lIns="0" tIns="0" rIns="0" bIns="0" rtlCol="0">
            <a:spAutoFit/>
          </a:bodyPr>
          <a:lstStyle>
            <a:defPPr>
              <a:defRPr lang="en-US"/>
            </a:defPPr>
            <a:lvl1pPr>
              <a:lnSpc>
                <a:spcPct val="125000"/>
              </a:lnSpc>
              <a:defRPr sz="2000">
                <a:solidFill>
                  <a:sysClr val="windowText" lastClr="000000"/>
                </a:solidFill>
                <a:latin typeface="Arial" panose="020B0604020202020204" pitchFamily="34" charset="0"/>
                <a:cs typeface="Arial" panose="020B0604020202020204" pitchFamily="34" charset="0"/>
              </a:defRPr>
            </a:lvl1pPr>
          </a:lstStyle>
          <a:p>
            <a:r>
              <a:rPr lang="vi-VN" sz="2400" dirty="0"/>
              <a:t>Giâm cành là phương pháp </a:t>
            </a:r>
            <a:r>
              <a:rPr lang="vi-VN" sz="2400" b="1" dirty="0"/>
              <a:t>cắt một đoạn cành có đủ mắt, chồi</a:t>
            </a:r>
            <a:r>
              <a:rPr lang="vi-VN" sz="2400" dirty="0"/>
              <a:t>, cắm xuống đất ẩm hoặc giá thể cho cành đó ra rễ và phát triển thành cây mới.</a:t>
            </a:r>
          </a:p>
        </p:txBody>
      </p:sp>
      <p:pic>
        <p:nvPicPr>
          <p:cNvPr id="18" name="Picture 2">
            <a:extLst>
              <a:ext uri="{FF2B5EF4-FFF2-40B4-BE49-F238E27FC236}">
                <a16:creationId xmlns:a16="http://schemas.microsoft.com/office/drawing/2014/main" id="{B425D198-C519-4817-9FC0-D4BDA262E13E}"/>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685800" y="1901117"/>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ướng dẫn kỹ thuật giâm hom">
            <a:extLst>
              <a:ext uri="{FF2B5EF4-FFF2-40B4-BE49-F238E27FC236}">
                <a16:creationId xmlns:a16="http://schemas.microsoft.com/office/drawing/2014/main" id="{0B22F09D-8DEF-49C9-B758-9935FC467A2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0000" b="10000"/>
          <a:stretch/>
        </p:blipFill>
        <p:spPr bwMode="auto">
          <a:xfrm>
            <a:off x="6096000" y="3200400"/>
            <a:ext cx="60960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ách nhân giống hoa hồng bằng phương pháp giâm cành - Agri.vn">
            <a:extLst>
              <a:ext uri="{FF2B5EF4-FFF2-40B4-BE49-F238E27FC236}">
                <a16:creationId xmlns:a16="http://schemas.microsoft.com/office/drawing/2014/main" id="{D698D8FF-232D-4C99-B561-7C6088CA210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5229" b="5229"/>
          <a:stretch/>
        </p:blipFill>
        <p:spPr bwMode="auto">
          <a:xfrm>
            <a:off x="0" y="3190616"/>
            <a:ext cx="6096000" cy="3667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218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B03A7B3-85D0-4D3C-8336-700C31C6DD3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98525" y="690372"/>
            <a:ext cx="10394950" cy="4799868"/>
          </a:xfrm>
          <a:prstGeom prst="rect">
            <a:avLst/>
          </a:prstGeom>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2" name="TextBox 1">
            <a:extLst>
              <a:ext uri="{FF2B5EF4-FFF2-40B4-BE49-F238E27FC236}">
                <a16:creationId xmlns:a16="http://schemas.microsoft.com/office/drawing/2014/main" id="{56FE2C61-BFA5-43CF-8C32-C5490F03D40C}"/>
              </a:ext>
            </a:extLst>
          </p:cNvPr>
          <p:cNvSpPr txBox="1"/>
          <p:nvPr/>
        </p:nvSpPr>
        <p:spPr>
          <a:xfrm>
            <a:off x="876301" y="5335833"/>
            <a:ext cx="884858" cy="553998"/>
          </a:xfrm>
          <a:prstGeom prst="rect">
            <a:avLst/>
          </a:prstGeom>
          <a:noFill/>
        </p:spPr>
        <p:txBody>
          <a:bodyPr wrap="none" lIns="0" tIns="0" rIns="0" bIns="0" rtlCol="0">
            <a:spAutoFit/>
          </a:bodyPr>
          <a:lstStyle/>
          <a:p>
            <a:pPr algn="ctr"/>
            <a:r>
              <a:rPr lang="vi-VN" b="1"/>
              <a:t>Cành từ</a:t>
            </a:r>
          </a:p>
          <a:p>
            <a:pPr algn="ctr"/>
            <a:r>
              <a:rPr lang="vi-VN" b="1"/>
              <a:t>cây mẹ</a:t>
            </a:r>
          </a:p>
        </p:txBody>
      </p:sp>
      <p:sp>
        <p:nvSpPr>
          <p:cNvPr id="15" name="TextBox 14">
            <a:extLst>
              <a:ext uri="{FF2B5EF4-FFF2-40B4-BE49-F238E27FC236}">
                <a16:creationId xmlns:a16="http://schemas.microsoft.com/office/drawing/2014/main" id="{73D890F1-981D-4F39-82C8-A99683967182}"/>
              </a:ext>
            </a:extLst>
          </p:cNvPr>
          <p:cNvSpPr txBox="1"/>
          <p:nvPr/>
        </p:nvSpPr>
        <p:spPr>
          <a:xfrm>
            <a:off x="1987498" y="5335833"/>
            <a:ext cx="1205458" cy="553998"/>
          </a:xfrm>
          <a:prstGeom prst="rect">
            <a:avLst/>
          </a:prstGeom>
          <a:noFill/>
        </p:spPr>
        <p:txBody>
          <a:bodyPr wrap="none" lIns="0" tIns="0" rIns="0" bIns="0" rtlCol="0">
            <a:spAutoFit/>
          </a:bodyPr>
          <a:lstStyle/>
          <a:p>
            <a:pPr algn="ctr"/>
            <a:r>
              <a:rPr lang="vi-VN" b="1"/>
              <a:t>Cắm cành</a:t>
            </a:r>
          </a:p>
          <a:p>
            <a:pPr algn="ctr"/>
            <a:r>
              <a:rPr lang="vi-VN" b="1"/>
              <a:t>vào giá thể</a:t>
            </a:r>
          </a:p>
        </p:txBody>
      </p:sp>
      <p:sp>
        <p:nvSpPr>
          <p:cNvPr id="16" name="TextBox 15">
            <a:extLst>
              <a:ext uri="{FF2B5EF4-FFF2-40B4-BE49-F238E27FC236}">
                <a16:creationId xmlns:a16="http://schemas.microsoft.com/office/drawing/2014/main" id="{33CE08BC-06BA-4070-8101-B625C58FC55A}"/>
              </a:ext>
            </a:extLst>
          </p:cNvPr>
          <p:cNvSpPr txBox="1"/>
          <p:nvPr/>
        </p:nvSpPr>
        <p:spPr>
          <a:xfrm>
            <a:off x="4190255" y="5507283"/>
            <a:ext cx="2077493" cy="276999"/>
          </a:xfrm>
          <a:prstGeom prst="rect">
            <a:avLst/>
          </a:prstGeom>
          <a:noFill/>
        </p:spPr>
        <p:txBody>
          <a:bodyPr wrap="none" lIns="0" tIns="0" rIns="0" bIns="0" rtlCol="0">
            <a:spAutoFit/>
          </a:bodyPr>
          <a:lstStyle/>
          <a:p>
            <a:pPr algn="ctr"/>
            <a:r>
              <a:rPr lang="vi-VN" b="1"/>
              <a:t>Đoạn cành đã ra rễ</a:t>
            </a:r>
          </a:p>
        </p:txBody>
      </p:sp>
      <p:sp>
        <p:nvSpPr>
          <p:cNvPr id="17" name="TextBox 16">
            <a:extLst>
              <a:ext uri="{FF2B5EF4-FFF2-40B4-BE49-F238E27FC236}">
                <a16:creationId xmlns:a16="http://schemas.microsoft.com/office/drawing/2014/main" id="{3260479C-331B-40C1-873A-0F72FB580197}"/>
              </a:ext>
            </a:extLst>
          </p:cNvPr>
          <p:cNvSpPr txBox="1"/>
          <p:nvPr/>
        </p:nvSpPr>
        <p:spPr>
          <a:xfrm>
            <a:off x="8060781" y="5507283"/>
            <a:ext cx="3116238" cy="276999"/>
          </a:xfrm>
          <a:prstGeom prst="rect">
            <a:avLst/>
          </a:prstGeom>
          <a:noFill/>
        </p:spPr>
        <p:txBody>
          <a:bodyPr wrap="none" lIns="0" tIns="0" rIns="0" bIns="0" rtlCol="0">
            <a:spAutoFit/>
          </a:bodyPr>
          <a:lstStyle/>
          <a:p>
            <a:pPr algn="ctr"/>
            <a:r>
              <a:rPr lang="vi-VN" b="1"/>
              <a:t>Đem trồng khi có đủ rễ, chồi</a:t>
            </a:r>
          </a:p>
        </p:txBody>
      </p:sp>
    </p:spTree>
    <p:extLst>
      <p:ext uri="{BB962C8B-B14F-4D97-AF65-F5344CB8AC3E}">
        <p14:creationId xmlns:p14="http://schemas.microsoft.com/office/powerpoint/2010/main" val="200949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BE7C373-D8A3-4880-BFDE-68E3BE26D841}"/>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7436154"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86F52AAC-945C-4EC0-B220-1212850AC8A6}"/>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flipH="1">
            <a:off x="3841447"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89B30B9-4D43-4EFD-9886-1AADB774FAF1}"/>
              </a:ext>
            </a:extLst>
          </p:cNvPr>
          <p:cNvSpPr txBox="1"/>
          <p:nvPr/>
        </p:nvSpPr>
        <p:spPr>
          <a:xfrm>
            <a:off x="4274109" y="1074745"/>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GIÂM CÀNH</a:t>
            </a:r>
          </a:p>
        </p:txBody>
      </p:sp>
      <p:sp>
        <p:nvSpPr>
          <p:cNvPr id="17" name="TextBox 16">
            <a:extLst>
              <a:ext uri="{FF2B5EF4-FFF2-40B4-BE49-F238E27FC236}">
                <a16:creationId xmlns:a16="http://schemas.microsoft.com/office/drawing/2014/main" id="{C72F0CC5-9EC6-4899-85EC-62BC5D976AC6}"/>
              </a:ext>
            </a:extLst>
          </p:cNvPr>
          <p:cNvSpPr txBox="1"/>
          <p:nvPr/>
        </p:nvSpPr>
        <p:spPr>
          <a:xfrm>
            <a:off x="533400" y="1949475"/>
            <a:ext cx="11582399" cy="877933"/>
          </a:xfrm>
          <a:prstGeom prst="rect">
            <a:avLst/>
          </a:prstGeom>
          <a:noFill/>
        </p:spPr>
        <p:txBody>
          <a:bodyPr wrap="square" lIns="0" tIns="0" rIns="0" bIns="0" rtlCol="0">
            <a:spAutoFit/>
          </a:bodyPr>
          <a:lstStyle>
            <a:defPPr>
              <a:defRPr lang="en-US"/>
            </a:defPPr>
            <a:lvl1pPr>
              <a:lnSpc>
                <a:spcPct val="125000"/>
              </a:lnSpc>
              <a:defRPr sz="2000">
                <a:solidFill>
                  <a:sysClr val="windowText" lastClr="000000"/>
                </a:solidFill>
                <a:latin typeface="Arial" panose="020B0604020202020204" pitchFamily="34" charset="0"/>
                <a:cs typeface="Arial" panose="020B0604020202020204" pitchFamily="34" charset="0"/>
              </a:defRPr>
            </a:lvl1pPr>
          </a:lstStyle>
          <a:p>
            <a:r>
              <a:rPr lang="vi-VN" sz="2400" dirty="0"/>
              <a:t>Giâm cành thường được áp dụng </a:t>
            </a:r>
            <a:r>
              <a:rPr lang="vi-VN" sz="2400" b="1" dirty="0"/>
              <a:t>để nhân giống </a:t>
            </a:r>
            <a:r>
              <a:rPr lang="vi-VN" sz="2400" dirty="0"/>
              <a:t>đối với một số cây như sắn, mía, các cây hoa (hoa hồng, hoa cúc,…) và cây ăn quả (dâu tằm, chanh).</a:t>
            </a:r>
          </a:p>
        </p:txBody>
      </p:sp>
      <p:pic>
        <p:nvPicPr>
          <p:cNvPr id="14338" name="Picture 2" descr="10 Amazing Health Benefits of Rose Flower">
            <a:extLst>
              <a:ext uri="{FF2B5EF4-FFF2-40B4-BE49-F238E27FC236}">
                <a16:creationId xmlns:a16="http://schemas.microsoft.com/office/drawing/2014/main" id="{2A99027D-E8DB-4D64-9C9A-E8FA932CBCD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706" b="3706"/>
          <a:stretch/>
        </p:blipFill>
        <p:spPr bwMode="auto">
          <a:xfrm>
            <a:off x="0" y="3093416"/>
            <a:ext cx="6096000" cy="376458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ướng dẫn trồng và chăm sóc cây chanh cho quả sai trĩu quanh năm">
            <a:extLst>
              <a:ext uri="{FF2B5EF4-FFF2-40B4-BE49-F238E27FC236}">
                <a16:creationId xmlns:a16="http://schemas.microsoft.com/office/drawing/2014/main" id="{4CD0D455-DCF3-4720-86F4-412A28A76FC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4171" b="4171"/>
          <a:stretch/>
        </p:blipFill>
        <p:spPr bwMode="auto">
          <a:xfrm>
            <a:off x="6096000" y="3093416"/>
            <a:ext cx="6096000" cy="3764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77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C75F0D46-A941-47B0-BCDE-290526774174}"/>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7525241"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E7C8293D-7E3D-4892-9BEF-91498D66DBFD}"/>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flipH="1">
            <a:off x="3752547"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53B2E85-967E-4D66-A0A4-AB655BB8957E}"/>
              </a:ext>
            </a:extLst>
          </p:cNvPr>
          <p:cNvSpPr txBox="1"/>
          <p:nvPr/>
        </p:nvSpPr>
        <p:spPr>
          <a:xfrm>
            <a:off x="4274109" y="1074745"/>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CHIẾT CÀNH</a:t>
            </a:r>
          </a:p>
        </p:txBody>
      </p:sp>
      <p:grpSp>
        <p:nvGrpSpPr>
          <p:cNvPr id="2" name="Group 1">
            <a:extLst>
              <a:ext uri="{FF2B5EF4-FFF2-40B4-BE49-F238E27FC236}">
                <a16:creationId xmlns:a16="http://schemas.microsoft.com/office/drawing/2014/main" id="{43D2BC7E-4CBA-4204-8006-E8B9A860FB5A}"/>
              </a:ext>
            </a:extLst>
          </p:cNvPr>
          <p:cNvGrpSpPr/>
          <p:nvPr/>
        </p:nvGrpSpPr>
        <p:grpSpPr>
          <a:xfrm>
            <a:off x="897392" y="1864537"/>
            <a:ext cx="10397217" cy="1005840"/>
            <a:chOff x="664483" y="1864537"/>
            <a:chExt cx="10397217" cy="1005840"/>
          </a:xfrm>
        </p:grpSpPr>
        <p:sp>
          <p:nvSpPr>
            <p:cNvPr id="16" name="TextBox 15">
              <a:extLst>
                <a:ext uri="{FF2B5EF4-FFF2-40B4-BE49-F238E27FC236}">
                  <a16:creationId xmlns:a16="http://schemas.microsoft.com/office/drawing/2014/main" id="{EB1E21B0-DBEF-4046-844E-984D7474E83E}"/>
                </a:ext>
              </a:extLst>
            </p:cNvPr>
            <p:cNvSpPr txBox="1"/>
            <p:nvPr/>
          </p:nvSpPr>
          <p:spPr>
            <a:xfrm>
              <a:off x="1850118" y="1965071"/>
              <a:ext cx="9211582" cy="877933"/>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dirty="0"/>
                <a:t>Chiết cành là phương pháp </a:t>
              </a:r>
              <a:r>
                <a:rPr lang="vi-VN" sz="2400" b="1" dirty="0"/>
                <a:t>làm cho cành ra rễ ngay trên cây</a:t>
              </a:r>
              <a:r>
                <a:rPr lang="vi-VN" sz="2400" dirty="0"/>
                <a:t>, rồi cắt đoạn cành mang rễ đó đem trồng thành cây mới.</a:t>
              </a:r>
            </a:p>
          </p:txBody>
        </p:sp>
        <p:pic>
          <p:nvPicPr>
            <p:cNvPr id="19" name="Picture 2">
              <a:extLst>
                <a:ext uri="{FF2B5EF4-FFF2-40B4-BE49-F238E27FC236}">
                  <a16:creationId xmlns:a16="http://schemas.microsoft.com/office/drawing/2014/main" id="{C35BC006-B047-4963-BE80-B8237982B36E}"/>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664483" y="1864537"/>
              <a:ext cx="1005840" cy="1005840"/>
            </a:xfrm>
            <a:prstGeom prst="rect">
              <a:avLst/>
            </a:prstGeom>
            <a:noFill/>
            <a:extLst>
              <a:ext uri="{909E8E84-426E-40DD-AFC4-6F175D3DCCD1}">
                <a14:hiddenFill xmlns:a14="http://schemas.microsoft.com/office/drawing/2010/main">
                  <a:solidFill>
                    <a:srgbClr val="FFFFFF"/>
                  </a:solidFill>
                </a14:hiddenFill>
              </a:ext>
            </a:extLst>
          </p:spPr>
        </p:pic>
      </p:grpSp>
      <p:pic>
        <p:nvPicPr>
          <p:cNvPr id="15364" name="Picture 4" descr="Hướng dẫn kỹ thuật chiết cành hồng xiêm hiệu quả">
            <a:extLst>
              <a:ext uri="{FF2B5EF4-FFF2-40B4-BE49-F238E27FC236}">
                <a16:creationId xmlns:a16="http://schemas.microsoft.com/office/drawing/2014/main" id="{2A732999-0327-4057-B4F8-F78D019951D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2037" r="2353"/>
          <a:stretch/>
        </p:blipFill>
        <p:spPr bwMode="auto">
          <a:xfrm>
            <a:off x="6096000" y="3139394"/>
            <a:ext cx="6096000" cy="371860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Các phương pháp Chiết cành đơn giản – thành công 100%">
            <a:extLst>
              <a:ext uri="{FF2B5EF4-FFF2-40B4-BE49-F238E27FC236}">
                <a16:creationId xmlns:a16="http://schemas.microsoft.com/office/drawing/2014/main" id="{C526ECC1-7849-4497-82F6-DD3942CA40A0}"/>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4731" b="4731"/>
          <a:stretch/>
        </p:blipFill>
        <p:spPr bwMode="auto">
          <a:xfrm>
            <a:off x="0" y="3139394"/>
            <a:ext cx="6096000" cy="3718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778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7410" name="Picture 2" descr="Peel Off the Bark">
            <a:extLst>
              <a:ext uri="{FF2B5EF4-FFF2-40B4-BE49-F238E27FC236}">
                <a16:creationId xmlns:a16="http://schemas.microsoft.com/office/drawing/2014/main" id="{44090568-4A21-4DD2-BD8B-65E839BABC5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1364" b="11364"/>
          <a:stretch/>
        </p:blipFill>
        <p:spPr bwMode="auto">
          <a:xfrm>
            <a:off x="1" y="1285875"/>
            <a:ext cx="6095999" cy="3532868"/>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Peel Off the Bark">
            <a:extLst>
              <a:ext uri="{FF2B5EF4-FFF2-40B4-BE49-F238E27FC236}">
                <a16:creationId xmlns:a16="http://schemas.microsoft.com/office/drawing/2014/main" id="{3CCD74EA-A6C3-4AD2-929E-BA3187E1146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1364" b="11364"/>
          <a:stretch/>
        </p:blipFill>
        <p:spPr bwMode="auto">
          <a:xfrm>
            <a:off x="6096001" y="1285875"/>
            <a:ext cx="6095998" cy="353286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DC00C1F-EC58-4907-AD57-5E60930A3A92}"/>
              </a:ext>
            </a:extLst>
          </p:cNvPr>
          <p:cNvSpPr txBox="1"/>
          <p:nvPr/>
        </p:nvSpPr>
        <p:spPr>
          <a:xfrm>
            <a:off x="1905000" y="5245891"/>
            <a:ext cx="8382000" cy="369332"/>
          </a:xfrm>
          <a:prstGeom prst="rect">
            <a:avLst/>
          </a:prstGeom>
          <a:noFill/>
        </p:spPr>
        <p:txBody>
          <a:bodyPr wrap="square" lIns="0" tIns="0" rIns="0" bIns="0" rtlCol="0">
            <a:spAutoFit/>
          </a:bodyPr>
          <a:lstStyle/>
          <a:p>
            <a:pPr algn="ctr"/>
            <a:r>
              <a:rPr lang="vi-VN" sz="2400" b="1" dirty="0">
                <a:solidFill>
                  <a:schemeClr val="accent6">
                    <a:lumMod val="50000"/>
                  </a:schemeClr>
                </a:solidFill>
              </a:rPr>
              <a:t>Bước 1:</a:t>
            </a:r>
            <a:r>
              <a:rPr lang="vi-VN" sz="2400" b="1" dirty="0"/>
              <a:t> Chọn cành, khoanh và bóc một đoạn vỏ</a:t>
            </a:r>
          </a:p>
        </p:txBody>
      </p:sp>
    </p:spTree>
    <p:extLst>
      <p:ext uri="{BB962C8B-B14F-4D97-AF65-F5344CB8AC3E}">
        <p14:creationId xmlns:p14="http://schemas.microsoft.com/office/powerpoint/2010/main" val="170693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27650" name="Picture 2" descr="Wrap With Ball of Soil">
            <a:extLst>
              <a:ext uri="{FF2B5EF4-FFF2-40B4-BE49-F238E27FC236}">
                <a16:creationId xmlns:a16="http://schemas.microsoft.com/office/drawing/2014/main" id="{370A1820-F521-41EC-B140-9E81EF78A41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9311" b="9311"/>
          <a:stretch/>
        </p:blipFill>
        <p:spPr bwMode="auto">
          <a:xfrm>
            <a:off x="0" y="1194998"/>
            <a:ext cx="6096000" cy="3721931"/>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Tie the Ends">
            <a:extLst>
              <a:ext uri="{FF2B5EF4-FFF2-40B4-BE49-F238E27FC236}">
                <a16:creationId xmlns:a16="http://schemas.microsoft.com/office/drawing/2014/main" id="{06A600EF-FFCE-4D3F-BFB7-C52E691C382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6906" b="1830"/>
          <a:stretch/>
        </p:blipFill>
        <p:spPr bwMode="auto">
          <a:xfrm>
            <a:off x="6096000" y="1192226"/>
            <a:ext cx="6096000" cy="371670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1E4993C-116F-4FDC-AF16-A598FCFFFB6D}"/>
              </a:ext>
            </a:extLst>
          </p:cNvPr>
          <p:cNvSpPr txBox="1"/>
          <p:nvPr/>
        </p:nvSpPr>
        <p:spPr>
          <a:xfrm>
            <a:off x="1905000" y="5245891"/>
            <a:ext cx="8382000" cy="369332"/>
          </a:xfrm>
          <a:prstGeom prst="rect">
            <a:avLst/>
          </a:prstGeom>
          <a:noFill/>
        </p:spPr>
        <p:txBody>
          <a:bodyPr wrap="square" lIns="0" tIns="0" rIns="0" bIns="0" rtlCol="0">
            <a:spAutoFit/>
          </a:bodyPr>
          <a:lstStyle/>
          <a:p>
            <a:pPr algn="ctr"/>
            <a:r>
              <a:rPr lang="vi-VN" sz="2400" b="1" dirty="0">
                <a:solidFill>
                  <a:schemeClr val="accent6">
                    <a:lumMod val="50000"/>
                  </a:schemeClr>
                </a:solidFill>
              </a:rPr>
              <a:t>Bước 2: </a:t>
            </a:r>
            <a:r>
              <a:rPr lang="vi-VN" sz="2400" b="1" dirty="0"/>
              <a:t>Bỏ bầu đất vào đoạn cành đã bóc vỏ</a:t>
            </a:r>
          </a:p>
        </p:txBody>
      </p:sp>
    </p:spTree>
    <p:extLst>
      <p:ext uri="{BB962C8B-B14F-4D97-AF65-F5344CB8AC3E}">
        <p14:creationId xmlns:p14="http://schemas.microsoft.com/office/powerpoint/2010/main" val="185122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26626" name="Picture 2" descr="Remove the Wrapping">
            <a:extLst>
              <a:ext uri="{FF2B5EF4-FFF2-40B4-BE49-F238E27FC236}">
                <a16:creationId xmlns:a16="http://schemas.microsoft.com/office/drawing/2014/main" id="{5FD8E598-DBA0-45EA-B8F9-7EAEFE8A92B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4264" b="14264"/>
          <a:stretch/>
        </p:blipFill>
        <p:spPr bwMode="auto">
          <a:xfrm>
            <a:off x="1" y="1231715"/>
            <a:ext cx="6096000" cy="3268856"/>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Prune the Rooted Branch">
            <a:extLst>
              <a:ext uri="{FF2B5EF4-FFF2-40B4-BE49-F238E27FC236}">
                <a16:creationId xmlns:a16="http://schemas.microsoft.com/office/drawing/2014/main" id="{7F65C9B8-D153-438C-B09A-CDB491DF9AB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214" b="11314"/>
          <a:stretch/>
        </p:blipFill>
        <p:spPr bwMode="auto">
          <a:xfrm>
            <a:off x="6096000" y="1231715"/>
            <a:ext cx="6096000" cy="326885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FE45215-9DE7-4F98-95B2-05958FA5599B}"/>
              </a:ext>
            </a:extLst>
          </p:cNvPr>
          <p:cNvSpPr txBox="1"/>
          <p:nvPr/>
        </p:nvSpPr>
        <p:spPr>
          <a:xfrm>
            <a:off x="1905000" y="5245891"/>
            <a:ext cx="8382000" cy="369332"/>
          </a:xfrm>
          <a:prstGeom prst="rect">
            <a:avLst/>
          </a:prstGeom>
          <a:noFill/>
        </p:spPr>
        <p:txBody>
          <a:bodyPr wrap="square" lIns="0" tIns="0" rIns="0" bIns="0" rtlCol="0">
            <a:spAutoFit/>
          </a:bodyPr>
          <a:lstStyle/>
          <a:p>
            <a:pPr algn="ctr"/>
            <a:r>
              <a:rPr lang="vi-VN" sz="2400" b="1" dirty="0">
                <a:solidFill>
                  <a:schemeClr val="accent6">
                    <a:lumMod val="50000"/>
                  </a:schemeClr>
                </a:solidFill>
              </a:rPr>
              <a:t>Bước 3: </a:t>
            </a:r>
            <a:r>
              <a:rPr lang="vi-VN" sz="2400" b="1" dirty="0"/>
              <a:t>Khi cành chiết ra rễ, cắt và đem trồng</a:t>
            </a:r>
          </a:p>
        </p:txBody>
      </p:sp>
    </p:spTree>
    <p:extLst>
      <p:ext uri="{BB962C8B-B14F-4D97-AF65-F5344CB8AC3E}">
        <p14:creationId xmlns:p14="http://schemas.microsoft.com/office/powerpoint/2010/main" val="33674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93 Vegetative Reproduction Illustrations &amp; Clip Art - iStock">
            <a:extLst>
              <a:ext uri="{FF2B5EF4-FFF2-40B4-BE49-F238E27FC236}">
                <a16:creationId xmlns:a16="http://schemas.microsoft.com/office/drawing/2014/main" id="{A11BE544-EBB2-4692-B63D-102096A55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454" y="1749045"/>
            <a:ext cx="2275496" cy="3238613"/>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11DD7749-A21C-4BD6-A569-C75FDA669500}"/>
              </a:ext>
            </a:extLst>
          </p:cNvPr>
          <p:cNvSpPr txBox="1"/>
          <p:nvPr/>
        </p:nvSpPr>
        <p:spPr>
          <a:xfrm>
            <a:off x="1419433" y="1152707"/>
            <a:ext cx="10094355" cy="877933"/>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Quan sát hình và kết hợp kiến thức đã biết, hãy nêu khái niệm sinh sản và lấy ví dụ.</a:t>
            </a:r>
            <a:endParaRPr lang="vi-VN" sz="2400" b="1" dirty="0"/>
          </a:p>
        </p:txBody>
      </p:sp>
      <p:grpSp>
        <p:nvGrpSpPr>
          <p:cNvPr id="16" name="Group 15">
            <a:extLst>
              <a:ext uri="{FF2B5EF4-FFF2-40B4-BE49-F238E27FC236}">
                <a16:creationId xmlns:a16="http://schemas.microsoft.com/office/drawing/2014/main" id="{119C5F0B-645B-4461-8D80-C6DAF88A1B77}"/>
              </a:ext>
            </a:extLst>
          </p:cNvPr>
          <p:cNvGrpSpPr/>
          <p:nvPr/>
        </p:nvGrpSpPr>
        <p:grpSpPr>
          <a:xfrm>
            <a:off x="317500" y="2531460"/>
            <a:ext cx="1524000" cy="457250"/>
            <a:chOff x="800100" y="1783116"/>
            <a:chExt cx="1524000" cy="457250"/>
          </a:xfrm>
        </p:grpSpPr>
        <p:sp>
          <p:nvSpPr>
            <p:cNvPr id="17" name="Rectangle 16">
              <a:extLst>
                <a:ext uri="{FF2B5EF4-FFF2-40B4-BE49-F238E27FC236}">
                  <a16:creationId xmlns:a16="http://schemas.microsoft.com/office/drawing/2014/main" id="{6772581A-2231-4108-8C7A-CB9749BE4A06}"/>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TextBox 17">
              <a:extLst>
                <a:ext uri="{FF2B5EF4-FFF2-40B4-BE49-F238E27FC236}">
                  <a16:creationId xmlns:a16="http://schemas.microsoft.com/office/drawing/2014/main" id="{9E9B6E0E-E412-4219-B4C0-774B02B2844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23" name="Picture 2">
            <a:extLst>
              <a:ext uri="{FF2B5EF4-FFF2-40B4-BE49-F238E27FC236}">
                <a16:creationId xmlns:a16="http://schemas.microsoft.com/office/drawing/2014/main" id="{FFC10A34-D68F-4141-AA5B-7280C1DB0E3A}"/>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516890" y="3369537"/>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4CC1998F-C226-4141-BE76-B78C04289D24}"/>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516890" y="4866072"/>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2BBC4F15-42D6-403A-9CF1-9CF6985988C5}"/>
              </a:ext>
            </a:extLst>
          </p:cNvPr>
          <p:cNvSpPr txBox="1"/>
          <p:nvPr/>
        </p:nvSpPr>
        <p:spPr>
          <a:xfrm>
            <a:off x="6722017" y="5556827"/>
            <a:ext cx="4575319" cy="416268"/>
          </a:xfrm>
          <a:prstGeom prst="rect">
            <a:avLst/>
          </a:prstGeom>
          <a:noFill/>
        </p:spPr>
        <p:txBody>
          <a:bodyPr wrap="square" lIns="0" tIns="0" rIns="0" bIns="0" rtlCol="0">
            <a:spAutoFit/>
          </a:bodyPr>
          <a:lstStyle/>
          <a:p>
            <a:pPr algn="ctr">
              <a:lnSpc>
                <a:spcPct val="125000"/>
              </a:lnSpc>
            </a:pPr>
            <a:r>
              <a:rPr lang="vi-VN" sz="2400" b="1" dirty="0">
                <a:solidFill>
                  <a:srgbClr val="C00000"/>
                </a:solidFill>
                <a:latin typeface="Arial" panose="020B0604020202020204" pitchFamily="34" charset="0"/>
                <a:cs typeface="Arial" panose="020B0604020202020204" pitchFamily="34" charset="0"/>
              </a:rPr>
              <a:t>Sinh sản ở một số sinh vật</a:t>
            </a:r>
            <a:endParaRPr lang="vi-VN" sz="2400" b="1" dirty="0">
              <a:solidFill>
                <a:srgbClr val="C00000"/>
              </a:solidFill>
            </a:endParaRPr>
          </a:p>
        </p:txBody>
      </p:sp>
      <p:sp>
        <p:nvSpPr>
          <p:cNvPr id="26" name="TextBox 25">
            <a:extLst>
              <a:ext uri="{FF2B5EF4-FFF2-40B4-BE49-F238E27FC236}">
                <a16:creationId xmlns:a16="http://schemas.microsoft.com/office/drawing/2014/main" id="{A645DB90-3B52-4ABF-B38B-8A99E3E6726A}"/>
              </a:ext>
            </a:extLst>
          </p:cNvPr>
          <p:cNvSpPr txBox="1"/>
          <p:nvPr/>
        </p:nvSpPr>
        <p:spPr>
          <a:xfrm>
            <a:off x="6377222" y="5068260"/>
            <a:ext cx="2617960" cy="312330"/>
          </a:xfrm>
          <a:prstGeom prst="rect">
            <a:avLst/>
          </a:prstGeom>
          <a:noFill/>
        </p:spPr>
        <p:txBody>
          <a:bodyPr wrap="square" lIns="0" tIns="0" rIns="0" bIns="0" rtlCol="0">
            <a:spAutoFit/>
          </a:bodyPr>
          <a:lstStyle/>
          <a:p>
            <a:pPr algn="ctr">
              <a:lnSpc>
                <a:spcPct val="110000"/>
              </a:lnSpc>
            </a:pPr>
            <a:r>
              <a:rPr lang="vi-VN" sz="2000" dirty="0">
                <a:latin typeface="Arial" panose="020B0604020202020204" pitchFamily="34" charset="0"/>
                <a:cs typeface="Arial" panose="020B0604020202020204" pitchFamily="34" charset="0"/>
              </a:rPr>
              <a:t>Sinh sản ở cây chuối</a:t>
            </a:r>
            <a:endParaRPr lang="vi-VN" sz="2000" dirty="0"/>
          </a:p>
        </p:txBody>
      </p:sp>
      <p:sp>
        <p:nvSpPr>
          <p:cNvPr id="27" name="TextBox 26">
            <a:extLst>
              <a:ext uri="{FF2B5EF4-FFF2-40B4-BE49-F238E27FC236}">
                <a16:creationId xmlns:a16="http://schemas.microsoft.com/office/drawing/2014/main" id="{E6DA12A1-DC00-48D1-B69F-42069766A11C}"/>
              </a:ext>
            </a:extLst>
          </p:cNvPr>
          <p:cNvSpPr txBox="1"/>
          <p:nvPr/>
        </p:nvSpPr>
        <p:spPr>
          <a:xfrm>
            <a:off x="9477375" y="5068260"/>
            <a:ext cx="1950666" cy="312330"/>
          </a:xfrm>
          <a:prstGeom prst="rect">
            <a:avLst/>
          </a:prstGeom>
          <a:noFill/>
        </p:spPr>
        <p:txBody>
          <a:bodyPr wrap="square" lIns="0" tIns="0" rIns="0" bIns="0" rtlCol="0">
            <a:spAutoFit/>
          </a:bodyPr>
          <a:lstStyle/>
          <a:p>
            <a:pPr algn="ctr">
              <a:lnSpc>
                <a:spcPct val="110000"/>
              </a:lnSpc>
            </a:pPr>
            <a:r>
              <a:rPr lang="vi-VN" sz="2000" dirty="0">
                <a:latin typeface="Arial" panose="020B0604020202020204" pitchFamily="34" charset="0"/>
                <a:cs typeface="Arial" panose="020B0604020202020204" pitchFamily="34" charset="0"/>
              </a:rPr>
              <a:t>Sinh sản ở mèo</a:t>
            </a:r>
            <a:endParaRPr lang="vi-VN" sz="2000" dirty="0"/>
          </a:p>
        </p:txBody>
      </p:sp>
      <p:grpSp>
        <p:nvGrpSpPr>
          <p:cNvPr id="2" name="Group 1">
            <a:extLst>
              <a:ext uri="{FF2B5EF4-FFF2-40B4-BE49-F238E27FC236}">
                <a16:creationId xmlns:a16="http://schemas.microsoft.com/office/drawing/2014/main" id="{22D2AC28-8969-49BD-9442-F8E19580D765}"/>
              </a:ext>
            </a:extLst>
          </p:cNvPr>
          <p:cNvGrpSpPr/>
          <p:nvPr/>
        </p:nvGrpSpPr>
        <p:grpSpPr>
          <a:xfrm>
            <a:off x="8016981" y="2351314"/>
            <a:ext cx="5318019" cy="3152131"/>
            <a:chOff x="7783384" y="2351314"/>
            <a:chExt cx="5318019" cy="3152131"/>
          </a:xfrm>
        </p:grpSpPr>
        <p:pic>
          <p:nvPicPr>
            <p:cNvPr id="3078" name="Picture 6" descr="Cat by themarioman56 on DeviantArt">
              <a:extLst>
                <a:ext uri="{FF2B5EF4-FFF2-40B4-BE49-F238E27FC236}">
                  <a16:creationId xmlns:a16="http://schemas.microsoft.com/office/drawing/2014/main" id="{C4FA85DA-FDC3-4B19-809D-1DEB487AF9B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4817" y="2351314"/>
              <a:ext cx="1974668" cy="23705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oup Of Cute Cats PNG Image | Transparent PNG Free Download on SeekPNG">
              <a:extLst>
                <a:ext uri="{FF2B5EF4-FFF2-40B4-BE49-F238E27FC236}">
                  <a16:creationId xmlns:a16="http://schemas.microsoft.com/office/drawing/2014/main" id="{70CF9BBA-0DD2-44C1-AAF9-206CFB5512C8}"/>
                </a:ext>
              </a:extLst>
            </p:cNvPr>
            <p:cNvPicPr>
              <a:picLocks noChangeAspect="1" noChangeArrowheads="1"/>
            </p:cNvPicPr>
            <p:nvPr/>
          </p:nvPicPr>
          <p:blipFill>
            <a:blip r:embed="rId1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7783384" y="2857406"/>
              <a:ext cx="5318019" cy="2646039"/>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
            <a:extLst>
              <a:ext uri="{FF2B5EF4-FFF2-40B4-BE49-F238E27FC236}">
                <a16:creationId xmlns:a16="http://schemas.microsoft.com/office/drawing/2014/main" id="{742591A7-226E-4B9F-8340-E7B2C7492697}"/>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295577" y="1216072"/>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6D8FD31C-C911-8E01-DA5F-BB3F46E46CD5}"/>
              </a:ext>
            </a:extLst>
          </p:cNvPr>
          <p:cNvSpPr txBox="1"/>
          <p:nvPr/>
        </p:nvSpPr>
        <p:spPr>
          <a:xfrm>
            <a:off x="1488189" y="3151644"/>
            <a:ext cx="4457711" cy="1339597"/>
          </a:xfrm>
          <a:prstGeom prst="rect">
            <a:avLst/>
          </a:prstGeom>
          <a:noFill/>
        </p:spPr>
        <p:txBody>
          <a:bodyPr wrap="square" lIns="0" tIns="0" rIns="0" bIns="0" rtlCol="0">
            <a:spAutoFit/>
          </a:bodyPr>
          <a:lstStyle>
            <a:defPPr>
              <a:defRPr lang="en-US"/>
            </a:defPPr>
            <a:lvl1pPr algn="just">
              <a:lnSpc>
                <a:spcPct val="125000"/>
              </a:lnSpc>
              <a:defRPr sz="2400" b="1">
                <a:latin typeface="Arial" panose="020B0604020202020204" pitchFamily="34" charset="0"/>
                <a:cs typeface="Arial" panose="020B0604020202020204" pitchFamily="34" charset="0"/>
              </a:defRPr>
            </a:lvl1pPr>
          </a:lstStyle>
          <a:p>
            <a:pPr algn="l"/>
            <a:r>
              <a:rPr lang="vi-VN" dirty="0"/>
              <a:t>Sinh sản </a:t>
            </a:r>
            <a:r>
              <a:rPr lang="vi-VN" b="0" dirty="0"/>
              <a:t>là quá trình </a:t>
            </a:r>
            <a:r>
              <a:rPr lang="vi-VN" dirty="0">
                <a:solidFill>
                  <a:srgbClr val="FF0000"/>
                </a:solidFill>
              </a:rPr>
              <a:t>tạo ra những cá thể mới</a:t>
            </a:r>
            <a:r>
              <a:rPr lang="vi-VN" b="0" dirty="0"/>
              <a:t>, đảm bảo sự phát triển liên tục của loài</a:t>
            </a:r>
          </a:p>
        </p:txBody>
      </p:sp>
      <p:sp>
        <p:nvSpPr>
          <p:cNvPr id="30" name="TextBox 29">
            <a:extLst>
              <a:ext uri="{FF2B5EF4-FFF2-40B4-BE49-F238E27FC236}">
                <a16:creationId xmlns:a16="http://schemas.microsoft.com/office/drawing/2014/main" id="{0A065634-2F25-AB1D-2AA3-78D0BE08BD72}"/>
              </a:ext>
            </a:extLst>
          </p:cNvPr>
          <p:cNvSpPr txBox="1"/>
          <p:nvPr/>
        </p:nvSpPr>
        <p:spPr>
          <a:xfrm>
            <a:off x="1488189" y="4710791"/>
            <a:ext cx="4503277" cy="877933"/>
          </a:xfrm>
          <a:prstGeom prst="rect">
            <a:avLst/>
          </a:prstGeom>
          <a:noFill/>
        </p:spPr>
        <p:txBody>
          <a:bodyPr wrap="square" lIns="0" tIns="0" rIns="0" bIns="0" rtlCol="0">
            <a:spAutoFit/>
          </a:bodyPr>
          <a:lstStyle>
            <a:defPPr>
              <a:defRPr lang="en-US"/>
            </a:defPPr>
            <a:lvl1pPr algn="just">
              <a:lnSpc>
                <a:spcPct val="125000"/>
              </a:lnSpc>
              <a:defRPr sz="2400" b="1">
                <a:latin typeface="Arial" panose="020B0604020202020204" pitchFamily="34" charset="0"/>
                <a:cs typeface="Arial" panose="020B0604020202020204" pitchFamily="34" charset="0"/>
              </a:defRPr>
            </a:lvl1pPr>
          </a:lstStyle>
          <a:p>
            <a:pPr algn="l"/>
            <a:r>
              <a:rPr lang="vi-VN" dirty="0"/>
              <a:t>Ví dụ: </a:t>
            </a:r>
            <a:r>
              <a:rPr lang="vi-VN" b="0" dirty="0"/>
              <a:t>Gà đẻ trứng, Lợn đẻ con, tre sinh sản bằng rễ ra măng non</a:t>
            </a:r>
          </a:p>
        </p:txBody>
      </p:sp>
    </p:spTree>
    <p:extLst>
      <p:ext uri="{BB962C8B-B14F-4D97-AF65-F5344CB8AC3E}">
        <p14:creationId xmlns:p14="http://schemas.microsoft.com/office/powerpoint/2010/main" val="407861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anim calcmode="lin" valueType="num">
                                      <p:cBhvr>
                                        <p:cTn id="44" dur="1000" fill="hold"/>
                                        <p:tgtEl>
                                          <p:spTgt spid="30"/>
                                        </p:tgtEl>
                                        <p:attrNameLst>
                                          <p:attrName>ppt_x</p:attrName>
                                        </p:attrNameLst>
                                      </p:cBhvr>
                                      <p:tavLst>
                                        <p:tav tm="0">
                                          <p:val>
                                            <p:strVal val="#ppt_x"/>
                                          </p:val>
                                        </p:tav>
                                        <p:tav tm="100000">
                                          <p:val>
                                            <p:strVal val="#ppt_x"/>
                                          </p:val>
                                        </p:tav>
                                      </p:tavLst>
                                    </p:anim>
                                    <p:anim calcmode="lin" valueType="num">
                                      <p:cBhvr>
                                        <p:cTn id="4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9" grpId="0"/>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25602" name="Picture 2" descr="Plant and Enjoy">
            <a:extLst>
              <a:ext uri="{FF2B5EF4-FFF2-40B4-BE49-F238E27FC236}">
                <a16:creationId xmlns:a16="http://schemas.microsoft.com/office/drawing/2014/main" id="{4C03AACA-B173-4C18-AB27-7315F8431F4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46649" b="11251"/>
          <a:stretch/>
        </p:blipFill>
        <p:spPr bwMode="auto">
          <a:xfrm>
            <a:off x="0" y="1095789"/>
            <a:ext cx="12192000" cy="3850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B188AAC-689E-4EB5-B963-FFDA7CC4AB95}"/>
              </a:ext>
            </a:extLst>
          </p:cNvPr>
          <p:cNvSpPr txBox="1"/>
          <p:nvPr/>
        </p:nvSpPr>
        <p:spPr>
          <a:xfrm>
            <a:off x="1905000" y="5245891"/>
            <a:ext cx="8382000" cy="369332"/>
          </a:xfrm>
          <a:prstGeom prst="rect">
            <a:avLst/>
          </a:prstGeom>
          <a:noFill/>
        </p:spPr>
        <p:txBody>
          <a:bodyPr wrap="square" lIns="0" tIns="0" rIns="0" bIns="0" rtlCol="0">
            <a:spAutoFit/>
          </a:bodyPr>
          <a:lstStyle/>
          <a:p>
            <a:pPr algn="ctr"/>
            <a:r>
              <a:rPr lang="vi-VN" sz="2400" b="1" dirty="0"/>
              <a:t>Cây con phát triển sau một thời gian trồng</a:t>
            </a:r>
          </a:p>
        </p:txBody>
      </p:sp>
    </p:spTree>
    <p:extLst>
      <p:ext uri="{BB962C8B-B14F-4D97-AF65-F5344CB8AC3E}">
        <p14:creationId xmlns:p14="http://schemas.microsoft.com/office/powerpoint/2010/main" val="285963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C75F0D46-A941-47B0-BCDE-290526774174}"/>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7525241"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E7C8293D-7E3D-4892-9BEF-91498D66DBFD}"/>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flipH="1">
            <a:off x="3752547"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53B2E85-967E-4D66-A0A4-AB655BB8957E}"/>
              </a:ext>
            </a:extLst>
          </p:cNvPr>
          <p:cNvSpPr txBox="1"/>
          <p:nvPr/>
        </p:nvSpPr>
        <p:spPr>
          <a:xfrm>
            <a:off x="4274109" y="1074745"/>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CHIẾT CÀNH</a:t>
            </a:r>
          </a:p>
        </p:txBody>
      </p:sp>
      <p:sp>
        <p:nvSpPr>
          <p:cNvPr id="17" name="TextBox 16">
            <a:extLst>
              <a:ext uri="{FF2B5EF4-FFF2-40B4-BE49-F238E27FC236}">
                <a16:creationId xmlns:a16="http://schemas.microsoft.com/office/drawing/2014/main" id="{62C3ECAA-78EA-4CF1-8C2B-5E1E245F1B42}"/>
              </a:ext>
            </a:extLst>
          </p:cNvPr>
          <p:cNvSpPr txBox="1"/>
          <p:nvPr/>
        </p:nvSpPr>
        <p:spPr>
          <a:xfrm>
            <a:off x="1862704" y="1966172"/>
            <a:ext cx="9795896"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dirty="0"/>
              <a:t>Chiết cành thường được tiến hành </a:t>
            </a:r>
            <a:r>
              <a:rPr lang="vi-VN" sz="2400" b="1" dirty="0"/>
              <a:t>để nhân giống các loài cây ăn quả lâu năm</a:t>
            </a:r>
            <a:r>
              <a:rPr lang="vi-VN" sz="2400" dirty="0"/>
              <a:t> như hồng xiêm, cam,… Chiết cành và giâm cành giúp rút ngắn thời gian sinh trưởng của cây con, nhanh cho thu hoạch.</a:t>
            </a:r>
          </a:p>
        </p:txBody>
      </p:sp>
      <p:pic>
        <p:nvPicPr>
          <p:cNvPr id="19" name="Picture 2">
            <a:extLst>
              <a:ext uri="{FF2B5EF4-FFF2-40B4-BE49-F238E27FC236}">
                <a16:creationId xmlns:a16="http://schemas.microsoft.com/office/drawing/2014/main" id="{C35BC006-B047-4963-BE80-B8237982B36E}"/>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626496" y="2077234"/>
            <a:ext cx="100848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Kỹ thuật trồng hồng xiêm chiết mau ra quả - Nuoitrong123">
            <a:extLst>
              <a:ext uri="{FF2B5EF4-FFF2-40B4-BE49-F238E27FC236}">
                <a16:creationId xmlns:a16="http://schemas.microsoft.com/office/drawing/2014/main" id="{CD80990B-BF31-4562-BC47-1ABC412B32B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2306" b="5640"/>
          <a:stretch/>
        </p:blipFill>
        <p:spPr bwMode="auto">
          <a:xfrm>
            <a:off x="0" y="3563686"/>
            <a:ext cx="6096000" cy="3294313"/>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Orange Tree Wallpapers - Top Free Orange Tree Backgrounds - WallpaperAccess">
            <a:extLst>
              <a:ext uri="{FF2B5EF4-FFF2-40B4-BE49-F238E27FC236}">
                <a16:creationId xmlns:a16="http://schemas.microsoft.com/office/drawing/2014/main" id="{68214122-F475-4EBF-B4F6-CC0CA81CC8C4}"/>
              </a:ext>
            </a:extLst>
          </p:cNvPr>
          <p:cNvPicPr>
            <a:picLocks noChangeAspect="1" noChangeArrowheads="1"/>
          </p:cNvPicPr>
          <p:nvPr/>
        </p:nvPicPr>
        <p:blipFill rotWithShape="1">
          <a:blip r:embed="rId13" cstate="hqprint">
            <a:extLst>
              <a:ext uri="{28A0092B-C50C-407E-A947-70E740481C1C}">
                <a14:useLocalDpi xmlns:a14="http://schemas.microsoft.com/office/drawing/2010/main" val="0"/>
              </a:ext>
            </a:extLst>
          </a:blip>
          <a:srcRect t="1964" b="1964"/>
          <a:stretch/>
        </p:blipFill>
        <p:spPr bwMode="auto">
          <a:xfrm>
            <a:off x="6096000" y="3563686"/>
            <a:ext cx="6096000" cy="3294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57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41D1A2D-7476-43F5-AE91-5419039B0DAC}"/>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7296455"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BAB8CDC-F117-4AFC-8C67-424BACB3C8BC}"/>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flipH="1">
            <a:off x="3981147"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E6AF84C-6D22-4E36-8A75-1EB7D57E99B0}"/>
              </a:ext>
            </a:extLst>
          </p:cNvPr>
          <p:cNvSpPr txBox="1"/>
          <p:nvPr/>
        </p:nvSpPr>
        <p:spPr>
          <a:xfrm>
            <a:off x="4274109" y="1074745"/>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GHÉP CÂY</a:t>
            </a:r>
          </a:p>
        </p:txBody>
      </p:sp>
      <p:sp>
        <p:nvSpPr>
          <p:cNvPr id="16" name="TextBox 15">
            <a:extLst>
              <a:ext uri="{FF2B5EF4-FFF2-40B4-BE49-F238E27FC236}">
                <a16:creationId xmlns:a16="http://schemas.microsoft.com/office/drawing/2014/main" id="{01F3FAE8-A1CE-4B02-8CCB-37FB7F995AD4}"/>
              </a:ext>
            </a:extLst>
          </p:cNvPr>
          <p:cNvSpPr txBox="1"/>
          <p:nvPr/>
        </p:nvSpPr>
        <p:spPr>
          <a:xfrm>
            <a:off x="1676400" y="1929596"/>
            <a:ext cx="10210800"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dirty="0"/>
              <a:t>Ghép cây là phương pháp </a:t>
            </a:r>
            <a:r>
              <a:rPr lang="vi-VN" sz="2400" b="1" dirty="0"/>
              <a:t>dùng bộ phận sinh dưỡng của một cây </a:t>
            </a:r>
            <a:r>
              <a:rPr lang="vi-VN" sz="2400" dirty="0"/>
              <a:t>như mắt, chồi hoặc cành rồi gắn vào cây khác (gốc ghép) cho tiếp tục phát triển thành cây mang cành của các cây khác nhau (cùng loài hoặc khác loài).</a:t>
            </a:r>
          </a:p>
        </p:txBody>
      </p:sp>
      <p:pic>
        <p:nvPicPr>
          <p:cNvPr id="19" name="Picture 2">
            <a:extLst>
              <a:ext uri="{FF2B5EF4-FFF2-40B4-BE49-F238E27FC236}">
                <a16:creationId xmlns:a16="http://schemas.microsoft.com/office/drawing/2014/main" id="{25B6003E-120C-4541-BFA1-E516C0B5CBDF}"/>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490408" y="2065344"/>
            <a:ext cx="100848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Ưu điểm của phương pháp ghép cây">
            <a:extLst>
              <a:ext uri="{FF2B5EF4-FFF2-40B4-BE49-F238E27FC236}">
                <a16:creationId xmlns:a16="http://schemas.microsoft.com/office/drawing/2014/main" id="{E043CA54-D218-4ADB-9E67-2F7C8D4239A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0040" b="33808"/>
          <a:stretch/>
        </p:blipFill>
        <p:spPr bwMode="auto">
          <a:xfrm>
            <a:off x="0" y="3429001"/>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Các phương pháp và kỹ thuật ghép cây trồng hiệu quả nhất 2022 - Hoa Cảnh  Quang Vỹ">
            <a:extLst>
              <a:ext uri="{FF2B5EF4-FFF2-40B4-BE49-F238E27FC236}">
                <a16:creationId xmlns:a16="http://schemas.microsoft.com/office/drawing/2014/main" id="{39A1128F-57D0-466A-9793-581D296E3E4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7916" b="7916"/>
          <a:stretch/>
        </p:blipFill>
        <p:spPr bwMode="auto">
          <a:xfrm>
            <a:off x="6096000" y="3428999"/>
            <a:ext cx="6096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200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8D86986-1B51-4C58-8C02-94B607960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0"/>
            <a:ext cx="12192000" cy="6096000"/>
          </a:xfrm>
          <a:prstGeom prst="rect">
            <a:avLst/>
          </a:prstGeom>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5F1BDA59-CED8-4F3B-AD7E-A520F533BC5C}"/>
              </a:ext>
            </a:extLst>
          </p:cNvPr>
          <p:cNvSpPr txBox="1"/>
          <p:nvPr/>
        </p:nvSpPr>
        <p:spPr>
          <a:xfrm>
            <a:off x="3884823" y="5390014"/>
            <a:ext cx="4419600" cy="469552"/>
          </a:xfrm>
          <a:prstGeom prst="rect">
            <a:avLst/>
          </a:prstGeom>
          <a:noFill/>
        </p:spPr>
        <p:txBody>
          <a:bodyPr wrap="square" lIns="0" tIns="0" rIns="0" bIns="0" rtlCol="0">
            <a:spAutoFit/>
          </a:bodyPr>
          <a:lstStyle/>
          <a:p>
            <a:pPr algn="ctr">
              <a:lnSpc>
                <a:spcPct val="120000"/>
              </a:lnSpc>
            </a:pPr>
            <a:r>
              <a:rPr lang="vi-VN" sz="2800" b="1"/>
              <a:t>a. Quy trình ghép mắt</a:t>
            </a:r>
          </a:p>
        </p:txBody>
      </p:sp>
      <p:sp>
        <p:nvSpPr>
          <p:cNvPr id="15" name="TextBox 14">
            <a:extLst>
              <a:ext uri="{FF2B5EF4-FFF2-40B4-BE49-F238E27FC236}">
                <a16:creationId xmlns:a16="http://schemas.microsoft.com/office/drawing/2014/main" id="{805285EC-C542-4806-88F6-6C48FCCE41C6}"/>
              </a:ext>
            </a:extLst>
          </p:cNvPr>
          <p:cNvSpPr txBox="1"/>
          <p:nvPr/>
        </p:nvSpPr>
        <p:spPr>
          <a:xfrm>
            <a:off x="1413138" y="4343400"/>
            <a:ext cx="1487587" cy="585801"/>
          </a:xfrm>
          <a:prstGeom prst="rect">
            <a:avLst/>
          </a:prstGeom>
          <a:noFill/>
        </p:spPr>
        <p:txBody>
          <a:bodyPr wrap="none" lIns="0" tIns="0" rIns="0" bIns="0" rtlCol="0">
            <a:spAutoFit/>
          </a:bodyPr>
          <a:lstStyle/>
          <a:p>
            <a:pPr algn="ctr">
              <a:lnSpc>
                <a:spcPct val="110000"/>
              </a:lnSpc>
            </a:pPr>
            <a:r>
              <a:rPr lang="vi-VN" b="1" dirty="0"/>
              <a:t>Lấy mắt ghép</a:t>
            </a:r>
          </a:p>
          <a:p>
            <a:pPr algn="ctr">
              <a:lnSpc>
                <a:spcPct val="110000"/>
              </a:lnSpc>
            </a:pPr>
            <a:r>
              <a:rPr lang="vi-VN" b="1" dirty="0"/>
              <a:t>từ cây mẹ</a:t>
            </a:r>
          </a:p>
        </p:txBody>
      </p:sp>
      <p:sp>
        <p:nvSpPr>
          <p:cNvPr id="16" name="TextBox 15">
            <a:extLst>
              <a:ext uri="{FF2B5EF4-FFF2-40B4-BE49-F238E27FC236}">
                <a16:creationId xmlns:a16="http://schemas.microsoft.com/office/drawing/2014/main" id="{4040C983-C861-45FB-AD9B-89C4080C150C}"/>
              </a:ext>
            </a:extLst>
          </p:cNvPr>
          <p:cNvSpPr txBox="1"/>
          <p:nvPr/>
        </p:nvSpPr>
        <p:spPr>
          <a:xfrm>
            <a:off x="4529597" y="4343400"/>
            <a:ext cx="1064395" cy="281103"/>
          </a:xfrm>
          <a:prstGeom prst="rect">
            <a:avLst/>
          </a:prstGeom>
          <a:noFill/>
        </p:spPr>
        <p:txBody>
          <a:bodyPr wrap="none" lIns="0" tIns="0" rIns="0" bIns="0" rtlCol="0">
            <a:spAutoFit/>
          </a:bodyPr>
          <a:lstStyle/>
          <a:p>
            <a:pPr algn="ctr">
              <a:lnSpc>
                <a:spcPct val="110000"/>
              </a:lnSpc>
            </a:pPr>
            <a:r>
              <a:rPr lang="vi-VN" b="1"/>
              <a:t>Gốc ghép</a:t>
            </a:r>
          </a:p>
        </p:txBody>
      </p:sp>
      <p:sp>
        <p:nvSpPr>
          <p:cNvPr id="17" name="TextBox 16">
            <a:extLst>
              <a:ext uri="{FF2B5EF4-FFF2-40B4-BE49-F238E27FC236}">
                <a16:creationId xmlns:a16="http://schemas.microsoft.com/office/drawing/2014/main" id="{4C45F79F-7359-4FEA-9646-86B120D99F42}"/>
              </a:ext>
            </a:extLst>
          </p:cNvPr>
          <p:cNvSpPr txBox="1"/>
          <p:nvPr/>
        </p:nvSpPr>
        <p:spPr>
          <a:xfrm>
            <a:off x="7010153" y="4343400"/>
            <a:ext cx="1538883" cy="585801"/>
          </a:xfrm>
          <a:prstGeom prst="rect">
            <a:avLst/>
          </a:prstGeom>
          <a:noFill/>
        </p:spPr>
        <p:txBody>
          <a:bodyPr wrap="none" lIns="0" tIns="0" rIns="0" bIns="0" rtlCol="0">
            <a:spAutoFit/>
          </a:bodyPr>
          <a:lstStyle/>
          <a:p>
            <a:pPr algn="ctr">
              <a:lnSpc>
                <a:spcPct val="110000"/>
              </a:lnSpc>
            </a:pPr>
            <a:r>
              <a:rPr lang="vi-VN" b="1"/>
              <a:t>Gắn mắt ghép</a:t>
            </a:r>
          </a:p>
          <a:p>
            <a:pPr algn="ctr">
              <a:lnSpc>
                <a:spcPct val="110000"/>
              </a:lnSpc>
            </a:pPr>
            <a:r>
              <a:rPr lang="vi-VN" b="1"/>
              <a:t>lên gốc ghép</a:t>
            </a:r>
          </a:p>
        </p:txBody>
      </p:sp>
      <p:sp>
        <p:nvSpPr>
          <p:cNvPr id="18" name="TextBox 17">
            <a:extLst>
              <a:ext uri="{FF2B5EF4-FFF2-40B4-BE49-F238E27FC236}">
                <a16:creationId xmlns:a16="http://schemas.microsoft.com/office/drawing/2014/main" id="{EC3A46D2-A7C7-4C26-ACB1-3502D5A934EE}"/>
              </a:ext>
            </a:extLst>
          </p:cNvPr>
          <p:cNvSpPr txBox="1"/>
          <p:nvPr/>
        </p:nvSpPr>
        <p:spPr>
          <a:xfrm>
            <a:off x="9855312" y="4343400"/>
            <a:ext cx="1115690" cy="585801"/>
          </a:xfrm>
          <a:prstGeom prst="rect">
            <a:avLst/>
          </a:prstGeom>
          <a:noFill/>
        </p:spPr>
        <p:txBody>
          <a:bodyPr wrap="none" lIns="0" tIns="0" rIns="0" bIns="0" rtlCol="0">
            <a:spAutoFit/>
          </a:bodyPr>
          <a:lstStyle/>
          <a:p>
            <a:pPr algn="ctr">
              <a:lnSpc>
                <a:spcPct val="110000"/>
              </a:lnSpc>
            </a:pPr>
            <a:r>
              <a:rPr lang="vi-VN" b="1"/>
              <a:t>Buộc chặt</a:t>
            </a:r>
          </a:p>
          <a:p>
            <a:pPr algn="ctr">
              <a:lnSpc>
                <a:spcPct val="110000"/>
              </a:lnSpc>
            </a:pPr>
            <a:r>
              <a:rPr lang="vi-VN" b="1"/>
              <a:t>vết ghép</a:t>
            </a:r>
          </a:p>
        </p:txBody>
      </p:sp>
    </p:spTree>
    <p:extLst>
      <p:ext uri="{BB962C8B-B14F-4D97-AF65-F5344CB8AC3E}">
        <p14:creationId xmlns:p14="http://schemas.microsoft.com/office/powerpoint/2010/main" val="409546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E0CCA08-6C04-48FE-B635-8A0DC347222B}"/>
              </a:ext>
            </a:extLst>
          </p:cNvPr>
          <p:cNvSpPr/>
          <p:nvPr/>
        </p:nvSpPr>
        <p:spPr>
          <a:xfrm>
            <a:off x="0" y="-304800"/>
            <a:ext cx="12192000" cy="5841162"/>
          </a:xfrm>
          <a:prstGeom prst="rect">
            <a:avLst/>
          </a:prstGeom>
          <a:solidFill>
            <a:srgbClr val="F7E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Picture 13">
            <a:extLst>
              <a:ext uri="{FF2B5EF4-FFF2-40B4-BE49-F238E27FC236}">
                <a16:creationId xmlns:a16="http://schemas.microsoft.com/office/drawing/2014/main" id="{FD354669-8160-4CBA-8BB8-D72A64D13EB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44012" y="636858"/>
            <a:ext cx="8703976" cy="4198368"/>
          </a:xfrm>
          <a:prstGeom prst="rect">
            <a:avLst/>
          </a:prstGeom>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2AA6EBC6-F862-464D-8EA3-0ABEDD8E6D78}"/>
              </a:ext>
            </a:extLst>
          </p:cNvPr>
          <p:cNvSpPr txBox="1"/>
          <p:nvPr/>
        </p:nvSpPr>
        <p:spPr>
          <a:xfrm>
            <a:off x="3581400" y="5641748"/>
            <a:ext cx="5029200" cy="469552"/>
          </a:xfrm>
          <a:prstGeom prst="rect">
            <a:avLst/>
          </a:prstGeom>
          <a:noFill/>
        </p:spPr>
        <p:txBody>
          <a:bodyPr wrap="square" lIns="0" tIns="0" rIns="0" bIns="0" rtlCol="0">
            <a:spAutoFit/>
          </a:bodyPr>
          <a:lstStyle/>
          <a:p>
            <a:pPr algn="ctr">
              <a:lnSpc>
                <a:spcPct val="120000"/>
              </a:lnSpc>
            </a:pPr>
            <a:r>
              <a:rPr lang="vi-VN" sz="2800" b="1"/>
              <a:t>b. Quy trình ghép cành</a:t>
            </a:r>
          </a:p>
        </p:txBody>
      </p:sp>
      <p:sp>
        <p:nvSpPr>
          <p:cNvPr id="15" name="TextBox 14">
            <a:extLst>
              <a:ext uri="{FF2B5EF4-FFF2-40B4-BE49-F238E27FC236}">
                <a16:creationId xmlns:a16="http://schemas.microsoft.com/office/drawing/2014/main" id="{D7A15ED7-5796-433C-A6DA-7437C3041092}"/>
              </a:ext>
            </a:extLst>
          </p:cNvPr>
          <p:cNvSpPr txBox="1"/>
          <p:nvPr/>
        </p:nvSpPr>
        <p:spPr>
          <a:xfrm>
            <a:off x="2352319" y="4864100"/>
            <a:ext cx="1615827" cy="585801"/>
          </a:xfrm>
          <a:prstGeom prst="rect">
            <a:avLst/>
          </a:prstGeom>
          <a:noFill/>
        </p:spPr>
        <p:txBody>
          <a:bodyPr wrap="none" lIns="0" tIns="0" rIns="0" bIns="0" rtlCol="0">
            <a:spAutoFit/>
          </a:bodyPr>
          <a:lstStyle/>
          <a:p>
            <a:pPr algn="ctr">
              <a:lnSpc>
                <a:spcPct val="110000"/>
              </a:lnSpc>
            </a:pPr>
            <a:r>
              <a:rPr lang="vi-VN" b="1"/>
              <a:t>Lấy cành ghép</a:t>
            </a:r>
          </a:p>
          <a:p>
            <a:pPr algn="ctr">
              <a:lnSpc>
                <a:spcPct val="110000"/>
              </a:lnSpc>
            </a:pPr>
            <a:r>
              <a:rPr lang="vi-VN" b="1"/>
              <a:t>từ cây mẹ</a:t>
            </a:r>
          </a:p>
        </p:txBody>
      </p:sp>
      <p:sp>
        <p:nvSpPr>
          <p:cNvPr id="17" name="TextBox 16">
            <a:extLst>
              <a:ext uri="{FF2B5EF4-FFF2-40B4-BE49-F238E27FC236}">
                <a16:creationId xmlns:a16="http://schemas.microsoft.com/office/drawing/2014/main" id="{3EF2C9AD-EF69-4E2C-A256-0DAB790DA11A}"/>
              </a:ext>
            </a:extLst>
          </p:cNvPr>
          <p:cNvSpPr txBox="1"/>
          <p:nvPr/>
        </p:nvSpPr>
        <p:spPr>
          <a:xfrm>
            <a:off x="4621933" y="4864100"/>
            <a:ext cx="1667124" cy="585801"/>
          </a:xfrm>
          <a:prstGeom prst="rect">
            <a:avLst/>
          </a:prstGeom>
          <a:noFill/>
        </p:spPr>
        <p:txBody>
          <a:bodyPr wrap="none" lIns="0" tIns="0" rIns="0" bIns="0" rtlCol="0">
            <a:spAutoFit/>
          </a:bodyPr>
          <a:lstStyle/>
          <a:p>
            <a:pPr algn="ctr">
              <a:lnSpc>
                <a:spcPct val="110000"/>
              </a:lnSpc>
            </a:pPr>
            <a:r>
              <a:rPr lang="vi-VN" b="1"/>
              <a:t>Gắn cành ghép</a:t>
            </a:r>
          </a:p>
          <a:p>
            <a:pPr algn="ctr">
              <a:lnSpc>
                <a:spcPct val="110000"/>
              </a:lnSpc>
            </a:pPr>
            <a:r>
              <a:rPr lang="vi-VN" b="1"/>
              <a:t>vào gốc ghép</a:t>
            </a:r>
          </a:p>
        </p:txBody>
      </p:sp>
      <p:sp>
        <p:nvSpPr>
          <p:cNvPr id="18" name="TextBox 17">
            <a:extLst>
              <a:ext uri="{FF2B5EF4-FFF2-40B4-BE49-F238E27FC236}">
                <a16:creationId xmlns:a16="http://schemas.microsoft.com/office/drawing/2014/main" id="{5B9FB3C2-E0EC-4335-8475-7C29A983B827}"/>
              </a:ext>
            </a:extLst>
          </p:cNvPr>
          <p:cNvSpPr txBox="1"/>
          <p:nvPr/>
        </p:nvSpPr>
        <p:spPr>
          <a:xfrm>
            <a:off x="6718300" y="4864100"/>
            <a:ext cx="1115690" cy="585801"/>
          </a:xfrm>
          <a:prstGeom prst="rect">
            <a:avLst/>
          </a:prstGeom>
          <a:noFill/>
        </p:spPr>
        <p:txBody>
          <a:bodyPr wrap="none" lIns="0" tIns="0" rIns="0" bIns="0" rtlCol="0">
            <a:spAutoFit/>
          </a:bodyPr>
          <a:lstStyle/>
          <a:p>
            <a:pPr algn="ctr">
              <a:lnSpc>
                <a:spcPct val="110000"/>
              </a:lnSpc>
            </a:pPr>
            <a:r>
              <a:rPr lang="vi-VN" b="1"/>
              <a:t>Buộc chặt</a:t>
            </a:r>
          </a:p>
          <a:p>
            <a:pPr algn="ctr">
              <a:lnSpc>
                <a:spcPct val="110000"/>
              </a:lnSpc>
            </a:pPr>
            <a:r>
              <a:rPr lang="vi-VN" b="1"/>
              <a:t>vết ghép</a:t>
            </a:r>
          </a:p>
        </p:txBody>
      </p:sp>
      <p:sp>
        <p:nvSpPr>
          <p:cNvPr id="19" name="TextBox 18">
            <a:extLst>
              <a:ext uri="{FF2B5EF4-FFF2-40B4-BE49-F238E27FC236}">
                <a16:creationId xmlns:a16="http://schemas.microsoft.com/office/drawing/2014/main" id="{DF4D4EAF-E020-41F5-B556-E91F85A8E12E}"/>
              </a:ext>
            </a:extLst>
          </p:cNvPr>
          <p:cNvSpPr txBox="1"/>
          <p:nvPr/>
        </p:nvSpPr>
        <p:spPr>
          <a:xfrm>
            <a:off x="8687409" y="4864100"/>
            <a:ext cx="904094" cy="585801"/>
          </a:xfrm>
          <a:prstGeom prst="rect">
            <a:avLst/>
          </a:prstGeom>
          <a:noFill/>
        </p:spPr>
        <p:txBody>
          <a:bodyPr wrap="none" lIns="0" tIns="0" rIns="0" bIns="0" rtlCol="0">
            <a:spAutoFit/>
          </a:bodyPr>
          <a:lstStyle/>
          <a:p>
            <a:pPr algn="ctr">
              <a:lnSpc>
                <a:spcPct val="110000"/>
              </a:lnSpc>
            </a:pPr>
            <a:r>
              <a:rPr lang="vi-VN" b="1"/>
              <a:t>Chờ đợi</a:t>
            </a:r>
          </a:p>
          <a:p>
            <a:pPr algn="ctr">
              <a:lnSpc>
                <a:spcPct val="110000"/>
              </a:lnSpc>
            </a:pPr>
            <a:r>
              <a:rPr lang="vi-VN" b="1"/>
              <a:t>kết quả</a:t>
            </a:r>
          </a:p>
        </p:txBody>
      </p:sp>
    </p:spTree>
    <p:extLst>
      <p:ext uri="{BB962C8B-B14F-4D97-AF65-F5344CB8AC3E}">
        <p14:creationId xmlns:p14="http://schemas.microsoft.com/office/powerpoint/2010/main" val="231532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41D1A2D-7476-43F5-AE91-5419039B0DAC}"/>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7296455"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BAB8CDC-F117-4AFC-8C67-424BACB3C8BC}"/>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flipH="1">
            <a:off x="3981147"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E6AF84C-6D22-4E36-8A75-1EB7D57E99B0}"/>
              </a:ext>
            </a:extLst>
          </p:cNvPr>
          <p:cNvSpPr txBox="1"/>
          <p:nvPr/>
        </p:nvSpPr>
        <p:spPr>
          <a:xfrm>
            <a:off x="4274109" y="1074745"/>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GHÉP CÂY</a:t>
            </a:r>
          </a:p>
        </p:txBody>
      </p:sp>
      <p:sp>
        <p:nvSpPr>
          <p:cNvPr id="17" name="TextBox 16">
            <a:extLst>
              <a:ext uri="{FF2B5EF4-FFF2-40B4-BE49-F238E27FC236}">
                <a16:creationId xmlns:a16="http://schemas.microsoft.com/office/drawing/2014/main" id="{F7B81964-C8B3-4777-8FB7-E41C20299338}"/>
              </a:ext>
            </a:extLst>
          </p:cNvPr>
          <p:cNvSpPr txBox="1"/>
          <p:nvPr/>
        </p:nvSpPr>
        <p:spPr>
          <a:xfrm>
            <a:off x="555922" y="1913848"/>
            <a:ext cx="11077402" cy="1651158"/>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dirty="0">
                <a:solidFill>
                  <a:schemeClr val="tx1"/>
                </a:solidFill>
              </a:rPr>
              <a:t>Phương pháp này có thể kết hợp được những </a:t>
            </a:r>
            <a:r>
              <a:rPr lang="vi-VN" b="1" dirty="0">
                <a:solidFill>
                  <a:schemeClr val="tx1"/>
                </a:solidFill>
              </a:rPr>
              <a:t>ưu điểm của cành/mắt ghép và gốc ghép theo mong muốn của con người.</a:t>
            </a:r>
            <a:r>
              <a:rPr lang="vi-VN" dirty="0">
                <a:solidFill>
                  <a:schemeClr val="tx1"/>
                </a:solidFill>
              </a:rPr>
              <a:t> Có thể sử dụng phương pháp ghép để ghép các cây khác nhau nhưng cùng loài như mít với mít, bơ với bơ, xoài với xoài hoặc đối với các cây cùng giống như cam với bưởi, chanh với bưởi, hoa quỳnh với thanh long,…</a:t>
            </a:r>
          </a:p>
        </p:txBody>
      </p:sp>
      <p:pic>
        <p:nvPicPr>
          <p:cNvPr id="19458" name="Picture 2">
            <a:extLst>
              <a:ext uri="{FF2B5EF4-FFF2-40B4-BE49-F238E27FC236}">
                <a16:creationId xmlns:a16="http://schemas.microsoft.com/office/drawing/2014/main" id="{38A28DA6-6E5F-48A1-8B41-A92647EB37E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6298" b="7884"/>
          <a:stretch/>
        </p:blipFill>
        <p:spPr bwMode="auto">
          <a:xfrm>
            <a:off x="0" y="3848822"/>
            <a:ext cx="6096000" cy="3009178"/>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Độc đáo bưởi cảnh ghép 10 loại quả trên một cây | Báo Dân trí">
            <a:extLst>
              <a:ext uri="{FF2B5EF4-FFF2-40B4-BE49-F238E27FC236}">
                <a16:creationId xmlns:a16="http://schemas.microsoft.com/office/drawing/2014/main" id="{0EE77536-7D7F-4390-B6C8-0BF0BD4EC55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5148" b="10866"/>
          <a:stretch/>
        </p:blipFill>
        <p:spPr bwMode="auto">
          <a:xfrm>
            <a:off x="6096000" y="3848822"/>
            <a:ext cx="6096000" cy="3009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65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20"/>
          <a:stretch>
            <a:fillRect/>
          </a:stretch>
        </p:blipFill>
        <p:spPr>
          <a:xfrm rot="19449550">
            <a:off x="2745393" y="5795572"/>
            <a:ext cx="1596708" cy="2115173"/>
          </a:xfrm>
          <a:prstGeom prst="rect">
            <a:avLst/>
          </a:prstGeom>
        </p:spPr>
      </p:pic>
      <p:pic>
        <p:nvPicPr>
          <p:cNvPr id="19" name="Picture 2">
            <a:extLst>
              <a:ext uri="{FF2B5EF4-FFF2-40B4-BE49-F238E27FC236}">
                <a16:creationId xmlns:a16="http://schemas.microsoft.com/office/drawing/2014/main" id="{25B6003E-120C-4541-BFA1-E516C0B5CBDF}"/>
              </a:ext>
            </a:extLst>
          </p:cNvPr>
          <p:cNvPicPr>
            <a:picLocks noChangeAspect="1" noChangeArrowheads="1"/>
          </p:cNvPicPr>
          <p:nvPr/>
        </p:nvPicPr>
        <p:blipFill>
          <a:blip r:embed="rId21" cstate="hqprint">
            <a:extLst>
              <a:ext uri="{28A0092B-C50C-407E-A947-70E740481C1C}">
                <a14:useLocalDpi xmlns:a14="http://schemas.microsoft.com/office/drawing/2010/main" val="0"/>
              </a:ext>
            </a:extLst>
          </a:blip>
          <a:srcRect/>
          <a:stretch>
            <a:fillRect/>
          </a:stretch>
        </p:blipFill>
        <p:spPr bwMode="auto">
          <a:xfrm>
            <a:off x="550448" y="1961724"/>
            <a:ext cx="1008480" cy="100584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56B864F-6F6E-44BE-99A1-0D057BBD7F88}"/>
              </a:ext>
            </a:extLst>
          </p:cNvPr>
          <p:cNvSpPr txBox="1"/>
          <p:nvPr/>
        </p:nvSpPr>
        <p:spPr>
          <a:xfrm>
            <a:off x="441146" y="3064744"/>
            <a:ext cx="5938051" cy="226292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dirty="0"/>
              <a:t>Đây là phương pháp nuôi cấy tế bào hoặc </a:t>
            </a:r>
            <a:r>
              <a:rPr lang="vi-VN" sz="2400" b="1" dirty="0"/>
              <a:t>mô từ các phần của cơ thể thực vật </a:t>
            </a:r>
            <a:r>
              <a:rPr lang="vi-VN" sz="2400" dirty="0"/>
              <a:t>như củ, lá, ngọn, bao phấn,… trong môi trường dinh dưỡng thích hợp, ở điều kiện vô trùng để tạo thành cây con.</a:t>
            </a:r>
          </a:p>
        </p:txBody>
      </p:sp>
      <p:grpSp>
        <p:nvGrpSpPr>
          <p:cNvPr id="37" name="Group 36">
            <a:extLst>
              <a:ext uri="{FF2B5EF4-FFF2-40B4-BE49-F238E27FC236}">
                <a16:creationId xmlns:a16="http://schemas.microsoft.com/office/drawing/2014/main" id="{E47EC24E-2EBA-4B6D-8D47-9DA4ADE61252}"/>
              </a:ext>
            </a:extLst>
          </p:cNvPr>
          <p:cNvGrpSpPr/>
          <p:nvPr/>
        </p:nvGrpSpPr>
        <p:grpSpPr>
          <a:xfrm>
            <a:off x="6618500" y="1284500"/>
            <a:ext cx="5573500" cy="5573500"/>
            <a:chOff x="6551639" y="851160"/>
            <a:chExt cx="5155680" cy="5155680"/>
          </a:xfrm>
        </p:grpSpPr>
        <p:pic>
          <p:nvPicPr>
            <p:cNvPr id="38" name="Picture 37">
              <a:extLst>
                <a:ext uri="{FF2B5EF4-FFF2-40B4-BE49-F238E27FC236}">
                  <a16:creationId xmlns:a16="http://schemas.microsoft.com/office/drawing/2014/main" id="{8EBC5547-C2EC-477C-A390-86A0CB1091FC}"/>
                </a:ext>
              </a:extLst>
            </p:cNvPr>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6551639" y="851160"/>
              <a:ext cx="5155680" cy="5155680"/>
            </a:xfrm>
            <a:prstGeom prst="rect">
              <a:avLst/>
            </a:prstGeom>
          </p:spPr>
        </p:pic>
        <p:sp>
          <p:nvSpPr>
            <p:cNvPr id="39" name="TextBox 38">
              <a:extLst>
                <a:ext uri="{FF2B5EF4-FFF2-40B4-BE49-F238E27FC236}">
                  <a16:creationId xmlns:a16="http://schemas.microsoft.com/office/drawing/2014/main" id="{C554F191-E5F4-4B70-97EF-F739BB3C8679}"/>
                </a:ext>
              </a:extLst>
            </p:cNvPr>
            <p:cNvSpPr txBox="1">
              <a:spLocks noChangeAspect="1"/>
            </p:cNvSpPr>
            <p:nvPr>
              <p:custDataLst>
                <p:tags r:id="rId1"/>
              </p:custDataLst>
            </p:nvPr>
          </p:nvSpPr>
          <p:spPr>
            <a:xfrm rot="3897643">
              <a:off x="9359168" y="2803717"/>
              <a:ext cx="1564112" cy="360033"/>
            </a:xfrm>
            <a:custGeom>
              <a:avLst/>
              <a:gdLst/>
              <a:ahLst/>
              <a:cxnLst/>
              <a:rect l="l" t="t" r="r" b="b"/>
              <a:pathLst>
                <a:path w="1564112" h="360033">
                  <a:moveTo>
                    <a:pt x="1540422" y="237691"/>
                  </a:moveTo>
                  <a:lnTo>
                    <a:pt x="1551369" y="223037"/>
                  </a:lnTo>
                  <a:lnTo>
                    <a:pt x="1564112" y="232557"/>
                  </a:lnTo>
                  <a:lnTo>
                    <a:pt x="1553164" y="247211"/>
                  </a:lnTo>
                  <a:close/>
                  <a:moveTo>
                    <a:pt x="1473835" y="326819"/>
                  </a:moveTo>
                  <a:lnTo>
                    <a:pt x="1530003" y="251637"/>
                  </a:lnTo>
                  <a:lnTo>
                    <a:pt x="1542745" y="261157"/>
                  </a:lnTo>
                  <a:lnTo>
                    <a:pt x="1486578" y="336339"/>
                  </a:lnTo>
                  <a:close/>
                  <a:moveTo>
                    <a:pt x="1455797" y="349192"/>
                  </a:moveTo>
                  <a:lnTo>
                    <a:pt x="1466640" y="334679"/>
                  </a:lnTo>
                  <a:lnTo>
                    <a:pt x="1481152" y="345521"/>
                  </a:lnTo>
                  <a:lnTo>
                    <a:pt x="1470310" y="360033"/>
                  </a:lnTo>
                  <a:close/>
                  <a:moveTo>
                    <a:pt x="1426770" y="237333"/>
                  </a:moveTo>
                  <a:cubicBezTo>
                    <a:pt x="1420681" y="246794"/>
                    <a:pt x="1417569" y="254459"/>
                    <a:pt x="1417435" y="260328"/>
                  </a:cubicBezTo>
                  <a:cubicBezTo>
                    <a:pt x="1417213" y="269924"/>
                    <a:pt x="1420694" y="277033"/>
                    <a:pt x="1427877" y="281656"/>
                  </a:cubicBezTo>
                  <a:cubicBezTo>
                    <a:pt x="1433723" y="285419"/>
                    <a:pt x="1440409" y="286133"/>
                    <a:pt x="1447938" y="283796"/>
                  </a:cubicBezTo>
                  <a:cubicBezTo>
                    <a:pt x="1455466" y="281461"/>
                    <a:pt x="1462467" y="275265"/>
                    <a:pt x="1468939" y="265209"/>
                  </a:cubicBezTo>
                  <a:cubicBezTo>
                    <a:pt x="1475571" y="254906"/>
                    <a:pt x="1478422" y="245986"/>
                    <a:pt x="1477491" y="238452"/>
                  </a:cubicBezTo>
                  <a:cubicBezTo>
                    <a:pt x="1476561" y="230917"/>
                    <a:pt x="1473198" y="225285"/>
                    <a:pt x="1467402" y="221554"/>
                  </a:cubicBezTo>
                  <a:cubicBezTo>
                    <a:pt x="1461557" y="217792"/>
                    <a:pt x="1454870" y="217078"/>
                    <a:pt x="1447341" y="219414"/>
                  </a:cubicBezTo>
                  <a:cubicBezTo>
                    <a:pt x="1439813" y="221750"/>
                    <a:pt x="1432956" y="227723"/>
                    <a:pt x="1426770" y="237333"/>
                  </a:cubicBezTo>
                  <a:close/>
                  <a:moveTo>
                    <a:pt x="1388732" y="269492"/>
                  </a:moveTo>
                  <a:lnTo>
                    <a:pt x="1458845" y="160560"/>
                  </a:lnTo>
                  <a:lnTo>
                    <a:pt x="1472220" y="169169"/>
                  </a:lnTo>
                  <a:lnTo>
                    <a:pt x="1447207" y="208031"/>
                  </a:lnTo>
                  <a:cubicBezTo>
                    <a:pt x="1457414" y="204581"/>
                    <a:pt x="1466901" y="205679"/>
                    <a:pt x="1475669" y="211322"/>
                  </a:cubicBezTo>
                  <a:cubicBezTo>
                    <a:pt x="1480524" y="214447"/>
                    <a:pt x="1484489" y="218382"/>
                    <a:pt x="1487564" y="223129"/>
                  </a:cubicBezTo>
                  <a:cubicBezTo>
                    <a:pt x="1490639" y="227876"/>
                    <a:pt x="1492436" y="232920"/>
                    <a:pt x="1492955" y="238264"/>
                  </a:cubicBezTo>
                  <a:cubicBezTo>
                    <a:pt x="1493474" y="243607"/>
                    <a:pt x="1492916" y="249291"/>
                    <a:pt x="1491281" y="255314"/>
                  </a:cubicBezTo>
                  <a:cubicBezTo>
                    <a:pt x="1489646" y="261337"/>
                    <a:pt x="1486995" y="267198"/>
                    <a:pt x="1483329" y="272895"/>
                  </a:cubicBezTo>
                  <a:cubicBezTo>
                    <a:pt x="1474624" y="286419"/>
                    <a:pt x="1464553" y="294718"/>
                    <a:pt x="1453115" y="297795"/>
                  </a:cubicBezTo>
                  <a:cubicBezTo>
                    <a:pt x="1441676" y="300872"/>
                    <a:pt x="1431276" y="299397"/>
                    <a:pt x="1421914" y="293371"/>
                  </a:cubicBezTo>
                  <a:cubicBezTo>
                    <a:pt x="1412600" y="287377"/>
                    <a:pt x="1407797" y="278785"/>
                    <a:pt x="1407502" y="267597"/>
                  </a:cubicBezTo>
                  <a:lnTo>
                    <a:pt x="1401141" y="277480"/>
                  </a:lnTo>
                  <a:close/>
                  <a:moveTo>
                    <a:pt x="1295996" y="118110"/>
                  </a:moveTo>
                  <a:lnTo>
                    <a:pt x="1308980" y="124138"/>
                  </a:lnTo>
                  <a:lnTo>
                    <a:pt x="1303362" y="136241"/>
                  </a:lnTo>
                  <a:cubicBezTo>
                    <a:pt x="1313954" y="129792"/>
                    <a:pt x="1325155" y="129308"/>
                    <a:pt x="1336964" y="134790"/>
                  </a:cubicBezTo>
                  <a:cubicBezTo>
                    <a:pt x="1342094" y="137171"/>
                    <a:pt x="1346382" y="140282"/>
                    <a:pt x="1349828" y="144122"/>
                  </a:cubicBezTo>
                  <a:cubicBezTo>
                    <a:pt x="1353273" y="147963"/>
                    <a:pt x="1355370" y="151875"/>
                    <a:pt x="1356118" y="155860"/>
                  </a:cubicBezTo>
                  <a:cubicBezTo>
                    <a:pt x="1356867" y="159844"/>
                    <a:pt x="1356714" y="164092"/>
                    <a:pt x="1355659" y="168603"/>
                  </a:cubicBezTo>
                  <a:cubicBezTo>
                    <a:pt x="1354953" y="171523"/>
                    <a:pt x="1353050" y="176322"/>
                    <a:pt x="1349949" y="183002"/>
                  </a:cubicBezTo>
                  <a:lnTo>
                    <a:pt x="1325652" y="235341"/>
                  </a:lnTo>
                  <a:lnTo>
                    <a:pt x="1311225" y="228644"/>
                  </a:lnTo>
                  <a:lnTo>
                    <a:pt x="1335261" y="176866"/>
                  </a:lnTo>
                  <a:cubicBezTo>
                    <a:pt x="1337989" y="170988"/>
                    <a:pt x="1339469" y="166333"/>
                    <a:pt x="1339699" y="162899"/>
                  </a:cubicBezTo>
                  <a:cubicBezTo>
                    <a:pt x="1339928" y="159467"/>
                    <a:pt x="1339017" y="156218"/>
                    <a:pt x="1336964" y="153154"/>
                  </a:cubicBezTo>
                  <a:cubicBezTo>
                    <a:pt x="1334912" y="150090"/>
                    <a:pt x="1331962" y="147666"/>
                    <a:pt x="1328114" y="145880"/>
                  </a:cubicBezTo>
                  <a:cubicBezTo>
                    <a:pt x="1321970" y="143027"/>
                    <a:pt x="1315760" y="142516"/>
                    <a:pt x="1309488" y="144345"/>
                  </a:cubicBezTo>
                  <a:cubicBezTo>
                    <a:pt x="1303215" y="146175"/>
                    <a:pt x="1297549" y="152540"/>
                    <a:pt x="1292489" y="163440"/>
                  </a:cubicBezTo>
                  <a:lnTo>
                    <a:pt x="1270909" y="209928"/>
                  </a:lnTo>
                  <a:lnTo>
                    <a:pt x="1256481" y="203231"/>
                  </a:lnTo>
                  <a:close/>
                  <a:moveTo>
                    <a:pt x="1189275" y="151460"/>
                  </a:moveTo>
                  <a:cubicBezTo>
                    <a:pt x="1187820" y="155443"/>
                    <a:pt x="1188115" y="159315"/>
                    <a:pt x="1190160" y="163073"/>
                  </a:cubicBezTo>
                  <a:cubicBezTo>
                    <a:pt x="1192205" y="166831"/>
                    <a:pt x="1196133" y="169770"/>
                    <a:pt x="1201943" y="171893"/>
                  </a:cubicBezTo>
                  <a:cubicBezTo>
                    <a:pt x="1207698" y="173995"/>
                    <a:pt x="1213276" y="174607"/>
                    <a:pt x="1218678" y="173726"/>
                  </a:cubicBezTo>
                  <a:cubicBezTo>
                    <a:pt x="1224080" y="172846"/>
                    <a:pt x="1228631" y="170604"/>
                    <a:pt x="1232330" y="167001"/>
                  </a:cubicBezTo>
                  <a:cubicBezTo>
                    <a:pt x="1235168" y="164212"/>
                    <a:pt x="1237790" y="159525"/>
                    <a:pt x="1240196" y="152941"/>
                  </a:cubicBezTo>
                  <a:lnTo>
                    <a:pt x="1242197" y="147463"/>
                  </a:lnTo>
                  <a:cubicBezTo>
                    <a:pt x="1235966" y="147694"/>
                    <a:pt x="1227144" y="146604"/>
                    <a:pt x="1215733" y="144192"/>
                  </a:cubicBezTo>
                  <a:cubicBezTo>
                    <a:pt x="1209267" y="142833"/>
                    <a:pt x="1204560" y="142242"/>
                    <a:pt x="1201610" y="142419"/>
                  </a:cubicBezTo>
                  <a:cubicBezTo>
                    <a:pt x="1198661" y="142595"/>
                    <a:pt x="1196105" y="143496"/>
                    <a:pt x="1193943" y="145121"/>
                  </a:cubicBezTo>
                  <a:cubicBezTo>
                    <a:pt x="1191782" y="146746"/>
                    <a:pt x="1190226" y="148859"/>
                    <a:pt x="1189275" y="151460"/>
                  </a:cubicBezTo>
                  <a:close/>
                  <a:moveTo>
                    <a:pt x="1244613" y="26512"/>
                  </a:moveTo>
                  <a:cubicBezTo>
                    <a:pt x="1246933" y="26859"/>
                    <a:pt x="1250988" y="28120"/>
                    <a:pt x="1256778" y="30298"/>
                  </a:cubicBezTo>
                  <a:cubicBezTo>
                    <a:pt x="1263564" y="32840"/>
                    <a:pt x="1268720" y="35978"/>
                    <a:pt x="1272248" y="39713"/>
                  </a:cubicBezTo>
                  <a:cubicBezTo>
                    <a:pt x="1276158" y="43776"/>
                    <a:pt x="1277491" y="47681"/>
                    <a:pt x="1276247" y="51429"/>
                  </a:cubicBezTo>
                  <a:cubicBezTo>
                    <a:pt x="1274426" y="57098"/>
                    <a:pt x="1268138" y="58689"/>
                    <a:pt x="1257380" y="56202"/>
                  </a:cubicBezTo>
                  <a:lnTo>
                    <a:pt x="1255865" y="60352"/>
                  </a:lnTo>
                  <a:lnTo>
                    <a:pt x="1246568" y="56956"/>
                  </a:lnTo>
                  <a:lnTo>
                    <a:pt x="1249965" y="47660"/>
                  </a:lnTo>
                  <a:cubicBezTo>
                    <a:pt x="1253240" y="48480"/>
                    <a:pt x="1255371" y="48914"/>
                    <a:pt x="1256357" y="48961"/>
                  </a:cubicBezTo>
                  <a:cubicBezTo>
                    <a:pt x="1259553" y="49312"/>
                    <a:pt x="1261461" y="48724"/>
                    <a:pt x="1262082" y="47195"/>
                  </a:cubicBezTo>
                  <a:cubicBezTo>
                    <a:pt x="1262603" y="45942"/>
                    <a:pt x="1262222" y="44580"/>
                    <a:pt x="1260941" y="43109"/>
                  </a:cubicBezTo>
                  <a:cubicBezTo>
                    <a:pt x="1259082" y="40986"/>
                    <a:pt x="1255635" y="39006"/>
                    <a:pt x="1250599" y="37166"/>
                  </a:cubicBezTo>
                  <a:cubicBezTo>
                    <a:pt x="1248884" y="36540"/>
                    <a:pt x="1246243" y="35701"/>
                    <a:pt x="1242676" y="34648"/>
                  </a:cubicBezTo>
                  <a:close/>
                  <a:moveTo>
                    <a:pt x="1215262" y="75436"/>
                  </a:moveTo>
                  <a:lnTo>
                    <a:pt x="1241681" y="58746"/>
                  </a:lnTo>
                  <a:lnTo>
                    <a:pt x="1257617" y="64568"/>
                  </a:lnTo>
                  <a:lnTo>
                    <a:pt x="1267802" y="94631"/>
                  </a:lnTo>
                  <a:lnTo>
                    <a:pt x="1250870" y="88444"/>
                  </a:lnTo>
                  <a:lnTo>
                    <a:pt x="1246895" y="70999"/>
                  </a:lnTo>
                  <a:lnTo>
                    <a:pt x="1232360" y="81682"/>
                  </a:lnTo>
                  <a:close/>
                  <a:moveTo>
                    <a:pt x="1190286" y="107235"/>
                  </a:moveTo>
                  <a:cubicBezTo>
                    <a:pt x="1193897" y="101468"/>
                    <a:pt x="1197928" y="97216"/>
                    <a:pt x="1202377" y="94483"/>
                  </a:cubicBezTo>
                  <a:cubicBezTo>
                    <a:pt x="1206825" y="91749"/>
                    <a:pt x="1212305" y="90396"/>
                    <a:pt x="1218818" y="90423"/>
                  </a:cubicBezTo>
                  <a:cubicBezTo>
                    <a:pt x="1225331" y="90451"/>
                    <a:pt x="1232378" y="91849"/>
                    <a:pt x="1239959" y="94619"/>
                  </a:cubicBezTo>
                  <a:cubicBezTo>
                    <a:pt x="1247484" y="97369"/>
                    <a:pt x="1253275" y="100487"/>
                    <a:pt x="1257331" y="103976"/>
                  </a:cubicBezTo>
                  <a:cubicBezTo>
                    <a:pt x="1261388" y="107465"/>
                    <a:pt x="1264033" y="110956"/>
                    <a:pt x="1265266" y="114448"/>
                  </a:cubicBezTo>
                  <a:cubicBezTo>
                    <a:pt x="1266499" y="117941"/>
                    <a:pt x="1266809" y="121896"/>
                    <a:pt x="1266199" y="126314"/>
                  </a:cubicBezTo>
                  <a:cubicBezTo>
                    <a:pt x="1265767" y="129042"/>
                    <a:pt x="1264338" y="133725"/>
                    <a:pt x="1261912" y="140365"/>
                  </a:cubicBezTo>
                  <a:lnTo>
                    <a:pt x="1254635" y="160285"/>
                  </a:lnTo>
                  <a:cubicBezTo>
                    <a:pt x="1249561" y="174174"/>
                    <a:pt x="1246670" y="183075"/>
                    <a:pt x="1245962" y="186987"/>
                  </a:cubicBezTo>
                  <a:cubicBezTo>
                    <a:pt x="1245254" y="190899"/>
                    <a:pt x="1245224" y="194887"/>
                    <a:pt x="1245872" y="198949"/>
                  </a:cubicBezTo>
                  <a:lnTo>
                    <a:pt x="1230268" y="193248"/>
                  </a:lnTo>
                  <a:cubicBezTo>
                    <a:pt x="1229850" y="189584"/>
                    <a:pt x="1230179" y="185595"/>
                    <a:pt x="1231252" y="181283"/>
                  </a:cubicBezTo>
                  <a:cubicBezTo>
                    <a:pt x="1224001" y="183965"/>
                    <a:pt x="1217462" y="185340"/>
                    <a:pt x="1211636" y="185406"/>
                  </a:cubicBezTo>
                  <a:cubicBezTo>
                    <a:pt x="1205809" y="185474"/>
                    <a:pt x="1199964" y="184435"/>
                    <a:pt x="1194099" y="182292"/>
                  </a:cubicBezTo>
                  <a:cubicBezTo>
                    <a:pt x="1184415" y="178754"/>
                    <a:pt x="1177837" y="173670"/>
                    <a:pt x="1174364" y="167039"/>
                  </a:cubicBezTo>
                  <a:cubicBezTo>
                    <a:pt x="1170891" y="160408"/>
                    <a:pt x="1170499" y="153413"/>
                    <a:pt x="1173188" y="146053"/>
                  </a:cubicBezTo>
                  <a:cubicBezTo>
                    <a:pt x="1174765" y="141737"/>
                    <a:pt x="1177187" y="138153"/>
                    <a:pt x="1180455" y="135301"/>
                  </a:cubicBezTo>
                  <a:cubicBezTo>
                    <a:pt x="1183724" y="132450"/>
                    <a:pt x="1187343" y="130527"/>
                    <a:pt x="1191313" y="129531"/>
                  </a:cubicBezTo>
                  <a:cubicBezTo>
                    <a:pt x="1195283" y="128535"/>
                    <a:pt x="1199462" y="128212"/>
                    <a:pt x="1203850" y="128561"/>
                  </a:cubicBezTo>
                  <a:cubicBezTo>
                    <a:pt x="1207066" y="128858"/>
                    <a:pt x="1211766" y="129727"/>
                    <a:pt x="1217949" y="131171"/>
                  </a:cubicBezTo>
                  <a:cubicBezTo>
                    <a:pt x="1230538" y="134140"/>
                    <a:pt x="1240045" y="135669"/>
                    <a:pt x="1246473" y="135760"/>
                  </a:cubicBezTo>
                  <a:cubicBezTo>
                    <a:pt x="1247276" y="133732"/>
                    <a:pt x="1247779" y="132442"/>
                    <a:pt x="1247981" y="131888"/>
                  </a:cubicBezTo>
                  <a:cubicBezTo>
                    <a:pt x="1250205" y="125801"/>
                    <a:pt x="1250360" y="120998"/>
                    <a:pt x="1248448" y="117476"/>
                  </a:cubicBezTo>
                  <a:cubicBezTo>
                    <a:pt x="1245863" y="112706"/>
                    <a:pt x="1240808" y="108947"/>
                    <a:pt x="1233282" y="106198"/>
                  </a:cubicBezTo>
                  <a:cubicBezTo>
                    <a:pt x="1226255" y="103630"/>
                    <a:pt x="1220618" y="102966"/>
                    <a:pt x="1216370" y="104206"/>
                  </a:cubicBezTo>
                  <a:cubicBezTo>
                    <a:pt x="1212123" y="105445"/>
                    <a:pt x="1208055" y="108897"/>
                    <a:pt x="1204166" y="114564"/>
                  </a:cubicBezTo>
                  <a:close/>
                  <a:moveTo>
                    <a:pt x="1105299" y="55266"/>
                  </a:moveTo>
                  <a:lnTo>
                    <a:pt x="1120628" y="59510"/>
                  </a:lnTo>
                  <a:lnTo>
                    <a:pt x="1106742" y="109671"/>
                  </a:lnTo>
                  <a:cubicBezTo>
                    <a:pt x="1104526" y="117677"/>
                    <a:pt x="1103345" y="123157"/>
                    <a:pt x="1103200" y="126112"/>
                  </a:cubicBezTo>
                  <a:cubicBezTo>
                    <a:pt x="1103049" y="130410"/>
                    <a:pt x="1104217" y="134141"/>
                    <a:pt x="1106703" y="137305"/>
                  </a:cubicBezTo>
                  <a:cubicBezTo>
                    <a:pt x="1109189" y="140469"/>
                    <a:pt x="1112731" y="142687"/>
                    <a:pt x="1117330" y="143960"/>
                  </a:cubicBezTo>
                  <a:cubicBezTo>
                    <a:pt x="1121929" y="145233"/>
                    <a:pt x="1126570" y="145250"/>
                    <a:pt x="1131253" y="144010"/>
                  </a:cubicBezTo>
                  <a:cubicBezTo>
                    <a:pt x="1135937" y="142769"/>
                    <a:pt x="1139678" y="140351"/>
                    <a:pt x="1142476" y="136756"/>
                  </a:cubicBezTo>
                  <a:cubicBezTo>
                    <a:pt x="1145275" y="133160"/>
                    <a:pt x="1147743" y="127501"/>
                    <a:pt x="1149881" y="119779"/>
                  </a:cubicBezTo>
                  <a:lnTo>
                    <a:pt x="1163295" y="71322"/>
                  </a:lnTo>
                  <a:lnTo>
                    <a:pt x="1178624" y="75565"/>
                  </a:lnTo>
                  <a:lnTo>
                    <a:pt x="1153588" y="166009"/>
                  </a:lnTo>
                  <a:lnTo>
                    <a:pt x="1139876" y="162213"/>
                  </a:lnTo>
                  <a:lnTo>
                    <a:pt x="1143554" y="148928"/>
                  </a:lnTo>
                  <a:cubicBezTo>
                    <a:pt x="1133685" y="157198"/>
                    <a:pt x="1122703" y="159660"/>
                    <a:pt x="1110610" y="156312"/>
                  </a:cubicBezTo>
                  <a:cubicBezTo>
                    <a:pt x="1105273" y="154835"/>
                    <a:pt x="1100574" y="152434"/>
                    <a:pt x="1096512" y="149109"/>
                  </a:cubicBezTo>
                  <a:cubicBezTo>
                    <a:pt x="1092451" y="145784"/>
                    <a:pt x="1089727" y="142264"/>
                    <a:pt x="1088341" y="138548"/>
                  </a:cubicBezTo>
                  <a:cubicBezTo>
                    <a:pt x="1086955" y="134834"/>
                    <a:pt x="1086429" y="130608"/>
                    <a:pt x="1086762" y="125871"/>
                  </a:cubicBezTo>
                  <a:cubicBezTo>
                    <a:pt x="1086971" y="122689"/>
                    <a:pt x="1087979" y="117833"/>
                    <a:pt x="1089786" y="111304"/>
                  </a:cubicBezTo>
                  <a:close/>
                  <a:moveTo>
                    <a:pt x="1014487" y="0"/>
                  </a:moveTo>
                  <a:lnTo>
                    <a:pt x="1030097" y="3052"/>
                  </a:lnTo>
                  <a:lnTo>
                    <a:pt x="1021179" y="48669"/>
                  </a:lnTo>
                  <a:cubicBezTo>
                    <a:pt x="1030114" y="41652"/>
                    <a:pt x="1040132" y="39229"/>
                    <a:pt x="1051233" y="41399"/>
                  </a:cubicBezTo>
                  <a:cubicBezTo>
                    <a:pt x="1058055" y="42733"/>
                    <a:pt x="1063719" y="45235"/>
                    <a:pt x="1068223" y="48908"/>
                  </a:cubicBezTo>
                  <a:cubicBezTo>
                    <a:pt x="1072728" y="52579"/>
                    <a:pt x="1075600" y="56997"/>
                    <a:pt x="1076842" y="62162"/>
                  </a:cubicBezTo>
                  <a:cubicBezTo>
                    <a:pt x="1078083" y="67327"/>
                    <a:pt x="1077822" y="74419"/>
                    <a:pt x="1076058" y="83439"/>
                  </a:cubicBezTo>
                  <a:lnTo>
                    <a:pt x="1064648" y="141804"/>
                  </a:lnTo>
                  <a:lnTo>
                    <a:pt x="1049037" y="138753"/>
                  </a:lnTo>
                  <a:lnTo>
                    <a:pt x="1060448" y="80387"/>
                  </a:lnTo>
                  <a:cubicBezTo>
                    <a:pt x="1061974" y="72582"/>
                    <a:pt x="1061394" y="66570"/>
                    <a:pt x="1058706" y="62354"/>
                  </a:cubicBezTo>
                  <a:cubicBezTo>
                    <a:pt x="1056019" y="58137"/>
                    <a:pt x="1051582" y="55423"/>
                    <a:pt x="1045396" y="54214"/>
                  </a:cubicBezTo>
                  <a:cubicBezTo>
                    <a:pt x="1040771" y="53310"/>
                    <a:pt x="1036185" y="53659"/>
                    <a:pt x="1031640" y="55262"/>
                  </a:cubicBezTo>
                  <a:cubicBezTo>
                    <a:pt x="1027095" y="56864"/>
                    <a:pt x="1023554" y="59548"/>
                    <a:pt x="1021017" y="63314"/>
                  </a:cubicBezTo>
                  <a:cubicBezTo>
                    <a:pt x="1018480" y="67079"/>
                    <a:pt x="1016505" y="72576"/>
                    <a:pt x="1015092" y="79803"/>
                  </a:cubicBezTo>
                  <a:lnTo>
                    <a:pt x="1005241" y="130190"/>
                  </a:lnTo>
                  <a:lnTo>
                    <a:pt x="989631" y="127139"/>
                  </a:lnTo>
                  <a:close/>
                  <a:moveTo>
                    <a:pt x="906632" y="42354"/>
                  </a:moveTo>
                  <a:cubicBezTo>
                    <a:pt x="910892" y="35221"/>
                    <a:pt x="916660" y="30187"/>
                    <a:pt x="923935" y="27253"/>
                  </a:cubicBezTo>
                  <a:cubicBezTo>
                    <a:pt x="931211" y="24319"/>
                    <a:pt x="938854" y="23344"/>
                    <a:pt x="946864" y="24329"/>
                  </a:cubicBezTo>
                  <a:cubicBezTo>
                    <a:pt x="956980" y="25572"/>
                    <a:pt x="964939" y="29148"/>
                    <a:pt x="970742" y="35054"/>
                  </a:cubicBezTo>
                  <a:cubicBezTo>
                    <a:pt x="976545" y="40961"/>
                    <a:pt x="979774" y="48733"/>
                    <a:pt x="980430" y="58369"/>
                  </a:cubicBezTo>
                  <a:lnTo>
                    <a:pt x="964790" y="58851"/>
                  </a:lnTo>
                  <a:cubicBezTo>
                    <a:pt x="964097" y="52415"/>
                    <a:pt x="962088" y="47390"/>
                    <a:pt x="958764" y="43776"/>
                  </a:cubicBezTo>
                  <a:cubicBezTo>
                    <a:pt x="955439" y="40162"/>
                    <a:pt x="951145" y="38032"/>
                    <a:pt x="945883" y="37385"/>
                  </a:cubicBezTo>
                  <a:cubicBezTo>
                    <a:pt x="937931" y="36407"/>
                    <a:pt x="931119" y="38464"/>
                    <a:pt x="925448" y="43554"/>
                  </a:cubicBezTo>
                  <a:cubicBezTo>
                    <a:pt x="919777" y="48644"/>
                    <a:pt x="916184" y="57357"/>
                    <a:pt x="914667" y="69695"/>
                  </a:cubicBezTo>
                  <a:cubicBezTo>
                    <a:pt x="913129" y="82208"/>
                    <a:pt x="914409" y="91594"/>
                    <a:pt x="918506" y="97856"/>
                  </a:cubicBezTo>
                  <a:cubicBezTo>
                    <a:pt x="922604" y="104117"/>
                    <a:pt x="928512" y="107722"/>
                    <a:pt x="936230" y="108671"/>
                  </a:cubicBezTo>
                  <a:cubicBezTo>
                    <a:pt x="942428" y="109433"/>
                    <a:pt x="947836" y="108168"/>
                    <a:pt x="952455" y="104877"/>
                  </a:cubicBezTo>
                  <a:cubicBezTo>
                    <a:pt x="957073" y="101588"/>
                    <a:pt x="960423" y="96063"/>
                    <a:pt x="962505" y="88306"/>
                  </a:cubicBezTo>
                  <a:lnTo>
                    <a:pt x="977780" y="92233"/>
                  </a:lnTo>
                  <a:cubicBezTo>
                    <a:pt x="974769" y="102724"/>
                    <a:pt x="969398" y="110566"/>
                    <a:pt x="961667" y="115759"/>
                  </a:cubicBezTo>
                  <a:cubicBezTo>
                    <a:pt x="953936" y="120952"/>
                    <a:pt x="944983" y="122923"/>
                    <a:pt x="934809" y="121673"/>
                  </a:cubicBezTo>
                  <a:cubicBezTo>
                    <a:pt x="922063" y="120105"/>
                    <a:pt x="912328" y="114680"/>
                    <a:pt x="905605" y="105395"/>
                  </a:cubicBezTo>
                  <a:cubicBezTo>
                    <a:pt x="898881" y="96111"/>
                    <a:pt x="896476" y="83692"/>
                    <a:pt x="898388" y="68139"/>
                  </a:cubicBezTo>
                  <a:cubicBezTo>
                    <a:pt x="899624" y="58082"/>
                    <a:pt x="902372" y="49487"/>
                    <a:pt x="906632" y="42354"/>
                  </a:cubicBezTo>
                  <a:close/>
                  <a:moveTo>
                    <a:pt x="769219" y="15217"/>
                  </a:moveTo>
                  <a:lnTo>
                    <a:pt x="783532" y="15470"/>
                  </a:lnTo>
                  <a:lnTo>
                    <a:pt x="783297" y="28811"/>
                  </a:lnTo>
                  <a:cubicBezTo>
                    <a:pt x="790370" y="18625"/>
                    <a:pt x="800416" y="13646"/>
                    <a:pt x="813433" y="13876"/>
                  </a:cubicBezTo>
                  <a:cubicBezTo>
                    <a:pt x="819088" y="13977"/>
                    <a:pt x="824268" y="15085"/>
                    <a:pt x="828974" y="17200"/>
                  </a:cubicBezTo>
                  <a:cubicBezTo>
                    <a:pt x="833679" y="19317"/>
                    <a:pt x="837181" y="22044"/>
                    <a:pt x="839479" y="25384"/>
                  </a:cubicBezTo>
                  <a:cubicBezTo>
                    <a:pt x="841777" y="28724"/>
                    <a:pt x="843357" y="32671"/>
                    <a:pt x="844219" y="37222"/>
                  </a:cubicBezTo>
                  <a:cubicBezTo>
                    <a:pt x="844756" y="40178"/>
                    <a:pt x="844959" y="45337"/>
                    <a:pt x="844829" y="52700"/>
                  </a:cubicBezTo>
                  <a:lnTo>
                    <a:pt x="843811" y="110394"/>
                  </a:lnTo>
                  <a:lnTo>
                    <a:pt x="827907" y="110114"/>
                  </a:lnTo>
                  <a:lnTo>
                    <a:pt x="828915" y="53037"/>
                  </a:lnTo>
                  <a:cubicBezTo>
                    <a:pt x="829030" y="46558"/>
                    <a:pt x="828496" y="41703"/>
                    <a:pt x="827316" y="38471"/>
                  </a:cubicBezTo>
                  <a:cubicBezTo>
                    <a:pt x="826136" y="35239"/>
                    <a:pt x="823988" y="32638"/>
                    <a:pt x="820870" y="30668"/>
                  </a:cubicBezTo>
                  <a:cubicBezTo>
                    <a:pt x="817753" y="28697"/>
                    <a:pt x="814073" y="27675"/>
                    <a:pt x="809832" y="27600"/>
                  </a:cubicBezTo>
                  <a:cubicBezTo>
                    <a:pt x="803059" y="27481"/>
                    <a:pt x="797175" y="29527"/>
                    <a:pt x="792181" y="33740"/>
                  </a:cubicBezTo>
                  <a:cubicBezTo>
                    <a:pt x="787186" y="37953"/>
                    <a:pt x="784583" y="46068"/>
                    <a:pt x="784371" y="58084"/>
                  </a:cubicBezTo>
                  <a:lnTo>
                    <a:pt x="783466" y="109329"/>
                  </a:lnTo>
                  <a:lnTo>
                    <a:pt x="767562" y="109047"/>
                  </a:lnTo>
                  <a:close/>
                  <a:moveTo>
                    <a:pt x="703231" y="121473"/>
                  </a:moveTo>
                  <a:lnTo>
                    <a:pt x="721320" y="120501"/>
                  </a:lnTo>
                  <a:lnTo>
                    <a:pt x="722291" y="138591"/>
                  </a:lnTo>
                  <a:lnTo>
                    <a:pt x="704202" y="139561"/>
                  </a:lnTo>
                  <a:close/>
                  <a:moveTo>
                    <a:pt x="686173" y="78981"/>
                  </a:moveTo>
                  <a:cubicBezTo>
                    <a:pt x="684823" y="81326"/>
                    <a:pt x="684223" y="83879"/>
                    <a:pt x="684371" y="86644"/>
                  </a:cubicBezTo>
                  <a:cubicBezTo>
                    <a:pt x="684598" y="90880"/>
                    <a:pt x="686391" y="94324"/>
                    <a:pt x="689749" y="96975"/>
                  </a:cubicBezTo>
                  <a:cubicBezTo>
                    <a:pt x="693106" y="99627"/>
                    <a:pt x="697873" y="100787"/>
                    <a:pt x="704050" y="100456"/>
                  </a:cubicBezTo>
                  <a:cubicBezTo>
                    <a:pt x="710168" y="100127"/>
                    <a:pt x="715537" y="98497"/>
                    <a:pt x="720159" y="95564"/>
                  </a:cubicBezTo>
                  <a:cubicBezTo>
                    <a:pt x="724780" y="92633"/>
                    <a:pt x="728084" y="88783"/>
                    <a:pt x="730070" y="84016"/>
                  </a:cubicBezTo>
                  <a:cubicBezTo>
                    <a:pt x="731583" y="80335"/>
                    <a:pt x="732152" y="74995"/>
                    <a:pt x="731776" y="67995"/>
                  </a:cubicBezTo>
                  <a:lnTo>
                    <a:pt x="731464" y="62171"/>
                  </a:lnTo>
                  <a:cubicBezTo>
                    <a:pt x="725825" y="64833"/>
                    <a:pt x="717285" y="67297"/>
                    <a:pt x="705843" y="69564"/>
                  </a:cubicBezTo>
                  <a:cubicBezTo>
                    <a:pt x="699364" y="70855"/>
                    <a:pt x="694803" y="72161"/>
                    <a:pt x="692160" y="73484"/>
                  </a:cubicBezTo>
                  <a:cubicBezTo>
                    <a:pt x="689517" y="74806"/>
                    <a:pt x="687521" y="76638"/>
                    <a:pt x="686173" y="78981"/>
                  </a:cubicBezTo>
                  <a:close/>
                  <a:moveTo>
                    <a:pt x="674027" y="29103"/>
                  </a:moveTo>
                  <a:cubicBezTo>
                    <a:pt x="677043" y="24841"/>
                    <a:pt x="681550" y="21444"/>
                    <a:pt x="687550" y="18909"/>
                  </a:cubicBezTo>
                  <a:cubicBezTo>
                    <a:pt x="693550" y="16375"/>
                    <a:pt x="700579" y="14892"/>
                    <a:pt x="708638" y="14459"/>
                  </a:cubicBezTo>
                  <a:cubicBezTo>
                    <a:pt x="716639" y="14030"/>
                    <a:pt x="723190" y="14622"/>
                    <a:pt x="728291" y="16236"/>
                  </a:cubicBezTo>
                  <a:cubicBezTo>
                    <a:pt x="733392" y="17850"/>
                    <a:pt x="737196" y="20020"/>
                    <a:pt x="739702" y="22747"/>
                  </a:cubicBezTo>
                  <a:cubicBezTo>
                    <a:pt x="742208" y="25474"/>
                    <a:pt x="744049" y="28988"/>
                    <a:pt x="745223" y="33292"/>
                  </a:cubicBezTo>
                  <a:cubicBezTo>
                    <a:pt x="745898" y="35969"/>
                    <a:pt x="746425" y="40838"/>
                    <a:pt x="746804" y="47897"/>
                  </a:cubicBezTo>
                  <a:lnTo>
                    <a:pt x="747940" y="69075"/>
                  </a:lnTo>
                  <a:cubicBezTo>
                    <a:pt x="748733" y="83840"/>
                    <a:pt x="749572" y="93160"/>
                    <a:pt x="750459" y="97036"/>
                  </a:cubicBezTo>
                  <a:cubicBezTo>
                    <a:pt x="751345" y="100912"/>
                    <a:pt x="752884" y="104590"/>
                    <a:pt x="755077" y="108071"/>
                  </a:cubicBezTo>
                  <a:lnTo>
                    <a:pt x="738488" y="108961"/>
                  </a:lnTo>
                  <a:cubicBezTo>
                    <a:pt x="736664" y="105756"/>
                    <a:pt x="735398" y="101959"/>
                    <a:pt x="734691" y="97572"/>
                  </a:cubicBezTo>
                  <a:cubicBezTo>
                    <a:pt x="729077" y="102888"/>
                    <a:pt x="723604" y="106722"/>
                    <a:pt x="718273" y="109073"/>
                  </a:cubicBezTo>
                  <a:cubicBezTo>
                    <a:pt x="712942" y="111423"/>
                    <a:pt x="707159" y="112767"/>
                    <a:pt x="700923" y="113101"/>
                  </a:cubicBezTo>
                  <a:cubicBezTo>
                    <a:pt x="690628" y="113654"/>
                    <a:pt x="682581" y="111564"/>
                    <a:pt x="676782" y="106830"/>
                  </a:cubicBezTo>
                  <a:cubicBezTo>
                    <a:pt x="670982" y="102098"/>
                    <a:pt x="667873" y="95818"/>
                    <a:pt x="667453" y="87995"/>
                  </a:cubicBezTo>
                  <a:cubicBezTo>
                    <a:pt x="667207" y="83406"/>
                    <a:pt x="668026" y="79159"/>
                    <a:pt x="669911" y="75252"/>
                  </a:cubicBezTo>
                  <a:cubicBezTo>
                    <a:pt x="671795" y="71347"/>
                    <a:pt x="674367" y="68155"/>
                    <a:pt x="677627" y="65679"/>
                  </a:cubicBezTo>
                  <a:cubicBezTo>
                    <a:pt x="680886" y="63204"/>
                    <a:pt x="684602" y="61264"/>
                    <a:pt x="688774" y="59861"/>
                  </a:cubicBezTo>
                  <a:cubicBezTo>
                    <a:pt x="691848" y="58869"/>
                    <a:pt x="696511" y="57823"/>
                    <a:pt x="702765" y="56720"/>
                  </a:cubicBezTo>
                  <a:cubicBezTo>
                    <a:pt x="715507" y="54502"/>
                    <a:pt x="724851" y="52172"/>
                    <a:pt x="730796" y="49729"/>
                  </a:cubicBezTo>
                  <a:cubicBezTo>
                    <a:pt x="730738" y="47549"/>
                    <a:pt x="730694" y="46165"/>
                    <a:pt x="730662" y="45578"/>
                  </a:cubicBezTo>
                  <a:cubicBezTo>
                    <a:pt x="730315" y="39106"/>
                    <a:pt x="728570" y="34628"/>
                    <a:pt x="725428" y="32142"/>
                  </a:cubicBezTo>
                  <a:cubicBezTo>
                    <a:pt x="721176" y="28771"/>
                    <a:pt x="715050" y="27300"/>
                    <a:pt x="707050" y="27730"/>
                  </a:cubicBezTo>
                  <a:cubicBezTo>
                    <a:pt x="699579" y="28130"/>
                    <a:pt x="694134" y="29736"/>
                    <a:pt x="690716" y="32544"/>
                  </a:cubicBezTo>
                  <a:cubicBezTo>
                    <a:pt x="687297" y="35353"/>
                    <a:pt x="684913" y="40127"/>
                    <a:pt x="683564" y="46866"/>
                  </a:cubicBezTo>
                  <a:lnTo>
                    <a:pt x="667920" y="45581"/>
                  </a:lnTo>
                  <a:cubicBezTo>
                    <a:pt x="668975" y="38858"/>
                    <a:pt x="671011" y="33365"/>
                    <a:pt x="674027" y="29103"/>
                  </a:cubicBezTo>
                  <a:close/>
                  <a:moveTo>
                    <a:pt x="581240" y="47824"/>
                  </a:moveTo>
                  <a:cubicBezTo>
                    <a:pt x="576786" y="54387"/>
                    <a:pt x="575315" y="63629"/>
                    <a:pt x="576827" y="75552"/>
                  </a:cubicBezTo>
                  <a:cubicBezTo>
                    <a:pt x="578337" y="87474"/>
                    <a:pt x="582070" y="96071"/>
                    <a:pt x="588023" y="101344"/>
                  </a:cubicBezTo>
                  <a:cubicBezTo>
                    <a:pt x="593977" y="106617"/>
                    <a:pt x="600899" y="108753"/>
                    <a:pt x="608788" y="107753"/>
                  </a:cubicBezTo>
                  <a:cubicBezTo>
                    <a:pt x="616620" y="106761"/>
                    <a:pt x="622758" y="102954"/>
                    <a:pt x="627204" y="96333"/>
                  </a:cubicBezTo>
                  <a:cubicBezTo>
                    <a:pt x="631650" y="89713"/>
                    <a:pt x="633099" y="80295"/>
                    <a:pt x="631551" y="68081"/>
                  </a:cubicBezTo>
                  <a:cubicBezTo>
                    <a:pt x="630091" y="56567"/>
                    <a:pt x="626370" y="48176"/>
                    <a:pt x="620388" y="42907"/>
                  </a:cubicBezTo>
                  <a:cubicBezTo>
                    <a:pt x="614405" y="37638"/>
                    <a:pt x="607527" y="35497"/>
                    <a:pt x="599754" y="36482"/>
                  </a:cubicBezTo>
                  <a:cubicBezTo>
                    <a:pt x="591865" y="37481"/>
                    <a:pt x="585693" y="41262"/>
                    <a:pt x="581240" y="47824"/>
                  </a:cubicBezTo>
                  <a:close/>
                  <a:moveTo>
                    <a:pt x="561349" y="54644"/>
                  </a:moveTo>
                  <a:cubicBezTo>
                    <a:pt x="562937" y="47955"/>
                    <a:pt x="565863" y="42233"/>
                    <a:pt x="570130" y="37476"/>
                  </a:cubicBezTo>
                  <a:cubicBezTo>
                    <a:pt x="577262" y="29564"/>
                    <a:pt x="586585" y="24878"/>
                    <a:pt x="598099" y="23419"/>
                  </a:cubicBezTo>
                  <a:cubicBezTo>
                    <a:pt x="610898" y="21797"/>
                    <a:pt x="621891" y="24664"/>
                    <a:pt x="631077" y="32022"/>
                  </a:cubicBezTo>
                  <a:cubicBezTo>
                    <a:pt x="640264" y="39378"/>
                    <a:pt x="645794" y="50450"/>
                    <a:pt x="647669" y="65236"/>
                  </a:cubicBezTo>
                  <a:cubicBezTo>
                    <a:pt x="649187" y="77217"/>
                    <a:pt x="648585" y="86869"/>
                    <a:pt x="645861" y="94191"/>
                  </a:cubicBezTo>
                  <a:cubicBezTo>
                    <a:pt x="643137" y="101514"/>
                    <a:pt x="638582" y="107511"/>
                    <a:pt x="632197" y="112180"/>
                  </a:cubicBezTo>
                  <a:cubicBezTo>
                    <a:pt x="625811" y="116849"/>
                    <a:pt x="618556" y="119698"/>
                    <a:pt x="610433" y="120728"/>
                  </a:cubicBezTo>
                  <a:cubicBezTo>
                    <a:pt x="597400" y="122380"/>
                    <a:pt x="586336" y="119536"/>
                    <a:pt x="577240" y="112198"/>
                  </a:cubicBezTo>
                  <a:cubicBezTo>
                    <a:pt x="568145" y="104859"/>
                    <a:pt x="562601" y="93328"/>
                    <a:pt x="560608" y="77607"/>
                  </a:cubicBezTo>
                  <a:cubicBezTo>
                    <a:pt x="559516" y="68987"/>
                    <a:pt x="559763" y="61332"/>
                    <a:pt x="561349" y="54644"/>
                  </a:cubicBezTo>
                  <a:close/>
                  <a:moveTo>
                    <a:pt x="474498" y="66164"/>
                  </a:moveTo>
                  <a:cubicBezTo>
                    <a:pt x="471001" y="72766"/>
                    <a:pt x="470490" y="82158"/>
                    <a:pt x="472967" y="94339"/>
                  </a:cubicBezTo>
                  <a:cubicBezTo>
                    <a:pt x="475361" y="106116"/>
                    <a:pt x="479634" y="114415"/>
                    <a:pt x="485784" y="119236"/>
                  </a:cubicBezTo>
                  <a:cubicBezTo>
                    <a:pt x="491934" y="124057"/>
                    <a:pt x="498387" y="125781"/>
                    <a:pt x="505141" y="124408"/>
                  </a:cubicBezTo>
                  <a:cubicBezTo>
                    <a:pt x="511953" y="123023"/>
                    <a:pt x="517174" y="119061"/>
                    <a:pt x="520804" y="112522"/>
                  </a:cubicBezTo>
                  <a:cubicBezTo>
                    <a:pt x="524434" y="105983"/>
                    <a:pt x="525087" y="96998"/>
                    <a:pt x="522764" y="85567"/>
                  </a:cubicBezTo>
                  <a:cubicBezTo>
                    <a:pt x="520205" y="72982"/>
                    <a:pt x="515902" y="64239"/>
                    <a:pt x="509856" y="59336"/>
                  </a:cubicBezTo>
                  <a:cubicBezTo>
                    <a:pt x="503809" y="54433"/>
                    <a:pt x="497235" y="52704"/>
                    <a:pt x="490135" y="54147"/>
                  </a:cubicBezTo>
                  <a:cubicBezTo>
                    <a:pt x="483207" y="55556"/>
                    <a:pt x="477995" y="59561"/>
                    <a:pt x="474498" y="66164"/>
                  </a:cubicBezTo>
                  <a:close/>
                  <a:moveTo>
                    <a:pt x="476784" y="19530"/>
                  </a:moveTo>
                  <a:lnTo>
                    <a:pt x="506746" y="13438"/>
                  </a:lnTo>
                  <a:lnTo>
                    <a:pt x="504721" y="3479"/>
                  </a:lnTo>
                  <a:lnTo>
                    <a:pt x="520222" y="328"/>
                  </a:lnTo>
                  <a:lnTo>
                    <a:pt x="522247" y="10286"/>
                  </a:lnTo>
                  <a:lnTo>
                    <a:pt x="534803" y="7734"/>
                  </a:lnTo>
                  <a:lnTo>
                    <a:pt x="537127" y="19165"/>
                  </a:lnTo>
                  <a:lnTo>
                    <a:pt x="524570" y="21717"/>
                  </a:lnTo>
                  <a:lnTo>
                    <a:pt x="546032" y="127276"/>
                  </a:lnTo>
                  <a:lnTo>
                    <a:pt x="531571" y="130217"/>
                  </a:lnTo>
                  <a:lnTo>
                    <a:pt x="529211" y="118613"/>
                  </a:lnTo>
                  <a:cubicBezTo>
                    <a:pt x="525235" y="128920"/>
                    <a:pt x="517590" y="135223"/>
                    <a:pt x="506275" y="137523"/>
                  </a:cubicBezTo>
                  <a:cubicBezTo>
                    <a:pt x="498943" y="139014"/>
                    <a:pt x="491792" y="138364"/>
                    <a:pt x="484822" y="135573"/>
                  </a:cubicBezTo>
                  <a:cubicBezTo>
                    <a:pt x="477852" y="132782"/>
                    <a:pt x="471942" y="128108"/>
                    <a:pt x="467092" y="121549"/>
                  </a:cubicBezTo>
                  <a:cubicBezTo>
                    <a:pt x="462242" y="114990"/>
                    <a:pt x="458860" y="107006"/>
                    <a:pt x="456947" y="97596"/>
                  </a:cubicBezTo>
                  <a:cubicBezTo>
                    <a:pt x="455081" y="88417"/>
                    <a:pt x="454918" y="79778"/>
                    <a:pt x="456457" y="71680"/>
                  </a:cubicBezTo>
                  <a:cubicBezTo>
                    <a:pt x="457997" y="63582"/>
                    <a:pt x="461422" y="56919"/>
                    <a:pt x="466731" y="51691"/>
                  </a:cubicBezTo>
                  <a:cubicBezTo>
                    <a:pt x="472041" y="46464"/>
                    <a:pt x="478477" y="43081"/>
                    <a:pt x="486039" y="41545"/>
                  </a:cubicBezTo>
                  <a:cubicBezTo>
                    <a:pt x="491581" y="40417"/>
                    <a:pt x="496755" y="40583"/>
                    <a:pt x="501560" y="42040"/>
                  </a:cubicBezTo>
                  <a:cubicBezTo>
                    <a:pt x="506365" y="43498"/>
                    <a:pt x="510506" y="45827"/>
                    <a:pt x="513982" y="49028"/>
                  </a:cubicBezTo>
                  <a:lnTo>
                    <a:pt x="509070" y="24869"/>
                  </a:lnTo>
                  <a:lnTo>
                    <a:pt x="479108" y="30960"/>
                  </a:lnTo>
                  <a:close/>
                  <a:moveTo>
                    <a:pt x="332160" y="105545"/>
                  </a:moveTo>
                  <a:cubicBezTo>
                    <a:pt x="329252" y="112546"/>
                    <a:pt x="329564" y="121420"/>
                    <a:pt x="333096" y="132165"/>
                  </a:cubicBezTo>
                  <a:cubicBezTo>
                    <a:pt x="336940" y="143862"/>
                    <a:pt x="342068" y="151633"/>
                    <a:pt x="348480" y="155479"/>
                  </a:cubicBezTo>
                  <a:cubicBezTo>
                    <a:pt x="354890" y="159325"/>
                    <a:pt x="361594" y="160098"/>
                    <a:pt x="368589" y="157799"/>
                  </a:cubicBezTo>
                  <a:cubicBezTo>
                    <a:pt x="375529" y="155518"/>
                    <a:pt x="380471" y="150933"/>
                    <a:pt x="383416" y="144042"/>
                  </a:cubicBezTo>
                  <a:cubicBezTo>
                    <a:pt x="386360" y="137153"/>
                    <a:pt x="385956" y="128000"/>
                    <a:pt x="382203" y="116582"/>
                  </a:cubicBezTo>
                  <a:cubicBezTo>
                    <a:pt x="378617" y="105669"/>
                    <a:pt x="373492" y="98237"/>
                    <a:pt x="366830" y="94288"/>
                  </a:cubicBezTo>
                  <a:cubicBezTo>
                    <a:pt x="360168" y="90339"/>
                    <a:pt x="353423" y="89486"/>
                    <a:pt x="346595" y="91731"/>
                  </a:cubicBezTo>
                  <a:cubicBezTo>
                    <a:pt x="339879" y="93938"/>
                    <a:pt x="335068" y="98542"/>
                    <a:pt x="332160" y="105545"/>
                  </a:cubicBezTo>
                  <a:close/>
                  <a:moveTo>
                    <a:pt x="322715" y="92231"/>
                  </a:moveTo>
                  <a:cubicBezTo>
                    <a:pt x="327275" y="86391"/>
                    <a:pt x="333502" y="82174"/>
                    <a:pt x="341392" y="79581"/>
                  </a:cubicBezTo>
                  <a:cubicBezTo>
                    <a:pt x="351914" y="76122"/>
                    <a:pt x="361986" y="77525"/>
                    <a:pt x="371611" y="83787"/>
                  </a:cubicBezTo>
                  <a:lnTo>
                    <a:pt x="368079" y="73042"/>
                  </a:lnTo>
                  <a:lnTo>
                    <a:pt x="382014" y="68462"/>
                  </a:lnTo>
                  <a:lnTo>
                    <a:pt x="407344" y="145526"/>
                  </a:lnTo>
                  <a:cubicBezTo>
                    <a:pt x="411906" y="159405"/>
                    <a:pt x="413725" y="169707"/>
                    <a:pt x="412803" y="176428"/>
                  </a:cubicBezTo>
                  <a:cubicBezTo>
                    <a:pt x="411881" y="183149"/>
                    <a:pt x="408907" y="189196"/>
                    <a:pt x="403882" y="194568"/>
                  </a:cubicBezTo>
                  <a:cubicBezTo>
                    <a:pt x="398858" y="199940"/>
                    <a:pt x="391868" y="204098"/>
                    <a:pt x="382914" y="207041"/>
                  </a:cubicBezTo>
                  <a:cubicBezTo>
                    <a:pt x="372281" y="210536"/>
                    <a:pt x="362903" y="210967"/>
                    <a:pt x="354783" y="208334"/>
                  </a:cubicBezTo>
                  <a:cubicBezTo>
                    <a:pt x="346662" y="205702"/>
                    <a:pt x="341132" y="199535"/>
                    <a:pt x="338192" y="189835"/>
                  </a:cubicBezTo>
                  <a:lnTo>
                    <a:pt x="353600" y="187189"/>
                  </a:lnTo>
                  <a:cubicBezTo>
                    <a:pt x="355706" y="191520"/>
                    <a:pt x="358498" y="194261"/>
                    <a:pt x="361977" y="195412"/>
                  </a:cubicBezTo>
                  <a:cubicBezTo>
                    <a:pt x="366646" y="196978"/>
                    <a:pt x="372227" y="196694"/>
                    <a:pt x="378719" y="194560"/>
                  </a:cubicBezTo>
                  <a:cubicBezTo>
                    <a:pt x="385715" y="192261"/>
                    <a:pt x="390655" y="189087"/>
                    <a:pt x="393541" y="185038"/>
                  </a:cubicBezTo>
                  <a:cubicBezTo>
                    <a:pt x="396427" y="180989"/>
                    <a:pt x="397714" y="176224"/>
                    <a:pt x="397402" y="170746"/>
                  </a:cubicBezTo>
                  <a:cubicBezTo>
                    <a:pt x="397174" y="167410"/>
                    <a:pt x="395412" y="160827"/>
                    <a:pt x="392119" y="150995"/>
                  </a:cubicBezTo>
                  <a:cubicBezTo>
                    <a:pt x="388072" y="160946"/>
                    <a:pt x="381124" y="167538"/>
                    <a:pt x="371274" y="170777"/>
                  </a:cubicBezTo>
                  <a:cubicBezTo>
                    <a:pt x="359017" y="174805"/>
                    <a:pt x="348078" y="173501"/>
                    <a:pt x="338455" y="166866"/>
                  </a:cubicBezTo>
                  <a:cubicBezTo>
                    <a:pt x="328833" y="160231"/>
                    <a:pt x="321989" y="150730"/>
                    <a:pt x="317924" y="138361"/>
                  </a:cubicBezTo>
                  <a:cubicBezTo>
                    <a:pt x="315128" y="129854"/>
                    <a:pt x="314088" y="121499"/>
                    <a:pt x="314802" y="113296"/>
                  </a:cubicBezTo>
                  <a:cubicBezTo>
                    <a:pt x="315516" y="105093"/>
                    <a:pt x="318154" y="98071"/>
                    <a:pt x="322715" y="92231"/>
                  </a:cubicBezTo>
                  <a:close/>
                  <a:moveTo>
                    <a:pt x="216181" y="129764"/>
                  </a:moveTo>
                  <a:lnTo>
                    <a:pt x="229366" y="124187"/>
                  </a:lnTo>
                  <a:lnTo>
                    <a:pt x="234563" y="136477"/>
                  </a:lnTo>
                  <a:cubicBezTo>
                    <a:pt x="236896" y="124297"/>
                    <a:pt x="244058" y="115671"/>
                    <a:pt x="256049" y="110600"/>
                  </a:cubicBezTo>
                  <a:cubicBezTo>
                    <a:pt x="261258" y="108397"/>
                    <a:pt x="266442" y="107308"/>
                    <a:pt x="271601" y="107333"/>
                  </a:cubicBezTo>
                  <a:cubicBezTo>
                    <a:pt x="276761" y="107357"/>
                    <a:pt x="281068" y="108430"/>
                    <a:pt x="284523" y="110550"/>
                  </a:cubicBezTo>
                  <a:cubicBezTo>
                    <a:pt x="287979" y="112671"/>
                    <a:pt x="291024" y="115637"/>
                    <a:pt x="293659" y="119447"/>
                  </a:cubicBezTo>
                  <a:cubicBezTo>
                    <a:pt x="295349" y="121931"/>
                    <a:pt x="297628" y="126564"/>
                    <a:pt x="300496" y="133346"/>
                  </a:cubicBezTo>
                  <a:lnTo>
                    <a:pt x="322973" y="186492"/>
                  </a:lnTo>
                  <a:lnTo>
                    <a:pt x="308324" y="192687"/>
                  </a:lnTo>
                  <a:lnTo>
                    <a:pt x="286087" y="140112"/>
                  </a:lnTo>
                  <a:cubicBezTo>
                    <a:pt x="283563" y="134143"/>
                    <a:pt x="281107" y="129921"/>
                    <a:pt x="278717" y="127446"/>
                  </a:cubicBezTo>
                  <a:cubicBezTo>
                    <a:pt x="276326" y="124970"/>
                    <a:pt x="273307" y="123465"/>
                    <a:pt x="269659" y="122930"/>
                  </a:cubicBezTo>
                  <a:cubicBezTo>
                    <a:pt x="266010" y="122394"/>
                    <a:pt x="262232" y="122953"/>
                    <a:pt x="258326" y="124604"/>
                  </a:cubicBezTo>
                  <a:cubicBezTo>
                    <a:pt x="252086" y="127243"/>
                    <a:pt x="247538" y="131501"/>
                    <a:pt x="244683" y="137378"/>
                  </a:cubicBezTo>
                  <a:cubicBezTo>
                    <a:pt x="241827" y="143256"/>
                    <a:pt x="242740" y="151728"/>
                    <a:pt x="247422" y="162797"/>
                  </a:cubicBezTo>
                  <a:lnTo>
                    <a:pt x="267386" y="210001"/>
                  </a:lnTo>
                  <a:lnTo>
                    <a:pt x="252736" y="216197"/>
                  </a:lnTo>
                  <a:close/>
                  <a:moveTo>
                    <a:pt x="143489" y="188395"/>
                  </a:moveTo>
                  <a:cubicBezTo>
                    <a:pt x="141644" y="196108"/>
                    <a:pt x="143536" y="205273"/>
                    <a:pt x="149165" y="215892"/>
                  </a:cubicBezTo>
                  <a:cubicBezTo>
                    <a:pt x="154795" y="226509"/>
                    <a:pt x="161326" y="233232"/>
                    <a:pt x="168759" y="236059"/>
                  </a:cubicBezTo>
                  <a:cubicBezTo>
                    <a:pt x="176192" y="238887"/>
                    <a:pt x="183422" y="238437"/>
                    <a:pt x="190448" y="234712"/>
                  </a:cubicBezTo>
                  <a:cubicBezTo>
                    <a:pt x="197423" y="231015"/>
                    <a:pt x="201819" y="225284"/>
                    <a:pt x="203637" y="217518"/>
                  </a:cubicBezTo>
                  <a:cubicBezTo>
                    <a:pt x="205455" y="209754"/>
                    <a:pt x="203480" y="200432"/>
                    <a:pt x="197713" y="189554"/>
                  </a:cubicBezTo>
                  <a:cubicBezTo>
                    <a:pt x="192277" y="179300"/>
                    <a:pt x="185829" y="172766"/>
                    <a:pt x="178370" y="169953"/>
                  </a:cubicBezTo>
                  <a:cubicBezTo>
                    <a:pt x="170911" y="167140"/>
                    <a:pt x="163720" y="167568"/>
                    <a:pt x="156797" y="171238"/>
                  </a:cubicBezTo>
                  <a:cubicBezTo>
                    <a:pt x="149771" y="174964"/>
                    <a:pt x="145335" y="180683"/>
                    <a:pt x="143489" y="188395"/>
                  </a:cubicBezTo>
                  <a:close/>
                  <a:moveTo>
                    <a:pt x="129438" y="182643"/>
                  </a:moveTo>
                  <a:cubicBezTo>
                    <a:pt x="133312" y="172721"/>
                    <a:pt x="140377" y="165041"/>
                    <a:pt x="150631" y="159605"/>
                  </a:cubicBezTo>
                  <a:cubicBezTo>
                    <a:pt x="162029" y="153562"/>
                    <a:pt x="173326" y="152357"/>
                    <a:pt x="184520" y="155991"/>
                  </a:cubicBezTo>
                  <a:cubicBezTo>
                    <a:pt x="195715" y="159624"/>
                    <a:pt x="204803" y="168025"/>
                    <a:pt x="211784" y="181194"/>
                  </a:cubicBezTo>
                  <a:cubicBezTo>
                    <a:pt x="217441" y="191863"/>
                    <a:pt x="220290" y="201105"/>
                    <a:pt x="220331" y="208918"/>
                  </a:cubicBezTo>
                  <a:cubicBezTo>
                    <a:pt x="220372" y="216730"/>
                    <a:pt x="218232" y="223950"/>
                    <a:pt x="213910" y="230575"/>
                  </a:cubicBezTo>
                  <a:cubicBezTo>
                    <a:pt x="209588" y="237201"/>
                    <a:pt x="203809" y="242431"/>
                    <a:pt x="196574" y="246267"/>
                  </a:cubicBezTo>
                  <a:cubicBezTo>
                    <a:pt x="184967" y="252421"/>
                    <a:pt x="173613" y="253673"/>
                    <a:pt x="162510" y="250024"/>
                  </a:cubicBezTo>
                  <a:cubicBezTo>
                    <a:pt x="151407" y="246375"/>
                    <a:pt x="142145" y="237550"/>
                    <a:pt x="134721" y="223549"/>
                  </a:cubicBezTo>
                  <a:cubicBezTo>
                    <a:pt x="126582" y="208194"/>
                    <a:pt x="124820" y="194559"/>
                    <a:pt x="129438" y="182643"/>
                  </a:cubicBezTo>
                  <a:close/>
                  <a:moveTo>
                    <a:pt x="126685" y="133493"/>
                  </a:moveTo>
                  <a:lnTo>
                    <a:pt x="141676" y="125546"/>
                  </a:lnTo>
                  <a:lnTo>
                    <a:pt x="170831" y="138094"/>
                  </a:lnTo>
                  <a:lnTo>
                    <a:pt x="154904" y="146538"/>
                  </a:lnTo>
                  <a:lnTo>
                    <a:pt x="139280" y="137818"/>
                  </a:lnTo>
                  <a:lnTo>
                    <a:pt x="137494" y="155767"/>
                  </a:lnTo>
                  <a:lnTo>
                    <a:pt x="121411" y="164295"/>
                  </a:lnTo>
                  <a:close/>
                  <a:moveTo>
                    <a:pt x="5806" y="215443"/>
                  </a:moveTo>
                  <a:cubicBezTo>
                    <a:pt x="10752" y="205787"/>
                    <a:pt x="17953" y="197751"/>
                    <a:pt x="27410" y="191334"/>
                  </a:cubicBezTo>
                  <a:cubicBezTo>
                    <a:pt x="38135" y="184056"/>
                    <a:pt x="49006" y="180668"/>
                    <a:pt x="60023" y="181166"/>
                  </a:cubicBezTo>
                  <a:cubicBezTo>
                    <a:pt x="71040" y="181664"/>
                    <a:pt x="81343" y="185886"/>
                    <a:pt x="90934" y="193830"/>
                  </a:cubicBezTo>
                  <a:lnTo>
                    <a:pt x="79200" y="206597"/>
                  </a:lnTo>
                  <a:cubicBezTo>
                    <a:pt x="71422" y="200484"/>
                    <a:pt x="63961" y="197252"/>
                    <a:pt x="56818" y="196902"/>
                  </a:cubicBezTo>
                  <a:cubicBezTo>
                    <a:pt x="49675" y="196552"/>
                    <a:pt x="42520" y="198809"/>
                    <a:pt x="35354" y="203671"/>
                  </a:cubicBezTo>
                  <a:cubicBezTo>
                    <a:pt x="27116" y="209260"/>
                    <a:pt x="21569" y="215908"/>
                    <a:pt x="18716" y="223610"/>
                  </a:cubicBezTo>
                  <a:cubicBezTo>
                    <a:pt x="15862" y="231313"/>
                    <a:pt x="15572" y="239252"/>
                    <a:pt x="17844" y="247428"/>
                  </a:cubicBezTo>
                  <a:cubicBezTo>
                    <a:pt x="20117" y="255604"/>
                    <a:pt x="23651" y="263226"/>
                    <a:pt x="28448" y="270294"/>
                  </a:cubicBezTo>
                  <a:cubicBezTo>
                    <a:pt x="34633" y="279411"/>
                    <a:pt x="41361" y="286468"/>
                    <a:pt x="48632" y="291465"/>
                  </a:cubicBezTo>
                  <a:cubicBezTo>
                    <a:pt x="55903" y="296463"/>
                    <a:pt x="63483" y="298742"/>
                    <a:pt x="71371" y="298301"/>
                  </a:cubicBezTo>
                  <a:cubicBezTo>
                    <a:pt x="79260" y="297861"/>
                    <a:pt x="86470" y="295424"/>
                    <a:pt x="93002" y="290992"/>
                  </a:cubicBezTo>
                  <a:cubicBezTo>
                    <a:pt x="100948" y="285601"/>
                    <a:pt x="106121" y="278745"/>
                    <a:pt x="108520" y="270425"/>
                  </a:cubicBezTo>
                  <a:cubicBezTo>
                    <a:pt x="110920" y="262105"/>
                    <a:pt x="110035" y="252774"/>
                    <a:pt x="105865" y="242433"/>
                  </a:cubicBezTo>
                  <a:lnTo>
                    <a:pt x="122482" y="236390"/>
                  </a:lnTo>
                  <a:cubicBezTo>
                    <a:pt x="127414" y="250059"/>
                    <a:pt x="128092" y="262573"/>
                    <a:pt x="124517" y="273934"/>
                  </a:cubicBezTo>
                  <a:cubicBezTo>
                    <a:pt x="120941" y="285295"/>
                    <a:pt x="113572" y="294763"/>
                    <a:pt x="102409" y="302337"/>
                  </a:cubicBezTo>
                  <a:cubicBezTo>
                    <a:pt x="90855" y="310177"/>
                    <a:pt x="79863" y="314199"/>
                    <a:pt x="69432" y="314407"/>
                  </a:cubicBezTo>
                  <a:cubicBezTo>
                    <a:pt x="59001" y="314615"/>
                    <a:pt x="48870" y="311540"/>
                    <a:pt x="39039" y="305183"/>
                  </a:cubicBezTo>
                  <a:cubicBezTo>
                    <a:pt x="29207" y="298825"/>
                    <a:pt x="20819" y="290528"/>
                    <a:pt x="13872" y="280291"/>
                  </a:cubicBezTo>
                  <a:cubicBezTo>
                    <a:pt x="6298" y="269128"/>
                    <a:pt x="1823" y="257943"/>
                    <a:pt x="449" y="246737"/>
                  </a:cubicBezTo>
                  <a:cubicBezTo>
                    <a:pt x="-925" y="235531"/>
                    <a:pt x="861" y="225100"/>
                    <a:pt x="5806" y="215443"/>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40" name="TextBox 39">
              <a:extLst>
                <a:ext uri="{FF2B5EF4-FFF2-40B4-BE49-F238E27FC236}">
                  <a16:creationId xmlns:a16="http://schemas.microsoft.com/office/drawing/2014/main" id="{E1AA9368-486D-4027-8B1C-6C365532389F}"/>
                </a:ext>
              </a:extLst>
            </p:cNvPr>
            <p:cNvSpPr txBox="1">
              <a:spLocks noChangeAspect="1"/>
            </p:cNvSpPr>
            <p:nvPr>
              <p:custDataLst>
                <p:tags r:id="rId2"/>
              </p:custDataLst>
            </p:nvPr>
          </p:nvSpPr>
          <p:spPr>
            <a:xfrm rot="19180310">
              <a:off x="8475978" y="4295343"/>
              <a:ext cx="311199" cy="457546"/>
            </a:xfrm>
            <a:custGeom>
              <a:avLst/>
              <a:gdLst/>
              <a:ahLst/>
              <a:cxnLst/>
              <a:rect l="l" t="t" r="r" b="b"/>
              <a:pathLst>
                <a:path w="311199" h="457546">
                  <a:moveTo>
                    <a:pt x="235689" y="386051"/>
                  </a:moveTo>
                  <a:cubicBezTo>
                    <a:pt x="231010" y="380442"/>
                    <a:pt x="225198" y="377292"/>
                    <a:pt x="218255" y="376601"/>
                  </a:cubicBezTo>
                  <a:cubicBezTo>
                    <a:pt x="211311" y="375911"/>
                    <a:pt x="204525" y="377985"/>
                    <a:pt x="197898" y="382824"/>
                  </a:cubicBezTo>
                  <a:lnTo>
                    <a:pt x="231466" y="423062"/>
                  </a:lnTo>
                  <a:cubicBezTo>
                    <a:pt x="237074" y="417463"/>
                    <a:pt x="240338" y="412132"/>
                    <a:pt x="241256" y="407070"/>
                  </a:cubicBezTo>
                  <a:cubicBezTo>
                    <a:pt x="242715" y="399255"/>
                    <a:pt x="240859" y="392249"/>
                    <a:pt x="235689" y="386051"/>
                  </a:cubicBezTo>
                  <a:close/>
                  <a:moveTo>
                    <a:pt x="245619" y="377538"/>
                  </a:moveTo>
                  <a:cubicBezTo>
                    <a:pt x="253657" y="387174"/>
                    <a:pt x="256944" y="397781"/>
                    <a:pt x="255479" y="409360"/>
                  </a:cubicBezTo>
                  <a:cubicBezTo>
                    <a:pt x="254014" y="420938"/>
                    <a:pt x="247333" y="431690"/>
                    <a:pt x="235436" y="441616"/>
                  </a:cubicBezTo>
                  <a:cubicBezTo>
                    <a:pt x="234711" y="442219"/>
                    <a:pt x="233607" y="443102"/>
                    <a:pt x="232122" y="444265"/>
                  </a:cubicBezTo>
                  <a:lnTo>
                    <a:pt x="187289" y="390523"/>
                  </a:lnTo>
                  <a:cubicBezTo>
                    <a:pt x="179751" y="397580"/>
                    <a:pt x="175556" y="404876"/>
                    <a:pt x="174708" y="412411"/>
                  </a:cubicBezTo>
                  <a:cubicBezTo>
                    <a:pt x="173860" y="419947"/>
                    <a:pt x="175945" y="426723"/>
                    <a:pt x="180964" y="432739"/>
                  </a:cubicBezTo>
                  <a:cubicBezTo>
                    <a:pt x="184701" y="437218"/>
                    <a:pt x="189065" y="440059"/>
                    <a:pt x="194060" y="441264"/>
                  </a:cubicBezTo>
                  <a:cubicBezTo>
                    <a:pt x="199053" y="442468"/>
                    <a:pt x="204902" y="441846"/>
                    <a:pt x="211607" y="439399"/>
                  </a:cubicBezTo>
                  <a:lnTo>
                    <a:pt x="220575" y="453322"/>
                  </a:lnTo>
                  <a:cubicBezTo>
                    <a:pt x="211541" y="457483"/>
                    <a:pt x="202742" y="458570"/>
                    <a:pt x="194180" y="456583"/>
                  </a:cubicBezTo>
                  <a:cubicBezTo>
                    <a:pt x="185618" y="454596"/>
                    <a:pt x="177846" y="449418"/>
                    <a:pt x="170865" y="441050"/>
                  </a:cubicBezTo>
                  <a:cubicBezTo>
                    <a:pt x="162073" y="430510"/>
                    <a:pt x="158346" y="419444"/>
                    <a:pt x="159686" y="407854"/>
                  </a:cubicBezTo>
                  <a:cubicBezTo>
                    <a:pt x="161027" y="396264"/>
                    <a:pt x="167555" y="385582"/>
                    <a:pt x="179271" y="375807"/>
                  </a:cubicBezTo>
                  <a:cubicBezTo>
                    <a:pt x="191395" y="365693"/>
                    <a:pt x="203408" y="360966"/>
                    <a:pt x="215311" y="361624"/>
                  </a:cubicBezTo>
                  <a:cubicBezTo>
                    <a:pt x="227214" y="362281"/>
                    <a:pt x="237317" y="367585"/>
                    <a:pt x="245619" y="377538"/>
                  </a:cubicBezTo>
                  <a:close/>
                  <a:moveTo>
                    <a:pt x="17520" y="166253"/>
                  </a:moveTo>
                  <a:lnTo>
                    <a:pt x="22125" y="183774"/>
                  </a:lnTo>
                  <a:lnTo>
                    <a:pt x="4604" y="188378"/>
                  </a:lnTo>
                  <a:lnTo>
                    <a:pt x="0" y="170857"/>
                  </a:lnTo>
                  <a:close/>
                  <a:moveTo>
                    <a:pt x="191937" y="307904"/>
                  </a:moveTo>
                  <a:lnTo>
                    <a:pt x="199942" y="319772"/>
                  </a:lnTo>
                  <a:lnTo>
                    <a:pt x="188147" y="327727"/>
                  </a:lnTo>
                  <a:cubicBezTo>
                    <a:pt x="195709" y="327033"/>
                    <a:pt x="201233" y="327375"/>
                    <a:pt x="204721" y="328753"/>
                  </a:cubicBezTo>
                  <a:cubicBezTo>
                    <a:pt x="208208" y="330131"/>
                    <a:pt x="210990" y="332358"/>
                    <a:pt x="213066" y="335435"/>
                  </a:cubicBezTo>
                  <a:cubicBezTo>
                    <a:pt x="216064" y="339880"/>
                    <a:pt x="217695" y="345352"/>
                    <a:pt x="217959" y="351854"/>
                  </a:cubicBezTo>
                  <a:lnTo>
                    <a:pt x="202660" y="355564"/>
                  </a:lnTo>
                  <a:cubicBezTo>
                    <a:pt x="202391" y="351056"/>
                    <a:pt x="201169" y="347190"/>
                    <a:pt x="198996" y="343967"/>
                  </a:cubicBezTo>
                  <a:cubicBezTo>
                    <a:pt x="197051" y="341086"/>
                    <a:pt x="194438" y="339082"/>
                    <a:pt x="191156" y="337955"/>
                  </a:cubicBezTo>
                  <a:cubicBezTo>
                    <a:pt x="187875" y="336830"/>
                    <a:pt x="184365" y="336817"/>
                    <a:pt x="180630" y="337915"/>
                  </a:cubicBezTo>
                  <a:cubicBezTo>
                    <a:pt x="174953" y="339613"/>
                    <a:pt x="169330" y="342339"/>
                    <a:pt x="163763" y="346094"/>
                  </a:cubicBezTo>
                  <a:lnTo>
                    <a:pt x="123031" y="373570"/>
                  </a:lnTo>
                  <a:lnTo>
                    <a:pt x="114136" y="360383"/>
                  </a:lnTo>
                  <a:close/>
                  <a:moveTo>
                    <a:pt x="265890" y="348314"/>
                  </a:moveTo>
                  <a:lnTo>
                    <a:pt x="276758" y="361342"/>
                  </a:lnTo>
                  <a:lnTo>
                    <a:pt x="270495" y="392459"/>
                  </a:lnTo>
                  <a:lnTo>
                    <a:pt x="258948" y="378617"/>
                  </a:lnTo>
                  <a:lnTo>
                    <a:pt x="264256" y="361529"/>
                  </a:lnTo>
                  <a:lnTo>
                    <a:pt x="246324" y="363485"/>
                  </a:lnTo>
                  <a:lnTo>
                    <a:pt x="234664" y="349507"/>
                  </a:lnTo>
                  <a:close/>
                  <a:moveTo>
                    <a:pt x="123069" y="217585"/>
                  </a:moveTo>
                  <a:cubicBezTo>
                    <a:pt x="115520" y="215153"/>
                    <a:pt x="106238" y="216337"/>
                    <a:pt x="95219" y="221134"/>
                  </a:cubicBezTo>
                  <a:cubicBezTo>
                    <a:pt x="84200" y="225932"/>
                    <a:pt x="76996" y="231928"/>
                    <a:pt x="73607" y="239123"/>
                  </a:cubicBezTo>
                  <a:cubicBezTo>
                    <a:pt x="70218" y="246316"/>
                    <a:pt x="70111" y="253560"/>
                    <a:pt x="73286" y="260852"/>
                  </a:cubicBezTo>
                  <a:cubicBezTo>
                    <a:pt x="76437" y="268089"/>
                    <a:pt x="81814" y="272913"/>
                    <a:pt x="89417" y="275320"/>
                  </a:cubicBezTo>
                  <a:cubicBezTo>
                    <a:pt x="97019" y="277729"/>
                    <a:pt x="106465" y="276475"/>
                    <a:pt x="117754" y="271560"/>
                  </a:cubicBezTo>
                  <a:cubicBezTo>
                    <a:pt x="128394" y="266926"/>
                    <a:pt x="135403" y="260999"/>
                    <a:pt x="138781" y="253778"/>
                  </a:cubicBezTo>
                  <a:cubicBezTo>
                    <a:pt x="142158" y="246557"/>
                    <a:pt x="142282" y="239354"/>
                    <a:pt x="139154" y="232170"/>
                  </a:cubicBezTo>
                  <a:cubicBezTo>
                    <a:pt x="135980" y="224879"/>
                    <a:pt x="130618" y="220017"/>
                    <a:pt x="123069" y="217585"/>
                  </a:cubicBezTo>
                  <a:close/>
                  <a:moveTo>
                    <a:pt x="129883" y="204016"/>
                  </a:moveTo>
                  <a:cubicBezTo>
                    <a:pt x="139479" y="208641"/>
                    <a:pt x="146593" y="216273"/>
                    <a:pt x="151226" y="226914"/>
                  </a:cubicBezTo>
                  <a:cubicBezTo>
                    <a:pt x="156377" y="238742"/>
                    <a:pt x="156711" y="250098"/>
                    <a:pt x="152229" y="260981"/>
                  </a:cubicBezTo>
                  <a:cubicBezTo>
                    <a:pt x="147748" y="271864"/>
                    <a:pt x="138674" y="280280"/>
                    <a:pt x="125010" y="286231"/>
                  </a:cubicBezTo>
                  <a:cubicBezTo>
                    <a:pt x="113937" y="291052"/>
                    <a:pt x="104504" y="293184"/>
                    <a:pt x="96711" y="292625"/>
                  </a:cubicBezTo>
                  <a:cubicBezTo>
                    <a:pt x="88918" y="292067"/>
                    <a:pt x="81884" y="289379"/>
                    <a:pt x="75610" y="284561"/>
                  </a:cubicBezTo>
                  <a:cubicBezTo>
                    <a:pt x="69336" y="279744"/>
                    <a:pt x="64565" y="273581"/>
                    <a:pt x="61295" y="266072"/>
                  </a:cubicBezTo>
                  <a:cubicBezTo>
                    <a:pt x="56050" y="254028"/>
                    <a:pt x="55673" y="242610"/>
                    <a:pt x="60163" y="231821"/>
                  </a:cubicBezTo>
                  <a:cubicBezTo>
                    <a:pt x="64653" y="221031"/>
                    <a:pt x="74163" y="212473"/>
                    <a:pt x="88692" y="206146"/>
                  </a:cubicBezTo>
                  <a:cubicBezTo>
                    <a:pt x="104626" y="199207"/>
                    <a:pt x="118356" y="198498"/>
                    <a:pt x="129883" y="204016"/>
                  </a:cubicBezTo>
                  <a:close/>
                  <a:moveTo>
                    <a:pt x="62285" y="145718"/>
                  </a:moveTo>
                  <a:cubicBezTo>
                    <a:pt x="60457" y="143397"/>
                    <a:pt x="58258" y="141812"/>
                    <a:pt x="55690" y="140964"/>
                  </a:cubicBezTo>
                  <a:cubicBezTo>
                    <a:pt x="53123" y="140116"/>
                    <a:pt x="50499" y="140044"/>
                    <a:pt x="47822" y="140748"/>
                  </a:cubicBezTo>
                  <a:cubicBezTo>
                    <a:pt x="43719" y="141826"/>
                    <a:pt x="40709" y="144277"/>
                    <a:pt x="38790" y="148100"/>
                  </a:cubicBezTo>
                  <a:cubicBezTo>
                    <a:pt x="36871" y="151924"/>
                    <a:pt x="36697" y="156828"/>
                    <a:pt x="38270" y="162810"/>
                  </a:cubicBezTo>
                  <a:cubicBezTo>
                    <a:pt x="39826" y="168736"/>
                    <a:pt x="42508" y="173666"/>
                    <a:pt x="46313" y="177599"/>
                  </a:cubicBezTo>
                  <a:cubicBezTo>
                    <a:pt x="50118" y="181533"/>
                    <a:pt x="54556" y="183991"/>
                    <a:pt x="59626" y="184974"/>
                  </a:cubicBezTo>
                  <a:cubicBezTo>
                    <a:pt x="63536" y="185713"/>
                    <a:pt x="68881" y="185191"/>
                    <a:pt x="75661" y="183410"/>
                  </a:cubicBezTo>
                  <a:lnTo>
                    <a:pt x="81302" y="181927"/>
                  </a:lnTo>
                  <a:cubicBezTo>
                    <a:pt x="77556" y="176943"/>
                    <a:pt x="73417" y="169076"/>
                    <a:pt x="68888" y="158328"/>
                  </a:cubicBezTo>
                  <a:cubicBezTo>
                    <a:pt x="66314" y="152243"/>
                    <a:pt x="64113" y="148040"/>
                    <a:pt x="62285" y="145718"/>
                  </a:cubicBezTo>
                  <a:close/>
                  <a:moveTo>
                    <a:pt x="284616" y="329240"/>
                  </a:moveTo>
                  <a:cubicBezTo>
                    <a:pt x="286956" y="332045"/>
                    <a:pt x="288924" y="336886"/>
                    <a:pt x="290518" y="343764"/>
                  </a:cubicBezTo>
                  <a:cubicBezTo>
                    <a:pt x="291388" y="347565"/>
                    <a:pt x="292483" y="350257"/>
                    <a:pt x="293804" y="351841"/>
                  </a:cubicBezTo>
                  <a:cubicBezTo>
                    <a:pt x="296105" y="354600"/>
                    <a:pt x="299451" y="354610"/>
                    <a:pt x="303840" y="351869"/>
                  </a:cubicBezTo>
                  <a:lnTo>
                    <a:pt x="311199" y="360691"/>
                  </a:lnTo>
                  <a:cubicBezTo>
                    <a:pt x="300658" y="369024"/>
                    <a:pt x="291803" y="368892"/>
                    <a:pt x="284632" y="360297"/>
                  </a:cubicBezTo>
                  <a:cubicBezTo>
                    <a:pt x="282255" y="357447"/>
                    <a:pt x="280390" y="352636"/>
                    <a:pt x="279036" y="345864"/>
                  </a:cubicBezTo>
                  <a:cubicBezTo>
                    <a:pt x="278136" y="341474"/>
                    <a:pt x="277101" y="338578"/>
                    <a:pt x="275931" y="337175"/>
                  </a:cubicBezTo>
                  <a:cubicBezTo>
                    <a:pt x="272987" y="333647"/>
                    <a:pt x="269404" y="333721"/>
                    <a:pt x="265183" y="337396"/>
                  </a:cubicBezTo>
                  <a:lnTo>
                    <a:pt x="257654" y="328371"/>
                  </a:lnTo>
                  <a:cubicBezTo>
                    <a:pt x="262231" y="324477"/>
                    <a:pt x="267010" y="322619"/>
                    <a:pt x="271992" y="322797"/>
                  </a:cubicBezTo>
                  <a:cubicBezTo>
                    <a:pt x="276974" y="322976"/>
                    <a:pt x="281182" y="325123"/>
                    <a:pt x="284616" y="329240"/>
                  </a:cubicBezTo>
                  <a:close/>
                  <a:moveTo>
                    <a:pt x="102088" y="118996"/>
                  </a:moveTo>
                  <a:cubicBezTo>
                    <a:pt x="106871" y="121089"/>
                    <a:pt x="111110" y="124817"/>
                    <a:pt x="114804" y="130182"/>
                  </a:cubicBezTo>
                  <a:cubicBezTo>
                    <a:pt x="118497" y="135545"/>
                    <a:pt x="121370" y="142130"/>
                    <a:pt x="123421" y="149936"/>
                  </a:cubicBezTo>
                  <a:cubicBezTo>
                    <a:pt x="125457" y="157685"/>
                    <a:pt x="126200" y="164220"/>
                    <a:pt x="125649" y="169543"/>
                  </a:cubicBezTo>
                  <a:cubicBezTo>
                    <a:pt x="125099" y="174865"/>
                    <a:pt x="123742" y="179029"/>
                    <a:pt x="121577" y="182033"/>
                  </a:cubicBezTo>
                  <a:cubicBezTo>
                    <a:pt x="119412" y="185039"/>
                    <a:pt x="116342" y="187551"/>
                    <a:pt x="112366" y="189571"/>
                  </a:cubicBezTo>
                  <a:cubicBezTo>
                    <a:pt x="109879" y="190773"/>
                    <a:pt x="105217" y="192272"/>
                    <a:pt x="98381" y="194068"/>
                  </a:cubicBezTo>
                  <a:lnTo>
                    <a:pt x="77869" y="199459"/>
                  </a:lnTo>
                  <a:cubicBezTo>
                    <a:pt x="63568" y="203217"/>
                    <a:pt x="54609" y="205921"/>
                    <a:pt x="50992" y="207572"/>
                  </a:cubicBezTo>
                  <a:cubicBezTo>
                    <a:pt x="47375" y="209223"/>
                    <a:pt x="44084" y="211474"/>
                    <a:pt x="41117" y="214324"/>
                  </a:cubicBezTo>
                  <a:lnTo>
                    <a:pt x="36895" y="198257"/>
                  </a:lnTo>
                  <a:cubicBezTo>
                    <a:pt x="39666" y="195823"/>
                    <a:pt x="43129" y="193817"/>
                    <a:pt x="47282" y="192238"/>
                  </a:cubicBezTo>
                  <a:cubicBezTo>
                    <a:pt x="40942" y="187813"/>
                    <a:pt x="36082" y="183228"/>
                    <a:pt x="32703" y="178481"/>
                  </a:cubicBezTo>
                  <a:cubicBezTo>
                    <a:pt x="29323" y="173735"/>
                    <a:pt x="26841" y="168342"/>
                    <a:pt x="25254" y="162303"/>
                  </a:cubicBezTo>
                  <a:cubicBezTo>
                    <a:pt x="22633" y="152331"/>
                    <a:pt x="23055" y="144028"/>
                    <a:pt x="26519" y="137392"/>
                  </a:cubicBezTo>
                  <a:cubicBezTo>
                    <a:pt x="29984" y="130756"/>
                    <a:pt x="35504" y="126442"/>
                    <a:pt x="43082" y="124451"/>
                  </a:cubicBezTo>
                  <a:cubicBezTo>
                    <a:pt x="47527" y="123283"/>
                    <a:pt x="51852" y="123228"/>
                    <a:pt x="56058" y="124285"/>
                  </a:cubicBezTo>
                  <a:cubicBezTo>
                    <a:pt x="60265" y="125341"/>
                    <a:pt x="63909" y="127216"/>
                    <a:pt x="66992" y="129908"/>
                  </a:cubicBezTo>
                  <a:cubicBezTo>
                    <a:pt x="70076" y="132601"/>
                    <a:pt x="72726" y="135848"/>
                    <a:pt x="74944" y="139651"/>
                  </a:cubicBezTo>
                  <a:cubicBezTo>
                    <a:pt x="76535" y="142461"/>
                    <a:pt x="78502" y="146817"/>
                    <a:pt x="80844" y="152719"/>
                  </a:cubicBezTo>
                  <a:cubicBezTo>
                    <a:pt x="85590" y="164751"/>
                    <a:pt x="89760" y="173431"/>
                    <a:pt x="93352" y="178760"/>
                  </a:cubicBezTo>
                  <a:cubicBezTo>
                    <a:pt x="95475" y="178264"/>
                    <a:pt x="96822" y="177940"/>
                    <a:pt x="97392" y="177791"/>
                  </a:cubicBezTo>
                  <a:cubicBezTo>
                    <a:pt x="103659" y="176144"/>
                    <a:pt x="107693" y="173530"/>
                    <a:pt x="109494" y="169951"/>
                  </a:cubicBezTo>
                  <a:cubicBezTo>
                    <a:pt x="111936" y="165106"/>
                    <a:pt x="112139" y="158809"/>
                    <a:pt x="110102" y="151060"/>
                  </a:cubicBezTo>
                  <a:cubicBezTo>
                    <a:pt x="108201" y="143825"/>
                    <a:pt x="105530" y="138816"/>
                    <a:pt x="102089" y="136035"/>
                  </a:cubicBezTo>
                  <a:cubicBezTo>
                    <a:pt x="98647" y="133255"/>
                    <a:pt x="93490" y="131884"/>
                    <a:pt x="86618" y="131923"/>
                  </a:cubicBezTo>
                  <a:lnTo>
                    <a:pt x="84716" y="116342"/>
                  </a:lnTo>
                  <a:cubicBezTo>
                    <a:pt x="91514" y="116018"/>
                    <a:pt x="97304" y="116902"/>
                    <a:pt x="102088" y="118996"/>
                  </a:cubicBezTo>
                  <a:close/>
                  <a:moveTo>
                    <a:pt x="134688" y="0"/>
                  </a:moveTo>
                  <a:lnTo>
                    <a:pt x="143775" y="102279"/>
                  </a:lnTo>
                  <a:lnTo>
                    <a:pt x="128548" y="103632"/>
                  </a:lnTo>
                  <a:lnTo>
                    <a:pt x="124755" y="60942"/>
                  </a:lnTo>
                  <a:lnTo>
                    <a:pt x="10945" y="71054"/>
                  </a:lnTo>
                  <a:lnTo>
                    <a:pt x="9428" y="53978"/>
                  </a:lnTo>
                  <a:lnTo>
                    <a:pt x="123238" y="43867"/>
                  </a:lnTo>
                  <a:lnTo>
                    <a:pt x="119461" y="135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41" name="TextBox 40">
              <a:extLst>
                <a:ext uri="{FF2B5EF4-FFF2-40B4-BE49-F238E27FC236}">
                  <a16:creationId xmlns:a16="http://schemas.microsoft.com/office/drawing/2014/main" id="{7DECE751-DB0B-4A29-9E7D-972A8A22AF30}"/>
                </a:ext>
              </a:extLst>
            </p:cNvPr>
            <p:cNvSpPr txBox="1">
              <a:spLocks noChangeAspect="1"/>
            </p:cNvSpPr>
            <p:nvPr>
              <p:custDataLst>
                <p:tags r:id="rId3"/>
              </p:custDataLst>
            </p:nvPr>
          </p:nvSpPr>
          <p:spPr>
            <a:xfrm rot="505702">
              <a:off x="7825845" y="3579138"/>
              <a:ext cx="409862" cy="588471"/>
            </a:xfrm>
            <a:custGeom>
              <a:avLst/>
              <a:gdLst/>
              <a:ahLst/>
              <a:cxnLst/>
              <a:rect l="l" t="t" r="r" b="b"/>
              <a:pathLst>
                <a:path w="409862" h="588471">
                  <a:moveTo>
                    <a:pt x="375558" y="504222"/>
                  </a:moveTo>
                  <a:lnTo>
                    <a:pt x="388202" y="513873"/>
                  </a:lnTo>
                  <a:lnTo>
                    <a:pt x="331262" y="588471"/>
                  </a:lnTo>
                  <a:lnTo>
                    <a:pt x="318618" y="578820"/>
                  </a:lnTo>
                  <a:close/>
                  <a:moveTo>
                    <a:pt x="397218" y="475844"/>
                  </a:moveTo>
                  <a:lnTo>
                    <a:pt x="409862" y="485495"/>
                  </a:lnTo>
                  <a:lnTo>
                    <a:pt x="398764" y="500035"/>
                  </a:lnTo>
                  <a:lnTo>
                    <a:pt x="386120" y="490385"/>
                  </a:lnTo>
                  <a:close/>
                  <a:moveTo>
                    <a:pt x="300409" y="467433"/>
                  </a:moveTo>
                  <a:cubicBezTo>
                    <a:pt x="292539" y="468407"/>
                    <a:pt x="284618" y="473391"/>
                    <a:pt x="276646" y="482384"/>
                  </a:cubicBezTo>
                  <a:cubicBezTo>
                    <a:pt x="268674" y="491377"/>
                    <a:pt x="264667" y="499850"/>
                    <a:pt x="264624" y="507803"/>
                  </a:cubicBezTo>
                  <a:cubicBezTo>
                    <a:pt x="264581" y="515755"/>
                    <a:pt x="267535" y="522369"/>
                    <a:pt x="273487" y="527645"/>
                  </a:cubicBezTo>
                  <a:cubicBezTo>
                    <a:pt x="279394" y="532881"/>
                    <a:pt x="286302" y="534990"/>
                    <a:pt x="294212" y="533972"/>
                  </a:cubicBezTo>
                  <a:cubicBezTo>
                    <a:pt x="302121" y="532953"/>
                    <a:pt x="310160" y="527837"/>
                    <a:pt x="318327" y="518623"/>
                  </a:cubicBezTo>
                  <a:cubicBezTo>
                    <a:pt x="326025" y="509938"/>
                    <a:pt x="329885" y="501610"/>
                    <a:pt x="329905" y="493638"/>
                  </a:cubicBezTo>
                  <a:cubicBezTo>
                    <a:pt x="329927" y="485666"/>
                    <a:pt x="327006" y="479081"/>
                    <a:pt x="321142" y="473884"/>
                  </a:cubicBezTo>
                  <a:cubicBezTo>
                    <a:pt x="315191" y="468608"/>
                    <a:pt x="308280" y="466458"/>
                    <a:pt x="300409" y="467433"/>
                  </a:cubicBezTo>
                  <a:close/>
                  <a:moveTo>
                    <a:pt x="300873" y="452256"/>
                  </a:moveTo>
                  <a:cubicBezTo>
                    <a:pt x="311524" y="452408"/>
                    <a:pt x="321191" y="456333"/>
                    <a:pt x="329876" y="464031"/>
                  </a:cubicBezTo>
                  <a:cubicBezTo>
                    <a:pt x="339531" y="472589"/>
                    <a:pt x="344618" y="482747"/>
                    <a:pt x="345138" y="494505"/>
                  </a:cubicBezTo>
                  <a:cubicBezTo>
                    <a:pt x="345658" y="506263"/>
                    <a:pt x="340975" y="517718"/>
                    <a:pt x="331088" y="528872"/>
                  </a:cubicBezTo>
                  <a:cubicBezTo>
                    <a:pt x="323077" y="537909"/>
                    <a:pt x="315420" y="543816"/>
                    <a:pt x="308117" y="546593"/>
                  </a:cubicBezTo>
                  <a:cubicBezTo>
                    <a:pt x="300815" y="549369"/>
                    <a:pt x="293303" y="549895"/>
                    <a:pt x="285583" y="548169"/>
                  </a:cubicBezTo>
                  <a:cubicBezTo>
                    <a:pt x="277863" y="546442"/>
                    <a:pt x="270939" y="542863"/>
                    <a:pt x="264811" y="537432"/>
                  </a:cubicBezTo>
                  <a:cubicBezTo>
                    <a:pt x="254980" y="528717"/>
                    <a:pt x="249828" y="518521"/>
                    <a:pt x="249355" y="506844"/>
                  </a:cubicBezTo>
                  <a:cubicBezTo>
                    <a:pt x="248881" y="495167"/>
                    <a:pt x="253901" y="483399"/>
                    <a:pt x="264413" y="471540"/>
                  </a:cubicBezTo>
                  <a:cubicBezTo>
                    <a:pt x="275941" y="458535"/>
                    <a:pt x="288094" y="452107"/>
                    <a:pt x="300873" y="452256"/>
                  </a:cubicBezTo>
                  <a:close/>
                  <a:moveTo>
                    <a:pt x="345941" y="432453"/>
                  </a:moveTo>
                  <a:lnTo>
                    <a:pt x="358637" y="443708"/>
                  </a:lnTo>
                  <a:lnTo>
                    <a:pt x="357103" y="475412"/>
                  </a:lnTo>
                  <a:lnTo>
                    <a:pt x="343613" y="463454"/>
                  </a:lnTo>
                  <a:lnTo>
                    <a:pt x="346304" y="445765"/>
                  </a:lnTo>
                  <a:lnTo>
                    <a:pt x="328867" y="450383"/>
                  </a:lnTo>
                  <a:lnTo>
                    <a:pt x="315244" y="438308"/>
                  </a:lnTo>
                  <a:close/>
                  <a:moveTo>
                    <a:pt x="354465" y="398325"/>
                  </a:moveTo>
                  <a:lnTo>
                    <a:pt x="370402" y="412452"/>
                  </a:lnTo>
                  <a:lnTo>
                    <a:pt x="362916" y="438880"/>
                  </a:lnTo>
                  <a:lnTo>
                    <a:pt x="353328" y="430381"/>
                  </a:lnTo>
                  <a:close/>
                  <a:moveTo>
                    <a:pt x="267901" y="352953"/>
                  </a:moveTo>
                  <a:lnTo>
                    <a:pt x="278534" y="364782"/>
                  </a:lnTo>
                  <a:lnTo>
                    <a:pt x="243968" y="395856"/>
                  </a:lnTo>
                  <a:cubicBezTo>
                    <a:pt x="255326" y="395626"/>
                    <a:pt x="264786" y="399717"/>
                    <a:pt x="272349" y="408129"/>
                  </a:cubicBezTo>
                  <a:cubicBezTo>
                    <a:pt x="276996" y="413299"/>
                    <a:pt x="280014" y="418705"/>
                    <a:pt x="281403" y="424348"/>
                  </a:cubicBezTo>
                  <a:cubicBezTo>
                    <a:pt x="282792" y="429991"/>
                    <a:pt x="282429" y="435248"/>
                    <a:pt x="280313" y="440121"/>
                  </a:cubicBezTo>
                  <a:cubicBezTo>
                    <a:pt x="278198" y="444993"/>
                    <a:pt x="273723" y="450502"/>
                    <a:pt x="266888" y="456645"/>
                  </a:cubicBezTo>
                  <a:lnTo>
                    <a:pt x="222661" y="496404"/>
                  </a:lnTo>
                  <a:lnTo>
                    <a:pt x="212027" y="484574"/>
                  </a:lnTo>
                  <a:lnTo>
                    <a:pt x="256255" y="444816"/>
                  </a:lnTo>
                  <a:cubicBezTo>
                    <a:pt x="262169" y="439499"/>
                    <a:pt x="265321" y="434349"/>
                    <a:pt x="265712" y="429364"/>
                  </a:cubicBezTo>
                  <a:cubicBezTo>
                    <a:pt x="266102" y="424379"/>
                    <a:pt x="264190" y="419542"/>
                    <a:pt x="259977" y="414854"/>
                  </a:cubicBezTo>
                  <a:cubicBezTo>
                    <a:pt x="256826" y="411349"/>
                    <a:pt x="252953" y="408870"/>
                    <a:pt x="248358" y="407416"/>
                  </a:cubicBezTo>
                  <a:cubicBezTo>
                    <a:pt x="243764" y="405961"/>
                    <a:pt x="239320" y="405975"/>
                    <a:pt x="235028" y="407457"/>
                  </a:cubicBezTo>
                  <a:cubicBezTo>
                    <a:pt x="230736" y="408939"/>
                    <a:pt x="225852" y="412142"/>
                    <a:pt x="220375" y="417064"/>
                  </a:cubicBezTo>
                  <a:lnTo>
                    <a:pt x="182194" y="451388"/>
                  </a:lnTo>
                  <a:lnTo>
                    <a:pt x="171560" y="439558"/>
                  </a:lnTo>
                  <a:close/>
                  <a:moveTo>
                    <a:pt x="173927" y="319153"/>
                  </a:moveTo>
                  <a:cubicBezTo>
                    <a:pt x="182073" y="317523"/>
                    <a:pt x="189676" y="318419"/>
                    <a:pt x="196735" y="321842"/>
                  </a:cubicBezTo>
                  <a:cubicBezTo>
                    <a:pt x="203793" y="325265"/>
                    <a:pt x="209646" y="330276"/>
                    <a:pt x="214294" y="336875"/>
                  </a:cubicBezTo>
                  <a:cubicBezTo>
                    <a:pt x="220162" y="345207"/>
                    <a:pt x="222855" y="353506"/>
                    <a:pt x="222372" y="361773"/>
                  </a:cubicBezTo>
                  <a:cubicBezTo>
                    <a:pt x="221889" y="370039"/>
                    <a:pt x="218296" y="377649"/>
                    <a:pt x="211593" y="384604"/>
                  </a:cubicBezTo>
                  <a:lnTo>
                    <a:pt x="200738" y="373335"/>
                  </a:lnTo>
                  <a:cubicBezTo>
                    <a:pt x="205044" y="368501"/>
                    <a:pt x="207420" y="363639"/>
                    <a:pt x="207866" y="358749"/>
                  </a:cubicBezTo>
                  <a:cubicBezTo>
                    <a:pt x="208313" y="353858"/>
                    <a:pt x="207010" y="349246"/>
                    <a:pt x="203957" y="344911"/>
                  </a:cubicBezTo>
                  <a:cubicBezTo>
                    <a:pt x="199344" y="338361"/>
                    <a:pt x="193247" y="334692"/>
                    <a:pt x="185668" y="333906"/>
                  </a:cubicBezTo>
                  <a:cubicBezTo>
                    <a:pt x="178089" y="333119"/>
                    <a:pt x="169217" y="336305"/>
                    <a:pt x="159055" y="343462"/>
                  </a:cubicBezTo>
                  <a:cubicBezTo>
                    <a:pt x="148748" y="350722"/>
                    <a:pt x="142649" y="357972"/>
                    <a:pt x="140759" y="365212"/>
                  </a:cubicBezTo>
                  <a:cubicBezTo>
                    <a:pt x="138869" y="372452"/>
                    <a:pt x="140162" y="379250"/>
                    <a:pt x="144640" y="385608"/>
                  </a:cubicBezTo>
                  <a:cubicBezTo>
                    <a:pt x="148236" y="390714"/>
                    <a:pt x="152803" y="393873"/>
                    <a:pt x="158342" y="395088"/>
                  </a:cubicBezTo>
                  <a:cubicBezTo>
                    <a:pt x="163882" y="396303"/>
                    <a:pt x="170224" y="395078"/>
                    <a:pt x="177371" y="391413"/>
                  </a:cubicBezTo>
                  <a:lnTo>
                    <a:pt x="184716" y="405371"/>
                  </a:lnTo>
                  <a:cubicBezTo>
                    <a:pt x="174918" y="410182"/>
                    <a:pt x="165500" y="411466"/>
                    <a:pt x="156461" y="409221"/>
                  </a:cubicBezTo>
                  <a:cubicBezTo>
                    <a:pt x="147422" y="406976"/>
                    <a:pt x="139952" y="401664"/>
                    <a:pt x="134049" y="393283"/>
                  </a:cubicBezTo>
                  <a:cubicBezTo>
                    <a:pt x="126654" y="382783"/>
                    <a:pt x="124141" y="371926"/>
                    <a:pt x="126510" y="360710"/>
                  </a:cubicBezTo>
                  <a:cubicBezTo>
                    <a:pt x="128878" y="349494"/>
                    <a:pt x="136469" y="339375"/>
                    <a:pt x="149280" y="330351"/>
                  </a:cubicBezTo>
                  <a:cubicBezTo>
                    <a:pt x="157564" y="324517"/>
                    <a:pt x="165780" y="320784"/>
                    <a:pt x="173927" y="319153"/>
                  </a:cubicBezTo>
                  <a:close/>
                  <a:moveTo>
                    <a:pt x="95218" y="221134"/>
                  </a:moveTo>
                  <a:cubicBezTo>
                    <a:pt x="84200" y="225932"/>
                    <a:pt x="76996" y="231928"/>
                    <a:pt x="73607" y="239122"/>
                  </a:cubicBezTo>
                  <a:cubicBezTo>
                    <a:pt x="70218" y="246317"/>
                    <a:pt x="70111" y="253560"/>
                    <a:pt x="73286" y="260852"/>
                  </a:cubicBezTo>
                  <a:cubicBezTo>
                    <a:pt x="76437" y="268089"/>
                    <a:pt x="81814" y="272912"/>
                    <a:pt x="89417" y="275321"/>
                  </a:cubicBezTo>
                  <a:cubicBezTo>
                    <a:pt x="97019" y="277729"/>
                    <a:pt x="106465" y="276475"/>
                    <a:pt x="117754" y="271560"/>
                  </a:cubicBezTo>
                  <a:cubicBezTo>
                    <a:pt x="128394" y="266926"/>
                    <a:pt x="135403" y="260999"/>
                    <a:pt x="138780" y="253778"/>
                  </a:cubicBezTo>
                  <a:cubicBezTo>
                    <a:pt x="142158" y="246557"/>
                    <a:pt x="142283" y="239354"/>
                    <a:pt x="139154" y="232170"/>
                  </a:cubicBezTo>
                  <a:cubicBezTo>
                    <a:pt x="135979" y="224878"/>
                    <a:pt x="130618" y="220017"/>
                    <a:pt x="123069" y="217585"/>
                  </a:cubicBezTo>
                  <a:cubicBezTo>
                    <a:pt x="115520" y="215153"/>
                    <a:pt x="106237" y="216336"/>
                    <a:pt x="95218" y="221134"/>
                  </a:cubicBezTo>
                  <a:close/>
                  <a:moveTo>
                    <a:pt x="110940" y="200410"/>
                  </a:moveTo>
                  <a:cubicBezTo>
                    <a:pt x="117805" y="200055"/>
                    <a:pt x="124120" y="201257"/>
                    <a:pt x="129883" y="204016"/>
                  </a:cubicBezTo>
                  <a:cubicBezTo>
                    <a:pt x="139479" y="208641"/>
                    <a:pt x="146593" y="216273"/>
                    <a:pt x="151226" y="226914"/>
                  </a:cubicBezTo>
                  <a:cubicBezTo>
                    <a:pt x="156377" y="238743"/>
                    <a:pt x="156711" y="250098"/>
                    <a:pt x="152229" y="260981"/>
                  </a:cubicBezTo>
                  <a:cubicBezTo>
                    <a:pt x="147748" y="271864"/>
                    <a:pt x="138674" y="280280"/>
                    <a:pt x="125009" y="286230"/>
                  </a:cubicBezTo>
                  <a:cubicBezTo>
                    <a:pt x="113936" y="291052"/>
                    <a:pt x="104504" y="293184"/>
                    <a:pt x="96711" y="292625"/>
                  </a:cubicBezTo>
                  <a:cubicBezTo>
                    <a:pt x="88918" y="292067"/>
                    <a:pt x="81885" y="289379"/>
                    <a:pt x="75610" y="284561"/>
                  </a:cubicBezTo>
                  <a:cubicBezTo>
                    <a:pt x="69336" y="279743"/>
                    <a:pt x="64564" y="273581"/>
                    <a:pt x="61295" y="266073"/>
                  </a:cubicBezTo>
                  <a:cubicBezTo>
                    <a:pt x="56050" y="254028"/>
                    <a:pt x="55673" y="242610"/>
                    <a:pt x="60163" y="231821"/>
                  </a:cubicBezTo>
                  <a:cubicBezTo>
                    <a:pt x="64653" y="221030"/>
                    <a:pt x="74163" y="212472"/>
                    <a:pt x="88692" y="206146"/>
                  </a:cubicBezTo>
                  <a:cubicBezTo>
                    <a:pt x="96659" y="202677"/>
                    <a:pt x="104075" y="200765"/>
                    <a:pt x="110940" y="200410"/>
                  </a:cubicBezTo>
                  <a:close/>
                  <a:moveTo>
                    <a:pt x="17520" y="166253"/>
                  </a:moveTo>
                  <a:lnTo>
                    <a:pt x="22124" y="183773"/>
                  </a:lnTo>
                  <a:lnTo>
                    <a:pt x="4604" y="188377"/>
                  </a:lnTo>
                  <a:lnTo>
                    <a:pt x="0" y="170857"/>
                  </a:lnTo>
                  <a:close/>
                  <a:moveTo>
                    <a:pt x="47821" y="140748"/>
                  </a:moveTo>
                  <a:cubicBezTo>
                    <a:pt x="43719" y="141826"/>
                    <a:pt x="40709" y="144277"/>
                    <a:pt x="38790" y="148101"/>
                  </a:cubicBezTo>
                  <a:cubicBezTo>
                    <a:pt x="36871" y="151925"/>
                    <a:pt x="36698" y="156828"/>
                    <a:pt x="38269" y="162810"/>
                  </a:cubicBezTo>
                  <a:cubicBezTo>
                    <a:pt x="39827" y="168736"/>
                    <a:pt x="42508" y="173666"/>
                    <a:pt x="46313" y="177600"/>
                  </a:cubicBezTo>
                  <a:cubicBezTo>
                    <a:pt x="50118" y="181534"/>
                    <a:pt x="54556" y="183992"/>
                    <a:pt x="59626" y="184974"/>
                  </a:cubicBezTo>
                  <a:cubicBezTo>
                    <a:pt x="63536" y="185713"/>
                    <a:pt x="68881" y="185191"/>
                    <a:pt x="75661" y="183410"/>
                  </a:cubicBezTo>
                  <a:lnTo>
                    <a:pt x="81302" y="181927"/>
                  </a:lnTo>
                  <a:cubicBezTo>
                    <a:pt x="77556" y="176943"/>
                    <a:pt x="73417" y="169076"/>
                    <a:pt x="68887" y="158328"/>
                  </a:cubicBezTo>
                  <a:cubicBezTo>
                    <a:pt x="66314" y="152243"/>
                    <a:pt x="64113" y="148040"/>
                    <a:pt x="62285" y="145718"/>
                  </a:cubicBezTo>
                  <a:cubicBezTo>
                    <a:pt x="60456" y="143397"/>
                    <a:pt x="58258" y="141812"/>
                    <a:pt x="55690" y="140964"/>
                  </a:cubicBezTo>
                  <a:cubicBezTo>
                    <a:pt x="53123" y="140116"/>
                    <a:pt x="50500" y="140044"/>
                    <a:pt x="47821" y="140748"/>
                  </a:cubicBezTo>
                  <a:close/>
                  <a:moveTo>
                    <a:pt x="84716" y="116343"/>
                  </a:moveTo>
                  <a:cubicBezTo>
                    <a:pt x="91514" y="116018"/>
                    <a:pt x="97304" y="116902"/>
                    <a:pt x="102088" y="118996"/>
                  </a:cubicBezTo>
                  <a:cubicBezTo>
                    <a:pt x="106871" y="121089"/>
                    <a:pt x="111110" y="124817"/>
                    <a:pt x="114803" y="130181"/>
                  </a:cubicBezTo>
                  <a:cubicBezTo>
                    <a:pt x="118497" y="135545"/>
                    <a:pt x="121370" y="142130"/>
                    <a:pt x="123421" y="149936"/>
                  </a:cubicBezTo>
                  <a:cubicBezTo>
                    <a:pt x="125457" y="157685"/>
                    <a:pt x="126200" y="164220"/>
                    <a:pt x="125649" y="169543"/>
                  </a:cubicBezTo>
                  <a:cubicBezTo>
                    <a:pt x="125099" y="174865"/>
                    <a:pt x="123741" y="179028"/>
                    <a:pt x="121577" y="182034"/>
                  </a:cubicBezTo>
                  <a:cubicBezTo>
                    <a:pt x="119412" y="185039"/>
                    <a:pt x="116342" y="187551"/>
                    <a:pt x="112365" y="189571"/>
                  </a:cubicBezTo>
                  <a:cubicBezTo>
                    <a:pt x="109879" y="190773"/>
                    <a:pt x="105217" y="192271"/>
                    <a:pt x="98380" y="194068"/>
                  </a:cubicBezTo>
                  <a:lnTo>
                    <a:pt x="77869" y="199458"/>
                  </a:lnTo>
                  <a:cubicBezTo>
                    <a:pt x="63567" y="203217"/>
                    <a:pt x="54608" y="205921"/>
                    <a:pt x="50992" y="207572"/>
                  </a:cubicBezTo>
                  <a:cubicBezTo>
                    <a:pt x="47375" y="209223"/>
                    <a:pt x="44083" y="211474"/>
                    <a:pt x="41117" y="214324"/>
                  </a:cubicBezTo>
                  <a:lnTo>
                    <a:pt x="36895" y="198257"/>
                  </a:lnTo>
                  <a:cubicBezTo>
                    <a:pt x="39666" y="195823"/>
                    <a:pt x="43129" y="193817"/>
                    <a:pt x="47282" y="192238"/>
                  </a:cubicBezTo>
                  <a:cubicBezTo>
                    <a:pt x="40941" y="187813"/>
                    <a:pt x="36082" y="183227"/>
                    <a:pt x="32703" y="178481"/>
                  </a:cubicBezTo>
                  <a:cubicBezTo>
                    <a:pt x="29324" y="173735"/>
                    <a:pt x="26840" y="168342"/>
                    <a:pt x="25253" y="162302"/>
                  </a:cubicBezTo>
                  <a:cubicBezTo>
                    <a:pt x="22633" y="152331"/>
                    <a:pt x="23055" y="144028"/>
                    <a:pt x="26519" y="137392"/>
                  </a:cubicBezTo>
                  <a:cubicBezTo>
                    <a:pt x="29983" y="130756"/>
                    <a:pt x="35504" y="126442"/>
                    <a:pt x="43082" y="124451"/>
                  </a:cubicBezTo>
                  <a:cubicBezTo>
                    <a:pt x="47526" y="123283"/>
                    <a:pt x="51852" y="123227"/>
                    <a:pt x="56058" y="124285"/>
                  </a:cubicBezTo>
                  <a:cubicBezTo>
                    <a:pt x="60265" y="125341"/>
                    <a:pt x="63910" y="127216"/>
                    <a:pt x="66993" y="129908"/>
                  </a:cubicBezTo>
                  <a:cubicBezTo>
                    <a:pt x="70076" y="132601"/>
                    <a:pt x="72726" y="135848"/>
                    <a:pt x="74943" y="139651"/>
                  </a:cubicBezTo>
                  <a:cubicBezTo>
                    <a:pt x="76535" y="142461"/>
                    <a:pt x="78502" y="146817"/>
                    <a:pt x="80844" y="152719"/>
                  </a:cubicBezTo>
                  <a:cubicBezTo>
                    <a:pt x="85590" y="164751"/>
                    <a:pt x="89759" y="173431"/>
                    <a:pt x="93352" y="178761"/>
                  </a:cubicBezTo>
                  <a:cubicBezTo>
                    <a:pt x="95476" y="178264"/>
                    <a:pt x="96822" y="177940"/>
                    <a:pt x="97392" y="177791"/>
                  </a:cubicBezTo>
                  <a:cubicBezTo>
                    <a:pt x="103659" y="176144"/>
                    <a:pt x="107693" y="173530"/>
                    <a:pt x="109493" y="169951"/>
                  </a:cubicBezTo>
                  <a:cubicBezTo>
                    <a:pt x="111936" y="165106"/>
                    <a:pt x="112139" y="158809"/>
                    <a:pt x="110103" y="151060"/>
                  </a:cubicBezTo>
                  <a:cubicBezTo>
                    <a:pt x="108201" y="143824"/>
                    <a:pt x="105530" y="138816"/>
                    <a:pt x="102089" y="136035"/>
                  </a:cubicBezTo>
                  <a:cubicBezTo>
                    <a:pt x="98647" y="133254"/>
                    <a:pt x="93490" y="131884"/>
                    <a:pt x="86618" y="131923"/>
                  </a:cubicBezTo>
                  <a:close/>
                  <a:moveTo>
                    <a:pt x="119461" y="1353"/>
                  </a:moveTo>
                  <a:lnTo>
                    <a:pt x="134688" y="0"/>
                  </a:lnTo>
                  <a:lnTo>
                    <a:pt x="143775" y="102279"/>
                  </a:lnTo>
                  <a:lnTo>
                    <a:pt x="128548" y="103632"/>
                  </a:lnTo>
                  <a:lnTo>
                    <a:pt x="124755" y="60942"/>
                  </a:lnTo>
                  <a:lnTo>
                    <a:pt x="10945" y="71054"/>
                  </a:lnTo>
                  <a:lnTo>
                    <a:pt x="9428" y="53978"/>
                  </a:lnTo>
                  <a:lnTo>
                    <a:pt x="123238" y="4386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42" name="TextBox 41">
              <a:extLst>
                <a:ext uri="{FF2B5EF4-FFF2-40B4-BE49-F238E27FC236}">
                  <a16:creationId xmlns:a16="http://schemas.microsoft.com/office/drawing/2014/main" id="{B655D9C0-6A24-4490-8CC0-EF3771BBAB1A}"/>
                </a:ext>
              </a:extLst>
            </p:cNvPr>
            <p:cNvSpPr txBox="1">
              <a:spLocks noChangeAspect="1"/>
            </p:cNvSpPr>
            <p:nvPr>
              <p:custDataLst>
                <p:tags r:id="rId4"/>
              </p:custDataLst>
            </p:nvPr>
          </p:nvSpPr>
          <p:spPr>
            <a:xfrm rot="20125139">
              <a:off x="9153365" y="4489293"/>
              <a:ext cx="883218" cy="242261"/>
            </a:xfrm>
            <a:custGeom>
              <a:avLst/>
              <a:gdLst/>
              <a:ahLst/>
              <a:cxnLst/>
              <a:rect l="l" t="t" r="r" b="b"/>
              <a:pathLst>
                <a:path w="883218" h="242261">
                  <a:moveTo>
                    <a:pt x="276495" y="143753"/>
                  </a:moveTo>
                  <a:cubicBezTo>
                    <a:pt x="270436" y="145228"/>
                    <a:pt x="261575" y="145925"/>
                    <a:pt x="249911" y="145846"/>
                  </a:cubicBezTo>
                  <a:cubicBezTo>
                    <a:pt x="243305" y="145809"/>
                    <a:pt x="238574" y="146172"/>
                    <a:pt x="235719" y="146936"/>
                  </a:cubicBezTo>
                  <a:cubicBezTo>
                    <a:pt x="232865" y="147699"/>
                    <a:pt x="230541" y="149094"/>
                    <a:pt x="228749" y="151118"/>
                  </a:cubicBezTo>
                  <a:cubicBezTo>
                    <a:pt x="226956" y="153143"/>
                    <a:pt x="225854" y="155525"/>
                    <a:pt x="225444" y="158263"/>
                  </a:cubicBezTo>
                  <a:cubicBezTo>
                    <a:pt x="224815" y="162458"/>
                    <a:pt x="225880" y="166191"/>
                    <a:pt x="228635" y="169463"/>
                  </a:cubicBezTo>
                  <a:cubicBezTo>
                    <a:pt x="231392" y="172736"/>
                    <a:pt x="235829" y="174830"/>
                    <a:pt x="241946" y="175747"/>
                  </a:cubicBezTo>
                  <a:cubicBezTo>
                    <a:pt x="248005" y="176655"/>
                    <a:pt x="253593" y="176137"/>
                    <a:pt x="258709" y="174193"/>
                  </a:cubicBezTo>
                  <a:cubicBezTo>
                    <a:pt x="263825" y="172250"/>
                    <a:pt x="267835" y="169142"/>
                    <a:pt x="270739" y="164871"/>
                  </a:cubicBezTo>
                  <a:cubicBezTo>
                    <a:pt x="272961" y="161570"/>
                    <a:pt x="274591" y="156453"/>
                    <a:pt x="275630" y="149520"/>
                  </a:cubicBezTo>
                  <a:close/>
                  <a:moveTo>
                    <a:pt x="282617" y="98117"/>
                  </a:moveTo>
                  <a:cubicBezTo>
                    <a:pt x="287290" y="100723"/>
                    <a:pt x="290580" y="103614"/>
                    <a:pt x="292487" y="106789"/>
                  </a:cubicBezTo>
                  <a:cubicBezTo>
                    <a:pt x="294394" y="109964"/>
                    <a:pt x="295491" y="113777"/>
                    <a:pt x="295777" y="118228"/>
                  </a:cubicBezTo>
                  <a:cubicBezTo>
                    <a:pt x="295900" y="120986"/>
                    <a:pt x="295438" y="125861"/>
                    <a:pt x="294390" y="132852"/>
                  </a:cubicBezTo>
                  <a:lnTo>
                    <a:pt x="291247" y="153826"/>
                  </a:lnTo>
                  <a:cubicBezTo>
                    <a:pt x="289057" y="168450"/>
                    <a:pt x="288005" y="177749"/>
                    <a:pt x="288095" y="181724"/>
                  </a:cubicBezTo>
                  <a:cubicBezTo>
                    <a:pt x="288185" y="185698"/>
                    <a:pt x="288954" y="189611"/>
                    <a:pt x="290401" y="193461"/>
                  </a:cubicBezTo>
                  <a:lnTo>
                    <a:pt x="273972" y="191000"/>
                  </a:lnTo>
                  <a:cubicBezTo>
                    <a:pt x="272830" y="187493"/>
                    <a:pt x="272353" y="183520"/>
                    <a:pt x="272541" y="179080"/>
                  </a:cubicBezTo>
                  <a:cubicBezTo>
                    <a:pt x="265973" y="183160"/>
                    <a:pt x="259841" y="185815"/>
                    <a:pt x="254147" y="187047"/>
                  </a:cubicBezTo>
                  <a:cubicBezTo>
                    <a:pt x="248453" y="188278"/>
                    <a:pt x="242517" y="188431"/>
                    <a:pt x="236341" y="187506"/>
                  </a:cubicBezTo>
                  <a:cubicBezTo>
                    <a:pt x="226146" y="185978"/>
                    <a:pt x="218683" y="182313"/>
                    <a:pt x="213954" y="176512"/>
                  </a:cubicBezTo>
                  <a:cubicBezTo>
                    <a:pt x="209223" y="170709"/>
                    <a:pt x="207438" y="163934"/>
                    <a:pt x="208600" y="156186"/>
                  </a:cubicBezTo>
                  <a:cubicBezTo>
                    <a:pt x="209281" y="151642"/>
                    <a:pt x="210936" y="147645"/>
                    <a:pt x="213568" y="144197"/>
                  </a:cubicBezTo>
                  <a:cubicBezTo>
                    <a:pt x="216200" y="140750"/>
                    <a:pt x="219360" y="138140"/>
                    <a:pt x="223050" y="136370"/>
                  </a:cubicBezTo>
                  <a:cubicBezTo>
                    <a:pt x="226741" y="134600"/>
                    <a:pt x="230771" y="133446"/>
                    <a:pt x="235140" y="132910"/>
                  </a:cubicBezTo>
                  <a:cubicBezTo>
                    <a:pt x="238350" y="132557"/>
                    <a:pt x="243129" y="132469"/>
                    <a:pt x="249477" y="132645"/>
                  </a:cubicBezTo>
                  <a:cubicBezTo>
                    <a:pt x="262405" y="133034"/>
                    <a:pt x="272026" y="132629"/>
                    <a:pt x="278341" y="131431"/>
                  </a:cubicBezTo>
                  <a:cubicBezTo>
                    <a:pt x="278722" y="129284"/>
                    <a:pt x="278956" y="127919"/>
                    <a:pt x="279044" y="127336"/>
                  </a:cubicBezTo>
                  <a:cubicBezTo>
                    <a:pt x="280004" y="120927"/>
                    <a:pt x="279195" y="116190"/>
                    <a:pt x="276616" y="113122"/>
                  </a:cubicBezTo>
                  <a:cubicBezTo>
                    <a:pt x="273129" y="108967"/>
                    <a:pt x="267423" y="106295"/>
                    <a:pt x="259500" y="105108"/>
                  </a:cubicBezTo>
                  <a:cubicBezTo>
                    <a:pt x="252101" y="103999"/>
                    <a:pt x="246444" y="104477"/>
                    <a:pt x="242532" y="106541"/>
                  </a:cubicBezTo>
                  <a:cubicBezTo>
                    <a:pt x="238618" y="108606"/>
                    <a:pt x="235324" y="112803"/>
                    <a:pt x="232647" y="119133"/>
                  </a:cubicBezTo>
                  <a:lnTo>
                    <a:pt x="217581" y="114731"/>
                  </a:lnTo>
                  <a:cubicBezTo>
                    <a:pt x="219965" y="108358"/>
                    <a:pt x="223063" y="103386"/>
                    <a:pt x="226874" y="99817"/>
                  </a:cubicBezTo>
                  <a:cubicBezTo>
                    <a:pt x="230686" y="96248"/>
                    <a:pt x="235784" y="93825"/>
                    <a:pt x="242171" y="92548"/>
                  </a:cubicBezTo>
                  <a:cubicBezTo>
                    <a:pt x="248557" y="91271"/>
                    <a:pt x="255742" y="91231"/>
                    <a:pt x="263723" y="92426"/>
                  </a:cubicBezTo>
                  <a:cubicBezTo>
                    <a:pt x="271647" y="93614"/>
                    <a:pt x="277945" y="95511"/>
                    <a:pt x="282617" y="98117"/>
                  </a:cubicBezTo>
                  <a:close/>
                  <a:moveTo>
                    <a:pt x="136803" y="31226"/>
                  </a:moveTo>
                  <a:lnTo>
                    <a:pt x="97170" y="154559"/>
                  </a:lnTo>
                  <a:lnTo>
                    <a:pt x="80428" y="149179"/>
                  </a:lnTo>
                  <a:lnTo>
                    <a:pt x="46792" y="31445"/>
                  </a:lnTo>
                  <a:lnTo>
                    <a:pt x="15648" y="128362"/>
                  </a:lnTo>
                  <a:lnTo>
                    <a:pt x="0" y="123334"/>
                  </a:lnTo>
                  <a:lnTo>
                    <a:pt x="39633" y="0"/>
                  </a:lnTo>
                  <a:lnTo>
                    <a:pt x="56375" y="5380"/>
                  </a:lnTo>
                  <a:lnTo>
                    <a:pt x="90037" y="123030"/>
                  </a:lnTo>
                  <a:lnTo>
                    <a:pt x="121155" y="26197"/>
                  </a:lnTo>
                  <a:close/>
                  <a:moveTo>
                    <a:pt x="161014" y="37291"/>
                  </a:moveTo>
                  <a:lnTo>
                    <a:pt x="150757" y="82626"/>
                  </a:lnTo>
                  <a:cubicBezTo>
                    <a:pt x="159894" y="75875"/>
                    <a:pt x="169979" y="73748"/>
                    <a:pt x="181012" y="76244"/>
                  </a:cubicBezTo>
                  <a:cubicBezTo>
                    <a:pt x="187792" y="77778"/>
                    <a:pt x="193379" y="80446"/>
                    <a:pt x="197774" y="84249"/>
                  </a:cubicBezTo>
                  <a:cubicBezTo>
                    <a:pt x="202168" y="88052"/>
                    <a:pt x="204909" y="92553"/>
                    <a:pt x="205998" y="97752"/>
                  </a:cubicBezTo>
                  <a:cubicBezTo>
                    <a:pt x="207087" y="102951"/>
                    <a:pt x="206617" y="110033"/>
                    <a:pt x="204589" y="118997"/>
                  </a:cubicBezTo>
                  <a:lnTo>
                    <a:pt x="191465" y="177001"/>
                  </a:lnTo>
                  <a:lnTo>
                    <a:pt x="175951" y="173491"/>
                  </a:lnTo>
                  <a:lnTo>
                    <a:pt x="189075" y="115487"/>
                  </a:lnTo>
                  <a:cubicBezTo>
                    <a:pt x="190830" y="107729"/>
                    <a:pt x="190426" y="101703"/>
                    <a:pt x="187864" y="97409"/>
                  </a:cubicBezTo>
                  <a:cubicBezTo>
                    <a:pt x="185303" y="93116"/>
                    <a:pt x="180948" y="90273"/>
                    <a:pt x="174800" y="88882"/>
                  </a:cubicBezTo>
                  <a:cubicBezTo>
                    <a:pt x="170204" y="87841"/>
                    <a:pt x="165610" y="88055"/>
                    <a:pt x="161020" y="89524"/>
                  </a:cubicBezTo>
                  <a:cubicBezTo>
                    <a:pt x="156429" y="90991"/>
                    <a:pt x="152810" y="93570"/>
                    <a:pt x="150164" y="97260"/>
                  </a:cubicBezTo>
                  <a:cubicBezTo>
                    <a:pt x="147517" y="100950"/>
                    <a:pt x="145381" y="106385"/>
                    <a:pt x="143755" y="113567"/>
                  </a:cubicBezTo>
                  <a:lnTo>
                    <a:pt x="132426" y="163643"/>
                  </a:lnTo>
                  <a:lnTo>
                    <a:pt x="116913" y="160133"/>
                  </a:lnTo>
                  <a:lnTo>
                    <a:pt x="145500" y="33781"/>
                  </a:lnTo>
                  <a:close/>
                  <a:moveTo>
                    <a:pt x="371439" y="108002"/>
                  </a:moveTo>
                  <a:cubicBezTo>
                    <a:pt x="376011" y="110395"/>
                    <a:pt x="379344" y="113327"/>
                    <a:pt x="381438" y="116797"/>
                  </a:cubicBezTo>
                  <a:cubicBezTo>
                    <a:pt x="383533" y="120268"/>
                    <a:pt x="384876" y="124301"/>
                    <a:pt x="385466" y="128897"/>
                  </a:cubicBezTo>
                  <a:cubicBezTo>
                    <a:pt x="385826" y="131879"/>
                    <a:pt x="385722" y="137041"/>
                    <a:pt x="385154" y="144383"/>
                  </a:cubicBezTo>
                  <a:lnTo>
                    <a:pt x="380702" y="201915"/>
                  </a:lnTo>
                  <a:lnTo>
                    <a:pt x="364845" y="200688"/>
                  </a:lnTo>
                  <a:lnTo>
                    <a:pt x="369248" y="143773"/>
                  </a:lnTo>
                  <a:cubicBezTo>
                    <a:pt x="369747" y="137312"/>
                    <a:pt x="369504" y="132433"/>
                    <a:pt x="368518" y="129137"/>
                  </a:cubicBezTo>
                  <a:cubicBezTo>
                    <a:pt x="367533" y="125840"/>
                    <a:pt x="365543" y="123116"/>
                    <a:pt x="362548" y="120964"/>
                  </a:cubicBezTo>
                  <a:cubicBezTo>
                    <a:pt x="359554" y="118812"/>
                    <a:pt x="355941" y="117572"/>
                    <a:pt x="351713" y="117245"/>
                  </a:cubicBezTo>
                  <a:cubicBezTo>
                    <a:pt x="344958" y="116722"/>
                    <a:pt x="338963" y="118415"/>
                    <a:pt x="333726" y="122324"/>
                  </a:cubicBezTo>
                  <a:cubicBezTo>
                    <a:pt x="328490" y="126232"/>
                    <a:pt x="325409" y="134177"/>
                    <a:pt x="324482" y="146159"/>
                  </a:cubicBezTo>
                  <a:lnTo>
                    <a:pt x="320529" y="197259"/>
                  </a:lnTo>
                  <a:lnTo>
                    <a:pt x="304670" y="196032"/>
                  </a:lnTo>
                  <a:lnTo>
                    <a:pt x="311908" y="102466"/>
                  </a:lnTo>
                  <a:lnTo>
                    <a:pt x="326182" y="103570"/>
                  </a:lnTo>
                  <a:lnTo>
                    <a:pt x="325152" y="116874"/>
                  </a:lnTo>
                  <a:cubicBezTo>
                    <a:pt x="332820" y="107127"/>
                    <a:pt x="343144" y="102756"/>
                    <a:pt x="356124" y="103760"/>
                  </a:cubicBezTo>
                  <a:cubicBezTo>
                    <a:pt x="361763" y="104196"/>
                    <a:pt x="366867" y="105610"/>
                    <a:pt x="371439" y="108002"/>
                  </a:cubicBezTo>
                  <a:close/>
                  <a:moveTo>
                    <a:pt x="275009" y="59449"/>
                  </a:moveTo>
                  <a:lnTo>
                    <a:pt x="291005" y="86864"/>
                  </a:lnTo>
                  <a:lnTo>
                    <a:pt x="273178" y="84193"/>
                  </a:lnTo>
                  <a:lnTo>
                    <a:pt x="265790" y="67896"/>
                  </a:lnTo>
                  <a:lnTo>
                    <a:pt x="253689" y="81273"/>
                  </a:lnTo>
                  <a:lnTo>
                    <a:pt x="235687" y="78576"/>
                  </a:lnTo>
                  <a:lnTo>
                    <a:pt x="258230" y="56935"/>
                  </a:lnTo>
                  <a:close/>
                  <a:moveTo>
                    <a:pt x="519444" y="129587"/>
                  </a:moveTo>
                  <a:cubicBezTo>
                    <a:pt x="514188" y="123898"/>
                    <a:pt x="507968" y="121153"/>
                    <a:pt x="500784" y="121353"/>
                  </a:cubicBezTo>
                  <a:cubicBezTo>
                    <a:pt x="493717" y="121549"/>
                    <a:pt x="487791" y="124586"/>
                    <a:pt x="483002" y="130464"/>
                  </a:cubicBezTo>
                  <a:cubicBezTo>
                    <a:pt x="478215" y="136343"/>
                    <a:pt x="475978" y="144936"/>
                    <a:pt x="476292" y="156243"/>
                  </a:cubicBezTo>
                  <a:cubicBezTo>
                    <a:pt x="476633" y="168551"/>
                    <a:pt x="479326" y="177463"/>
                    <a:pt x="484370" y="182981"/>
                  </a:cubicBezTo>
                  <a:cubicBezTo>
                    <a:pt x="489414" y="188499"/>
                    <a:pt x="495617" y="191156"/>
                    <a:pt x="502978" y="190952"/>
                  </a:cubicBezTo>
                  <a:cubicBezTo>
                    <a:pt x="510280" y="190749"/>
                    <a:pt x="516326" y="187767"/>
                    <a:pt x="521117" y="182006"/>
                  </a:cubicBezTo>
                  <a:cubicBezTo>
                    <a:pt x="525908" y="176246"/>
                    <a:pt x="528136" y="167358"/>
                    <a:pt x="527804" y="155345"/>
                  </a:cubicBezTo>
                  <a:cubicBezTo>
                    <a:pt x="527486" y="143862"/>
                    <a:pt x="524699" y="135276"/>
                    <a:pt x="519444" y="129587"/>
                  </a:cubicBezTo>
                  <a:close/>
                  <a:moveTo>
                    <a:pt x="541375" y="109177"/>
                  </a:moveTo>
                  <a:lnTo>
                    <a:pt x="543624" y="190267"/>
                  </a:lnTo>
                  <a:cubicBezTo>
                    <a:pt x="544028" y="204872"/>
                    <a:pt x="542828" y="215262"/>
                    <a:pt x="540023" y="221440"/>
                  </a:cubicBezTo>
                  <a:cubicBezTo>
                    <a:pt x="537218" y="227617"/>
                    <a:pt x="532640" y="232562"/>
                    <a:pt x="526290" y="236274"/>
                  </a:cubicBezTo>
                  <a:cubicBezTo>
                    <a:pt x="519940" y="239986"/>
                    <a:pt x="512053" y="241972"/>
                    <a:pt x="502632" y="242234"/>
                  </a:cubicBezTo>
                  <a:cubicBezTo>
                    <a:pt x="491442" y="242544"/>
                    <a:pt x="482333" y="240276"/>
                    <a:pt x="475304" y="235433"/>
                  </a:cubicBezTo>
                  <a:cubicBezTo>
                    <a:pt x="468275" y="230589"/>
                    <a:pt x="464737" y="223099"/>
                    <a:pt x="464692" y="212964"/>
                  </a:cubicBezTo>
                  <a:lnTo>
                    <a:pt x="480213" y="214832"/>
                  </a:lnTo>
                  <a:cubicBezTo>
                    <a:pt x="480993" y="219584"/>
                    <a:pt x="482886" y="223009"/>
                    <a:pt x="485891" y="225106"/>
                  </a:cubicBezTo>
                  <a:cubicBezTo>
                    <a:pt x="489918" y="227941"/>
                    <a:pt x="495347" y="229264"/>
                    <a:pt x="502178" y="229074"/>
                  </a:cubicBezTo>
                  <a:cubicBezTo>
                    <a:pt x="509539" y="228870"/>
                    <a:pt x="515182" y="227241"/>
                    <a:pt x="519104" y="224185"/>
                  </a:cubicBezTo>
                  <a:cubicBezTo>
                    <a:pt x="523027" y="221130"/>
                    <a:pt x="525622" y="216933"/>
                    <a:pt x="526888" y="211593"/>
                  </a:cubicBezTo>
                  <a:cubicBezTo>
                    <a:pt x="527623" y="208332"/>
                    <a:pt x="527817" y="201520"/>
                    <a:pt x="527471" y="191157"/>
                  </a:cubicBezTo>
                  <a:cubicBezTo>
                    <a:pt x="520748" y="199535"/>
                    <a:pt x="512206" y="203867"/>
                    <a:pt x="501841" y="204155"/>
                  </a:cubicBezTo>
                  <a:cubicBezTo>
                    <a:pt x="488944" y="204512"/>
                    <a:pt x="478834" y="200137"/>
                    <a:pt x="471510" y="191028"/>
                  </a:cubicBezTo>
                  <a:cubicBezTo>
                    <a:pt x="464185" y="181919"/>
                    <a:pt x="460343" y="170858"/>
                    <a:pt x="459982" y="157844"/>
                  </a:cubicBezTo>
                  <a:cubicBezTo>
                    <a:pt x="459734" y="148893"/>
                    <a:pt x="461124" y="140589"/>
                    <a:pt x="464153" y="132932"/>
                  </a:cubicBezTo>
                  <a:cubicBezTo>
                    <a:pt x="467182" y="125275"/>
                    <a:pt x="471717" y="119300"/>
                    <a:pt x="477756" y="115007"/>
                  </a:cubicBezTo>
                  <a:cubicBezTo>
                    <a:pt x="483796" y="110715"/>
                    <a:pt x="490967" y="108453"/>
                    <a:pt x="499271" y="108223"/>
                  </a:cubicBezTo>
                  <a:cubicBezTo>
                    <a:pt x="510342" y="107916"/>
                    <a:pt x="519593" y="112139"/>
                    <a:pt x="527026" y="120890"/>
                  </a:cubicBezTo>
                  <a:lnTo>
                    <a:pt x="526713" y="109584"/>
                  </a:lnTo>
                  <a:close/>
                  <a:moveTo>
                    <a:pt x="581072" y="105974"/>
                  </a:moveTo>
                  <a:lnTo>
                    <a:pt x="588285" y="199542"/>
                  </a:lnTo>
                  <a:lnTo>
                    <a:pt x="572426" y="200764"/>
                  </a:lnTo>
                  <a:lnTo>
                    <a:pt x="565213" y="107196"/>
                  </a:lnTo>
                  <a:close/>
                  <a:moveTo>
                    <a:pt x="658557" y="117365"/>
                  </a:moveTo>
                  <a:cubicBezTo>
                    <a:pt x="652570" y="112102"/>
                    <a:pt x="645690" y="109966"/>
                    <a:pt x="637918" y="110958"/>
                  </a:cubicBezTo>
                  <a:cubicBezTo>
                    <a:pt x="630029" y="111966"/>
                    <a:pt x="623861" y="115752"/>
                    <a:pt x="619414" y="122319"/>
                  </a:cubicBezTo>
                  <a:cubicBezTo>
                    <a:pt x="614967" y="128885"/>
                    <a:pt x="613504" y="138129"/>
                    <a:pt x="615027" y="150050"/>
                  </a:cubicBezTo>
                  <a:cubicBezTo>
                    <a:pt x="616549" y="161971"/>
                    <a:pt x="620289" y="170565"/>
                    <a:pt x="626247" y="175832"/>
                  </a:cubicBezTo>
                  <a:cubicBezTo>
                    <a:pt x="632206" y="181099"/>
                    <a:pt x="639129" y="183229"/>
                    <a:pt x="647018" y="182222"/>
                  </a:cubicBezTo>
                  <a:cubicBezTo>
                    <a:pt x="654849" y="181222"/>
                    <a:pt x="660984" y="177410"/>
                    <a:pt x="665423" y="170784"/>
                  </a:cubicBezTo>
                  <a:cubicBezTo>
                    <a:pt x="669863" y="164160"/>
                    <a:pt x="671303" y="154742"/>
                    <a:pt x="669744" y="142528"/>
                  </a:cubicBezTo>
                  <a:cubicBezTo>
                    <a:pt x="668274" y="131016"/>
                    <a:pt x="664545" y="122629"/>
                    <a:pt x="658557" y="117365"/>
                  </a:cubicBezTo>
                  <a:close/>
                  <a:moveTo>
                    <a:pt x="578328" y="70379"/>
                  </a:moveTo>
                  <a:lnTo>
                    <a:pt x="579733" y="88617"/>
                  </a:lnTo>
                  <a:lnTo>
                    <a:pt x="563875" y="89840"/>
                  </a:lnTo>
                  <a:lnTo>
                    <a:pt x="562469" y="71602"/>
                  </a:lnTo>
                  <a:close/>
                  <a:moveTo>
                    <a:pt x="669237" y="106469"/>
                  </a:moveTo>
                  <a:cubicBezTo>
                    <a:pt x="678431" y="113818"/>
                    <a:pt x="683972" y="124884"/>
                    <a:pt x="685859" y="139668"/>
                  </a:cubicBezTo>
                  <a:cubicBezTo>
                    <a:pt x="687389" y="151648"/>
                    <a:pt x="686795" y="161300"/>
                    <a:pt x="684078" y="168625"/>
                  </a:cubicBezTo>
                  <a:cubicBezTo>
                    <a:pt x="681361" y="175951"/>
                    <a:pt x="676812" y="181951"/>
                    <a:pt x="670431" y="186626"/>
                  </a:cubicBezTo>
                  <a:cubicBezTo>
                    <a:pt x="664049" y="191301"/>
                    <a:pt x="656798" y="194158"/>
                    <a:pt x="648675" y="195195"/>
                  </a:cubicBezTo>
                  <a:cubicBezTo>
                    <a:pt x="635644" y="196859"/>
                    <a:pt x="624577" y="194025"/>
                    <a:pt x="615474" y="186695"/>
                  </a:cubicBezTo>
                  <a:cubicBezTo>
                    <a:pt x="606372" y="179365"/>
                    <a:pt x="600818" y="167840"/>
                    <a:pt x="598810" y="152120"/>
                  </a:cubicBezTo>
                  <a:cubicBezTo>
                    <a:pt x="596610" y="134882"/>
                    <a:pt x="599770" y="121501"/>
                    <a:pt x="608294" y="111980"/>
                  </a:cubicBezTo>
                  <a:cubicBezTo>
                    <a:pt x="615420" y="104062"/>
                    <a:pt x="624738" y="99368"/>
                    <a:pt x="636251" y="97898"/>
                  </a:cubicBezTo>
                  <a:cubicBezTo>
                    <a:pt x="649048" y="96264"/>
                    <a:pt x="660043" y="99120"/>
                    <a:pt x="669237" y="106469"/>
                  </a:cubicBezTo>
                  <a:close/>
                  <a:moveTo>
                    <a:pt x="639884" y="62869"/>
                  </a:moveTo>
                  <a:lnTo>
                    <a:pt x="662741" y="84894"/>
                  </a:lnTo>
                  <a:lnTo>
                    <a:pt x="644858" y="87177"/>
                  </a:lnTo>
                  <a:lnTo>
                    <a:pt x="633313" y="73507"/>
                  </a:lnTo>
                  <a:lnTo>
                    <a:pt x="625311" y="89673"/>
                  </a:lnTo>
                  <a:lnTo>
                    <a:pt x="607255" y="91979"/>
                  </a:lnTo>
                  <a:lnTo>
                    <a:pt x="623054" y="65018"/>
                  </a:lnTo>
                  <a:close/>
                  <a:moveTo>
                    <a:pt x="754872" y="80274"/>
                  </a:moveTo>
                  <a:cubicBezTo>
                    <a:pt x="759924" y="81324"/>
                    <a:pt x="763932" y="83231"/>
                    <a:pt x="766897" y="85996"/>
                  </a:cubicBezTo>
                  <a:cubicBezTo>
                    <a:pt x="769862" y="88761"/>
                    <a:pt x="772257" y="92273"/>
                    <a:pt x="774082" y="96531"/>
                  </a:cubicBezTo>
                  <a:cubicBezTo>
                    <a:pt x="775245" y="99301"/>
                    <a:pt x="776558" y="104295"/>
                    <a:pt x="778022" y="111511"/>
                  </a:cubicBezTo>
                  <a:lnTo>
                    <a:pt x="789488" y="168064"/>
                  </a:lnTo>
                  <a:lnTo>
                    <a:pt x="773900" y="171225"/>
                  </a:lnTo>
                  <a:lnTo>
                    <a:pt x="762556" y="115278"/>
                  </a:lnTo>
                  <a:cubicBezTo>
                    <a:pt x="761268" y="108928"/>
                    <a:pt x="759699" y="104302"/>
                    <a:pt x="757848" y="101401"/>
                  </a:cubicBezTo>
                  <a:cubicBezTo>
                    <a:pt x="755998" y="98500"/>
                    <a:pt x="753339" y="96424"/>
                    <a:pt x="749868" y="95174"/>
                  </a:cubicBezTo>
                  <a:cubicBezTo>
                    <a:pt x="746400" y="93924"/>
                    <a:pt x="742586" y="93721"/>
                    <a:pt x="738429" y="94564"/>
                  </a:cubicBezTo>
                  <a:cubicBezTo>
                    <a:pt x="731790" y="95910"/>
                    <a:pt x="726486" y="99179"/>
                    <a:pt x="722520" y="104371"/>
                  </a:cubicBezTo>
                  <a:cubicBezTo>
                    <a:pt x="718554" y="109563"/>
                    <a:pt x="717764" y="118049"/>
                    <a:pt x="720152" y="129827"/>
                  </a:cubicBezTo>
                  <a:lnTo>
                    <a:pt x="730338" y="180057"/>
                  </a:lnTo>
                  <a:lnTo>
                    <a:pt x="714749" y="183218"/>
                  </a:lnTo>
                  <a:lnTo>
                    <a:pt x="696100" y="91245"/>
                  </a:lnTo>
                  <a:lnTo>
                    <a:pt x="710130" y="88400"/>
                  </a:lnTo>
                  <a:lnTo>
                    <a:pt x="712781" y="101477"/>
                  </a:lnTo>
                  <a:cubicBezTo>
                    <a:pt x="717488" y="90003"/>
                    <a:pt x="726221" y="82973"/>
                    <a:pt x="738981" y="80386"/>
                  </a:cubicBezTo>
                  <a:cubicBezTo>
                    <a:pt x="744523" y="79262"/>
                    <a:pt x="749821" y="79225"/>
                    <a:pt x="754872" y="80274"/>
                  </a:cubicBezTo>
                  <a:close/>
                  <a:moveTo>
                    <a:pt x="652061" y="29867"/>
                  </a:moveTo>
                  <a:lnTo>
                    <a:pt x="634947" y="56996"/>
                  </a:lnTo>
                  <a:lnTo>
                    <a:pt x="622237" y="58619"/>
                  </a:lnTo>
                  <a:lnTo>
                    <a:pt x="630936" y="32565"/>
                  </a:lnTo>
                  <a:close/>
                  <a:moveTo>
                    <a:pt x="840306" y="77022"/>
                  </a:moveTo>
                  <a:cubicBezTo>
                    <a:pt x="833816" y="72797"/>
                    <a:pt x="827112" y="71662"/>
                    <a:pt x="820197" y="73619"/>
                  </a:cubicBezTo>
                  <a:cubicBezTo>
                    <a:pt x="813394" y="75543"/>
                    <a:pt x="808394" y="79941"/>
                    <a:pt x="805195" y="86815"/>
                  </a:cubicBezTo>
                  <a:cubicBezTo>
                    <a:pt x="801997" y="93690"/>
                    <a:pt x="801937" y="102568"/>
                    <a:pt x="805016" y="113452"/>
                  </a:cubicBezTo>
                  <a:cubicBezTo>
                    <a:pt x="808367" y="125300"/>
                    <a:pt x="813165" y="133279"/>
                    <a:pt x="819410" y="137390"/>
                  </a:cubicBezTo>
                  <a:cubicBezTo>
                    <a:pt x="825653" y="141501"/>
                    <a:pt x="832318" y="142554"/>
                    <a:pt x="839404" y="140550"/>
                  </a:cubicBezTo>
                  <a:cubicBezTo>
                    <a:pt x="846433" y="138562"/>
                    <a:pt x="851564" y="134188"/>
                    <a:pt x="854794" y="127427"/>
                  </a:cubicBezTo>
                  <a:cubicBezTo>
                    <a:pt x="858024" y="120666"/>
                    <a:pt x="858003" y="111504"/>
                    <a:pt x="854733" y="99940"/>
                  </a:cubicBezTo>
                  <a:cubicBezTo>
                    <a:pt x="851606" y="88886"/>
                    <a:pt x="846797" y="81247"/>
                    <a:pt x="840306" y="77022"/>
                  </a:cubicBezTo>
                  <a:close/>
                  <a:moveTo>
                    <a:pt x="856559" y="51854"/>
                  </a:moveTo>
                  <a:lnTo>
                    <a:pt x="878638" y="129911"/>
                  </a:lnTo>
                  <a:cubicBezTo>
                    <a:pt x="882615" y="143969"/>
                    <a:pt x="884002" y="154337"/>
                    <a:pt x="882799" y="161014"/>
                  </a:cubicBezTo>
                  <a:cubicBezTo>
                    <a:pt x="881596" y="167691"/>
                    <a:pt x="878371" y="173608"/>
                    <a:pt x="873127" y="178765"/>
                  </a:cubicBezTo>
                  <a:cubicBezTo>
                    <a:pt x="867881" y="183922"/>
                    <a:pt x="860724" y="187784"/>
                    <a:pt x="851654" y="190349"/>
                  </a:cubicBezTo>
                  <a:cubicBezTo>
                    <a:pt x="840883" y="193396"/>
                    <a:pt x="831496" y="193433"/>
                    <a:pt x="823493" y="190462"/>
                  </a:cubicBezTo>
                  <a:cubicBezTo>
                    <a:pt x="815490" y="187492"/>
                    <a:pt x="810223" y="181100"/>
                    <a:pt x="807691" y="171285"/>
                  </a:cubicBezTo>
                  <a:lnTo>
                    <a:pt x="823196" y="169287"/>
                  </a:lnTo>
                  <a:cubicBezTo>
                    <a:pt x="825120" y="173702"/>
                    <a:pt x="827795" y="176558"/>
                    <a:pt x="831222" y="177853"/>
                  </a:cubicBezTo>
                  <a:cubicBezTo>
                    <a:pt x="835822" y="179613"/>
                    <a:pt x="841409" y="179563"/>
                    <a:pt x="847985" y="177703"/>
                  </a:cubicBezTo>
                  <a:cubicBezTo>
                    <a:pt x="855071" y="175699"/>
                    <a:pt x="860140" y="172734"/>
                    <a:pt x="863194" y="168810"/>
                  </a:cubicBezTo>
                  <a:cubicBezTo>
                    <a:pt x="866247" y="164885"/>
                    <a:pt x="867732" y="160180"/>
                    <a:pt x="867649" y="154693"/>
                  </a:cubicBezTo>
                  <a:cubicBezTo>
                    <a:pt x="867561" y="151351"/>
                    <a:pt x="866078" y="144699"/>
                    <a:pt x="863198" y="134738"/>
                  </a:cubicBezTo>
                  <a:cubicBezTo>
                    <a:pt x="858738" y="144510"/>
                    <a:pt x="851520" y="150807"/>
                    <a:pt x="841543" y="153629"/>
                  </a:cubicBezTo>
                  <a:cubicBezTo>
                    <a:pt x="829129" y="157140"/>
                    <a:pt x="818253" y="155380"/>
                    <a:pt x="808917" y="148347"/>
                  </a:cubicBezTo>
                  <a:cubicBezTo>
                    <a:pt x="799581" y="141315"/>
                    <a:pt x="793142" y="131535"/>
                    <a:pt x="789598" y="119007"/>
                  </a:cubicBezTo>
                  <a:cubicBezTo>
                    <a:pt x="787160" y="110391"/>
                    <a:pt x="786470" y="101999"/>
                    <a:pt x="787528" y="93833"/>
                  </a:cubicBezTo>
                  <a:cubicBezTo>
                    <a:pt x="788585" y="85667"/>
                    <a:pt x="791515" y="78762"/>
                    <a:pt x="796316" y="73119"/>
                  </a:cubicBezTo>
                  <a:cubicBezTo>
                    <a:pt x="801117" y="67475"/>
                    <a:pt x="807514" y="63522"/>
                    <a:pt x="815507" y="61261"/>
                  </a:cubicBezTo>
                  <a:cubicBezTo>
                    <a:pt x="826165" y="58247"/>
                    <a:pt x="836170" y="60070"/>
                    <a:pt x="845522" y="66730"/>
                  </a:cubicBezTo>
                  <a:lnTo>
                    <a:pt x="842444" y="5584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43" name="TextBox 42">
              <a:extLst>
                <a:ext uri="{FF2B5EF4-FFF2-40B4-BE49-F238E27FC236}">
                  <a16:creationId xmlns:a16="http://schemas.microsoft.com/office/drawing/2014/main" id="{B6B21DF2-7F6E-45ED-BC36-7005BC1A6EE9}"/>
                </a:ext>
              </a:extLst>
            </p:cNvPr>
            <p:cNvSpPr txBox="1">
              <a:spLocks noChangeAspect="1"/>
            </p:cNvSpPr>
            <p:nvPr>
              <p:custDataLst>
                <p:tags r:id="rId5"/>
              </p:custDataLst>
            </p:nvPr>
          </p:nvSpPr>
          <p:spPr>
            <a:xfrm rot="18759056">
              <a:off x="7579547" y="2439540"/>
              <a:ext cx="1546602" cy="348422"/>
            </a:xfrm>
            <a:custGeom>
              <a:avLst/>
              <a:gdLst/>
              <a:ahLst/>
              <a:cxnLst/>
              <a:rect l="l" t="t" r="r" b="b"/>
              <a:pathLst>
                <a:path w="1546602" h="348422">
                  <a:moveTo>
                    <a:pt x="95574" y="203542"/>
                  </a:moveTo>
                  <a:lnTo>
                    <a:pt x="85045" y="215636"/>
                  </a:lnTo>
                  <a:cubicBezTo>
                    <a:pt x="79773" y="211217"/>
                    <a:pt x="74891" y="208237"/>
                    <a:pt x="70400" y="206696"/>
                  </a:cubicBezTo>
                  <a:cubicBezTo>
                    <a:pt x="65909" y="205154"/>
                    <a:pt x="60803" y="204923"/>
                    <a:pt x="55083" y="206002"/>
                  </a:cubicBezTo>
                  <a:cubicBezTo>
                    <a:pt x="49363" y="207082"/>
                    <a:pt x="43780" y="209431"/>
                    <a:pt x="38335" y="213052"/>
                  </a:cubicBezTo>
                  <a:cubicBezTo>
                    <a:pt x="31810" y="217390"/>
                    <a:pt x="26829" y="222134"/>
                    <a:pt x="23391" y="227284"/>
                  </a:cubicBezTo>
                  <a:cubicBezTo>
                    <a:pt x="19953" y="232435"/>
                    <a:pt x="17851" y="237600"/>
                    <a:pt x="17085" y="242778"/>
                  </a:cubicBezTo>
                  <a:cubicBezTo>
                    <a:pt x="16318" y="247957"/>
                    <a:pt x="16414" y="253022"/>
                    <a:pt x="17372" y="257974"/>
                  </a:cubicBezTo>
                  <a:cubicBezTo>
                    <a:pt x="19060" y="266472"/>
                    <a:pt x="22497" y="274622"/>
                    <a:pt x="27684" y="282422"/>
                  </a:cubicBezTo>
                  <a:cubicBezTo>
                    <a:pt x="34076" y="292037"/>
                    <a:pt x="41081" y="298982"/>
                    <a:pt x="48697" y="303256"/>
                  </a:cubicBezTo>
                  <a:cubicBezTo>
                    <a:pt x="56314" y="307530"/>
                    <a:pt x="64331" y="309134"/>
                    <a:pt x="72746" y="308066"/>
                  </a:cubicBezTo>
                  <a:cubicBezTo>
                    <a:pt x="81163" y="306999"/>
                    <a:pt x="88927" y="304100"/>
                    <a:pt x="96041" y="299371"/>
                  </a:cubicBezTo>
                  <a:cubicBezTo>
                    <a:pt x="102222" y="295261"/>
                    <a:pt x="107465" y="290060"/>
                    <a:pt x="111770" y="283766"/>
                  </a:cubicBezTo>
                  <a:cubicBezTo>
                    <a:pt x="116076" y="277473"/>
                    <a:pt x="118852" y="271967"/>
                    <a:pt x="120100" y="267246"/>
                  </a:cubicBezTo>
                  <a:lnTo>
                    <a:pt x="106744" y="247157"/>
                  </a:lnTo>
                  <a:lnTo>
                    <a:pt x="75027" y="268243"/>
                  </a:lnTo>
                  <a:lnTo>
                    <a:pt x="66613" y="255586"/>
                  </a:lnTo>
                  <a:lnTo>
                    <a:pt x="112262" y="225131"/>
                  </a:lnTo>
                  <a:lnTo>
                    <a:pt x="138876" y="265162"/>
                  </a:lnTo>
                  <a:cubicBezTo>
                    <a:pt x="135579" y="275419"/>
                    <a:pt x="131139" y="284436"/>
                    <a:pt x="125558" y="292215"/>
                  </a:cubicBezTo>
                  <a:cubicBezTo>
                    <a:pt x="119977" y="299993"/>
                    <a:pt x="113261" y="306492"/>
                    <a:pt x="105412" y="311710"/>
                  </a:cubicBezTo>
                  <a:cubicBezTo>
                    <a:pt x="94815" y="318755"/>
                    <a:pt x="83679" y="322887"/>
                    <a:pt x="72003" y="324106"/>
                  </a:cubicBezTo>
                  <a:cubicBezTo>
                    <a:pt x="60327" y="325325"/>
                    <a:pt x="49428" y="323109"/>
                    <a:pt x="39305" y="317459"/>
                  </a:cubicBezTo>
                  <a:cubicBezTo>
                    <a:pt x="29182" y="311810"/>
                    <a:pt x="20598" y="303686"/>
                    <a:pt x="13553" y="293090"/>
                  </a:cubicBezTo>
                  <a:cubicBezTo>
                    <a:pt x="6573" y="282591"/>
                    <a:pt x="2254" y="271332"/>
                    <a:pt x="594" y="259313"/>
                  </a:cubicBezTo>
                  <a:cubicBezTo>
                    <a:pt x="-1066" y="247293"/>
                    <a:pt x="758" y="236336"/>
                    <a:pt x="6064" y="226442"/>
                  </a:cubicBezTo>
                  <a:cubicBezTo>
                    <a:pt x="11371" y="216547"/>
                    <a:pt x="19396" y="208028"/>
                    <a:pt x="30140" y="200885"/>
                  </a:cubicBezTo>
                  <a:cubicBezTo>
                    <a:pt x="37940" y="195699"/>
                    <a:pt x="45832" y="192274"/>
                    <a:pt x="53816" y="190609"/>
                  </a:cubicBezTo>
                  <a:cubicBezTo>
                    <a:pt x="61799" y="188945"/>
                    <a:pt x="69082" y="189179"/>
                    <a:pt x="75664" y="191311"/>
                  </a:cubicBezTo>
                  <a:cubicBezTo>
                    <a:pt x="82246" y="193443"/>
                    <a:pt x="88883" y="197520"/>
                    <a:pt x="95574" y="203542"/>
                  </a:cubicBezTo>
                  <a:close/>
                  <a:moveTo>
                    <a:pt x="138522" y="180937"/>
                  </a:moveTo>
                  <a:lnTo>
                    <a:pt x="183634" y="263227"/>
                  </a:lnTo>
                  <a:lnTo>
                    <a:pt x="169687" y="270874"/>
                  </a:lnTo>
                  <a:lnTo>
                    <a:pt x="124574" y="188583"/>
                  </a:lnTo>
                  <a:close/>
                  <a:moveTo>
                    <a:pt x="121360" y="149632"/>
                  </a:moveTo>
                  <a:lnTo>
                    <a:pt x="130153" y="165672"/>
                  </a:lnTo>
                  <a:lnTo>
                    <a:pt x="116205" y="173318"/>
                  </a:lnTo>
                  <a:lnTo>
                    <a:pt x="107412" y="157278"/>
                  </a:lnTo>
                  <a:close/>
                  <a:moveTo>
                    <a:pt x="235602" y="185666"/>
                  </a:moveTo>
                  <a:cubicBezTo>
                    <a:pt x="231377" y="190253"/>
                    <a:pt x="224389" y="195745"/>
                    <a:pt x="214638" y="202145"/>
                  </a:cubicBezTo>
                  <a:cubicBezTo>
                    <a:pt x="209119" y="205777"/>
                    <a:pt x="205383" y="208702"/>
                    <a:pt x="203431" y="210920"/>
                  </a:cubicBezTo>
                  <a:cubicBezTo>
                    <a:pt x="201478" y="213138"/>
                    <a:pt x="200317" y="215586"/>
                    <a:pt x="199948" y="218265"/>
                  </a:cubicBezTo>
                  <a:cubicBezTo>
                    <a:pt x="199579" y="220944"/>
                    <a:pt x="199982" y="223537"/>
                    <a:pt x="201158" y="226043"/>
                  </a:cubicBezTo>
                  <a:cubicBezTo>
                    <a:pt x="202961" y="229883"/>
                    <a:pt x="205916" y="232400"/>
                    <a:pt x="210024" y="233596"/>
                  </a:cubicBezTo>
                  <a:cubicBezTo>
                    <a:pt x="214132" y="234791"/>
                    <a:pt x="218986" y="234075"/>
                    <a:pt x="224585" y="231447"/>
                  </a:cubicBezTo>
                  <a:cubicBezTo>
                    <a:pt x="230131" y="228843"/>
                    <a:pt x="234495" y="225315"/>
                    <a:pt x="237675" y="220861"/>
                  </a:cubicBezTo>
                  <a:cubicBezTo>
                    <a:pt x="240856" y="216406"/>
                    <a:pt x="242471" y="211597"/>
                    <a:pt x="242519" y="206433"/>
                  </a:cubicBezTo>
                  <a:cubicBezTo>
                    <a:pt x="242539" y="202454"/>
                    <a:pt x="241059" y="197292"/>
                    <a:pt x="238080" y="190945"/>
                  </a:cubicBezTo>
                  <a:close/>
                  <a:moveTo>
                    <a:pt x="237500" y="153732"/>
                  </a:moveTo>
                  <a:cubicBezTo>
                    <a:pt x="239132" y="155960"/>
                    <a:pt x="241449" y="160274"/>
                    <a:pt x="244454" y="166673"/>
                  </a:cubicBezTo>
                  <a:lnTo>
                    <a:pt x="253465" y="185872"/>
                  </a:lnTo>
                  <a:cubicBezTo>
                    <a:pt x="259748" y="199257"/>
                    <a:pt x="264029" y="207579"/>
                    <a:pt x="266307" y="210837"/>
                  </a:cubicBezTo>
                  <a:cubicBezTo>
                    <a:pt x="268585" y="214096"/>
                    <a:pt x="271394" y="216926"/>
                    <a:pt x="274734" y="219328"/>
                  </a:cubicBezTo>
                  <a:lnTo>
                    <a:pt x="259695" y="226387"/>
                  </a:lnTo>
                  <a:cubicBezTo>
                    <a:pt x="256800" y="224101"/>
                    <a:pt x="254201" y="221059"/>
                    <a:pt x="251897" y="217260"/>
                  </a:cubicBezTo>
                  <a:cubicBezTo>
                    <a:pt x="248692" y="224296"/>
                    <a:pt x="245061" y="229905"/>
                    <a:pt x="241004" y="234087"/>
                  </a:cubicBezTo>
                  <a:cubicBezTo>
                    <a:pt x="236947" y="238269"/>
                    <a:pt x="232093" y="241687"/>
                    <a:pt x="226440" y="244340"/>
                  </a:cubicBezTo>
                  <a:cubicBezTo>
                    <a:pt x="217107" y="248721"/>
                    <a:pt x="208865" y="249808"/>
                    <a:pt x="201711" y="247601"/>
                  </a:cubicBezTo>
                  <a:cubicBezTo>
                    <a:pt x="194558" y="245395"/>
                    <a:pt x="189317" y="240745"/>
                    <a:pt x="185988" y="233653"/>
                  </a:cubicBezTo>
                  <a:cubicBezTo>
                    <a:pt x="184035" y="229493"/>
                    <a:pt x="183198" y="225249"/>
                    <a:pt x="183477" y="220921"/>
                  </a:cubicBezTo>
                  <a:cubicBezTo>
                    <a:pt x="183755" y="216593"/>
                    <a:pt x="184940" y="212669"/>
                    <a:pt x="187030" y="209149"/>
                  </a:cubicBezTo>
                  <a:cubicBezTo>
                    <a:pt x="189120" y="205630"/>
                    <a:pt x="191834" y="202436"/>
                    <a:pt x="195173" y="199567"/>
                  </a:cubicBezTo>
                  <a:cubicBezTo>
                    <a:pt x="197649" y="197494"/>
                    <a:pt x="201578" y="194772"/>
                    <a:pt x="206958" y="191400"/>
                  </a:cubicBezTo>
                  <a:cubicBezTo>
                    <a:pt x="217933" y="184556"/>
                    <a:pt x="225716" y="178886"/>
                    <a:pt x="230308" y="174387"/>
                  </a:cubicBezTo>
                  <a:cubicBezTo>
                    <a:pt x="229435" y="172389"/>
                    <a:pt x="228874" y="171123"/>
                    <a:pt x="228623" y="170590"/>
                  </a:cubicBezTo>
                  <a:cubicBezTo>
                    <a:pt x="225869" y="164724"/>
                    <a:pt x="222570" y="161229"/>
                    <a:pt x="218723" y="160106"/>
                  </a:cubicBezTo>
                  <a:cubicBezTo>
                    <a:pt x="213517" y="158580"/>
                    <a:pt x="207287" y="159520"/>
                    <a:pt x="200035" y="162924"/>
                  </a:cubicBezTo>
                  <a:cubicBezTo>
                    <a:pt x="193262" y="166103"/>
                    <a:pt x="188819" y="169637"/>
                    <a:pt x="186707" y="173524"/>
                  </a:cubicBezTo>
                  <a:cubicBezTo>
                    <a:pt x="184594" y="177411"/>
                    <a:pt x="184179" y="182731"/>
                    <a:pt x="185461" y="189484"/>
                  </a:cubicBezTo>
                  <a:lnTo>
                    <a:pt x="170482" y="194172"/>
                  </a:lnTo>
                  <a:cubicBezTo>
                    <a:pt x="168933" y="187546"/>
                    <a:pt x="168755" y="181690"/>
                    <a:pt x="169948" y="176607"/>
                  </a:cubicBezTo>
                  <a:cubicBezTo>
                    <a:pt x="171142" y="171524"/>
                    <a:pt x="174042" y="166681"/>
                    <a:pt x="178650" y="162078"/>
                  </a:cubicBezTo>
                  <a:cubicBezTo>
                    <a:pt x="183257" y="157475"/>
                    <a:pt x="189214" y="153459"/>
                    <a:pt x="196519" y="150029"/>
                  </a:cubicBezTo>
                  <a:cubicBezTo>
                    <a:pt x="203772" y="146625"/>
                    <a:pt x="210066" y="144712"/>
                    <a:pt x="215399" y="144290"/>
                  </a:cubicBezTo>
                  <a:cubicBezTo>
                    <a:pt x="220733" y="143869"/>
                    <a:pt x="225074" y="144451"/>
                    <a:pt x="228421" y="146036"/>
                  </a:cubicBezTo>
                  <a:cubicBezTo>
                    <a:pt x="231768" y="147622"/>
                    <a:pt x="234795" y="150187"/>
                    <a:pt x="237500" y="153732"/>
                  </a:cubicBezTo>
                  <a:close/>
                  <a:moveTo>
                    <a:pt x="266702" y="122644"/>
                  </a:moveTo>
                  <a:lnTo>
                    <a:pt x="301424" y="209830"/>
                  </a:lnTo>
                  <a:lnTo>
                    <a:pt x="286647" y="215715"/>
                  </a:lnTo>
                  <a:lnTo>
                    <a:pt x="251925" y="128529"/>
                  </a:lnTo>
                  <a:close/>
                  <a:moveTo>
                    <a:pt x="253494" y="89478"/>
                  </a:moveTo>
                  <a:lnTo>
                    <a:pt x="260262" y="106471"/>
                  </a:lnTo>
                  <a:lnTo>
                    <a:pt x="245484" y="112356"/>
                  </a:lnTo>
                  <a:lnTo>
                    <a:pt x="238716" y="95362"/>
                  </a:lnTo>
                  <a:close/>
                  <a:moveTo>
                    <a:pt x="395080" y="101380"/>
                  </a:moveTo>
                  <a:cubicBezTo>
                    <a:pt x="388657" y="96983"/>
                    <a:pt x="381965" y="95791"/>
                    <a:pt x="375004" y="97804"/>
                  </a:cubicBezTo>
                  <a:cubicBezTo>
                    <a:pt x="368213" y="99768"/>
                    <a:pt x="363342" y="104182"/>
                    <a:pt x="360390" y="111046"/>
                  </a:cubicBezTo>
                  <a:cubicBezTo>
                    <a:pt x="357439" y="117909"/>
                    <a:pt x="357690" y="127311"/>
                    <a:pt x="361143" y="139252"/>
                  </a:cubicBezTo>
                  <a:cubicBezTo>
                    <a:pt x="364482" y="150797"/>
                    <a:pt x="369411" y="158723"/>
                    <a:pt x="375932" y="163032"/>
                  </a:cubicBezTo>
                  <a:cubicBezTo>
                    <a:pt x="382451" y="167340"/>
                    <a:pt x="389022" y="168536"/>
                    <a:pt x="395643" y="166621"/>
                  </a:cubicBezTo>
                  <a:cubicBezTo>
                    <a:pt x="402321" y="164690"/>
                    <a:pt x="407205" y="160319"/>
                    <a:pt x="410294" y="153507"/>
                  </a:cubicBezTo>
                  <a:cubicBezTo>
                    <a:pt x="413384" y="146696"/>
                    <a:pt x="413308" y="137688"/>
                    <a:pt x="410067" y="126482"/>
                  </a:cubicBezTo>
                  <a:cubicBezTo>
                    <a:pt x="406499" y="114145"/>
                    <a:pt x="401503" y="105778"/>
                    <a:pt x="395080" y="101380"/>
                  </a:cubicBezTo>
                  <a:close/>
                  <a:moveTo>
                    <a:pt x="415772" y="47930"/>
                  </a:moveTo>
                  <a:lnTo>
                    <a:pt x="419013" y="59135"/>
                  </a:lnTo>
                  <a:lnTo>
                    <a:pt x="406705" y="62695"/>
                  </a:lnTo>
                  <a:lnTo>
                    <a:pt x="436633" y="166173"/>
                  </a:lnTo>
                  <a:lnTo>
                    <a:pt x="422456" y="170273"/>
                  </a:lnTo>
                  <a:lnTo>
                    <a:pt x="419166" y="158898"/>
                  </a:lnTo>
                  <a:cubicBezTo>
                    <a:pt x="416037" y="169493"/>
                    <a:pt x="408926" y="176394"/>
                    <a:pt x="397834" y="179602"/>
                  </a:cubicBezTo>
                  <a:cubicBezTo>
                    <a:pt x="390647" y="181681"/>
                    <a:pt x="383467" y="181611"/>
                    <a:pt x="376294" y="179393"/>
                  </a:cubicBezTo>
                  <a:cubicBezTo>
                    <a:pt x="369121" y="177174"/>
                    <a:pt x="362853" y="172993"/>
                    <a:pt x="357488" y="166848"/>
                  </a:cubicBezTo>
                  <a:cubicBezTo>
                    <a:pt x="352123" y="160703"/>
                    <a:pt x="348107" y="153019"/>
                    <a:pt x="345439" y="143794"/>
                  </a:cubicBezTo>
                  <a:cubicBezTo>
                    <a:pt x="342837" y="134796"/>
                    <a:pt x="341975" y="126199"/>
                    <a:pt x="342855" y="118003"/>
                  </a:cubicBezTo>
                  <a:cubicBezTo>
                    <a:pt x="343735" y="109807"/>
                    <a:pt x="346609" y="102889"/>
                    <a:pt x="351479" y="97249"/>
                  </a:cubicBezTo>
                  <a:cubicBezTo>
                    <a:pt x="356348" y="91609"/>
                    <a:pt x="362489" y="87717"/>
                    <a:pt x="369903" y="85573"/>
                  </a:cubicBezTo>
                  <a:cubicBezTo>
                    <a:pt x="375336" y="84002"/>
                    <a:pt x="380506" y="83749"/>
                    <a:pt x="385413" y="84813"/>
                  </a:cubicBezTo>
                  <a:cubicBezTo>
                    <a:pt x="390320" y="85877"/>
                    <a:pt x="394636" y="87864"/>
                    <a:pt x="398360" y="90773"/>
                  </a:cubicBezTo>
                  <a:lnTo>
                    <a:pt x="391510" y="67090"/>
                  </a:lnTo>
                  <a:lnTo>
                    <a:pt x="362139" y="75584"/>
                  </a:lnTo>
                  <a:lnTo>
                    <a:pt x="358898" y="64379"/>
                  </a:lnTo>
                  <a:lnTo>
                    <a:pt x="388269" y="55884"/>
                  </a:lnTo>
                  <a:lnTo>
                    <a:pt x="385446" y="46122"/>
                  </a:lnTo>
                  <a:lnTo>
                    <a:pt x="400641" y="41728"/>
                  </a:lnTo>
                  <a:lnTo>
                    <a:pt x="403464" y="51490"/>
                  </a:lnTo>
                  <a:close/>
                  <a:moveTo>
                    <a:pt x="504071" y="76138"/>
                  </a:moveTo>
                  <a:cubicBezTo>
                    <a:pt x="497695" y="71352"/>
                    <a:pt x="490671" y="69754"/>
                    <a:pt x="482999" y="71343"/>
                  </a:cubicBezTo>
                  <a:cubicBezTo>
                    <a:pt x="475211" y="72957"/>
                    <a:pt x="469354" y="77208"/>
                    <a:pt x="465427" y="84098"/>
                  </a:cubicBezTo>
                  <a:cubicBezTo>
                    <a:pt x="461500" y="90988"/>
                    <a:pt x="460755" y="100317"/>
                    <a:pt x="463192" y="112085"/>
                  </a:cubicBezTo>
                  <a:cubicBezTo>
                    <a:pt x="465630" y="123853"/>
                    <a:pt x="470023" y="132133"/>
                    <a:pt x="476370" y="136924"/>
                  </a:cubicBezTo>
                  <a:cubicBezTo>
                    <a:pt x="482717" y="141716"/>
                    <a:pt x="489784" y="143305"/>
                    <a:pt x="497572" y="141692"/>
                  </a:cubicBezTo>
                  <a:cubicBezTo>
                    <a:pt x="505302" y="140091"/>
                    <a:pt x="511124" y="135816"/>
                    <a:pt x="515040" y="128869"/>
                  </a:cubicBezTo>
                  <a:cubicBezTo>
                    <a:pt x="518955" y="121921"/>
                    <a:pt x="519664" y="112419"/>
                    <a:pt x="517166" y="100363"/>
                  </a:cubicBezTo>
                  <a:cubicBezTo>
                    <a:pt x="514812" y="88999"/>
                    <a:pt x="510447" y="80923"/>
                    <a:pt x="504071" y="76138"/>
                  </a:cubicBezTo>
                  <a:close/>
                  <a:moveTo>
                    <a:pt x="525962" y="77367"/>
                  </a:moveTo>
                  <a:cubicBezTo>
                    <a:pt x="529151" y="82670"/>
                    <a:pt x="531501" y="88970"/>
                    <a:pt x="533013" y="96268"/>
                  </a:cubicBezTo>
                  <a:cubicBezTo>
                    <a:pt x="535462" y="108094"/>
                    <a:pt x="535615" y="117763"/>
                    <a:pt x="533472" y="125276"/>
                  </a:cubicBezTo>
                  <a:cubicBezTo>
                    <a:pt x="531328" y="132789"/>
                    <a:pt x="527256" y="139123"/>
                    <a:pt x="521254" y="144276"/>
                  </a:cubicBezTo>
                  <a:cubicBezTo>
                    <a:pt x="515253" y="149430"/>
                    <a:pt x="508243" y="152837"/>
                    <a:pt x="500225" y="154498"/>
                  </a:cubicBezTo>
                  <a:cubicBezTo>
                    <a:pt x="487360" y="157163"/>
                    <a:pt x="476108" y="155193"/>
                    <a:pt x="466468" y="148587"/>
                  </a:cubicBezTo>
                  <a:cubicBezTo>
                    <a:pt x="456826" y="141980"/>
                    <a:pt x="450399" y="130919"/>
                    <a:pt x="447184" y="115401"/>
                  </a:cubicBezTo>
                  <a:cubicBezTo>
                    <a:pt x="443659" y="98383"/>
                    <a:pt x="445779" y="84799"/>
                    <a:pt x="453542" y="74648"/>
                  </a:cubicBezTo>
                  <a:cubicBezTo>
                    <a:pt x="460035" y="66204"/>
                    <a:pt x="468964" y="60805"/>
                    <a:pt x="480328" y="58450"/>
                  </a:cubicBezTo>
                  <a:cubicBezTo>
                    <a:pt x="492961" y="55834"/>
                    <a:pt x="504145" y="57833"/>
                    <a:pt x="513878" y="64450"/>
                  </a:cubicBezTo>
                  <a:cubicBezTo>
                    <a:pt x="518745" y="67759"/>
                    <a:pt x="522772" y="72064"/>
                    <a:pt x="525962" y="77367"/>
                  </a:cubicBezTo>
                  <a:close/>
                  <a:moveTo>
                    <a:pt x="610618" y="145677"/>
                  </a:moveTo>
                  <a:lnTo>
                    <a:pt x="612960" y="163640"/>
                  </a:lnTo>
                  <a:lnTo>
                    <a:pt x="594997" y="165982"/>
                  </a:lnTo>
                  <a:lnTo>
                    <a:pt x="592655" y="148019"/>
                  </a:lnTo>
                  <a:close/>
                  <a:moveTo>
                    <a:pt x="616303" y="86744"/>
                  </a:moveTo>
                  <a:cubicBezTo>
                    <a:pt x="610882" y="89827"/>
                    <a:pt x="602554" y="92933"/>
                    <a:pt x="591318" y="96061"/>
                  </a:cubicBezTo>
                  <a:cubicBezTo>
                    <a:pt x="584955" y="97841"/>
                    <a:pt x="580507" y="99491"/>
                    <a:pt x="577972" y="101009"/>
                  </a:cubicBezTo>
                  <a:cubicBezTo>
                    <a:pt x="575437" y="102528"/>
                    <a:pt x="573586" y="104507"/>
                    <a:pt x="572419" y="106947"/>
                  </a:cubicBezTo>
                  <a:cubicBezTo>
                    <a:pt x="571251" y="109386"/>
                    <a:pt x="570847" y="111978"/>
                    <a:pt x="571205" y="114724"/>
                  </a:cubicBezTo>
                  <a:cubicBezTo>
                    <a:pt x="571753" y="118930"/>
                    <a:pt x="573802" y="122227"/>
                    <a:pt x="577351" y="124616"/>
                  </a:cubicBezTo>
                  <a:cubicBezTo>
                    <a:pt x="580900" y="127005"/>
                    <a:pt x="585742" y="127800"/>
                    <a:pt x="591876" y="127000"/>
                  </a:cubicBezTo>
                  <a:cubicBezTo>
                    <a:pt x="597951" y="126208"/>
                    <a:pt x="603181" y="124175"/>
                    <a:pt x="607566" y="120900"/>
                  </a:cubicBezTo>
                  <a:cubicBezTo>
                    <a:pt x="611952" y="117625"/>
                    <a:pt x="614954" y="113536"/>
                    <a:pt x="616572" y="108631"/>
                  </a:cubicBezTo>
                  <a:cubicBezTo>
                    <a:pt x="617801" y="104847"/>
                    <a:pt x="617963" y="99479"/>
                    <a:pt x="617057" y="92528"/>
                  </a:cubicBezTo>
                  <a:close/>
                  <a:moveTo>
                    <a:pt x="621523" y="46809"/>
                  </a:moveTo>
                  <a:cubicBezTo>
                    <a:pt x="624229" y="49337"/>
                    <a:pt x="626331" y="52702"/>
                    <a:pt x="627829" y="56903"/>
                  </a:cubicBezTo>
                  <a:cubicBezTo>
                    <a:pt x="628705" y="59522"/>
                    <a:pt x="629600" y="64336"/>
                    <a:pt x="630514" y="71346"/>
                  </a:cubicBezTo>
                  <a:lnTo>
                    <a:pt x="633256" y="92376"/>
                  </a:lnTo>
                  <a:cubicBezTo>
                    <a:pt x="635167" y="107039"/>
                    <a:pt x="636712" y="116269"/>
                    <a:pt x="637890" y="120066"/>
                  </a:cubicBezTo>
                  <a:cubicBezTo>
                    <a:pt x="639068" y="123863"/>
                    <a:pt x="640883" y="127414"/>
                    <a:pt x="643334" y="130718"/>
                  </a:cubicBezTo>
                  <a:lnTo>
                    <a:pt x="626860" y="132866"/>
                  </a:lnTo>
                  <a:cubicBezTo>
                    <a:pt x="624798" y="129808"/>
                    <a:pt x="623248" y="126118"/>
                    <a:pt x="622209" y="121798"/>
                  </a:cubicBezTo>
                  <a:cubicBezTo>
                    <a:pt x="617015" y="127525"/>
                    <a:pt x="611849" y="131763"/>
                    <a:pt x="606712" y="134512"/>
                  </a:cubicBezTo>
                  <a:cubicBezTo>
                    <a:pt x="601575" y="137261"/>
                    <a:pt x="595910" y="139039"/>
                    <a:pt x="589718" y="139847"/>
                  </a:cubicBezTo>
                  <a:cubicBezTo>
                    <a:pt x="579496" y="141179"/>
                    <a:pt x="571313" y="139706"/>
                    <a:pt x="565171" y="135428"/>
                  </a:cubicBezTo>
                  <a:cubicBezTo>
                    <a:pt x="559028" y="131149"/>
                    <a:pt x="555451" y="125125"/>
                    <a:pt x="554438" y="117355"/>
                  </a:cubicBezTo>
                  <a:cubicBezTo>
                    <a:pt x="553844" y="112799"/>
                    <a:pt x="554338" y="108501"/>
                    <a:pt x="555921" y="104463"/>
                  </a:cubicBezTo>
                  <a:cubicBezTo>
                    <a:pt x="557503" y="100425"/>
                    <a:pt x="559825" y="97048"/>
                    <a:pt x="562887" y="94332"/>
                  </a:cubicBezTo>
                  <a:cubicBezTo>
                    <a:pt x="565949" y="91616"/>
                    <a:pt x="569507" y="89399"/>
                    <a:pt x="573561" y="87682"/>
                  </a:cubicBezTo>
                  <a:cubicBezTo>
                    <a:pt x="576550" y="86461"/>
                    <a:pt x="581121" y="85063"/>
                    <a:pt x="587272" y="83488"/>
                  </a:cubicBezTo>
                  <a:cubicBezTo>
                    <a:pt x="599809" y="80309"/>
                    <a:pt x="608949" y="77276"/>
                    <a:pt x="614692" y="74389"/>
                  </a:cubicBezTo>
                  <a:cubicBezTo>
                    <a:pt x="614469" y="72220"/>
                    <a:pt x="614319" y="70843"/>
                    <a:pt x="614243" y="70259"/>
                  </a:cubicBezTo>
                  <a:cubicBezTo>
                    <a:pt x="613405" y="63834"/>
                    <a:pt x="611325" y="59500"/>
                    <a:pt x="608003" y="57260"/>
                  </a:cubicBezTo>
                  <a:cubicBezTo>
                    <a:pt x="603508" y="54222"/>
                    <a:pt x="597288" y="53221"/>
                    <a:pt x="589343" y="54257"/>
                  </a:cubicBezTo>
                  <a:cubicBezTo>
                    <a:pt x="581924" y="55224"/>
                    <a:pt x="576617" y="57238"/>
                    <a:pt x="573422" y="60298"/>
                  </a:cubicBezTo>
                  <a:cubicBezTo>
                    <a:pt x="570226" y="63358"/>
                    <a:pt x="568212" y="68299"/>
                    <a:pt x="567378" y="75121"/>
                  </a:cubicBezTo>
                  <a:lnTo>
                    <a:pt x="551682" y="75029"/>
                  </a:lnTo>
                  <a:cubicBezTo>
                    <a:pt x="552224" y="68245"/>
                    <a:pt x="553836" y="62613"/>
                    <a:pt x="556520" y="58135"/>
                  </a:cubicBezTo>
                  <a:cubicBezTo>
                    <a:pt x="559203" y="53656"/>
                    <a:pt x="563440" y="49925"/>
                    <a:pt x="569230" y="46943"/>
                  </a:cubicBezTo>
                  <a:cubicBezTo>
                    <a:pt x="575020" y="43960"/>
                    <a:pt x="581916" y="41947"/>
                    <a:pt x="589919" y="40904"/>
                  </a:cubicBezTo>
                  <a:cubicBezTo>
                    <a:pt x="597864" y="39867"/>
                    <a:pt x="604441" y="39961"/>
                    <a:pt x="609650" y="41183"/>
                  </a:cubicBezTo>
                  <a:cubicBezTo>
                    <a:pt x="614859" y="42405"/>
                    <a:pt x="618816" y="44280"/>
                    <a:pt x="621523" y="46809"/>
                  </a:cubicBezTo>
                  <a:close/>
                  <a:moveTo>
                    <a:pt x="720730" y="41922"/>
                  </a:moveTo>
                  <a:cubicBezTo>
                    <a:pt x="723271" y="45081"/>
                    <a:pt x="725141" y="48898"/>
                    <a:pt x="726341" y="53373"/>
                  </a:cubicBezTo>
                  <a:cubicBezTo>
                    <a:pt x="727097" y="56280"/>
                    <a:pt x="727685" y="61410"/>
                    <a:pt x="728105" y="68762"/>
                  </a:cubicBezTo>
                  <a:lnTo>
                    <a:pt x="731396" y="126371"/>
                  </a:lnTo>
                  <a:lnTo>
                    <a:pt x="715516" y="127278"/>
                  </a:lnTo>
                  <a:lnTo>
                    <a:pt x="712260" y="70286"/>
                  </a:lnTo>
                  <a:cubicBezTo>
                    <a:pt x="711891" y="63817"/>
                    <a:pt x="710997" y="59014"/>
                    <a:pt x="709579" y="55880"/>
                  </a:cubicBezTo>
                  <a:cubicBezTo>
                    <a:pt x="708160" y="52745"/>
                    <a:pt x="705824" y="50312"/>
                    <a:pt x="702567" y="48580"/>
                  </a:cubicBezTo>
                  <a:cubicBezTo>
                    <a:pt x="699312" y="46848"/>
                    <a:pt x="695566" y="46103"/>
                    <a:pt x="691332" y="46345"/>
                  </a:cubicBezTo>
                  <a:cubicBezTo>
                    <a:pt x="684568" y="46731"/>
                    <a:pt x="678853" y="49211"/>
                    <a:pt x="674187" y="53785"/>
                  </a:cubicBezTo>
                  <a:cubicBezTo>
                    <a:pt x="669521" y="58359"/>
                    <a:pt x="667531" y="66646"/>
                    <a:pt x="668217" y="78644"/>
                  </a:cubicBezTo>
                  <a:lnTo>
                    <a:pt x="671140" y="129813"/>
                  </a:lnTo>
                  <a:lnTo>
                    <a:pt x="655260" y="130721"/>
                  </a:lnTo>
                  <a:lnTo>
                    <a:pt x="649907" y="37028"/>
                  </a:lnTo>
                  <a:lnTo>
                    <a:pt x="664200" y="36211"/>
                  </a:lnTo>
                  <a:lnTo>
                    <a:pt x="664961" y="49533"/>
                  </a:lnTo>
                  <a:cubicBezTo>
                    <a:pt x="671254" y="38847"/>
                    <a:pt x="680900" y="33133"/>
                    <a:pt x="693898" y="32391"/>
                  </a:cubicBezTo>
                  <a:cubicBezTo>
                    <a:pt x="699544" y="32068"/>
                    <a:pt x="704793" y="32786"/>
                    <a:pt x="709643" y="34545"/>
                  </a:cubicBezTo>
                  <a:cubicBezTo>
                    <a:pt x="714494" y="36303"/>
                    <a:pt x="718189" y="38762"/>
                    <a:pt x="720730" y="41922"/>
                  </a:cubicBezTo>
                  <a:close/>
                  <a:moveTo>
                    <a:pt x="818546" y="1490"/>
                  </a:moveTo>
                  <a:lnTo>
                    <a:pt x="817496" y="34258"/>
                  </a:lnTo>
                  <a:lnTo>
                    <a:pt x="833482" y="34770"/>
                  </a:lnTo>
                  <a:lnTo>
                    <a:pt x="833085" y="47135"/>
                  </a:lnTo>
                  <a:lnTo>
                    <a:pt x="817100" y="46623"/>
                  </a:lnTo>
                  <a:lnTo>
                    <a:pt x="815342" y="101470"/>
                  </a:lnTo>
                  <a:cubicBezTo>
                    <a:pt x="815196" y="106004"/>
                    <a:pt x="815383" y="108928"/>
                    <a:pt x="815901" y="110241"/>
                  </a:cubicBezTo>
                  <a:cubicBezTo>
                    <a:pt x="816418" y="111554"/>
                    <a:pt x="817298" y="112614"/>
                    <a:pt x="818539" y="113420"/>
                  </a:cubicBezTo>
                  <a:cubicBezTo>
                    <a:pt x="819781" y="114226"/>
                    <a:pt x="821579" y="114667"/>
                    <a:pt x="823934" y="114742"/>
                  </a:cubicBezTo>
                  <a:cubicBezTo>
                    <a:pt x="825701" y="114799"/>
                    <a:pt x="828033" y="114667"/>
                    <a:pt x="830931" y="114347"/>
                  </a:cubicBezTo>
                  <a:lnTo>
                    <a:pt x="832778" y="128464"/>
                  </a:lnTo>
                  <a:cubicBezTo>
                    <a:pt x="828273" y="129263"/>
                    <a:pt x="824254" y="129606"/>
                    <a:pt x="820721" y="129492"/>
                  </a:cubicBezTo>
                  <a:cubicBezTo>
                    <a:pt x="814951" y="129307"/>
                    <a:pt x="810505" y="128251"/>
                    <a:pt x="807384" y="126324"/>
                  </a:cubicBezTo>
                  <a:cubicBezTo>
                    <a:pt x="804263" y="124397"/>
                    <a:pt x="802102" y="121926"/>
                    <a:pt x="800902" y="118911"/>
                  </a:cubicBezTo>
                  <a:cubicBezTo>
                    <a:pt x="799702" y="115896"/>
                    <a:pt x="799255" y="109619"/>
                    <a:pt x="799560" y="100081"/>
                  </a:cubicBezTo>
                  <a:lnTo>
                    <a:pt x="801290" y="46116"/>
                  </a:lnTo>
                  <a:lnTo>
                    <a:pt x="789632" y="45743"/>
                  </a:lnTo>
                  <a:lnTo>
                    <a:pt x="790028" y="33377"/>
                  </a:lnTo>
                  <a:lnTo>
                    <a:pt x="801686" y="33751"/>
                  </a:lnTo>
                  <a:lnTo>
                    <a:pt x="802431" y="10522"/>
                  </a:lnTo>
                  <a:close/>
                  <a:moveTo>
                    <a:pt x="911444" y="42877"/>
                  </a:moveTo>
                  <a:cubicBezTo>
                    <a:pt x="916316" y="46046"/>
                    <a:pt x="919645" y="50132"/>
                    <a:pt x="921432" y="55134"/>
                  </a:cubicBezTo>
                  <a:cubicBezTo>
                    <a:pt x="923218" y="60137"/>
                    <a:pt x="923718" y="67216"/>
                    <a:pt x="922930" y="76372"/>
                  </a:cubicBezTo>
                  <a:lnTo>
                    <a:pt x="917829" y="135624"/>
                  </a:lnTo>
                  <a:lnTo>
                    <a:pt x="901982" y="134260"/>
                  </a:lnTo>
                  <a:lnTo>
                    <a:pt x="907082" y="75008"/>
                  </a:lnTo>
                  <a:cubicBezTo>
                    <a:pt x="907764" y="67085"/>
                    <a:pt x="906544" y="61170"/>
                    <a:pt x="903421" y="57264"/>
                  </a:cubicBezTo>
                  <a:cubicBezTo>
                    <a:pt x="900298" y="53359"/>
                    <a:pt x="895596" y="51136"/>
                    <a:pt x="889316" y="50596"/>
                  </a:cubicBezTo>
                  <a:cubicBezTo>
                    <a:pt x="884621" y="50192"/>
                    <a:pt x="880099" y="51029"/>
                    <a:pt x="875752" y="53109"/>
                  </a:cubicBezTo>
                  <a:cubicBezTo>
                    <a:pt x="871404" y="55189"/>
                    <a:pt x="868170" y="58236"/>
                    <a:pt x="866051" y="62252"/>
                  </a:cubicBezTo>
                  <a:cubicBezTo>
                    <a:pt x="863931" y="66268"/>
                    <a:pt x="862556" y="71944"/>
                    <a:pt x="861924" y="79281"/>
                  </a:cubicBezTo>
                  <a:lnTo>
                    <a:pt x="857521" y="130432"/>
                  </a:lnTo>
                  <a:lnTo>
                    <a:pt x="841674" y="129069"/>
                  </a:lnTo>
                  <a:lnTo>
                    <a:pt x="852784" y="0"/>
                  </a:lnTo>
                  <a:lnTo>
                    <a:pt x="868631" y="1364"/>
                  </a:lnTo>
                  <a:lnTo>
                    <a:pt x="864645" y="47674"/>
                  </a:lnTo>
                  <a:cubicBezTo>
                    <a:pt x="872778" y="39741"/>
                    <a:pt x="882479" y="36260"/>
                    <a:pt x="893749" y="37230"/>
                  </a:cubicBezTo>
                  <a:cubicBezTo>
                    <a:pt x="900674" y="37826"/>
                    <a:pt x="906573" y="39709"/>
                    <a:pt x="911444" y="42877"/>
                  </a:cubicBezTo>
                  <a:close/>
                  <a:moveTo>
                    <a:pt x="969077" y="48486"/>
                  </a:moveTo>
                  <a:lnTo>
                    <a:pt x="955917" y="141404"/>
                  </a:lnTo>
                  <a:lnTo>
                    <a:pt x="940168" y="139174"/>
                  </a:lnTo>
                  <a:lnTo>
                    <a:pt x="953328" y="46256"/>
                  </a:lnTo>
                  <a:close/>
                  <a:moveTo>
                    <a:pt x="989932" y="14670"/>
                  </a:moveTo>
                  <a:lnTo>
                    <a:pt x="967213" y="36442"/>
                  </a:lnTo>
                  <a:lnTo>
                    <a:pt x="954177" y="34595"/>
                  </a:lnTo>
                  <a:lnTo>
                    <a:pt x="969283" y="11745"/>
                  </a:lnTo>
                  <a:close/>
                  <a:moveTo>
                    <a:pt x="1068127" y="72147"/>
                  </a:moveTo>
                  <a:cubicBezTo>
                    <a:pt x="1073497" y="78449"/>
                    <a:pt x="1076169" y="86430"/>
                    <a:pt x="1076141" y="96088"/>
                  </a:cubicBezTo>
                  <a:lnTo>
                    <a:pt x="1060507" y="95463"/>
                  </a:lnTo>
                  <a:cubicBezTo>
                    <a:pt x="1060270" y="88994"/>
                    <a:pt x="1058622" y="83839"/>
                    <a:pt x="1055561" y="79999"/>
                  </a:cubicBezTo>
                  <a:cubicBezTo>
                    <a:pt x="1052500" y="76160"/>
                    <a:pt x="1048368" y="73731"/>
                    <a:pt x="1043164" y="72714"/>
                  </a:cubicBezTo>
                  <a:cubicBezTo>
                    <a:pt x="1035301" y="71176"/>
                    <a:pt x="1028362" y="72746"/>
                    <a:pt x="1022345" y="77422"/>
                  </a:cubicBezTo>
                  <a:cubicBezTo>
                    <a:pt x="1016329" y="82099"/>
                    <a:pt x="1012128" y="90537"/>
                    <a:pt x="1009743" y="102736"/>
                  </a:cubicBezTo>
                  <a:cubicBezTo>
                    <a:pt x="1007324" y="115109"/>
                    <a:pt x="1007937" y="124562"/>
                    <a:pt x="1011581" y="131098"/>
                  </a:cubicBezTo>
                  <a:cubicBezTo>
                    <a:pt x="1015226" y="137633"/>
                    <a:pt x="1020864" y="141646"/>
                    <a:pt x="1028496" y="143139"/>
                  </a:cubicBezTo>
                  <a:cubicBezTo>
                    <a:pt x="1034624" y="144336"/>
                    <a:pt x="1040109" y="143458"/>
                    <a:pt x="1044948" y="140502"/>
                  </a:cubicBezTo>
                  <a:cubicBezTo>
                    <a:pt x="1049788" y="137547"/>
                    <a:pt x="1053519" y="132273"/>
                    <a:pt x="1056144" y="124683"/>
                  </a:cubicBezTo>
                  <a:lnTo>
                    <a:pt x="1071105" y="129679"/>
                  </a:lnTo>
                  <a:cubicBezTo>
                    <a:pt x="1067360" y="139932"/>
                    <a:pt x="1061447" y="147374"/>
                    <a:pt x="1053368" y="152008"/>
                  </a:cubicBezTo>
                  <a:cubicBezTo>
                    <a:pt x="1045289" y="156641"/>
                    <a:pt x="1036220" y="157974"/>
                    <a:pt x="1026160" y="156007"/>
                  </a:cubicBezTo>
                  <a:cubicBezTo>
                    <a:pt x="1013556" y="153543"/>
                    <a:pt x="1004229" y="147443"/>
                    <a:pt x="998179" y="137706"/>
                  </a:cubicBezTo>
                  <a:cubicBezTo>
                    <a:pt x="992129" y="127970"/>
                    <a:pt x="990608" y="115412"/>
                    <a:pt x="993614" y="100032"/>
                  </a:cubicBezTo>
                  <a:cubicBezTo>
                    <a:pt x="995558" y="90088"/>
                    <a:pt x="998907" y="81709"/>
                    <a:pt x="1003661" y="74895"/>
                  </a:cubicBezTo>
                  <a:cubicBezTo>
                    <a:pt x="1008415" y="68081"/>
                    <a:pt x="1014524" y="63468"/>
                    <a:pt x="1021988" y="61055"/>
                  </a:cubicBezTo>
                  <a:cubicBezTo>
                    <a:pt x="1029453" y="58643"/>
                    <a:pt x="1037146" y="58211"/>
                    <a:pt x="1045067" y="59760"/>
                  </a:cubicBezTo>
                  <a:cubicBezTo>
                    <a:pt x="1055069" y="61715"/>
                    <a:pt x="1062755" y="65844"/>
                    <a:pt x="1068127" y="72147"/>
                  </a:cubicBezTo>
                  <a:close/>
                  <a:moveTo>
                    <a:pt x="1129788" y="45379"/>
                  </a:moveTo>
                  <a:lnTo>
                    <a:pt x="1117556" y="90222"/>
                  </a:lnTo>
                  <a:cubicBezTo>
                    <a:pt x="1126981" y="83877"/>
                    <a:pt x="1137150" y="82193"/>
                    <a:pt x="1148061" y="85169"/>
                  </a:cubicBezTo>
                  <a:cubicBezTo>
                    <a:pt x="1154768" y="86999"/>
                    <a:pt x="1160233" y="89909"/>
                    <a:pt x="1164457" y="93900"/>
                  </a:cubicBezTo>
                  <a:cubicBezTo>
                    <a:pt x="1168681" y="97892"/>
                    <a:pt x="1171223" y="102509"/>
                    <a:pt x="1172083" y="107751"/>
                  </a:cubicBezTo>
                  <a:cubicBezTo>
                    <a:pt x="1172943" y="112992"/>
                    <a:pt x="1172164" y="120046"/>
                    <a:pt x="1169746" y="128913"/>
                  </a:cubicBezTo>
                  <a:lnTo>
                    <a:pt x="1154097" y="186287"/>
                  </a:lnTo>
                  <a:lnTo>
                    <a:pt x="1138751" y="182101"/>
                  </a:lnTo>
                  <a:lnTo>
                    <a:pt x="1154400" y="124726"/>
                  </a:lnTo>
                  <a:cubicBezTo>
                    <a:pt x="1156493" y="117054"/>
                    <a:pt x="1156354" y="111017"/>
                    <a:pt x="1153982" y="106615"/>
                  </a:cubicBezTo>
                  <a:cubicBezTo>
                    <a:pt x="1151611" y="102212"/>
                    <a:pt x="1147385" y="99182"/>
                    <a:pt x="1141303" y="97523"/>
                  </a:cubicBezTo>
                  <a:cubicBezTo>
                    <a:pt x="1136757" y="96283"/>
                    <a:pt x="1132157" y="96295"/>
                    <a:pt x="1127508" y="97562"/>
                  </a:cubicBezTo>
                  <a:cubicBezTo>
                    <a:pt x="1122857" y="98827"/>
                    <a:pt x="1119130" y="101245"/>
                    <a:pt x="1116323" y="104815"/>
                  </a:cubicBezTo>
                  <a:cubicBezTo>
                    <a:pt x="1113518" y="108386"/>
                    <a:pt x="1111146" y="113723"/>
                    <a:pt x="1109208" y="120827"/>
                  </a:cubicBezTo>
                  <a:lnTo>
                    <a:pt x="1095698" y="170359"/>
                  </a:lnTo>
                  <a:lnTo>
                    <a:pt x="1080353" y="166173"/>
                  </a:lnTo>
                  <a:lnTo>
                    <a:pt x="1114442" y="41193"/>
                  </a:lnTo>
                  <a:close/>
                  <a:moveTo>
                    <a:pt x="1294452" y="140815"/>
                  </a:moveTo>
                  <a:cubicBezTo>
                    <a:pt x="1298073" y="144489"/>
                    <a:pt x="1300351" y="148299"/>
                    <a:pt x="1301285" y="152244"/>
                  </a:cubicBezTo>
                  <a:cubicBezTo>
                    <a:pt x="1302220" y="156189"/>
                    <a:pt x="1302265" y="160440"/>
                    <a:pt x="1301423" y="164996"/>
                  </a:cubicBezTo>
                  <a:cubicBezTo>
                    <a:pt x="1300854" y="167945"/>
                    <a:pt x="1299178" y="172829"/>
                    <a:pt x="1296393" y="179645"/>
                  </a:cubicBezTo>
                  <a:lnTo>
                    <a:pt x="1274575" y="233065"/>
                  </a:lnTo>
                  <a:lnTo>
                    <a:pt x="1259849" y="227051"/>
                  </a:lnTo>
                  <a:lnTo>
                    <a:pt x="1281434" y="174204"/>
                  </a:lnTo>
                  <a:cubicBezTo>
                    <a:pt x="1283885" y="168205"/>
                    <a:pt x="1285144" y="163485"/>
                    <a:pt x="1285213" y="160045"/>
                  </a:cubicBezTo>
                  <a:cubicBezTo>
                    <a:pt x="1285282" y="156605"/>
                    <a:pt x="1284219" y="153403"/>
                    <a:pt x="1282025" y="150439"/>
                  </a:cubicBezTo>
                  <a:cubicBezTo>
                    <a:pt x="1279832" y="147475"/>
                    <a:pt x="1276771" y="145191"/>
                    <a:pt x="1272844" y="143587"/>
                  </a:cubicBezTo>
                  <a:cubicBezTo>
                    <a:pt x="1266573" y="141025"/>
                    <a:pt x="1260347" y="140805"/>
                    <a:pt x="1254167" y="142926"/>
                  </a:cubicBezTo>
                  <a:cubicBezTo>
                    <a:pt x="1247987" y="145048"/>
                    <a:pt x="1242624" y="151671"/>
                    <a:pt x="1238080" y="162796"/>
                  </a:cubicBezTo>
                  <a:lnTo>
                    <a:pt x="1218701" y="210244"/>
                  </a:lnTo>
                  <a:lnTo>
                    <a:pt x="1203976" y="204229"/>
                  </a:lnTo>
                  <a:lnTo>
                    <a:pt x="1239461" y="117352"/>
                  </a:lnTo>
                  <a:lnTo>
                    <a:pt x="1252713" y="122765"/>
                  </a:lnTo>
                  <a:lnTo>
                    <a:pt x="1247668" y="135117"/>
                  </a:lnTo>
                  <a:cubicBezTo>
                    <a:pt x="1257946" y="128179"/>
                    <a:pt x="1269113" y="127172"/>
                    <a:pt x="1281166" y="132095"/>
                  </a:cubicBezTo>
                  <a:cubicBezTo>
                    <a:pt x="1286401" y="134233"/>
                    <a:pt x="1290830" y="137140"/>
                    <a:pt x="1294452" y="140815"/>
                  </a:cubicBezTo>
                  <a:close/>
                  <a:moveTo>
                    <a:pt x="1358931" y="182473"/>
                  </a:moveTo>
                  <a:cubicBezTo>
                    <a:pt x="1352642" y="179244"/>
                    <a:pt x="1345985" y="179053"/>
                    <a:pt x="1338959" y="181902"/>
                  </a:cubicBezTo>
                  <a:cubicBezTo>
                    <a:pt x="1331933" y="184750"/>
                    <a:pt x="1325836" y="191205"/>
                    <a:pt x="1320668" y="201266"/>
                  </a:cubicBezTo>
                  <a:cubicBezTo>
                    <a:pt x="1315043" y="212219"/>
                    <a:pt x="1313113" y="221327"/>
                    <a:pt x="1314879" y="228592"/>
                  </a:cubicBezTo>
                  <a:cubicBezTo>
                    <a:pt x="1316645" y="235856"/>
                    <a:pt x="1320803" y="241171"/>
                    <a:pt x="1327353" y="244536"/>
                  </a:cubicBezTo>
                  <a:cubicBezTo>
                    <a:pt x="1333851" y="247873"/>
                    <a:pt x="1340587" y="248170"/>
                    <a:pt x="1347559" y="245426"/>
                  </a:cubicBezTo>
                  <a:cubicBezTo>
                    <a:pt x="1354531" y="242682"/>
                    <a:pt x="1360762" y="235965"/>
                    <a:pt x="1366252" y="225275"/>
                  </a:cubicBezTo>
                  <a:cubicBezTo>
                    <a:pt x="1371501" y="215056"/>
                    <a:pt x="1373191" y="206189"/>
                    <a:pt x="1371323" y="198673"/>
                  </a:cubicBezTo>
                  <a:cubicBezTo>
                    <a:pt x="1369455" y="191157"/>
                    <a:pt x="1365324" y="185757"/>
                    <a:pt x="1358931" y="182473"/>
                  </a:cubicBezTo>
                  <a:close/>
                  <a:moveTo>
                    <a:pt x="1400371" y="191339"/>
                  </a:moveTo>
                  <a:lnTo>
                    <a:pt x="1363310" y="263499"/>
                  </a:lnTo>
                  <a:cubicBezTo>
                    <a:pt x="1356635" y="276495"/>
                    <a:pt x="1350582" y="285026"/>
                    <a:pt x="1345150" y="289090"/>
                  </a:cubicBezTo>
                  <a:cubicBezTo>
                    <a:pt x="1339717" y="293154"/>
                    <a:pt x="1333325" y="295286"/>
                    <a:pt x="1325972" y="295482"/>
                  </a:cubicBezTo>
                  <a:cubicBezTo>
                    <a:pt x="1318619" y="295680"/>
                    <a:pt x="1310750" y="293625"/>
                    <a:pt x="1302366" y="289319"/>
                  </a:cubicBezTo>
                  <a:cubicBezTo>
                    <a:pt x="1292409" y="284205"/>
                    <a:pt x="1285515" y="277834"/>
                    <a:pt x="1281686" y="270204"/>
                  </a:cubicBezTo>
                  <a:cubicBezTo>
                    <a:pt x="1277855" y="262574"/>
                    <a:pt x="1278360" y="254307"/>
                    <a:pt x="1283199" y="245402"/>
                  </a:cubicBezTo>
                  <a:lnTo>
                    <a:pt x="1295905" y="254510"/>
                  </a:lnTo>
                  <a:cubicBezTo>
                    <a:pt x="1294301" y="259051"/>
                    <a:pt x="1294312" y="262963"/>
                    <a:pt x="1295936" y="266248"/>
                  </a:cubicBezTo>
                  <a:cubicBezTo>
                    <a:pt x="1298102" y="270672"/>
                    <a:pt x="1302224" y="274445"/>
                    <a:pt x="1308302" y="277566"/>
                  </a:cubicBezTo>
                  <a:cubicBezTo>
                    <a:pt x="1314853" y="280931"/>
                    <a:pt x="1320583" y="282218"/>
                    <a:pt x="1325492" y="281428"/>
                  </a:cubicBezTo>
                  <a:cubicBezTo>
                    <a:pt x="1330401" y="280638"/>
                    <a:pt x="1334695" y="278208"/>
                    <a:pt x="1338376" y="274138"/>
                  </a:cubicBezTo>
                  <a:cubicBezTo>
                    <a:pt x="1340589" y="271632"/>
                    <a:pt x="1344039" y="265754"/>
                    <a:pt x="1348723" y="256505"/>
                  </a:cubicBezTo>
                  <a:cubicBezTo>
                    <a:pt x="1338798" y="260613"/>
                    <a:pt x="1329224" y="260298"/>
                    <a:pt x="1320001" y="255561"/>
                  </a:cubicBezTo>
                  <a:cubicBezTo>
                    <a:pt x="1308525" y="249666"/>
                    <a:pt x="1301769" y="240965"/>
                    <a:pt x="1299733" y="229456"/>
                  </a:cubicBezTo>
                  <a:cubicBezTo>
                    <a:pt x="1297697" y="217946"/>
                    <a:pt x="1299653" y="206401"/>
                    <a:pt x="1305602" y="194820"/>
                  </a:cubicBezTo>
                  <a:cubicBezTo>
                    <a:pt x="1309692" y="186854"/>
                    <a:pt x="1314908" y="180245"/>
                    <a:pt x="1321249" y="174991"/>
                  </a:cubicBezTo>
                  <a:cubicBezTo>
                    <a:pt x="1327590" y="169738"/>
                    <a:pt x="1334440" y="166683"/>
                    <a:pt x="1341800" y="165828"/>
                  </a:cubicBezTo>
                  <a:cubicBezTo>
                    <a:pt x="1349160" y="164972"/>
                    <a:pt x="1356535" y="166441"/>
                    <a:pt x="1363924" y="170236"/>
                  </a:cubicBezTo>
                  <a:cubicBezTo>
                    <a:pt x="1373776" y="175296"/>
                    <a:pt x="1379853" y="183450"/>
                    <a:pt x="1382155" y="194699"/>
                  </a:cubicBezTo>
                  <a:lnTo>
                    <a:pt x="1387323" y="184638"/>
                  </a:lnTo>
                  <a:close/>
                  <a:moveTo>
                    <a:pt x="1525376" y="272965"/>
                  </a:moveTo>
                  <a:lnTo>
                    <a:pt x="1469580" y="348422"/>
                  </a:lnTo>
                  <a:lnTo>
                    <a:pt x="1456792" y="338966"/>
                  </a:lnTo>
                  <a:lnTo>
                    <a:pt x="1512587" y="263508"/>
                  </a:lnTo>
                  <a:close/>
                  <a:moveTo>
                    <a:pt x="1462336" y="186755"/>
                  </a:moveTo>
                  <a:lnTo>
                    <a:pt x="1437362" y="225957"/>
                  </a:lnTo>
                  <a:cubicBezTo>
                    <a:pt x="1448244" y="222691"/>
                    <a:pt x="1458454" y="224096"/>
                    <a:pt x="1467994" y="230174"/>
                  </a:cubicBezTo>
                  <a:cubicBezTo>
                    <a:pt x="1473857" y="233909"/>
                    <a:pt x="1478214" y="238309"/>
                    <a:pt x="1481065" y="243373"/>
                  </a:cubicBezTo>
                  <a:cubicBezTo>
                    <a:pt x="1483915" y="248437"/>
                    <a:pt x="1484975" y="253600"/>
                    <a:pt x="1484242" y="258861"/>
                  </a:cubicBezTo>
                  <a:cubicBezTo>
                    <a:pt x="1483510" y="264122"/>
                    <a:pt x="1480675" y="270628"/>
                    <a:pt x="1475737" y="278379"/>
                  </a:cubicBezTo>
                  <a:lnTo>
                    <a:pt x="1443783" y="328536"/>
                  </a:lnTo>
                  <a:lnTo>
                    <a:pt x="1430368" y="319990"/>
                  </a:lnTo>
                  <a:lnTo>
                    <a:pt x="1462322" y="269833"/>
                  </a:lnTo>
                  <a:cubicBezTo>
                    <a:pt x="1466595" y="263125"/>
                    <a:pt x="1468252" y="257318"/>
                    <a:pt x="1467291" y="252410"/>
                  </a:cubicBezTo>
                  <a:cubicBezTo>
                    <a:pt x="1466332" y="247503"/>
                    <a:pt x="1463193" y="243356"/>
                    <a:pt x="1457877" y="239969"/>
                  </a:cubicBezTo>
                  <a:cubicBezTo>
                    <a:pt x="1453903" y="237437"/>
                    <a:pt x="1449507" y="236086"/>
                    <a:pt x="1444690" y="235916"/>
                  </a:cubicBezTo>
                  <a:cubicBezTo>
                    <a:pt x="1439874" y="235747"/>
                    <a:pt x="1435597" y="236951"/>
                    <a:pt x="1431859" y="239529"/>
                  </a:cubicBezTo>
                  <a:cubicBezTo>
                    <a:pt x="1428121" y="242107"/>
                    <a:pt x="1424274" y="246502"/>
                    <a:pt x="1420317" y="252712"/>
                  </a:cubicBezTo>
                  <a:lnTo>
                    <a:pt x="1392732" y="296013"/>
                  </a:lnTo>
                  <a:lnTo>
                    <a:pt x="1379317" y="287467"/>
                  </a:lnTo>
                  <a:lnTo>
                    <a:pt x="1448921" y="178209"/>
                  </a:lnTo>
                  <a:close/>
                  <a:moveTo>
                    <a:pt x="1546602" y="244260"/>
                  </a:moveTo>
                  <a:lnTo>
                    <a:pt x="1535726" y="258968"/>
                  </a:lnTo>
                  <a:lnTo>
                    <a:pt x="1522937" y="249511"/>
                  </a:lnTo>
                  <a:lnTo>
                    <a:pt x="1533812" y="23480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44" name="TextBox 43">
              <a:extLst>
                <a:ext uri="{FF2B5EF4-FFF2-40B4-BE49-F238E27FC236}">
                  <a16:creationId xmlns:a16="http://schemas.microsoft.com/office/drawing/2014/main" id="{780A24A1-9B87-4D11-9BEB-2C6F1605D1E8}"/>
                </a:ext>
              </a:extLst>
            </p:cNvPr>
            <p:cNvSpPr txBox="1">
              <a:spLocks noChangeAspect="1"/>
            </p:cNvSpPr>
            <p:nvPr>
              <p:custDataLst>
                <p:tags r:id="rId6"/>
              </p:custDataLst>
            </p:nvPr>
          </p:nvSpPr>
          <p:spPr>
            <a:xfrm>
              <a:off x="9948891" y="3006814"/>
              <a:ext cx="56909" cy="130076"/>
            </a:xfrm>
            <a:custGeom>
              <a:avLst/>
              <a:gdLst/>
              <a:ahLst/>
              <a:cxnLst/>
              <a:rect l="l" t="t" r="r" b="b"/>
              <a:pathLst>
                <a:path w="56909" h="130076">
                  <a:moveTo>
                    <a:pt x="36761" y="0"/>
                  </a:moveTo>
                  <a:lnTo>
                    <a:pt x="56909" y="0"/>
                  </a:lnTo>
                  <a:lnTo>
                    <a:pt x="56909" y="130076"/>
                  </a:lnTo>
                  <a:lnTo>
                    <a:pt x="32078" y="130076"/>
                  </a:lnTo>
                  <a:lnTo>
                    <a:pt x="32078" y="36496"/>
                  </a:lnTo>
                  <a:cubicBezTo>
                    <a:pt x="23005" y="44979"/>
                    <a:pt x="12313" y="51253"/>
                    <a:pt x="0" y="55318"/>
                  </a:cubicBezTo>
                  <a:lnTo>
                    <a:pt x="0" y="32784"/>
                  </a:lnTo>
                  <a:cubicBezTo>
                    <a:pt x="6481" y="30664"/>
                    <a:pt x="13521" y="26643"/>
                    <a:pt x="21120" y="20722"/>
                  </a:cubicBezTo>
                  <a:cubicBezTo>
                    <a:pt x="28720" y="14802"/>
                    <a:pt x="33933" y="7894"/>
                    <a:pt x="3676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5" name="TextBox 44">
              <a:extLst>
                <a:ext uri="{FF2B5EF4-FFF2-40B4-BE49-F238E27FC236}">
                  <a16:creationId xmlns:a16="http://schemas.microsoft.com/office/drawing/2014/main" id="{2071047D-8BBD-4435-9558-59F24AF41F69}"/>
                </a:ext>
              </a:extLst>
            </p:cNvPr>
            <p:cNvSpPr txBox="1">
              <a:spLocks noChangeAspect="1"/>
            </p:cNvSpPr>
            <p:nvPr>
              <p:custDataLst>
                <p:tags r:id="rId7"/>
              </p:custDataLst>
            </p:nvPr>
          </p:nvSpPr>
          <p:spPr>
            <a:xfrm>
              <a:off x="9442590" y="4226378"/>
              <a:ext cx="87041" cy="130076"/>
            </a:xfrm>
            <a:custGeom>
              <a:avLst/>
              <a:gdLst/>
              <a:ahLst/>
              <a:cxnLst/>
              <a:rect l="l" t="t" r="r" b="b"/>
              <a:pathLst>
                <a:path w="87041" h="130076">
                  <a:moveTo>
                    <a:pt x="45950" y="0"/>
                  </a:moveTo>
                  <a:cubicBezTo>
                    <a:pt x="58734" y="0"/>
                    <a:pt x="68778" y="3447"/>
                    <a:pt x="76083" y="10339"/>
                  </a:cubicBezTo>
                  <a:cubicBezTo>
                    <a:pt x="83388" y="17232"/>
                    <a:pt x="87041" y="25804"/>
                    <a:pt x="87041" y="36054"/>
                  </a:cubicBezTo>
                  <a:cubicBezTo>
                    <a:pt x="87041" y="41886"/>
                    <a:pt x="85995" y="47439"/>
                    <a:pt x="83904" y="52711"/>
                  </a:cubicBezTo>
                  <a:cubicBezTo>
                    <a:pt x="81813" y="57984"/>
                    <a:pt x="78499" y="63507"/>
                    <a:pt x="73963" y="69280"/>
                  </a:cubicBezTo>
                  <a:cubicBezTo>
                    <a:pt x="70958" y="73109"/>
                    <a:pt x="65538" y="78617"/>
                    <a:pt x="57703" y="85805"/>
                  </a:cubicBezTo>
                  <a:cubicBezTo>
                    <a:pt x="49868" y="92992"/>
                    <a:pt x="44905" y="97763"/>
                    <a:pt x="42813" y="100120"/>
                  </a:cubicBezTo>
                  <a:cubicBezTo>
                    <a:pt x="40722" y="102476"/>
                    <a:pt x="39028" y="104774"/>
                    <a:pt x="37732" y="107013"/>
                  </a:cubicBezTo>
                  <a:lnTo>
                    <a:pt x="87041" y="107013"/>
                  </a:lnTo>
                  <a:lnTo>
                    <a:pt x="87041" y="130076"/>
                  </a:lnTo>
                  <a:lnTo>
                    <a:pt x="0" y="130076"/>
                  </a:lnTo>
                  <a:cubicBezTo>
                    <a:pt x="942" y="121357"/>
                    <a:pt x="3770" y="113095"/>
                    <a:pt x="8483" y="105289"/>
                  </a:cubicBezTo>
                  <a:cubicBezTo>
                    <a:pt x="13196" y="97484"/>
                    <a:pt x="22504" y="87130"/>
                    <a:pt x="36407" y="74228"/>
                  </a:cubicBezTo>
                  <a:cubicBezTo>
                    <a:pt x="47600" y="63801"/>
                    <a:pt x="54463" y="56732"/>
                    <a:pt x="56996" y="53020"/>
                  </a:cubicBezTo>
                  <a:cubicBezTo>
                    <a:pt x="60413" y="47895"/>
                    <a:pt x="62121" y="42829"/>
                    <a:pt x="62121" y="37821"/>
                  </a:cubicBezTo>
                  <a:cubicBezTo>
                    <a:pt x="62121" y="32284"/>
                    <a:pt x="60634" y="28027"/>
                    <a:pt x="57659" y="25052"/>
                  </a:cubicBezTo>
                  <a:cubicBezTo>
                    <a:pt x="54684" y="22077"/>
                    <a:pt x="50575" y="20590"/>
                    <a:pt x="45332" y="20590"/>
                  </a:cubicBezTo>
                  <a:cubicBezTo>
                    <a:pt x="40148" y="20590"/>
                    <a:pt x="36024" y="22151"/>
                    <a:pt x="32960" y="25273"/>
                  </a:cubicBezTo>
                  <a:cubicBezTo>
                    <a:pt x="29897" y="28396"/>
                    <a:pt x="28130" y="33580"/>
                    <a:pt x="27658" y="40826"/>
                  </a:cubicBezTo>
                  <a:lnTo>
                    <a:pt x="2916" y="38352"/>
                  </a:lnTo>
                  <a:cubicBezTo>
                    <a:pt x="4389" y="24684"/>
                    <a:pt x="9013" y="14876"/>
                    <a:pt x="16789" y="8926"/>
                  </a:cubicBezTo>
                  <a:cubicBezTo>
                    <a:pt x="24566" y="2975"/>
                    <a:pt x="34286" y="0"/>
                    <a:pt x="459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6" name="TextBox 45">
              <a:extLst>
                <a:ext uri="{FF2B5EF4-FFF2-40B4-BE49-F238E27FC236}">
                  <a16:creationId xmlns:a16="http://schemas.microsoft.com/office/drawing/2014/main" id="{F42B4DAE-800A-465E-9A6F-1633FFAC87DB}"/>
                </a:ext>
              </a:extLst>
            </p:cNvPr>
            <p:cNvSpPr txBox="1">
              <a:spLocks noChangeAspect="1"/>
            </p:cNvSpPr>
            <p:nvPr>
              <p:custDataLst>
                <p:tags r:id="rId8"/>
              </p:custDataLst>
            </p:nvPr>
          </p:nvSpPr>
          <p:spPr>
            <a:xfrm>
              <a:off x="8717418" y="4223984"/>
              <a:ext cx="86069" cy="132285"/>
            </a:xfrm>
            <a:custGeom>
              <a:avLst/>
              <a:gdLst/>
              <a:ahLst/>
              <a:cxnLst/>
              <a:rect l="l" t="t" r="r" b="b"/>
              <a:pathLst>
                <a:path w="86069" h="132285">
                  <a:moveTo>
                    <a:pt x="41798" y="0"/>
                  </a:moveTo>
                  <a:cubicBezTo>
                    <a:pt x="53992" y="0"/>
                    <a:pt x="63772" y="3889"/>
                    <a:pt x="71135" y="11665"/>
                  </a:cubicBezTo>
                  <a:cubicBezTo>
                    <a:pt x="77203" y="18027"/>
                    <a:pt x="80237" y="25214"/>
                    <a:pt x="80237" y="33226"/>
                  </a:cubicBezTo>
                  <a:cubicBezTo>
                    <a:pt x="80237" y="44596"/>
                    <a:pt x="74022" y="53669"/>
                    <a:pt x="61592" y="60443"/>
                  </a:cubicBezTo>
                  <a:cubicBezTo>
                    <a:pt x="69015" y="62034"/>
                    <a:pt x="74950" y="65598"/>
                    <a:pt x="79398" y="71136"/>
                  </a:cubicBezTo>
                  <a:cubicBezTo>
                    <a:pt x="83846" y="76673"/>
                    <a:pt x="86069" y="83360"/>
                    <a:pt x="86069" y="91195"/>
                  </a:cubicBezTo>
                  <a:cubicBezTo>
                    <a:pt x="86069" y="102565"/>
                    <a:pt x="81916" y="112256"/>
                    <a:pt x="73610" y="120268"/>
                  </a:cubicBezTo>
                  <a:cubicBezTo>
                    <a:pt x="65303" y="128279"/>
                    <a:pt x="54964" y="132285"/>
                    <a:pt x="42593" y="132285"/>
                  </a:cubicBezTo>
                  <a:cubicBezTo>
                    <a:pt x="30870" y="132285"/>
                    <a:pt x="21149" y="128913"/>
                    <a:pt x="13432" y="122167"/>
                  </a:cubicBezTo>
                  <a:cubicBezTo>
                    <a:pt x="5715" y="115422"/>
                    <a:pt x="1237" y="106600"/>
                    <a:pt x="0" y="95702"/>
                  </a:cubicBezTo>
                  <a:lnTo>
                    <a:pt x="24036" y="92785"/>
                  </a:lnTo>
                  <a:cubicBezTo>
                    <a:pt x="24802" y="98912"/>
                    <a:pt x="26864" y="103596"/>
                    <a:pt x="30222" y="106836"/>
                  </a:cubicBezTo>
                  <a:cubicBezTo>
                    <a:pt x="33580" y="110076"/>
                    <a:pt x="37644" y="111696"/>
                    <a:pt x="42416" y="111696"/>
                  </a:cubicBezTo>
                  <a:cubicBezTo>
                    <a:pt x="47542" y="111696"/>
                    <a:pt x="51857" y="109752"/>
                    <a:pt x="55362" y="105864"/>
                  </a:cubicBezTo>
                  <a:cubicBezTo>
                    <a:pt x="58867" y="101976"/>
                    <a:pt x="60620" y="96733"/>
                    <a:pt x="60620" y="90134"/>
                  </a:cubicBezTo>
                  <a:cubicBezTo>
                    <a:pt x="60620" y="83890"/>
                    <a:pt x="58941" y="78941"/>
                    <a:pt x="55583" y="75289"/>
                  </a:cubicBezTo>
                  <a:cubicBezTo>
                    <a:pt x="52225" y="71636"/>
                    <a:pt x="48131" y="69810"/>
                    <a:pt x="43300" y="69810"/>
                  </a:cubicBezTo>
                  <a:cubicBezTo>
                    <a:pt x="40119" y="69810"/>
                    <a:pt x="36319" y="70429"/>
                    <a:pt x="31901" y="71666"/>
                  </a:cubicBezTo>
                  <a:lnTo>
                    <a:pt x="34640" y="51430"/>
                  </a:lnTo>
                  <a:cubicBezTo>
                    <a:pt x="41356" y="51607"/>
                    <a:pt x="46481" y="50149"/>
                    <a:pt x="50016" y="47056"/>
                  </a:cubicBezTo>
                  <a:cubicBezTo>
                    <a:pt x="53550" y="43963"/>
                    <a:pt x="55318" y="39854"/>
                    <a:pt x="55318" y="34729"/>
                  </a:cubicBezTo>
                  <a:cubicBezTo>
                    <a:pt x="55318" y="30369"/>
                    <a:pt x="54022" y="26893"/>
                    <a:pt x="51430" y="24301"/>
                  </a:cubicBezTo>
                  <a:cubicBezTo>
                    <a:pt x="48838" y="21709"/>
                    <a:pt x="45391" y="20413"/>
                    <a:pt x="41091" y="20413"/>
                  </a:cubicBezTo>
                  <a:cubicBezTo>
                    <a:pt x="36849" y="20413"/>
                    <a:pt x="33226" y="21886"/>
                    <a:pt x="30222" y="24832"/>
                  </a:cubicBezTo>
                  <a:cubicBezTo>
                    <a:pt x="27217" y="27777"/>
                    <a:pt x="25391" y="32078"/>
                    <a:pt x="24743" y="37733"/>
                  </a:cubicBezTo>
                  <a:lnTo>
                    <a:pt x="1856" y="33845"/>
                  </a:lnTo>
                  <a:cubicBezTo>
                    <a:pt x="3447" y="26010"/>
                    <a:pt x="5847" y="19750"/>
                    <a:pt x="9058" y="15067"/>
                  </a:cubicBezTo>
                  <a:cubicBezTo>
                    <a:pt x="12268" y="10384"/>
                    <a:pt x="16746" y="6702"/>
                    <a:pt x="22490" y="4021"/>
                  </a:cubicBezTo>
                  <a:cubicBezTo>
                    <a:pt x="28233" y="1341"/>
                    <a:pt x="34669" y="0"/>
                    <a:pt x="4179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7" name="TextBox 46">
              <a:extLst>
                <a:ext uri="{FF2B5EF4-FFF2-40B4-BE49-F238E27FC236}">
                  <a16:creationId xmlns:a16="http://schemas.microsoft.com/office/drawing/2014/main" id="{50FEE7CB-72BF-40E7-89E9-CBE2024EA46E}"/>
                </a:ext>
              </a:extLst>
            </p:cNvPr>
            <p:cNvSpPr txBox="1">
              <a:spLocks noChangeAspect="1"/>
            </p:cNvSpPr>
            <p:nvPr>
              <p:custDataLst>
                <p:tags r:id="rId9"/>
              </p:custDataLst>
            </p:nvPr>
          </p:nvSpPr>
          <p:spPr>
            <a:xfrm>
              <a:off x="8217473" y="3712926"/>
              <a:ext cx="93139" cy="130076"/>
            </a:xfrm>
            <a:custGeom>
              <a:avLst/>
              <a:gdLst/>
              <a:ahLst/>
              <a:cxnLst/>
              <a:rect l="l" t="t" r="r" b="b"/>
              <a:pathLst>
                <a:path w="93139" h="130076">
                  <a:moveTo>
                    <a:pt x="53020" y="37910"/>
                  </a:moveTo>
                  <a:lnTo>
                    <a:pt x="23241" y="82181"/>
                  </a:lnTo>
                  <a:lnTo>
                    <a:pt x="53020" y="82181"/>
                  </a:lnTo>
                  <a:close/>
                  <a:moveTo>
                    <a:pt x="56201" y="0"/>
                  </a:moveTo>
                  <a:lnTo>
                    <a:pt x="77056" y="0"/>
                  </a:lnTo>
                  <a:lnTo>
                    <a:pt x="77056" y="82181"/>
                  </a:lnTo>
                  <a:lnTo>
                    <a:pt x="93139" y="82181"/>
                  </a:lnTo>
                  <a:lnTo>
                    <a:pt x="93139" y="104008"/>
                  </a:lnTo>
                  <a:lnTo>
                    <a:pt x="77056" y="104008"/>
                  </a:lnTo>
                  <a:lnTo>
                    <a:pt x="77056" y="130076"/>
                  </a:lnTo>
                  <a:lnTo>
                    <a:pt x="53020" y="130076"/>
                  </a:lnTo>
                  <a:lnTo>
                    <a:pt x="53020" y="104008"/>
                  </a:lnTo>
                  <a:lnTo>
                    <a:pt x="0" y="104008"/>
                  </a:lnTo>
                  <a:lnTo>
                    <a:pt x="0" y="8227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8" name="TextBox 47">
              <a:extLst>
                <a:ext uri="{FF2B5EF4-FFF2-40B4-BE49-F238E27FC236}">
                  <a16:creationId xmlns:a16="http://schemas.microsoft.com/office/drawing/2014/main" id="{BE98E110-EE7A-40BD-8070-EC61F38CF5D8}"/>
                </a:ext>
              </a:extLst>
            </p:cNvPr>
            <p:cNvSpPr txBox="1">
              <a:spLocks noChangeAspect="1"/>
            </p:cNvSpPr>
            <p:nvPr>
              <p:custDataLst>
                <p:tags r:id="rId10"/>
              </p:custDataLst>
            </p:nvPr>
          </p:nvSpPr>
          <p:spPr>
            <a:xfrm>
              <a:off x="8431392" y="2700618"/>
              <a:ext cx="87130" cy="129987"/>
            </a:xfrm>
            <a:custGeom>
              <a:avLst/>
              <a:gdLst/>
              <a:ahLst/>
              <a:cxnLst/>
              <a:rect l="l" t="t" r="r" b="b"/>
              <a:pathLst>
                <a:path w="87130" h="129987">
                  <a:moveTo>
                    <a:pt x="15730" y="0"/>
                  </a:moveTo>
                  <a:lnTo>
                    <a:pt x="81386" y="0"/>
                  </a:lnTo>
                  <a:lnTo>
                    <a:pt x="81386" y="23240"/>
                  </a:lnTo>
                  <a:lnTo>
                    <a:pt x="34552" y="23240"/>
                  </a:lnTo>
                  <a:lnTo>
                    <a:pt x="30664" y="45244"/>
                  </a:lnTo>
                  <a:cubicBezTo>
                    <a:pt x="36201" y="42475"/>
                    <a:pt x="41857" y="41090"/>
                    <a:pt x="47630" y="41090"/>
                  </a:cubicBezTo>
                  <a:cubicBezTo>
                    <a:pt x="58646" y="41090"/>
                    <a:pt x="67984" y="45096"/>
                    <a:pt x="75642" y="53108"/>
                  </a:cubicBezTo>
                  <a:cubicBezTo>
                    <a:pt x="83301" y="61120"/>
                    <a:pt x="87130" y="71518"/>
                    <a:pt x="87130" y="84302"/>
                  </a:cubicBezTo>
                  <a:cubicBezTo>
                    <a:pt x="87130" y="94965"/>
                    <a:pt x="84037" y="104479"/>
                    <a:pt x="77851" y="112844"/>
                  </a:cubicBezTo>
                  <a:cubicBezTo>
                    <a:pt x="69427" y="124273"/>
                    <a:pt x="57733" y="129987"/>
                    <a:pt x="42770" y="129987"/>
                  </a:cubicBezTo>
                  <a:cubicBezTo>
                    <a:pt x="30811" y="129987"/>
                    <a:pt x="21061" y="126777"/>
                    <a:pt x="13520" y="120355"/>
                  </a:cubicBezTo>
                  <a:cubicBezTo>
                    <a:pt x="5980" y="113934"/>
                    <a:pt x="1473" y="105304"/>
                    <a:pt x="0" y="94464"/>
                  </a:cubicBezTo>
                  <a:lnTo>
                    <a:pt x="24743" y="91901"/>
                  </a:lnTo>
                  <a:cubicBezTo>
                    <a:pt x="25450" y="97498"/>
                    <a:pt x="27541" y="101931"/>
                    <a:pt x="31017" y="105200"/>
                  </a:cubicBezTo>
                  <a:cubicBezTo>
                    <a:pt x="34493" y="108470"/>
                    <a:pt x="38499" y="110105"/>
                    <a:pt x="43035" y="110105"/>
                  </a:cubicBezTo>
                  <a:cubicBezTo>
                    <a:pt x="48219" y="110105"/>
                    <a:pt x="52608" y="107999"/>
                    <a:pt x="56202" y="103787"/>
                  </a:cubicBezTo>
                  <a:cubicBezTo>
                    <a:pt x="59795" y="99574"/>
                    <a:pt x="61592" y="93227"/>
                    <a:pt x="61592" y="84744"/>
                  </a:cubicBezTo>
                  <a:cubicBezTo>
                    <a:pt x="61592" y="76791"/>
                    <a:pt x="59810" y="70826"/>
                    <a:pt x="56246" y="66849"/>
                  </a:cubicBezTo>
                  <a:cubicBezTo>
                    <a:pt x="52682" y="62873"/>
                    <a:pt x="48042" y="60885"/>
                    <a:pt x="42328" y="60885"/>
                  </a:cubicBezTo>
                  <a:cubicBezTo>
                    <a:pt x="35200" y="60885"/>
                    <a:pt x="28808" y="64036"/>
                    <a:pt x="23152" y="70340"/>
                  </a:cubicBezTo>
                  <a:lnTo>
                    <a:pt x="3005" y="6742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9" name="TextBox 48">
              <a:extLst>
                <a:ext uri="{FF2B5EF4-FFF2-40B4-BE49-F238E27FC236}">
                  <a16:creationId xmlns:a16="http://schemas.microsoft.com/office/drawing/2014/main" id="{39A78AA1-B23D-4C69-B5FB-19C314CBE127}"/>
                </a:ext>
              </a:extLst>
            </p:cNvPr>
            <p:cNvSpPr txBox="1">
              <a:spLocks noChangeAspect="1"/>
            </p:cNvSpPr>
            <p:nvPr>
              <p:custDataLst>
                <p:tags r:id="rId11"/>
              </p:custDataLst>
            </p:nvPr>
          </p:nvSpPr>
          <p:spPr>
            <a:xfrm>
              <a:off x="8510499" y="3221971"/>
              <a:ext cx="1237022" cy="417546"/>
            </a:xfrm>
            <a:custGeom>
              <a:avLst/>
              <a:gdLst/>
              <a:ahLst/>
              <a:cxnLst/>
              <a:rect l="l" t="t" r="r" b="b"/>
              <a:pathLst>
                <a:path w="1237022" h="417546">
                  <a:moveTo>
                    <a:pt x="1058321" y="392715"/>
                  </a:moveTo>
                  <a:lnTo>
                    <a:pt x="1083152" y="392715"/>
                  </a:lnTo>
                  <a:lnTo>
                    <a:pt x="1083152" y="417546"/>
                  </a:lnTo>
                  <a:lnTo>
                    <a:pt x="1058321" y="417546"/>
                  </a:lnTo>
                  <a:close/>
                  <a:moveTo>
                    <a:pt x="621055" y="392715"/>
                  </a:moveTo>
                  <a:lnTo>
                    <a:pt x="645886" y="392715"/>
                  </a:lnTo>
                  <a:lnTo>
                    <a:pt x="645886" y="417546"/>
                  </a:lnTo>
                  <a:lnTo>
                    <a:pt x="621055" y="417546"/>
                  </a:lnTo>
                  <a:close/>
                  <a:moveTo>
                    <a:pt x="1070339" y="282787"/>
                  </a:moveTo>
                  <a:lnTo>
                    <a:pt x="1052842" y="330858"/>
                  </a:lnTo>
                  <a:lnTo>
                    <a:pt x="1088189" y="330858"/>
                  </a:lnTo>
                  <a:close/>
                  <a:moveTo>
                    <a:pt x="219893" y="272713"/>
                  </a:moveTo>
                  <a:cubicBezTo>
                    <a:pt x="209113" y="272713"/>
                    <a:pt x="200423" y="276410"/>
                    <a:pt x="193825" y="283803"/>
                  </a:cubicBezTo>
                  <a:cubicBezTo>
                    <a:pt x="187227" y="291197"/>
                    <a:pt x="183928" y="302345"/>
                    <a:pt x="183928" y="317250"/>
                  </a:cubicBezTo>
                  <a:cubicBezTo>
                    <a:pt x="183928" y="331919"/>
                    <a:pt x="187315" y="343038"/>
                    <a:pt x="194090" y="350608"/>
                  </a:cubicBezTo>
                  <a:cubicBezTo>
                    <a:pt x="200865" y="358178"/>
                    <a:pt x="209466" y="361964"/>
                    <a:pt x="219893" y="361964"/>
                  </a:cubicBezTo>
                  <a:cubicBezTo>
                    <a:pt x="230321" y="361964"/>
                    <a:pt x="238877" y="358208"/>
                    <a:pt x="245564" y="350697"/>
                  </a:cubicBezTo>
                  <a:cubicBezTo>
                    <a:pt x="252250" y="343186"/>
                    <a:pt x="255593" y="331919"/>
                    <a:pt x="255593" y="316897"/>
                  </a:cubicBezTo>
                  <a:cubicBezTo>
                    <a:pt x="255593" y="302051"/>
                    <a:pt x="252339" y="290976"/>
                    <a:pt x="245829" y="283671"/>
                  </a:cubicBezTo>
                  <a:cubicBezTo>
                    <a:pt x="239319" y="276366"/>
                    <a:pt x="230674" y="272713"/>
                    <a:pt x="219893" y="272713"/>
                  </a:cubicBezTo>
                  <a:close/>
                  <a:moveTo>
                    <a:pt x="1134075" y="252566"/>
                  </a:moveTo>
                  <a:lnTo>
                    <a:pt x="1237022" y="252566"/>
                  </a:lnTo>
                  <a:lnTo>
                    <a:pt x="1237022" y="274481"/>
                  </a:lnTo>
                  <a:lnTo>
                    <a:pt x="1198671" y="274481"/>
                  </a:lnTo>
                  <a:lnTo>
                    <a:pt x="1198671" y="382111"/>
                  </a:lnTo>
                  <a:lnTo>
                    <a:pt x="1172514" y="382111"/>
                  </a:lnTo>
                  <a:lnTo>
                    <a:pt x="1172514" y="274481"/>
                  </a:lnTo>
                  <a:lnTo>
                    <a:pt x="1134075" y="274481"/>
                  </a:lnTo>
                  <a:close/>
                  <a:moveTo>
                    <a:pt x="1056819" y="252566"/>
                  </a:moveTo>
                  <a:lnTo>
                    <a:pt x="1084478" y="252566"/>
                  </a:lnTo>
                  <a:lnTo>
                    <a:pt x="1136349" y="382111"/>
                  </a:lnTo>
                  <a:lnTo>
                    <a:pt x="1107895" y="382111"/>
                  </a:lnTo>
                  <a:lnTo>
                    <a:pt x="1096584" y="352685"/>
                  </a:lnTo>
                  <a:lnTo>
                    <a:pt x="1044801" y="352685"/>
                  </a:lnTo>
                  <a:lnTo>
                    <a:pt x="1034109" y="382111"/>
                  </a:lnTo>
                  <a:lnTo>
                    <a:pt x="1006362" y="382111"/>
                  </a:lnTo>
                  <a:close/>
                  <a:moveTo>
                    <a:pt x="882448" y="252566"/>
                  </a:moveTo>
                  <a:lnTo>
                    <a:pt x="910814" y="252566"/>
                  </a:lnTo>
                  <a:lnTo>
                    <a:pt x="943598" y="348443"/>
                  </a:lnTo>
                  <a:lnTo>
                    <a:pt x="975322" y="252566"/>
                  </a:lnTo>
                  <a:lnTo>
                    <a:pt x="1003069" y="252566"/>
                  </a:lnTo>
                  <a:lnTo>
                    <a:pt x="956676" y="382111"/>
                  </a:lnTo>
                  <a:lnTo>
                    <a:pt x="928752" y="382111"/>
                  </a:lnTo>
                  <a:close/>
                  <a:moveTo>
                    <a:pt x="581201" y="252566"/>
                  </a:moveTo>
                  <a:lnTo>
                    <a:pt x="607358" y="252566"/>
                  </a:lnTo>
                  <a:lnTo>
                    <a:pt x="607358" y="322729"/>
                  </a:lnTo>
                  <a:cubicBezTo>
                    <a:pt x="607358" y="333981"/>
                    <a:pt x="607682" y="341197"/>
                    <a:pt x="608330" y="344379"/>
                  </a:cubicBezTo>
                  <a:cubicBezTo>
                    <a:pt x="610745" y="356102"/>
                    <a:pt x="619170" y="361964"/>
                    <a:pt x="633603" y="361964"/>
                  </a:cubicBezTo>
                  <a:cubicBezTo>
                    <a:pt x="647506" y="361964"/>
                    <a:pt x="655371" y="356720"/>
                    <a:pt x="657197" y="346234"/>
                  </a:cubicBezTo>
                  <a:cubicBezTo>
                    <a:pt x="657963" y="341816"/>
                    <a:pt x="658346" y="334481"/>
                    <a:pt x="658346" y="324231"/>
                  </a:cubicBezTo>
                  <a:lnTo>
                    <a:pt x="658346" y="252566"/>
                  </a:lnTo>
                  <a:lnTo>
                    <a:pt x="684502" y="252566"/>
                  </a:lnTo>
                  <a:lnTo>
                    <a:pt x="684502" y="298781"/>
                  </a:lnTo>
                  <a:cubicBezTo>
                    <a:pt x="693044" y="297191"/>
                    <a:pt x="698994" y="294098"/>
                    <a:pt x="702352" y="289503"/>
                  </a:cubicBezTo>
                  <a:cubicBezTo>
                    <a:pt x="704355" y="286793"/>
                    <a:pt x="705416" y="282758"/>
                    <a:pt x="705533" y="277397"/>
                  </a:cubicBezTo>
                  <a:lnTo>
                    <a:pt x="693515" y="277397"/>
                  </a:lnTo>
                  <a:lnTo>
                    <a:pt x="693515" y="252566"/>
                  </a:lnTo>
                  <a:lnTo>
                    <a:pt x="718347" y="252566"/>
                  </a:lnTo>
                  <a:lnTo>
                    <a:pt x="718347" y="270327"/>
                  </a:lnTo>
                  <a:cubicBezTo>
                    <a:pt x="718347" y="277632"/>
                    <a:pt x="717713" y="283347"/>
                    <a:pt x="716447" y="287470"/>
                  </a:cubicBezTo>
                  <a:cubicBezTo>
                    <a:pt x="715180" y="291594"/>
                    <a:pt x="712868" y="295276"/>
                    <a:pt x="709510" y="298516"/>
                  </a:cubicBezTo>
                  <a:cubicBezTo>
                    <a:pt x="704090" y="303700"/>
                    <a:pt x="695754" y="307147"/>
                    <a:pt x="684502" y="308855"/>
                  </a:cubicBezTo>
                  <a:lnTo>
                    <a:pt x="684502" y="320608"/>
                  </a:lnTo>
                  <a:cubicBezTo>
                    <a:pt x="684502" y="335866"/>
                    <a:pt x="683795" y="346853"/>
                    <a:pt x="682381" y="353569"/>
                  </a:cubicBezTo>
                  <a:cubicBezTo>
                    <a:pt x="681026" y="359872"/>
                    <a:pt x="678434" y="365292"/>
                    <a:pt x="674605" y="369828"/>
                  </a:cubicBezTo>
                  <a:cubicBezTo>
                    <a:pt x="666240" y="379490"/>
                    <a:pt x="652837" y="384320"/>
                    <a:pt x="634398" y="384320"/>
                  </a:cubicBezTo>
                  <a:cubicBezTo>
                    <a:pt x="613897" y="384320"/>
                    <a:pt x="599464" y="379166"/>
                    <a:pt x="591099" y="368856"/>
                  </a:cubicBezTo>
                  <a:cubicBezTo>
                    <a:pt x="587387" y="364320"/>
                    <a:pt x="584942" y="359548"/>
                    <a:pt x="583764" y="354541"/>
                  </a:cubicBezTo>
                  <a:cubicBezTo>
                    <a:pt x="582056" y="347177"/>
                    <a:pt x="581201" y="336219"/>
                    <a:pt x="581201" y="321668"/>
                  </a:cubicBezTo>
                  <a:close/>
                  <a:moveTo>
                    <a:pt x="457641" y="252566"/>
                  </a:moveTo>
                  <a:lnTo>
                    <a:pt x="483798" y="252566"/>
                  </a:lnTo>
                  <a:lnTo>
                    <a:pt x="483798" y="303553"/>
                  </a:lnTo>
                  <a:lnTo>
                    <a:pt x="535051" y="303553"/>
                  </a:lnTo>
                  <a:lnTo>
                    <a:pt x="535051" y="252566"/>
                  </a:lnTo>
                  <a:lnTo>
                    <a:pt x="561207" y="252566"/>
                  </a:lnTo>
                  <a:lnTo>
                    <a:pt x="561207" y="382111"/>
                  </a:lnTo>
                  <a:lnTo>
                    <a:pt x="535051" y="382111"/>
                  </a:lnTo>
                  <a:lnTo>
                    <a:pt x="535051" y="325468"/>
                  </a:lnTo>
                  <a:lnTo>
                    <a:pt x="483798" y="325468"/>
                  </a:lnTo>
                  <a:lnTo>
                    <a:pt x="483798" y="382111"/>
                  </a:lnTo>
                  <a:lnTo>
                    <a:pt x="457641" y="382111"/>
                  </a:lnTo>
                  <a:close/>
                  <a:moveTo>
                    <a:pt x="324450" y="252566"/>
                  </a:moveTo>
                  <a:lnTo>
                    <a:pt x="427397" y="252566"/>
                  </a:lnTo>
                  <a:lnTo>
                    <a:pt x="427397" y="274481"/>
                  </a:lnTo>
                  <a:lnTo>
                    <a:pt x="389046" y="274481"/>
                  </a:lnTo>
                  <a:lnTo>
                    <a:pt x="389046" y="382111"/>
                  </a:lnTo>
                  <a:lnTo>
                    <a:pt x="362889" y="382111"/>
                  </a:lnTo>
                  <a:lnTo>
                    <a:pt x="362889" y="274481"/>
                  </a:lnTo>
                  <a:lnTo>
                    <a:pt x="324450" y="274481"/>
                  </a:lnTo>
                  <a:close/>
                  <a:moveTo>
                    <a:pt x="0" y="252566"/>
                  </a:moveTo>
                  <a:lnTo>
                    <a:pt x="39146" y="252566"/>
                  </a:lnTo>
                  <a:lnTo>
                    <a:pt x="62652" y="340932"/>
                  </a:lnTo>
                  <a:lnTo>
                    <a:pt x="85892" y="252566"/>
                  </a:lnTo>
                  <a:lnTo>
                    <a:pt x="125127" y="252566"/>
                  </a:lnTo>
                  <a:lnTo>
                    <a:pt x="125127" y="382111"/>
                  </a:lnTo>
                  <a:lnTo>
                    <a:pt x="100826" y="382111"/>
                  </a:lnTo>
                  <a:lnTo>
                    <a:pt x="100826" y="280136"/>
                  </a:lnTo>
                  <a:lnTo>
                    <a:pt x="75111" y="382111"/>
                  </a:lnTo>
                  <a:lnTo>
                    <a:pt x="49927" y="382111"/>
                  </a:lnTo>
                  <a:lnTo>
                    <a:pt x="24301" y="280136"/>
                  </a:lnTo>
                  <a:lnTo>
                    <a:pt x="24301" y="382111"/>
                  </a:lnTo>
                  <a:lnTo>
                    <a:pt x="0" y="382111"/>
                  </a:lnTo>
                  <a:close/>
                  <a:moveTo>
                    <a:pt x="789803" y="250356"/>
                  </a:moveTo>
                  <a:cubicBezTo>
                    <a:pt x="805650" y="250356"/>
                    <a:pt x="818522" y="255040"/>
                    <a:pt x="828419" y="264407"/>
                  </a:cubicBezTo>
                  <a:cubicBezTo>
                    <a:pt x="834310" y="269944"/>
                    <a:pt x="838728" y="277897"/>
                    <a:pt x="841674" y="288266"/>
                  </a:cubicBezTo>
                  <a:lnTo>
                    <a:pt x="815782" y="294451"/>
                  </a:lnTo>
                  <a:cubicBezTo>
                    <a:pt x="814251" y="287736"/>
                    <a:pt x="811055" y="282434"/>
                    <a:pt x="806195" y="278545"/>
                  </a:cubicBezTo>
                  <a:cubicBezTo>
                    <a:pt x="801335" y="274657"/>
                    <a:pt x="795429" y="272713"/>
                    <a:pt x="788477" y="272713"/>
                  </a:cubicBezTo>
                  <a:cubicBezTo>
                    <a:pt x="778875" y="272713"/>
                    <a:pt x="771084" y="276159"/>
                    <a:pt x="765104" y="283052"/>
                  </a:cubicBezTo>
                  <a:cubicBezTo>
                    <a:pt x="759125" y="289945"/>
                    <a:pt x="756135" y="301108"/>
                    <a:pt x="756135" y="316543"/>
                  </a:cubicBezTo>
                  <a:cubicBezTo>
                    <a:pt x="756135" y="332920"/>
                    <a:pt x="759081" y="344585"/>
                    <a:pt x="764972" y="351536"/>
                  </a:cubicBezTo>
                  <a:cubicBezTo>
                    <a:pt x="770863" y="358488"/>
                    <a:pt x="778521" y="361964"/>
                    <a:pt x="787947" y="361964"/>
                  </a:cubicBezTo>
                  <a:cubicBezTo>
                    <a:pt x="794899" y="361964"/>
                    <a:pt x="800878" y="359754"/>
                    <a:pt x="805885" y="355336"/>
                  </a:cubicBezTo>
                  <a:cubicBezTo>
                    <a:pt x="810893" y="350918"/>
                    <a:pt x="814487" y="343966"/>
                    <a:pt x="816666" y="334481"/>
                  </a:cubicBezTo>
                  <a:lnTo>
                    <a:pt x="842027" y="342523"/>
                  </a:lnTo>
                  <a:cubicBezTo>
                    <a:pt x="838139" y="356662"/>
                    <a:pt x="831674" y="367162"/>
                    <a:pt x="822631" y="374026"/>
                  </a:cubicBezTo>
                  <a:cubicBezTo>
                    <a:pt x="813588" y="380889"/>
                    <a:pt x="802115" y="384320"/>
                    <a:pt x="788212" y="384320"/>
                  </a:cubicBezTo>
                  <a:cubicBezTo>
                    <a:pt x="771010" y="384320"/>
                    <a:pt x="756871" y="378444"/>
                    <a:pt x="745796" y="366691"/>
                  </a:cubicBezTo>
                  <a:cubicBezTo>
                    <a:pt x="734721" y="354938"/>
                    <a:pt x="729183" y="338870"/>
                    <a:pt x="729183" y="318487"/>
                  </a:cubicBezTo>
                  <a:cubicBezTo>
                    <a:pt x="729183" y="296926"/>
                    <a:pt x="734750" y="280180"/>
                    <a:pt x="745884" y="268251"/>
                  </a:cubicBezTo>
                  <a:cubicBezTo>
                    <a:pt x="757019" y="256321"/>
                    <a:pt x="771658" y="250356"/>
                    <a:pt x="789803" y="250356"/>
                  </a:cubicBezTo>
                  <a:close/>
                  <a:moveTo>
                    <a:pt x="219628" y="250356"/>
                  </a:moveTo>
                  <a:cubicBezTo>
                    <a:pt x="238715" y="250356"/>
                    <a:pt x="253988" y="256277"/>
                    <a:pt x="265446" y="268118"/>
                  </a:cubicBezTo>
                  <a:cubicBezTo>
                    <a:pt x="276904" y="279959"/>
                    <a:pt x="282634" y="296425"/>
                    <a:pt x="282634" y="317515"/>
                  </a:cubicBezTo>
                  <a:cubicBezTo>
                    <a:pt x="282634" y="338429"/>
                    <a:pt x="276949" y="354791"/>
                    <a:pt x="265579" y="366603"/>
                  </a:cubicBezTo>
                  <a:cubicBezTo>
                    <a:pt x="254209" y="378414"/>
                    <a:pt x="239010" y="384320"/>
                    <a:pt x="219982" y="384320"/>
                  </a:cubicBezTo>
                  <a:cubicBezTo>
                    <a:pt x="200718" y="384320"/>
                    <a:pt x="185401" y="378444"/>
                    <a:pt x="174031" y="366691"/>
                  </a:cubicBezTo>
                  <a:cubicBezTo>
                    <a:pt x="162661" y="354938"/>
                    <a:pt x="156976" y="338753"/>
                    <a:pt x="156976" y="318134"/>
                  </a:cubicBezTo>
                  <a:cubicBezTo>
                    <a:pt x="156976" y="304938"/>
                    <a:pt x="158950" y="293862"/>
                    <a:pt x="162897" y="284908"/>
                  </a:cubicBezTo>
                  <a:cubicBezTo>
                    <a:pt x="165842" y="278310"/>
                    <a:pt x="169863" y="272389"/>
                    <a:pt x="174959" y="267146"/>
                  </a:cubicBezTo>
                  <a:cubicBezTo>
                    <a:pt x="180055" y="261903"/>
                    <a:pt x="185636" y="258015"/>
                    <a:pt x="191704" y="255482"/>
                  </a:cubicBezTo>
                  <a:cubicBezTo>
                    <a:pt x="199775" y="252065"/>
                    <a:pt x="209083" y="250356"/>
                    <a:pt x="219628" y="250356"/>
                  </a:cubicBezTo>
                  <a:close/>
                  <a:moveTo>
                    <a:pt x="1062386" y="236660"/>
                  </a:moveTo>
                  <a:lnTo>
                    <a:pt x="1078115" y="236660"/>
                  </a:lnTo>
                  <a:lnTo>
                    <a:pt x="1097379" y="248147"/>
                  </a:lnTo>
                  <a:lnTo>
                    <a:pt x="1079971" y="248147"/>
                  </a:lnTo>
                  <a:lnTo>
                    <a:pt x="1070251" y="241608"/>
                  </a:lnTo>
                  <a:lnTo>
                    <a:pt x="1060530" y="248147"/>
                  </a:lnTo>
                  <a:lnTo>
                    <a:pt x="1043122" y="248147"/>
                  </a:lnTo>
                  <a:close/>
                  <a:moveTo>
                    <a:pt x="207434" y="219075"/>
                  </a:moveTo>
                  <a:lnTo>
                    <a:pt x="230409" y="219075"/>
                  </a:lnTo>
                  <a:lnTo>
                    <a:pt x="248701" y="245143"/>
                  </a:lnTo>
                  <a:lnTo>
                    <a:pt x="228730" y="245143"/>
                  </a:lnTo>
                  <a:lnTo>
                    <a:pt x="218479" y="231976"/>
                  </a:lnTo>
                  <a:lnTo>
                    <a:pt x="208936" y="245143"/>
                  </a:lnTo>
                  <a:lnTo>
                    <a:pt x="188877" y="245143"/>
                  </a:lnTo>
                  <a:close/>
                  <a:moveTo>
                    <a:pt x="870314" y="63712"/>
                  </a:moveTo>
                  <a:lnTo>
                    <a:pt x="852817" y="111783"/>
                  </a:lnTo>
                  <a:lnTo>
                    <a:pt x="888164" y="111783"/>
                  </a:lnTo>
                  <a:close/>
                  <a:moveTo>
                    <a:pt x="496118" y="53638"/>
                  </a:moveTo>
                  <a:cubicBezTo>
                    <a:pt x="485338" y="53638"/>
                    <a:pt x="476648" y="57335"/>
                    <a:pt x="470050" y="64728"/>
                  </a:cubicBezTo>
                  <a:cubicBezTo>
                    <a:pt x="463452" y="72122"/>
                    <a:pt x="460153" y="83270"/>
                    <a:pt x="460153" y="98175"/>
                  </a:cubicBezTo>
                  <a:cubicBezTo>
                    <a:pt x="460153" y="112844"/>
                    <a:pt x="463540" y="123963"/>
                    <a:pt x="470315" y="131533"/>
                  </a:cubicBezTo>
                  <a:cubicBezTo>
                    <a:pt x="477090" y="139103"/>
                    <a:pt x="485691" y="142889"/>
                    <a:pt x="496118" y="142889"/>
                  </a:cubicBezTo>
                  <a:cubicBezTo>
                    <a:pt x="506545" y="142889"/>
                    <a:pt x="515102" y="139133"/>
                    <a:pt x="521789" y="131622"/>
                  </a:cubicBezTo>
                  <a:cubicBezTo>
                    <a:pt x="528475" y="124111"/>
                    <a:pt x="531818" y="112844"/>
                    <a:pt x="531818" y="97822"/>
                  </a:cubicBezTo>
                  <a:cubicBezTo>
                    <a:pt x="531818" y="82976"/>
                    <a:pt x="528563" y="71901"/>
                    <a:pt x="522054" y="64596"/>
                  </a:cubicBezTo>
                  <a:cubicBezTo>
                    <a:pt x="515544" y="57291"/>
                    <a:pt x="506899" y="53638"/>
                    <a:pt x="496118" y="53638"/>
                  </a:cubicBezTo>
                  <a:close/>
                  <a:moveTo>
                    <a:pt x="929896" y="33491"/>
                  </a:moveTo>
                  <a:lnTo>
                    <a:pt x="960560" y="33491"/>
                  </a:lnTo>
                  <a:lnTo>
                    <a:pt x="991046" y="84743"/>
                  </a:lnTo>
                  <a:lnTo>
                    <a:pt x="1020914" y="33491"/>
                  </a:lnTo>
                  <a:lnTo>
                    <a:pt x="1051047" y="33491"/>
                  </a:lnTo>
                  <a:lnTo>
                    <a:pt x="1003417" y="108691"/>
                  </a:lnTo>
                  <a:lnTo>
                    <a:pt x="1003417" y="163036"/>
                  </a:lnTo>
                  <a:lnTo>
                    <a:pt x="977349" y="163036"/>
                  </a:lnTo>
                  <a:lnTo>
                    <a:pt x="977349" y="108514"/>
                  </a:lnTo>
                  <a:close/>
                  <a:moveTo>
                    <a:pt x="856794" y="33491"/>
                  </a:moveTo>
                  <a:lnTo>
                    <a:pt x="884453" y="33491"/>
                  </a:lnTo>
                  <a:lnTo>
                    <a:pt x="936324" y="163036"/>
                  </a:lnTo>
                  <a:lnTo>
                    <a:pt x="907870" y="163036"/>
                  </a:lnTo>
                  <a:lnTo>
                    <a:pt x="896559" y="133610"/>
                  </a:lnTo>
                  <a:lnTo>
                    <a:pt x="844776" y="133610"/>
                  </a:lnTo>
                  <a:lnTo>
                    <a:pt x="834084" y="163036"/>
                  </a:lnTo>
                  <a:lnTo>
                    <a:pt x="806337" y="163036"/>
                  </a:lnTo>
                  <a:close/>
                  <a:moveTo>
                    <a:pt x="580583" y="33491"/>
                  </a:moveTo>
                  <a:lnTo>
                    <a:pt x="606739" y="33491"/>
                  </a:lnTo>
                  <a:lnTo>
                    <a:pt x="606739" y="163036"/>
                  </a:lnTo>
                  <a:lnTo>
                    <a:pt x="580583" y="163036"/>
                  </a:lnTo>
                  <a:close/>
                  <a:moveTo>
                    <a:pt x="314501" y="33491"/>
                  </a:moveTo>
                  <a:lnTo>
                    <a:pt x="340658" y="33491"/>
                  </a:lnTo>
                  <a:lnTo>
                    <a:pt x="340658" y="103654"/>
                  </a:lnTo>
                  <a:cubicBezTo>
                    <a:pt x="340658" y="114788"/>
                    <a:pt x="340982" y="122005"/>
                    <a:pt x="341630" y="125304"/>
                  </a:cubicBezTo>
                  <a:cubicBezTo>
                    <a:pt x="342749" y="130606"/>
                    <a:pt x="345415" y="134862"/>
                    <a:pt x="349627" y="138073"/>
                  </a:cubicBezTo>
                  <a:cubicBezTo>
                    <a:pt x="353839" y="141283"/>
                    <a:pt x="359598" y="142889"/>
                    <a:pt x="366903" y="142889"/>
                  </a:cubicBezTo>
                  <a:cubicBezTo>
                    <a:pt x="374326" y="142889"/>
                    <a:pt x="379922" y="141372"/>
                    <a:pt x="383693" y="138338"/>
                  </a:cubicBezTo>
                  <a:cubicBezTo>
                    <a:pt x="387463" y="135304"/>
                    <a:pt x="389731" y="131578"/>
                    <a:pt x="390497" y="127159"/>
                  </a:cubicBezTo>
                  <a:cubicBezTo>
                    <a:pt x="391263" y="122741"/>
                    <a:pt x="391646" y="115406"/>
                    <a:pt x="391646" y="105156"/>
                  </a:cubicBezTo>
                  <a:lnTo>
                    <a:pt x="391646" y="33491"/>
                  </a:lnTo>
                  <a:lnTo>
                    <a:pt x="417802" y="33491"/>
                  </a:lnTo>
                  <a:lnTo>
                    <a:pt x="417802" y="101533"/>
                  </a:lnTo>
                  <a:cubicBezTo>
                    <a:pt x="417802" y="117085"/>
                    <a:pt x="417095" y="128072"/>
                    <a:pt x="415681" y="134494"/>
                  </a:cubicBezTo>
                  <a:cubicBezTo>
                    <a:pt x="414267" y="140915"/>
                    <a:pt x="411661" y="146335"/>
                    <a:pt x="407861" y="150753"/>
                  </a:cubicBezTo>
                  <a:cubicBezTo>
                    <a:pt x="404061" y="155171"/>
                    <a:pt x="398980" y="158691"/>
                    <a:pt x="392618" y="161313"/>
                  </a:cubicBezTo>
                  <a:cubicBezTo>
                    <a:pt x="386255" y="163935"/>
                    <a:pt x="377949" y="165245"/>
                    <a:pt x="367698" y="165245"/>
                  </a:cubicBezTo>
                  <a:cubicBezTo>
                    <a:pt x="355327" y="165245"/>
                    <a:pt x="345945" y="163817"/>
                    <a:pt x="339553" y="160960"/>
                  </a:cubicBezTo>
                  <a:cubicBezTo>
                    <a:pt x="333162" y="158102"/>
                    <a:pt x="328110" y="154391"/>
                    <a:pt x="324399" y="149825"/>
                  </a:cubicBezTo>
                  <a:cubicBezTo>
                    <a:pt x="320687" y="145260"/>
                    <a:pt x="318242" y="140473"/>
                    <a:pt x="317064" y="135466"/>
                  </a:cubicBezTo>
                  <a:cubicBezTo>
                    <a:pt x="315356" y="128043"/>
                    <a:pt x="314501" y="117085"/>
                    <a:pt x="314501" y="102593"/>
                  </a:cubicBezTo>
                  <a:close/>
                  <a:moveTo>
                    <a:pt x="191118" y="33491"/>
                  </a:moveTo>
                  <a:lnTo>
                    <a:pt x="216568" y="33491"/>
                  </a:lnTo>
                  <a:lnTo>
                    <a:pt x="269588" y="120002"/>
                  </a:lnTo>
                  <a:lnTo>
                    <a:pt x="269588" y="33491"/>
                  </a:lnTo>
                  <a:lnTo>
                    <a:pt x="293889" y="33491"/>
                  </a:lnTo>
                  <a:lnTo>
                    <a:pt x="293889" y="163036"/>
                  </a:lnTo>
                  <a:lnTo>
                    <a:pt x="267644" y="163036"/>
                  </a:lnTo>
                  <a:lnTo>
                    <a:pt x="215419" y="78558"/>
                  </a:lnTo>
                  <a:lnTo>
                    <a:pt x="215419" y="163036"/>
                  </a:lnTo>
                  <a:lnTo>
                    <a:pt x="191118" y="163036"/>
                  </a:lnTo>
                  <a:close/>
                  <a:moveTo>
                    <a:pt x="742178" y="31281"/>
                  </a:moveTo>
                  <a:cubicBezTo>
                    <a:pt x="758025" y="31281"/>
                    <a:pt x="770897" y="35965"/>
                    <a:pt x="780794" y="45332"/>
                  </a:cubicBezTo>
                  <a:cubicBezTo>
                    <a:pt x="786685" y="50869"/>
                    <a:pt x="791103" y="58822"/>
                    <a:pt x="794049" y="69191"/>
                  </a:cubicBezTo>
                  <a:lnTo>
                    <a:pt x="768157" y="75376"/>
                  </a:lnTo>
                  <a:cubicBezTo>
                    <a:pt x="766626" y="68660"/>
                    <a:pt x="763430" y="63358"/>
                    <a:pt x="758570" y="59470"/>
                  </a:cubicBezTo>
                  <a:cubicBezTo>
                    <a:pt x="753709" y="55582"/>
                    <a:pt x="747804" y="53638"/>
                    <a:pt x="740852" y="53638"/>
                  </a:cubicBezTo>
                  <a:cubicBezTo>
                    <a:pt x="731250" y="53638"/>
                    <a:pt x="723459" y="57084"/>
                    <a:pt x="717479" y="63977"/>
                  </a:cubicBezTo>
                  <a:cubicBezTo>
                    <a:pt x="711500" y="70870"/>
                    <a:pt x="708510" y="82033"/>
                    <a:pt x="708510" y="97468"/>
                  </a:cubicBezTo>
                  <a:cubicBezTo>
                    <a:pt x="708510" y="113845"/>
                    <a:pt x="711455" y="125510"/>
                    <a:pt x="717347" y="132461"/>
                  </a:cubicBezTo>
                  <a:cubicBezTo>
                    <a:pt x="723238" y="139413"/>
                    <a:pt x="730896" y="142889"/>
                    <a:pt x="740322" y="142889"/>
                  </a:cubicBezTo>
                  <a:cubicBezTo>
                    <a:pt x="747273" y="142889"/>
                    <a:pt x="753253" y="140679"/>
                    <a:pt x="758260" y="136261"/>
                  </a:cubicBezTo>
                  <a:cubicBezTo>
                    <a:pt x="763268" y="131843"/>
                    <a:pt x="766861" y="124891"/>
                    <a:pt x="769041" y="115406"/>
                  </a:cubicBezTo>
                  <a:lnTo>
                    <a:pt x="794402" y="123448"/>
                  </a:lnTo>
                  <a:cubicBezTo>
                    <a:pt x="790514" y="137587"/>
                    <a:pt x="784049" y="148087"/>
                    <a:pt x="775006" y="154951"/>
                  </a:cubicBezTo>
                  <a:cubicBezTo>
                    <a:pt x="765963" y="161814"/>
                    <a:pt x="754490" y="165245"/>
                    <a:pt x="740587" y="165245"/>
                  </a:cubicBezTo>
                  <a:cubicBezTo>
                    <a:pt x="723385" y="165245"/>
                    <a:pt x="709246" y="159369"/>
                    <a:pt x="698171" y="147616"/>
                  </a:cubicBezTo>
                  <a:cubicBezTo>
                    <a:pt x="687096" y="135863"/>
                    <a:pt x="681558" y="119795"/>
                    <a:pt x="681558" y="99412"/>
                  </a:cubicBezTo>
                  <a:cubicBezTo>
                    <a:pt x="681558" y="77851"/>
                    <a:pt x="687125" y="61105"/>
                    <a:pt x="698259" y="49176"/>
                  </a:cubicBezTo>
                  <a:cubicBezTo>
                    <a:pt x="709394" y="37246"/>
                    <a:pt x="724033" y="31281"/>
                    <a:pt x="742178" y="31281"/>
                  </a:cubicBezTo>
                  <a:close/>
                  <a:moveTo>
                    <a:pt x="495853" y="31281"/>
                  </a:moveTo>
                  <a:cubicBezTo>
                    <a:pt x="514940" y="31281"/>
                    <a:pt x="530213" y="37202"/>
                    <a:pt x="541671" y="49043"/>
                  </a:cubicBezTo>
                  <a:cubicBezTo>
                    <a:pt x="553129" y="60884"/>
                    <a:pt x="558859" y="77350"/>
                    <a:pt x="558859" y="98440"/>
                  </a:cubicBezTo>
                  <a:cubicBezTo>
                    <a:pt x="558859" y="119354"/>
                    <a:pt x="553174" y="135716"/>
                    <a:pt x="541804" y="147528"/>
                  </a:cubicBezTo>
                  <a:cubicBezTo>
                    <a:pt x="530434" y="159339"/>
                    <a:pt x="515235" y="165245"/>
                    <a:pt x="496207" y="165245"/>
                  </a:cubicBezTo>
                  <a:cubicBezTo>
                    <a:pt x="476943" y="165245"/>
                    <a:pt x="461626" y="159369"/>
                    <a:pt x="450256" y="147616"/>
                  </a:cubicBezTo>
                  <a:cubicBezTo>
                    <a:pt x="438886" y="135863"/>
                    <a:pt x="433201" y="119678"/>
                    <a:pt x="433201" y="99059"/>
                  </a:cubicBezTo>
                  <a:cubicBezTo>
                    <a:pt x="433201" y="85863"/>
                    <a:pt x="435175" y="74787"/>
                    <a:pt x="439122" y="65833"/>
                  </a:cubicBezTo>
                  <a:cubicBezTo>
                    <a:pt x="442067" y="59235"/>
                    <a:pt x="446088" y="53314"/>
                    <a:pt x="451184" y="48071"/>
                  </a:cubicBezTo>
                  <a:cubicBezTo>
                    <a:pt x="456280" y="42828"/>
                    <a:pt x="461861" y="38940"/>
                    <a:pt x="467929" y="36407"/>
                  </a:cubicBezTo>
                  <a:cubicBezTo>
                    <a:pt x="476000" y="32990"/>
                    <a:pt x="485308" y="31281"/>
                    <a:pt x="495853" y="31281"/>
                  </a:cubicBezTo>
                  <a:close/>
                  <a:moveTo>
                    <a:pt x="862361" y="17585"/>
                  </a:moveTo>
                  <a:lnTo>
                    <a:pt x="878090" y="17585"/>
                  </a:lnTo>
                  <a:lnTo>
                    <a:pt x="897354" y="29072"/>
                  </a:lnTo>
                  <a:lnTo>
                    <a:pt x="879946" y="29072"/>
                  </a:lnTo>
                  <a:lnTo>
                    <a:pt x="870226" y="22533"/>
                  </a:lnTo>
                  <a:lnTo>
                    <a:pt x="860505" y="29072"/>
                  </a:lnTo>
                  <a:lnTo>
                    <a:pt x="843097" y="29072"/>
                  </a:lnTo>
                  <a:close/>
                  <a:moveTo>
                    <a:pt x="870226" y="176"/>
                  </a:moveTo>
                  <a:lnTo>
                    <a:pt x="898061" y="176"/>
                  </a:lnTo>
                  <a:lnTo>
                    <a:pt x="875263" y="14580"/>
                  </a:lnTo>
                  <a:lnTo>
                    <a:pt x="859533" y="14580"/>
                  </a:lnTo>
                  <a:close/>
                  <a:moveTo>
                    <a:pt x="483659" y="0"/>
                  </a:moveTo>
                  <a:lnTo>
                    <a:pt x="506634" y="0"/>
                  </a:lnTo>
                  <a:lnTo>
                    <a:pt x="524926" y="26068"/>
                  </a:lnTo>
                  <a:lnTo>
                    <a:pt x="504955" y="26068"/>
                  </a:lnTo>
                  <a:lnTo>
                    <a:pt x="494704" y="12901"/>
                  </a:lnTo>
                  <a:lnTo>
                    <a:pt x="485161" y="26068"/>
                  </a:lnTo>
                  <a:lnTo>
                    <a:pt x="465102" y="26068"/>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b="1" dirty="0"/>
            </a:p>
          </p:txBody>
        </p:sp>
      </p:grpSp>
      <p:pic>
        <p:nvPicPr>
          <p:cNvPr id="14" name="Picture 2">
            <a:extLst>
              <a:ext uri="{FF2B5EF4-FFF2-40B4-BE49-F238E27FC236}">
                <a16:creationId xmlns:a16="http://schemas.microsoft.com/office/drawing/2014/main" id="{9BAB8CDC-F117-4AFC-8C67-424BACB3C8BC}"/>
              </a:ext>
            </a:extLst>
          </p:cNvPr>
          <p:cNvPicPr>
            <a:picLocks noChangeAspect="1" noChangeArrowheads="1"/>
          </p:cNvPicPr>
          <p:nvPr/>
        </p:nvPicPr>
        <p:blipFill>
          <a:blip r:embed="rId23" cstate="hqprint">
            <a:extLst>
              <a:ext uri="{28A0092B-C50C-407E-A947-70E740481C1C}">
                <a14:useLocalDpi xmlns:a14="http://schemas.microsoft.com/office/drawing/2010/main" val="0"/>
              </a:ext>
            </a:extLst>
          </a:blip>
          <a:srcRect/>
          <a:stretch>
            <a:fillRect/>
          </a:stretch>
        </p:blipFill>
        <p:spPr bwMode="auto">
          <a:xfrm flipH="1">
            <a:off x="392674"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E6AF84C-6D22-4E36-8A75-1EB7D57E99B0}"/>
              </a:ext>
            </a:extLst>
          </p:cNvPr>
          <p:cNvSpPr txBox="1"/>
          <p:nvPr/>
        </p:nvSpPr>
        <p:spPr>
          <a:xfrm>
            <a:off x="1478845" y="1074745"/>
            <a:ext cx="70529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NUÔI CẤY TẾ BÀO VÀ MÔ THỰC VẬT</a:t>
            </a:r>
          </a:p>
        </p:txBody>
      </p:sp>
    </p:spTree>
    <p:extLst>
      <p:ext uri="{BB962C8B-B14F-4D97-AF65-F5344CB8AC3E}">
        <p14:creationId xmlns:p14="http://schemas.microsoft.com/office/powerpoint/2010/main" val="2734272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41D1A2D-7476-43F5-AE91-5419039B0DAC}"/>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9570267"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BAB8CDC-F117-4AFC-8C67-424BACB3C8BC}"/>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flipH="1">
            <a:off x="1707333"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E6AF84C-6D22-4E36-8A75-1EB7D57E99B0}"/>
              </a:ext>
            </a:extLst>
          </p:cNvPr>
          <p:cNvSpPr txBox="1"/>
          <p:nvPr/>
        </p:nvSpPr>
        <p:spPr>
          <a:xfrm>
            <a:off x="2517279" y="1074745"/>
            <a:ext cx="705298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NUÔI CẤY TẾ BÀO VÀ MÔ THỰC VẬT</a:t>
            </a:r>
          </a:p>
        </p:txBody>
      </p:sp>
      <p:pic>
        <p:nvPicPr>
          <p:cNvPr id="19" name="Picture 2">
            <a:extLst>
              <a:ext uri="{FF2B5EF4-FFF2-40B4-BE49-F238E27FC236}">
                <a16:creationId xmlns:a16="http://schemas.microsoft.com/office/drawing/2014/main" id="{25B6003E-120C-4541-BFA1-E516C0B5CBDF}"/>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626496" y="2109472"/>
            <a:ext cx="1008480" cy="100584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D45D7B4-B3BA-4D38-A294-33FE10B9A08F}"/>
              </a:ext>
            </a:extLst>
          </p:cNvPr>
          <p:cNvSpPr txBox="1"/>
          <p:nvPr/>
        </p:nvSpPr>
        <p:spPr>
          <a:xfrm>
            <a:off x="1912936" y="1885065"/>
            <a:ext cx="10024496"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dirty="0"/>
              <a:t>Nuôi cấy tế bào và mô thực vật là </a:t>
            </a:r>
            <a:r>
              <a:rPr lang="vi-VN" sz="2400" b="1" dirty="0">
                <a:solidFill>
                  <a:srgbClr val="FF0000"/>
                </a:solidFill>
              </a:rPr>
              <a:t>phương pháp nhân giống vô tính hiệu quả nhất</a:t>
            </a:r>
            <a:r>
              <a:rPr lang="vi-VN" sz="2400" dirty="0"/>
              <a:t>, tạo ra số lượng lớn các cây con đồng đều, sạch bệnh, giữ được đặc tính tốt của cây mẹ và hiệu quả kinh tế cao. </a:t>
            </a:r>
          </a:p>
        </p:txBody>
      </p:sp>
      <p:pic>
        <p:nvPicPr>
          <p:cNvPr id="20482" name="Picture 2" descr="Advantages and Disadvantages of Plant Tissue Culture - Plant Cell  Technology | Your partner in plant tissue culture">
            <a:extLst>
              <a:ext uri="{FF2B5EF4-FFF2-40B4-BE49-F238E27FC236}">
                <a16:creationId xmlns:a16="http://schemas.microsoft.com/office/drawing/2014/main" id="{9E065CAB-ECFE-4C74-80ED-4B70C6D70B1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4298" b="16096"/>
          <a:stretch/>
        </p:blipFill>
        <p:spPr bwMode="auto">
          <a:xfrm>
            <a:off x="0" y="3456080"/>
            <a:ext cx="12192000" cy="3401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22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41D1A2D-7476-43F5-AE91-5419039B0DAC}"/>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9570267"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BAB8CDC-F117-4AFC-8C67-424BACB3C8BC}"/>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flipH="1">
            <a:off x="1707333"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E6AF84C-6D22-4E36-8A75-1EB7D57E99B0}"/>
              </a:ext>
            </a:extLst>
          </p:cNvPr>
          <p:cNvSpPr txBox="1"/>
          <p:nvPr/>
        </p:nvSpPr>
        <p:spPr>
          <a:xfrm>
            <a:off x="2517279" y="1074745"/>
            <a:ext cx="705298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NUÔI CẤY TẾ BÀO VÀ MÔ THỰC VẬT</a:t>
            </a:r>
          </a:p>
        </p:txBody>
      </p:sp>
      <p:sp>
        <p:nvSpPr>
          <p:cNvPr id="23" name="TextBox 22">
            <a:extLst>
              <a:ext uri="{FF2B5EF4-FFF2-40B4-BE49-F238E27FC236}">
                <a16:creationId xmlns:a16="http://schemas.microsoft.com/office/drawing/2014/main" id="{D6B53987-0748-40E7-A5BD-CA0B5FF1D103}"/>
              </a:ext>
            </a:extLst>
          </p:cNvPr>
          <p:cNvSpPr txBox="1"/>
          <p:nvPr/>
        </p:nvSpPr>
        <p:spPr>
          <a:xfrm>
            <a:off x="812800" y="2031149"/>
            <a:ext cx="10769600"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dirty="0"/>
              <a:t>Ở nước ta, nhiều giống hoa, cây thuốc và cây gỗ quý hiếm như hoa phong lan, sâm ngọc linh, trầm hương,…vốn khó nhân giống bằng phương pháp thông thường, nay đã được nhân lên với số lượng lớn nhờ nuôi cây tế bào.</a:t>
            </a:r>
          </a:p>
        </p:txBody>
      </p:sp>
      <p:pic>
        <p:nvPicPr>
          <p:cNvPr id="21506" name="Picture 2" descr="Giới thiệu về hoa phong lan - Vườn Phong Lan">
            <a:extLst>
              <a:ext uri="{FF2B5EF4-FFF2-40B4-BE49-F238E27FC236}">
                <a16:creationId xmlns:a16="http://schemas.microsoft.com/office/drawing/2014/main" id="{A63551FF-196F-4DB6-93E0-CA40EC86193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9268" b="9268"/>
          <a:stretch/>
        </p:blipFill>
        <p:spPr bwMode="auto">
          <a:xfrm>
            <a:off x="0" y="3560234"/>
            <a:ext cx="6096000" cy="3297766"/>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Sự khác biệt giữa sâm Ngọc Linh với sâm Hàn Quốc? - Sâm Ngọc Linh">
            <a:extLst>
              <a:ext uri="{FF2B5EF4-FFF2-40B4-BE49-F238E27FC236}">
                <a16:creationId xmlns:a16="http://schemas.microsoft.com/office/drawing/2014/main" id="{4DF70E69-BC4B-4744-A3F2-18589C6F166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4624" b="26462"/>
          <a:stretch/>
        </p:blipFill>
        <p:spPr bwMode="auto">
          <a:xfrm>
            <a:off x="6096000" y="3560232"/>
            <a:ext cx="6096000" cy="3297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84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41D1A2D-7476-43F5-AE91-5419039B0DAC}"/>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9570267"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BAB8CDC-F117-4AFC-8C67-424BACB3C8BC}"/>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flipH="1">
            <a:off x="1707333"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E6AF84C-6D22-4E36-8A75-1EB7D57E99B0}"/>
              </a:ext>
            </a:extLst>
          </p:cNvPr>
          <p:cNvSpPr txBox="1"/>
          <p:nvPr/>
        </p:nvSpPr>
        <p:spPr>
          <a:xfrm>
            <a:off x="2517279" y="1074745"/>
            <a:ext cx="705298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NUÔI CẤY TẾ BÀO VÀ MÔ THỰC VẬT</a:t>
            </a:r>
          </a:p>
        </p:txBody>
      </p:sp>
      <p:pic>
        <p:nvPicPr>
          <p:cNvPr id="19" name="Picture 2">
            <a:extLst>
              <a:ext uri="{FF2B5EF4-FFF2-40B4-BE49-F238E27FC236}">
                <a16:creationId xmlns:a16="http://schemas.microsoft.com/office/drawing/2014/main" id="{25B6003E-120C-4541-BFA1-E516C0B5CBDF}"/>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413794" y="2098088"/>
            <a:ext cx="1008480" cy="10058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E07A529-E69A-4D83-A98A-C41EEF9DBFD7}"/>
              </a:ext>
            </a:extLst>
          </p:cNvPr>
          <p:cNvSpPr txBox="1"/>
          <p:nvPr/>
        </p:nvSpPr>
        <p:spPr>
          <a:xfrm>
            <a:off x="1828800" y="2063102"/>
            <a:ext cx="9067800" cy="877933"/>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dirty="0"/>
              <a:t>Tuy nhiên, phương pháp này đòi hỏi trang thiết bị hiện đại và trình độ kĩ thuật cao.</a:t>
            </a:r>
          </a:p>
        </p:txBody>
      </p:sp>
      <p:pic>
        <p:nvPicPr>
          <p:cNvPr id="22530" name="Picture 2">
            <a:extLst>
              <a:ext uri="{FF2B5EF4-FFF2-40B4-BE49-F238E27FC236}">
                <a16:creationId xmlns:a16="http://schemas.microsoft.com/office/drawing/2014/main" id="{CCE71667-0358-4155-A4E9-FA3B7CCC0FC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43902" b="17228"/>
          <a:stretch/>
        </p:blipFill>
        <p:spPr bwMode="auto">
          <a:xfrm>
            <a:off x="1524" y="3304621"/>
            <a:ext cx="12188952" cy="3553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25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AD65BE-7764-4CE9-9A70-F33F905FB221}"/>
              </a:ext>
            </a:extLst>
          </p:cNvPr>
          <p:cNvSpPr txBox="1"/>
          <p:nvPr/>
        </p:nvSpPr>
        <p:spPr>
          <a:xfrm>
            <a:off x="1905000" y="1231673"/>
            <a:ext cx="9601200" cy="451021"/>
          </a:xfrm>
          <a:prstGeom prst="rect">
            <a:avLst/>
          </a:prstGeom>
          <a:noFill/>
        </p:spPr>
        <p:txBody>
          <a:bodyPr wrap="square" lIns="0" tIns="0" rIns="0" bIns="0" rtlCol="0">
            <a:spAutoFit/>
          </a:bodyPr>
          <a:lstStyle/>
          <a:p>
            <a:pPr>
              <a:lnSpc>
                <a:spcPct val="125000"/>
              </a:lnSpc>
            </a:pPr>
            <a:r>
              <a:rPr lang="vi-VN" sz="2600" b="1" dirty="0">
                <a:solidFill>
                  <a:schemeClr val="accent6">
                    <a:lumMod val="50000"/>
                  </a:schemeClr>
                </a:solidFill>
                <a:latin typeface="Arial" panose="020B0604020202020204" pitchFamily="34" charset="0"/>
                <a:cs typeface="Arial" panose="020B0604020202020204" pitchFamily="34" charset="0"/>
              </a:rPr>
              <a:t>Sinh sản </a:t>
            </a:r>
            <a:r>
              <a:rPr lang="vi-VN" sz="2600" dirty="0">
                <a:latin typeface="Arial" panose="020B0604020202020204" pitchFamily="34" charset="0"/>
                <a:cs typeface="Arial" panose="020B0604020202020204" pitchFamily="34" charset="0"/>
              </a:rPr>
              <a:t>là một trong những đặc trưng cơ bản của cơ thể sống.</a:t>
            </a:r>
            <a:endParaRPr lang="vi-VN" sz="2600" dirty="0"/>
          </a:p>
        </p:txBody>
      </p:sp>
      <p:pic>
        <p:nvPicPr>
          <p:cNvPr id="5" name="Picture 2">
            <a:extLst>
              <a:ext uri="{FF2B5EF4-FFF2-40B4-BE49-F238E27FC236}">
                <a16:creationId xmlns:a16="http://schemas.microsoft.com/office/drawing/2014/main" id="{41B56152-DFF1-487B-BFDE-E5C1B8E9F9F5}"/>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85800" y="954263"/>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304092DD-51CF-4047-BD72-3FC9453B4720}"/>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80F2187F-FF5D-4C88-8823-3AE32E50C98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BD68DF93-C9FA-461B-AB41-E7FB4FB5A8C8}"/>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id="{6AE4003C-0F0C-48E2-8760-93F2FC8DA38C}"/>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id="{E7BBD4BF-2FD1-422F-97DB-72B804FEF7C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id="{8959E47B-02AF-4199-A06C-4668ADB8AF9E}"/>
              </a:ext>
            </a:extLst>
          </p:cNvPr>
          <p:cNvPicPr>
            <a:picLocks noChangeAspect="1"/>
          </p:cNvPicPr>
          <p:nvPr/>
        </p:nvPicPr>
        <p:blipFill>
          <a:blip r:embed="rId6"/>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id="{65BA87C9-1BE7-436A-898F-FC015DC0EA81}"/>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id="{FADB2FD5-679C-4828-9CDF-A3D4B6DA8042}"/>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id="{698ACDEA-AB68-4F0A-ADD2-589224888149}"/>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id="{369AB507-EFD9-4F31-90DC-D84E847E760A}"/>
              </a:ext>
            </a:extLst>
          </p:cNvPr>
          <p:cNvPicPr>
            <a:picLocks noChangeAspect="1"/>
          </p:cNvPicPr>
          <p:nvPr/>
        </p:nvPicPr>
        <p:blipFill>
          <a:blip r:embed="rId10"/>
          <a:stretch>
            <a:fillRect/>
          </a:stretch>
        </p:blipFill>
        <p:spPr>
          <a:xfrm rot="19449550">
            <a:off x="2745393" y="5795572"/>
            <a:ext cx="1596708" cy="2115173"/>
          </a:xfrm>
          <a:prstGeom prst="rect">
            <a:avLst/>
          </a:prstGeom>
        </p:spPr>
      </p:pic>
      <p:pic>
        <p:nvPicPr>
          <p:cNvPr id="2050" name="Picture 2" descr="How we solved the mystery of the human sperm tail – and what it could mean  for the future of IVF">
            <a:extLst>
              <a:ext uri="{FF2B5EF4-FFF2-40B4-BE49-F238E27FC236}">
                <a16:creationId xmlns:a16="http://schemas.microsoft.com/office/drawing/2014/main" id="{B7E2E1BF-A9D2-455D-8717-C85C930A638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41169" b="21989"/>
          <a:stretch/>
        </p:blipFill>
        <p:spPr bwMode="auto">
          <a:xfrm>
            <a:off x="0" y="2366328"/>
            <a:ext cx="12192000" cy="4491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47422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3D1E2A8D-4C4F-4037-AB1D-CA785A63EB52}"/>
              </a:ext>
            </a:extLst>
          </p:cNvPr>
          <p:cNvSpPr txBox="1"/>
          <p:nvPr/>
        </p:nvSpPr>
        <p:spPr>
          <a:xfrm>
            <a:off x="1848278" y="1051237"/>
            <a:ext cx="9581722" cy="916148"/>
          </a:xfrm>
          <a:prstGeom prst="rect">
            <a:avLst/>
          </a:prstGeom>
          <a:noFill/>
        </p:spPr>
        <p:txBody>
          <a:bodyPr wrap="square" lIns="0" tIns="0" rIns="0" bIns="0" rtlCol="0">
            <a:spAutoFit/>
          </a:bodyPr>
          <a:lstStyle/>
          <a:p>
            <a:pPr>
              <a:lnSpc>
                <a:spcPct val="12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1: </a:t>
            </a:r>
            <a:r>
              <a:rPr lang="vi-VN" sz="2600" b="1" dirty="0">
                <a:latin typeface="Arial" panose="020B0604020202020204" pitchFamily="34" charset="0"/>
                <a:cs typeface="Arial" panose="020B0604020202020204" pitchFamily="34" charset="0"/>
              </a:rPr>
              <a:t>Đọc thông tin ở mục 4 và hoàn thành bảng theo mẫu dưới đây:</a:t>
            </a:r>
            <a:endParaRPr lang="vi-VN" sz="2600" b="1" dirty="0"/>
          </a:p>
        </p:txBody>
      </p:sp>
      <p:pic>
        <p:nvPicPr>
          <p:cNvPr id="14" name="Picture 2">
            <a:extLst>
              <a:ext uri="{FF2B5EF4-FFF2-40B4-BE49-F238E27FC236}">
                <a16:creationId xmlns:a16="http://schemas.microsoft.com/office/drawing/2014/main" id="{9B245F89-00C1-4A86-8F86-217BDD14EB88}"/>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762000" y="1051829"/>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7">
            <a:extLst>
              <a:ext uri="{FF2B5EF4-FFF2-40B4-BE49-F238E27FC236}">
                <a16:creationId xmlns:a16="http://schemas.microsoft.com/office/drawing/2014/main" id="{AD33AA62-825E-4875-BE70-8B962A928DD7}"/>
              </a:ext>
            </a:extLst>
          </p:cNvPr>
          <p:cNvGraphicFramePr>
            <a:graphicFrameLocks noGrp="1"/>
          </p:cNvGraphicFramePr>
          <p:nvPr>
            <p:extLst>
              <p:ext uri="{D42A27DB-BD31-4B8C-83A1-F6EECF244321}">
                <p14:modId xmlns:p14="http://schemas.microsoft.com/office/powerpoint/2010/main" val="3828228279"/>
              </p:ext>
            </p:extLst>
          </p:nvPr>
        </p:nvGraphicFramePr>
        <p:xfrm>
          <a:off x="711768" y="2257795"/>
          <a:ext cx="10768464" cy="4209725"/>
        </p:xfrm>
        <a:graphic>
          <a:graphicData uri="http://schemas.openxmlformats.org/drawingml/2006/table">
            <a:tbl>
              <a:tblPr firstRow="1" bandRow="1">
                <a:tableStyleId>{5940675A-B579-460E-94D1-54222C63F5DA}</a:tableStyleId>
              </a:tblPr>
              <a:tblGrid>
                <a:gridCol w="2107632">
                  <a:extLst>
                    <a:ext uri="{9D8B030D-6E8A-4147-A177-3AD203B41FA5}">
                      <a16:colId xmlns:a16="http://schemas.microsoft.com/office/drawing/2014/main" val="3975684401"/>
                    </a:ext>
                  </a:extLst>
                </a:gridCol>
                <a:gridCol w="3657600">
                  <a:extLst>
                    <a:ext uri="{9D8B030D-6E8A-4147-A177-3AD203B41FA5}">
                      <a16:colId xmlns:a16="http://schemas.microsoft.com/office/drawing/2014/main" val="3350782756"/>
                    </a:ext>
                  </a:extLst>
                </a:gridCol>
                <a:gridCol w="5003232">
                  <a:extLst>
                    <a:ext uri="{9D8B030D-6E8A-4147-A177-3AD203B41FA5}">
                      <a16:colId xmlns:a16="http://schemas.microsoft.com/office/drawing/2014/main" val="2785276050"/>
                    </a:ext>
                  </a:extLst>
                </a:gridCol>
              </a:tblGrid>
              <a:tr h="637805">
                <a:tc>
                  <a:txBody>
                    <a:bodyPr/>
                    <a:lstStyle/>
                    <a:p>
                      <a:pPr algn="ctr">
                        <a:tabLst>
                          <a:tab pos="2400300" algn="l"/>
                        </a:tabLst>
                      </a:pPr>
                      <a:r>
                        <a:rPr lang="vi-VN" sz="2200" b="1" noProof="0"/>
                        <a:t>Phương pháp</a:t>
                      </a:r>
                    </a:p>
                  </a:txBody>
                  <a:tcPr anchor="ctr">
                    <a:lnTlToBr w="12700" cap="flat" cmpd="sng" algn="ctr">
                      <a:noFill/>
                      <a:prstDash val="solid"/>
                      <a:round/>
                      <a:headEnd type="none" w="med" len="med"/>
                      <a:tailEnd type="none" w="med" len="med"/>
                    </a:lnTlToBr>
                    <a:solidFill>
                      <a:schemeClr val="accent5">
                        <a:lumMod val="20000"/>
                        <a:lumOff val="80000"/>
                      </a:schemeClr>
                    </a:solidFill>
                  </a:tcPr>
                </a:tc>
                <a:tc>
                  <a:txBody>
                    <a:bodyPr/>
                    <a:lstStyle/>
                    <a:p>
                      <a:pPr algn="ctr"/>
                      <a:r>
                        <a:rPr lang="vi-VN" sz="2200" b="1" noProof="0" dirty="0"/>
                        <a:t>Áp dụng các cây</a:t>
                      </a:r>
                    </a:p>
                  </a:txBody>
                  <a:tcPr anchor="ctr">
                    <a:solidFill>
                      <a:schemeClr val="accent5">
                        <a:lumMod val="20000"/>
                        <a:lumOff val="80000"/>
                      </a:schemeClr>
                    </a:solidFill>
                  </a:tcPr>
                </a:tc>
                <a:tc>
                  <a:txBody>
                    <a:bodyPr/>
                    <a:lstStyle/>
                    <a:p>
                      <a:pPr algn="ctr"/>
                      <a:r>
                        <a:rPr lang="vi-VN" sz="2200" b="1" noProof="0" dirty="0"/>
                        <a:t>Ưu điểm</a:t>
                      </a:r>
                    </a:p>
                  </a:txBody>
                  <a:tcPr anchor="ctr">
                    <a:solidFill>
                      <a:schemeClr val="accent5">
                        <a:lumMod val="20000"/>
                        <a:lumOff val="80000"/>
                      </a:schemeClr>
                    </a:solidFill>
                  </a:tcPr>
                </a:tc>
                <a:extLst>
                  <a:ext uri="{0D108BD9-81ED-4DB2-BD59-A6C34878D82A}">
                    <a16:rowId xmlns:a16="http://schemas.microsoft.com/office/drawing/2014/main" val="871775939"/>
                  </a:ext>
                </a:extLst>
              </a:tr>
              <a:tr h="892980">
                <a:tc>
                  <a:txBody>
                    <a:bodyPr/>
                    <a:lstStyle/>
                    <a:p>
                      <a:pPr algn="ctr"/>
                      <a:r>
                        <a:rPr lang="vi-VN" sz="2200" noProof="0"/>
                        <a:t>Giâm cành</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extLst>
                  <a:ext uri="{0D108BD9-81ED-4DB2-BD59-A6C34878D82A}">
                    <a16:rowId xmlns:a16="http://schemas.microsoft.com/office/drawing/2014/main" val="2589599035"/>
                  </a:ext>
                </a:extLst>
              </a:tr>
              <a:tr h="892980">
                <a:tc>
                  <a:txBody>
                    <a:bodyPr/>
                    <a:lstStyle/>
                    <a:p>
                      <a:pPr algn="ctr"/>
                      <a:r>
                        <a:rPr lang="vi-VN" sz="2200" noProof="0"/>
                        <a:t>Chiết cành</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extLst>
                  <a:ext uri="{0D108BD9-81ED-4DB2-BD59-A6C34878D82A}">
                    <a16:rowId xmlns:a16="http://schemas.microsoft.com/office/drawing/2014/main" val="1186894902"/>
                  </a:ext>
                </a:extLst>
              </a:tr>
              <a:tr h="892980">
                <a:tc>
                  <a:txBody>
                    <a:bodyPr/>
                    <a:lstStyle/>
                    <a:p>
                      <a:pPr algn="ctr"/>
                      <a:r>
                        <a:rPr lang="vi-VN" sz="2200" noProof="0"/>
                        <a:t>Ghép</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extLst>
                  <a:ext uri="{0D108BD9-81ED-4DB2-BD59-A6C34878D82A}">
                    <a16:rowId xmlns:a16="http://schemas.microsoft.com/office/drawing/2014/main" val="3560926343"/>
                  </a:ext>
                </a:extLst>
              </a:tr>
              <a:tr h="892980">
                <a:tc>
                  <a:txBody>
                    <a:bodyPr/>
                    <a:lstStyle/>
                    <a:p>
                      <a:pPr algn="ctr"/>
                      <a:r>
                        <a:rPr lang="vi-VN" sz="2200" noProof="0"/>
                        <a:t>Nuôi cấy tế bào, mô</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tc>
                  <a:txBody>
                    <a:bodyPr/>
                    <a:lstStyle/>
                    <a:p>
                      <a:pPr algn="ctr"/>
                      <a:r>
                        <a:rPr lang="vi-VN" sz="2200" noProof="0" dirty="0"/>
                        <a:t>?</a:t>
                      </a:r>
                    </a:p>
                  </a:txBody>
                  <a:tcPr anchor="ctr">
                    <a:solidFill>
                      <a:schemeClr val="accent2">
                        <a:lumMod val="20000"/>
                        <a:lumOff val="80000"/>
                      </a:schemeClr>
                    </a:solidFill>
                  </a:tcPr>
                </a:tc>
                <a:extLst>
                  <a:ext uri="{0D108BD9-81ED-4DB2-BD59-A6C34878D82A}">
                    <a16:rowId xmlns:a16="http://schemas.microsoft.com/office/drawing/2014/main" val="2909223518"/>
                  </a:ext>
                </a:extLst>
              </a:tr>
            </a:tbl>
          </a:graphicData>
        </a:graphic>
      </p:graphicFrame>
    </p:spTree>
    <p:extLst>
      <p:ext uri="{BB962C8B-B14F-4D97-AF65-F5344CB8AC3E}">
        <p14:creationId xmlns:p14="http://schemas.microsoft.com/office/powerpoint/2010/main" val="33956722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5"/>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6"/>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7"/>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8"/>
          <a:stretch>
            <a:fillRect/>
          </a:stretch>
        </p:blipFill>
        <p:spPr>
          <a:xfrm rot="19449550">
            <a:off x="2745393" y="5795572"/>
            <a:ext cx="1596708" cy="2115173"/>
          </a:xfrm>
          <a:prstGeom prst="rect">
            <a:avLst/>
          </a:prstGeom>
        </p:spPr>
      </p:pic>
      <p:graphicFrame>
        <p:nvGraphicFramePr>
          <p:cNvPr id="17" name="Table 17">
            <a:extLst>
              <a:ext uri="{FF2B5EF4-FFF2-40B4-BE49-F238E27FC236}">
                <a16:creationId xmlns:a16="http://schemas.microsoft.com/office/drawing/2014/main" id="{AD33AA62-825E-4875-BE70-8B962A928DD7}"/>
              </a:ext>
            </a:extLst>
          </p:cNvPr>
          <p:cNvGraphicFramePr>
            <a:graphicFrameLocks noGrp="1"/>
          </p:cNvGraphicFramePr>
          <p:nvPr>
            <p:extLst>
              <p:ext uri="{D42A27DB-BD31-4B8C-83A1-F6EECF244321}">
                <p14:modId xmlns:p14="http://schemas.microsoft.com/office/powerpoint/2010/main" val="2814568669"/>
              </p:ext>
            </p:extLst>
          </p:nvPr>
        </p:nvGraphicFramePr>
        <p:xfrm>
          <a:off x="474983" y="430845"/>
          <a:ext cx="11239279" cy="5868355"/>
        </p:xfrm>
        <a:graphic>
          <a:graphicData uri="http://schemas.openxmlformats.org/drawingml/2006/table">
            <a:tbl>
              <a:tblPr firstRow="1" bandRow="1">
                <a:tableStyleId>{5940675A-B579-460E-94D1-54222C63F5DA}</a:tableStyleId>
              </a:tblPr>
              <a:tblGrid>
                <a:gridCol w="2039617">
                  <a:extLst>
                    <a:ext uri="{9D8B030D-6E8A-4147-A177-3AD203B41FA5}">
                      <a16:colId xmlns:a16="http://schemas.microsoft.com/office/drawing/2014/main" val="3975684401"/>
                    </a:ext>
                  </a:extLst>
                </a:gridCol>
                <a:gridCol w="4475263">
                  <a:extLst>
                    <a:ext uri="{9D8B030D-6E8A-4147-A177-3AD203B41FA5}">
                      <a16:colId xmlns:a16="http://schemas.microsoft.com/office/drawing/2014/main" val="3350782756"/>
                    </a:ext>
                  </a:extLst>
                </a:gridCol>
                <a:gridCol w="4724399">
                  <a:extLst>
                    <a:ext uri="{9D8B030D-6E8A-4147-A177-3AD203B41FA5}">
                      <a16:colId xmlns:a16="http://schemas.microsoft.com/office/drawing/2014/main" val="2785276050"/>
                    </a:ext>
                  </a:extLst>
                </a:gridCol>
              </a:tblGrid>
              <a:tr h="711799">
                <a:tc>
                  <a:txBody>
                    <a:bodyPr/>
                    <a:lstStyle/>
                    <a:p>
                      <a:pPr algn="ctr">
                        <a:lnSpc>
                          <a:spcPct val="120000"/>
                        </a:lnSpc>
                        <a:tabLst>
                          <a:tab pos="2400300" algn="l"/>
                        </a:tabLst>
                      </a:pPr>
                      <a:r>
                        <a:rPr lang="vi-VN" sz="2000" b="1" noProof="0" dirty="0"/>
                        <a:t>Phương pháp</a:t>
                      </a:r>
                    </a:p>
                  </a:txBody>
                  <a:tcPr anchor="ctr">
                    <a:lnTlToBr w="12700" cap="flat" cmpd="sng" algn="ctr">
                      <a:noFill/>
                      <a:prstDash val="solid"/>
                      <a:round/>
                      <a:headEnd type="none" w="med" len="med"/>
                      <a:tailEnd type="none" w="med" len="med"/>
                    </a:lnTlToBr>
                    <a:solidFill>
                      <a:schemeClr val="accent5">
                        <a:lumMod val="20000"/>
                        <a:lumOff val="80000"/>
                      </a:schemeClr>
                    </a:solidFill>
                  </a:tcPr>
                </a:tc>
                <a:tc>
                  <a:txBody>
                    <a:bodyPr/>
                    <a:lstStyle/>
                    <a:p>
                      <a:pPr algn="ctr">
                        <a:lnSpc>
                          <a:spcPct val="120000"/>
                        </a:lnSpc>
                      </a:pPr>
                      <a:r>
                        <a:rPr lang="vi-VN" sz="2000" b="1" noProof="0" dirty="0"/>
                        <a:t>Áp dụng các cây</a:t>
                      </a:r>
                    </a:p>
                  </a:txBody>
                  <a:tcPr anchor="ctr">
                    <a:solidFill>
                      <a:schemeClr val="accent5">
                        <a:lumMod val="20000"/>
                        <a:lumOff val="80000"/>
                      </a:schemeClr>
                    </a:solidFill>
                  </a:tcPr>
                </a:tc>
                <a:tc>
                  <a:txBody>
                    <a:bodyPr/>
                    <a:lstStyle/>
                    <a:p>
                      <a:pPr algn="ctr">
                        <a:lnSpc>
                          <a:spcPct val="120000"/>
                        </a:lnSpc>
                      </a:pPr>
                      <a:r>
                        <a:rPr lang="vi-VN" sz="2000" b="1" noProof="0" dirty="0"/>
                        <a:t>Ưu điểm</a:t>
                      </a:r>
                    </a:p>
                  </a:txBody>
                  <a:tcPr anchor="ctr">
                    <a:solidFill>
                      <a:schemeClr val="accent5">
                        <a:lumMod val="20000"/>
                        <a:lumOff val="80000"/>
                      </a:schemeClr>
                    </a:solidFill>
                  </a:tcPr>
                </a:tc>
                <a:extLst>
                  <a:ext uri="{0D108BD9-81ED-4DB2-BD59-A6C34878D82A}">
                    <a16:rowId xmlns:a16="http://schemas.microsoft.com/office/drawing/2014/main" val="871775939"/>
                  </a:ext>
                </a:extLst>
              </a:tr>
              <a:tr h="1289139">
                <a:tc>
                  <a:txBody>
                    <a:bodyPr/>
                    <a:lstStyle/>
                    <a:p>
                      <a:pPr algn="ctr">
                        <a:lnSpc>
                          <a:spcPct val="120000"/>
                        </a:lnSpc>
                      </a:pPr>
                      <a:r>
                        <a:rPr lang="vi-VN" sz="2000" noProof="0" dirty="0"/>
                        <a:t>Giâm cành</a:t>
                      </a:r>
                    </a:p>
                  </a:txBody>
                  <a:tcPr anchor="ctr">
                    <a:solidFill>
                      <a:schemeClr val="accent2">
                        <a:lumMod val="20000"/>
                        <a:lumOff val="80000"/>
                      </a:schemeClr>
                    </a:solidFill>
                  </a:tcPr>
                </a:tc>
                <a:tc>
                  <a:txBody>
                    <a:bodyPr/>
                    <a:lstStyle/>
                    <a:p>
                      <a:pPr algn="just">
                        <a:lnSpc>
                          <a:spcPct val="120000"/>
                        </a:lnSpc>
                      </a:pPr>
                      <a:r>
                        <a:rPr lang="vi-VN" sz="2000" b="0" i="0" kern="1200" dirty="0">
                          <a:solidFill>
                            <a:schemeClr val="tx1"/>
                          </a:solidFill>
                          <a:effectLst/>
                          <a:latin typeface="+mn-lt"/>
                          <a:ea typeface="+mn-ea"/>
                          <a:cs typeface="+mn-cs"/>
                        </a:rPr>
                        <a:t>Cây hoa như cây sắn mia, các cây hoa (hoa hồng, cúc,...) các cây ăn quả (dâu tằm, chanh,...)</a:t>
                      </a:r>
                      <a:endParaRPr lang="vi-VN" sz="2000" noProof="0" dirty="0"/>
                    </a:p>
                  </a:txBody>
                  <a:tcPr anchor="ctr">
                    <a:solidFill>
                      <a:schemeClr val="accent2">
                        <a:lumMod val="20000"/>
                        <a:lumOff val="80000"/>
                      </a:schemeClr>
                    </a:solidFill>
                  </a:tcPr>
                </a:tc>
                <a:tc>
                  <a:txBody>
                    <a:bodyPr/>
                    <a:lstStyle/>
                    <a:p>
                      <a:pPr marL="342900" indent="-342900" algn="just" defTabSz="914400" rtl="0" eaLnBrk="1" latinLnBrk="0" hangingPunct="1">
                        <a:lnSpc>
                          <a:spcPct val="120000"/>
                        </a:lnSpc>
                        <a:buFont typeface="Arial" panose="020B0604020202020204" pitchFamily="34" charset="0"/>
                        <a:buChar char="•"/>
                      </a:pPr>
                      <a:r>
                        <a:rPr lang="vi-VN" sz="2000" b="0" i="0" kern="1200" dirty="0">
                          <a:solidFill>
                            <a:schemeClr val="tx1"/>
                          </a:solidFill>
                          <a:effectLst/>
                          <a:latin typeface="+mn-lt"/>
                          <a:ea typeface="+mn-ea"/>
                          <a:cs typeface="+mn-cs"/>
                        </a:rPr>
                        <a:t>Giữ được đặc tính cây mẹ</a:t>
                      </a:r>
                    </a:p>
                    <a:p>
                      <a:pPr marL="342900" indent="-342900" algn="just" defTabSz="914400" rtl="0" eaLnBrk="1" latinLnBrk="0" hangingPunct="1">
                        <a:lnSpc>
                          <a:spcPct val="120000"/>
                        </a:lnSpc>
                        <a:buFont typeface="Arial" panose="020B0604020202020204" pitchFamily="34" charset="0"/>
                        <a:buChar char="•"/>
                      </a:pPr>
                      <a:r>
                        <a:rPr lang="vi-VN" sz="2000" b="0" i="0" kern="1200" dirty="0">
                          <a:solidFill>
                            <a:schemeClr val="tx1"/>
                          </a:solidFill>
                          <a:effectLst/>
                          <a:latin typeface="+mn-lt"/>
                          <a:ea typeface="+mn-ea"/>
                          <a:cs typeface="+mn-cs"/>
                        </a:rPr>
                        <a:t>Ra hoa, quả sớm</a:t>
                      </a:r>
                    </a:p>
                    <a:p>
                      <a:pPr marL="342900" indent="-342900" algn="just" defTabSz="914400" rtl="0" eaLnBrk="1" latinLnBrk="0" hangingPunct="1">
                        <a:lnSpc>
                          <a:spcPct val="120000"/>
                        </a:lnSpc>
                        <a:buFont typeface="Arial" panose="020B0604020202020204" pitchFamily="34" charset="0"/>
                        <a:buChar char="•"/>
                      </a:pPr>
                      <a:r>
                        <a:rPr lang="vi-VN" sz="2000" b="0" i="0" kern="1200" dirty="0">
                          <a:solidFill>
                            <a:schemeClr val="tx1"/>
                          </a:solidFill>
                          <a:effectLst/>
                          <a:latin typeface="+mn-lt"/>
                          <a:ea typeface="+mn-ea"/>
                          <a:cs typeface="+mn-cs"/>
                        </a:rPr>
                        <a:t>Hệ số nhân giống cao</a:t>
                      </a:r>
                    </a:p>
                  </a:txBody>
                  <a:tcPr anchor="ctr">
                    <a:solidFill>
                      <a:schemeClr val="accent2">
                        <a:lumMod val="20000"/>
                        <a:lumOff val="80000"/>
                      </a:schemeClr>
                    </a:solidFill>
                  </a:tcPr>
                </a:tc>
                <a:extLst>
                  <a:ext uri="{0D108BD9-81ED-4DB2-BD59-A6C34878D82A}">
                    <a16:rowId xmlns:a16="http://schemas.microsoft.com/office/drawing/2014/main" val="2589599035"/>
                  </a:ext>
                </a:extLst>
              </a:tr>
              <a:tr h="1289139">
                <a:tc>
                  <a:txBody>
                    <a:bodyPr/>
                    <a:lstStyle/>
                    <a:p>
                      <a:pPr algn="ctr">
                        <a:lnSpc>
                          <a:spcPct val="120000"/>
                        </a:lnSpc>
                      </a:pPr>
                      <a:r>
                        <a:rPr lang="vi-VN" sz="2000" noProof="0"/>
                        <a:t>Chiết cành</a:t>
                      </a:r>
                    </a:p>
                  </a:txBody>
                  <a:tcPr anchor="ctr">
                    <a:solidFill>
                      <a:schemeClr val="accent2">
                        <a:lumMod val="20000"/>
                        <a:lumOff val="80000"/>
                      </a:schemeClr>
                    </a:solidFill>
                  </a:tcPr>
                </a:tc>
                <a:tc>
                  <a:txBody>
                    <a:bodyPr/>
                    <a:lstStyle/>
                    <a:p>
                      <a:pPr marL="0" algn="just" defTabSz="914400" rtl="0" eaLnBrk="1" latinLnBrk="0" hangingPunct="1">
                        <a:lnSpc>
                          <a:spcPct val="120000"/>
                        </a:lnSpc>
                      </a:pPr>
                      <a:r>
                        <a:rPr lang="vi-VN" sz="2000" b="0" i="0" kern="1200" dirty="0">
                          <a:solidFill>
                            <a:schemeClr val="tx1"/>
                          </a:solidFill>
                          <a:effectLst/>
                          <a:latin typeface="+mn-lt"/>
                          <a:ea typeface="+mn-ea"/>
                          <a:cs typeface="+mn-cs"/>
                        </a:rPr>
                        <a:t>Các cây ăn quả lâu năm như hồng xiêm, cam</a:t>
                      </a:r>
                      <a:endParaRPr lang="vi-VN" sz="2000" b="0" i="0" kern="1200" noProof="0" dirty="0">
                        <a:solidFill>
                          <a:schemeClr val="tx1"/>
                        </a:solidFill>
                        <a:effectLst/>
                        <a:latin typeface="+mn-lt"/>
                        <a:ea typeface="+mn-ea"/>
                        <a:cs typeface="+mn-cs"/>
                      </a:endParaRPr>
                    </a:p>
                  </a:txBody>
                  <a:tcPr anchor="ctr">
                    <a:solidFill>
                      <a:schemeClr val="accent2">
                        <a:lumMod val="20000"/>
                        <a:lumOff val="80000"/>
                      </a:schemeClr>
                    </a:solidFill>
                  </a:tcPr>
                </a:tc>
                <a:tc>
                  <a:txBody>
                    <a:bodyPr/>
                    <a:lstStyle/>
                    <a:p>
                      <a:pPr marL="342900" indent="-342900" algn="just" defTabSz="914400" rtl="0" eaLnBrk="1" latinLnBrk="0" hangingPunct="1">
                        <a:lnSpc>
                          <a:spcPct val="120000"/>
                        </a:lnSpc>
                        <a:buFont typeface="Arial" panose="020B0604020202020204" pitchFamily="34" charset="0"/>
                        <a:buChar char="•"/>
                      </a:pPr>
                      <a:r>
                        <a:rPr lang="vi-VN" sz="2000" b="0" i="0" kern="1200" dirty="0">
                          <a:solidFill>
                            <a:schemeClr val="tx1"/>
                          </a:solidFill>
                          <a:effectLst/>
                          <a:latin typeface="+mn-lt"/>
                          <a:ea typeface="+mn-ea"/>
                          <a:cs typeface="+mn-cs"/>
                        </a:rPr>
                        <a:t>Giữa được đặc tính của cây mẹ</a:t>
                      </a:r>
                    </a:p>
                    <a:p>
                      <a:pPr marL="342900" indent="-342900" algn="just" defTabSz="914400" rtl="0" eaLnBrk="1" latinLnBrk="0" hangingPunct="1">
                        <a:lnSpc>
                          <a:spcPct val="120000"/>
                        </a:lnSpc>
                        <a:buFont typeface="Arial" panose="020B0604020202020204" pitchFamily="34" charset="0"/>
                        <a:buChar char="•"/>
                      </a:pPr>
                      <a:r>
                        <a:rPr lang="vi-VN" sz="2000" b="0" i="0" kern="1200" dirty="0">
                          <a:solidFill>
                            <a:schemeClr val="tx1"/>
                          </a:solidFill>
                          <a:effectLst/>
                          <a:latin typeface="+mn-lt"/>
                          <a:ea typeface="+mn-ea"/>
                          <a:cs typeface="+mn-cs"/>
                        </a:rPr>
                        <a:t>Rút ngắn thời gian sinh trưởng của cây con, nhanh cho thu hoạch</a:t>
                      </a:r>
                    </a:p>
                  </a:txBody>
                  <a:tcPr anchor="ctr">
                    <a:solidFill>
                      <a:schemeClr val="accent2">
                        <a:lumMod val="20000"/>
                        <a:lumOff val="80000"/>
                      </a:schemeClr>
                    </a:solidFill>
                  </a:tcPr>
                </a:tc>
                <a:extLst>
                  <a:ext uri="{0D108BD9-81ED-4DB2-BD59-A6C34878D82A}">
                    <a16:rowId xmlns:a16="http://schemas.microsoft.com/office/drawing/2014/main" val="1186894902"/>
                  </a:ext>
                </a:extLst>
              </a:tr>
              <a:tr h="1289139">
                <a:tc>
                  <a:txBody>
                    <a:bodyPr/>
                    <a:lstStyle/>
                    <a:p>
                      <a:pPr algn="ctr">
                        <a:lnSpc>
                          <a:spcPct val="120000"/>
                        </a:lnSpc>
                      </a:pPr>
                      <a:r>
                        <a:rPr lang="vi-VN" sz="2000" noProof="0"/>
                        <a:t>Ghép</a:t>
                      </a:r>
                    </a:p>
                  </a:txBody>
                  <a:tcPr anchor="ctr">
                    <a:solidFill>
                      <a:schemeClr val="accent2">
                        <a:lumMod val="20000"/>
                        <a:lumOff val="80000"/>
                      </a:schemeClr>
                    </a:solidFill>
                  </a:tcPr>
                </a:tc>
                <a:tc>
                  <a:txBody>
                    <a:bodyPr/>
                    <a:lstStyle/>
                    <a:p>
                      <a:pPr marL="0" algn="just" defTabSz="914400" rtl="0" eaLnBrk="1" latinLnBrk="0" hangingPunct="1">
                        <a:lnSpc>
                          <a:spcPct val="120000"/>
                        </a:lnSpc>
                      </a:pPr>
                      <a:r>
                        <a:rPr lang="vi-VN" sz="2000" b="0" i="0" kern="1200" dirty="0">
                          <a:solidFill>
                            <a:schemeClr val="tx1"/>
                          </a:solidFill>
                          <a:effectLst/>
                          <a:latin typeface="+mn-lt"/>
                          <a:ea typeface="+mn-ea"/>
                          <a:cs typeface="+mn-cs"/>
                        </a:rPr>
                        <a:t>Ghép các cây khác nhau nhưng cùng loài (cam với bưởi, chanh với bưởi, hoa quỳnh với thanh long)</a:t>
                      </a:r>
                      <a:endParaRPr lang="vi-VN" sz="2000" b="0" i="0" kern="1200" noProof="0" dirty="0">
                        <a:solidFill>
                          <a:schemeClr val="tx1"/>
                        </a:solidFill>
                        <a:effectLst/>
                        <a:latin typeface="+mn-lt"/>
                        <a:ea typeface="+mn-ea"/>
                        <a:cs typeface="+mn-cs"/>
                      </a:endParaRPr>
                    </a:p>
                  </a:txBody>
                  <a:tcPr anchor="ctr">
                    <a:solidFill>
                      <a:schemeClr val="accent2">
                        <a:lumMod val="20000"/>
                        <a:lumOff val="80000"/>
                      </a:schemeClr>
                    </a:solidFill>
                  </a:tcPr>
                </a:tc>
                <a:tc>
                  <a:txBody>
                    <a:bodyPr/>
                    <a:lstStyle/>
                    <a:p>
                      <a:pPr marL="0" algn="just" defTabSz="914400" rtl="0" eaLnBrk="1" latinLnBrk="0" hangingPunct="1">
                        <a:lnSpc>
                          <a:spcPct val="120000"/>
                        </a:lnSpc>
                      </a:pPr>
                      <a:r>
                        <a:rPr lang="vi-VN" sz="2000" b="0" i="0" kern="1200" dirty="0">
                          <a:solidFill>
                            <a:schemeClr val="tx1"/>
                          </a:solidFill>
                          <a:effectLst/>
                          <a:latin typeface="+mn-lt"/>
                          <a:ea typeface="+mn-ea"/>
                          <a:cs typeface="+mn-cs"/>
                        </a:rPr>
                        <a:t>Kết hợp được những ưu điểm của cành/mắt ghép và gốc ghép theo mong muốn của con người</a:t>
                      </a:r>
                      <a:endParaRPr lang="vi-VN" sz="2000" b="0" i="0" kern="1200" noProof="0" dirty="0">
                        <a:solidFill>
                          <a:schemeClr val="tx1"/>
                        </a:solidFill>
                        <a:effectLst/>
                        <a:latin typeface="+mn-lt"/>
                        <a:ea typeface="+mn-ea"/>
                        <a:cs typeface="+mn-cs"/>
                      </a:endParaRPr>
                    </a:p>
                  </a:txBody>
                  <a:tcPr anchor="ctr">
                    <a:solidFill>
                      <a:schemeClr val="accent2">
                        <a:lumMod val="20000"/>
                        <a:lumOff val="80000"/>
                      </a:schemeClr>
                    </a:solidFill>
                  </a:tcPr>
                </a:tc>
                <a:extLst>
                  <a:ext uri="{0D108BD9-81ED-4DB2-BD59-A6C34878D82A}">
                    <a16:rowId xmlns:a16="http://schemas.microsoft.com/office/drawing/2014/main" val="3560926343"/>
                  </a:ext>
                </a:extLst>
              </a:tr>
              <a:tr h="1289139">
                <a:tc>
                  <a:txBody>
                    <a:bodyPr/>
                    <a:lstStyle/>
                    <a:p>
                      <a:pPr algn="ctr">
                        <a:lnSpc>
                          <a:spcPct val="120000"/>
                        </a:lnSpc>
                      </a:pPr>
                      <a:r>
                        <a:rPr lang="vi-VN" sz="2000" noProof="0"/>
                        <a:t>Nuôi cấy tế bào, mô</a:t>
                      </a:r>
                    </a:p>
                  </a:txBody>
                  <a:tcPr anchor="ctr">
                    <a:solidFill>
                      <a:schemeClr val="accent2">
                        <a:lumMod val="20000"/>
                        <a:lumOff val="80000"/>
                      </a:schemeClr>
                    </a:solidFill>
                  </a:tcPr>
                </a:tc>
                <a:tc>
                  <a:txBody>
                    <a:bodyPr/>
                    <a:lstStyle/>
                    <a:p>
                      <a:pPr marL="0" algn="just" defTabSz="914400" rtl="0" eaLnBrk="1" latinLnBrk="0" hangingPunct="1">
                        <a:lnSpc>
                          <a:spcPct val="120000"/>
                        </a:lnSpc>
                      </a:pPr>
                      <a:r>
                        <a:rPr lang="vi-VN" sz="2000" b="0" i="0" kern="1200" dirty="0">
                          <a:solidFill>
                            <a:schemeClr val="tx1"/>
                          </a:solidFill>
                          <a:effectLst/>
                          <a:latin typeface="+mn-lt"/>
                          <a:ea typeface="+mn-ea"/>
                          <a:cs typeface="+mn-cs"/>
                        </a:rPr>
                        <a:t>Các loại hoa, cây thuốc, cây gỗ quý hiếm như phong lan, sâm ngọc linh, trầm hương,...</a:t>
                      </a:r>
                      <a:endParaRPr lang="vi-VN" sz="2000" b="0" i="0" kern="1200" noProof="0" dirty="0">
                        <a:solidFill>
                          <a:schemeClr val="tx1"/>
                        </a:solidFill>
                        <a:effectLst/>
                        <a:latin typeface="+mn-lt"/>
                        <a:ea typeface="+mn-ea"/>
                        <a:cs typeface="+mn-cs"/>
                      </a:endParaRPr>
                    </a:p>
                  </a:txBody>
                  <a:tcPr anchor="ctr">
                    <a:solidFill>
                      <a:schemeClr val="accent2">
                        <a:lumMod val="20000"/>
                        <a:lumOff val="80000"/>
                      </a:schemeClr>
                    </a:solidFill>
                  </a:tcPr>
                </a:tc>
                <a:tc>
                  <a:txBody>
                    <a:bodyPr/>
                    <a:lstStyle/>
                    <a:p>
                      <a:pPr marL="0" algn="just" defTabSz="914400" rtl="0" eaLnBrk="1" latinLnBrk="0" hangingPunct="1">
                        <a:lnSpc>
                          <a:spcPct val="120000"/>
                        </a:lnSpc>
                      </a:pPr>
                      <a:r>
                        <a:rPr lang="vi-VN" sz="2000" b="0" i="0" kern="1200" dirty="0">
                          <a:solidFill>
                            <a:schemeClr val="tx1"/>
                          </a:solidFill>
                          <a:effectLst/>
                          <a:latin typeface="+mn-lt"/>
                          <a:ea typeface="+mn-ea"/>
                          <a:cs typeface="+mn-cs"/>
                        </a:rPr>
                        <a:t>Tao ra số lượng lớn các cây con đồng đều, sạch bệnh, giữ được đặc tính tốt của cây và hiệu quả kinh tế cao</a:t>
                      </a:r>
                      <a:endParaRPr lang="vi-VN" sz="2000" b="0" i="0" kern="1200" noProof="0" dirty="0">
                        <a:solidFill>
                          <a:schemeClr val="tx1"/>
                        </a:solidFill>
                        <a:effectLst/>
                        <a:latin typeface="+mn-lt"/>
                        <a:ea typeface="+mn-ea"/>
                        <a:cs typeface="+mn-cs"/>
                      </a:endParaRPr>
                    </a:p>
                  </a:txBody>
                  <a:tcPr anchor="ctr">
                    <a:solidFill>
                      <a:schemeClr val="accent2">
                        <a:lumMod val="20000"/>
                        <a:lumOff val="80000"/>
                      </a:schemeClr>
                    </a:solidFill>
                  </a:tcPr>
                </a:tc>
                <a:extLst>
                  <a:ext uri="{0D108BD9-81ED-4DB2-BD59-A6C34878D82A}">
                    <a16:rowId xmlns:a16="http://schemas.microsoft.com/office/drawing/2014/main" val="2909223518"/>
                  </a:ext>
                </a:extLst>
              </a:tr>
            </a:tbl>
          </a:graphicData>
        </a:graphic>
      </p:graphicFrame>
    </p:spTree>
    <p:extLst>
      <p:ext uri="{BB962C8B-B14F-4D97-AF65-F5344CB8AC3E}">
        <p14:creationId xmlns:p14="http://schemas.microsoft.com/office/powerpoint/2010/main" val="399606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13" name="Group 12">
            <a:extLst>
              <a:ext uri="{FF2B5EF4-FFF2-40B4-BE49-F238E27FC236}">
                <a16:creationId xmlns:a16="http://schemas.microsoft.com/office/drawing/2014/main" id="{F5B21436-673E-4EF5-B8BB-DEBC517F0501}"/>
              </a:ext>
            </a:extLst>
          </p:cNvPr>
          <p:cNvGrpSpPr/>
          <p:nvPr/>
        </p:nvGrpSpPr>
        <p:grpSpPr>
          <a:xfrm>
            <a:off x="534098" y="2504549"/>
            <a:ext cx="1524000" cy="457250"/>
            <a:chOff x="800100" y="1783116"/>
            <a:chExt cx="1524000" cy="457250"/>
          </a:xfrm>
        </p:grpSpPr>
        <p:sp>
          <p:nvSpPr>
            <p:cNvPr id="14" name="Rectangle 13">
              <a:extLst>
                <a:ext uri="{FF2B5EF4-FFF2-40B4-BE49-F238E27FC236}">
                  <a16:creationId xmlns:a16="http://schemas.microsoft.com/office/drawing/2014/main" id="{C8E26E03-BF1D-4E77-AF32-BC8CF4B04F3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id="{D2840C6E-0ABE-4352-93ED-E43F06B2398B}"/>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17" name="Group 16">
            <a:extLst>
              <a:ext uri="{FF2B5EF4-FFF2-40B4-BE49-F238E27FC236}">
                <a16:creationId xmlns:a16="http://schemas.microsoft.com/office/drawing/2014/main" id="{7A25FA64-2066-4F0B-A062-8FCC4FBE759C}"/>
              </a:ext>
            </a:extLst>
          </p:cNvPr>
          <p:cNvGrpSpPr/>
          <p:nvPr/>
        </p:nvGrpSpPr>
        <p:grpSpPr>
          <a:xfrm>
            <a:off x="572720" y="1189869"/>
            <a:ext cx="10141870" cy="914400"/>
            <a:chOff x="838898" y="474595"/>
            <a:chExt cx="10141870" cy="914400"/>
          </a:xfrm>
        </p:grpSpPr>
        <p:sp>
          <p:nvSpPr>
            <p:cNvPr id="18" name="TextBox 17">
              <a:extLst>
                <a:ext uri="{FF2B5EF4-FFF2-40B4-BE49-F238E27FC236}">
                  <a16:creationId xmlns:a16="http://schemas.microsoft.com/office/drawing/2014/main" id="{B0244731-59A2-459C-A42C-97F6EAD5191C}"/>
                </a:ext>
              </a:extLst>
            </p:cNvPr>
            <p:cNvSpPr txBox="1"/>
            <p:nvPr/>
          </p:nvSpPr>
          <p:spPr>
            <a:xfrm>
              <a:off x="1946729" y="476671"/>
              <a:ext cx="9034039" cy="910249"/>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latin typeface="Arial" panose="020B0604020202020204" pitchFamily="34" charset="0"/>
                  <a:cs typeface="Arial" panose="020B0604020202020204" pitchFamily="34" charset="0"/>
                </a:rPr>
                <a:t>Tại sao cành được sử dụng để giâm cần phải có đủ mắt, chồi?</a:t>
              </a:r>
              <a:endParaRPr lang="vi-VN" sz="2400" b="1" dirty="0"/>
            </a:p>
          </p:txBody>
        </p:sp>
        <p:pic>
          <p:nvPicPr>
            <p:cNvPr id="19" name="Picture 2">
              <a:extLst>
                <a:ext uri="{FF2B5EF4-FFF2-40B4-BE49-F238E27FC236}">
                  <a16:creationId xmlns:a16="http://schemas.microsoft.com/office/drawing/2014/main" id="{73C34182-6FB1-4C42-BAFF-50B10FE5F415}"/>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
            <a:extLst>
              <a:ext uri="{FF2B5EF4-FFF2-40B4-BE49-F238E27FC236}">
                <a16:creationId xmlns:a16="http://schemas.microsoft.com/office/drawing/2014/main" id="{A4FFB393-6797-410E-ACF1-91FB72BBAFE6}"/>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930338" y="3537571"/>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BB9C1ED-8F82-9D41-AAFB-1ECE284352C6}"/>
              </a:ext>
            </a:extLst>
          </p:cNvPr>
          <p:cNvSpPr txBox="1"/>
          <p:nvPr/>
        </p:nvSpPr>
        <p:spPr>
          <a:xfrm>
            <a:off x="2002219" y="3359301"/>
            <a:ext cx="8712371" cy="1870512"/>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algn="just"/>
            <a:r>
              <a:rPr lang="vi-VN" dirty="0">
                <a:solidFill>
                  <a:schemeClr val="tx1"/>
                </a:solidFill>
              </a:rPr>
              <a:t>Cành được sử dụng để giâm bảo có đủ mắt, chồi </a:t>
            </a:r>
            <a:r>
              <a:rPr lang="vi-VN" dirty="0">
                <a:solidFill>
                  <a:srgbClr val="FF0000"/>
                </a:solidFill>
              </a:rPr>
              <a:t>vì  sau khi cắm cành có đủ mắt, chồi xuống đất ẩm từ các mắt sẽ mọc ra rễ mới.</a:t>
            </a:r>
            <a:r>
              <a:rPr lang="vi-VN" dirty="0">
                <a:solidFill>
                  <a:schemeClr val="tx1"/>
                </a:solidFill>
              </a:rPr>
              <a:t> Tiếp đó các mầm non sẽ mọc lên từ chồi và để phát triển thành cây mới.</a:t>
            </a:r>
            <a:endParaRPr lang="en-US" dirty="0">
              <a:solidFill>
                <a:schemeClr val="tx1"/>
              </a:solidFill>
            </a:endParaRPr>
          </a:p>
        </p:txBody>
      </p:sp>
    </p:spTree>
    <p:extLst>
      <p:ext uri="{BB962C8B-B14F-4D97-AF65-F5344CB8AC3E}">
        <p14:creationId xmlns:p14="http://schemas.microsoft.com/office/powerpoint/2010/main" val="405032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500" fill="hold"/>
                                        <p:tgtEl>
                                          <p:spTgt spid="27"/>
                                        </p:tgtEl>
                                        <p:attrNameLst>
                                          <p:attrName>ppt_x</p:attrName>
                                        </p:attrNameLst>
                                      </p:cBhvr>
                                      <p:tavLst>
                                        <p:tav tm="0">
                                          <p:val>
                                            <p:strVal val="#ppt_x"/>
                                          </p:val>
                                        </p:tav>
                                        <p:tav tm="100000">
                                          <p:val>
                                            <p:strVal val="#ppt_x"/>
                                          </p:val>
                                        </p:tav>
                                      </p:tavLst>
                                    </p:anim>
                                    <p:anim calcmode="lin" valueType="num">
                                      <p:cBhvr additive="base">
                                        <p:cTn id="21" dur="500" fill="hold"/>
                                        <p:tgtEl>
                                          <p:spTgt spid="2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13" name="Group 12">
            <a:extLst>
              <a:ext uri="{FF2B5EF4-FFF2-40B4-BE49-F238E27FC236}">
                <a16:creationId xmlns:a16="http://schemas.microsoft.com/office/drawing/2014/main" id="{F5B21436-673E-4EF5-B8BB-DEBC517F0501}"/>
              </a:ext>
            </a:extLst>
          </p:cNvPr>
          <p:cNvGrpSpPr/>
          <p:nvPr/>
        </p:nvGrpSpPr>
        <p:grpSpPr>
          <a:xfrm>
            <a:off x="534098" y="2834332"/>
            <a:ext cx="1524000" cy="457250"/>
            <a:chOff x="800100" y="1783116"/>
            <a:chExt cx="1524000" cy="457250"/>
          </a:xfrm>
        </p:grpSpPr>
        <p:sp>
          <p:nvSpPr>
            <p:cNvPr id="14" name="Rectangle 13">
              <a:extLst>
                <a:ext uri="{FF2B5EF4-FFF2-40B4-BE49-F238E27FC236}">
                  <a16:creationId xmlns:a16="http://schemas.microsoft.com/office/drawing/2014/main" id="{C8E26E03-BF1D-4E77-AF32-BC8CF4B04F3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id="{D2840C6E-0ABE-4352-93ED-E43F06B2398B}"/>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17" name="Group 16">
            <a:extLst>
              <a:ext uri="{FF2B5EF4-FFF2-40B4-BE49-F238E27FC236}">
                <a16:creationId xmlns:a16="http://schemas.microsoft.com/office/drawing/2014/main" id="{7A25FA64-2066-4F0B-A062-8FCC4FBE759C}"/>
              </a:ext>
            </a:extLst>
          </p:cNvPr>
          <p:cNvGrpSpPr/>
          <p:nvPr/>
        </p:nvGrpSpPr>
        <p:grpSpPr>
          <a:xfrm>
            <a:off x="641561" y="1200615"/>
            <a:ext cx="10331239" cy="1392457"/>
            <a:chOff x="838898" y="474595"/>
            <a:chExt cx="10331239" cy="1392457"/>
          </a:xfrm>
        </p:grpSpPr>
        <p:sp>
          <p:nvSpPr>
            <p:cNvPr id="18" name="TextBox 17">
              <a:extLst>
                <a:ext uri="{FF2B5EF4-FFF2-40B4-BE49-F238E27FC236}">
                  <a16:creationId xmlns:a16="http://schemas.microsoft.com/office/drawing/2014/main" id="{B0244731-59A2-459C-A42C-97F6EAD5191C}"/>
                </a:ext>
              </a:extLst>
            </p:cNvPr>
            <p:cNvSpPr txBox="1"/>
            <p:nvPr/>
          </p:nvSpPr>
          <p:spPr>
            <a:xfrm>
              <a:off x="1946729" y="476671"/>
              <a:ext cx="9223408" cy="1390381"/>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3: </a:t>
              </a:r>
              <a:r>
                <a:rPr lang="vi-VN" sz="2400" b="1" dirty="0">
                  <a:latin typeface="Arial" panose="020B0604020202020204" pitchFamily="34" charset="0"/>
                  <a:cs typeface="Arial" panose="020B0604020202020204" pitchFamily="34" charset="0"/>
                </a:rPr>
                <a:t>Để khôi phục các loài thực vật quý hiếm đang có nguy cơ tuyệt chủng, phương pháp nhân giống nào được sử dụng có hiệu quả nhất? Vì sao?</a:t>
              </a:r>
              <a:endParaRPr lang="vi-VN" sz="2400" b="1" dirty="0"/>
            </a:p>
          </p:txBody>
        </p:sp>
        <p:pic>
          <p:nvPicPr>
            <p:cNvPr id="19" name="Picture 2">
              <a:extLst>
                <a:ext uri="{FF2B5EF4-FFF2-40B4-BE49-F238E27FC236}">
                  <a16:creationId xmlns:a16="http://schemas.microsoft.com/office/drawing/2014/main" id="{73C34182-6FB1-4C42-BAFF-50B10FE5F415}"/>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
            <a:extLst>
              <a:ext uri="{FF2B5EF4-FFF2-40B4-BE49-F238E27FC236}">
                <a16:creationId xmlns:a16="http://schemas.microsoft.com/office/drawing/2014/main" id="{A4FFB393-6797-410E-ACF1-91FB72BBAFE6}"/>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930338" y="3867354"/>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54C9F4C-A470-EC2E-689D-B33FC7447019}"/>
              </a:ext>
            </a:extLst>
          </p:cNvPr>
          <p:cNvSpPr txBox="1"/>
          <p:nvPr/>
        </p:nvSpPr>
        <p:spPr>
          <a:xfrm>
            <a:off x="1945376" y="3486292"/>
            <a:ext cx="9027423" cy="1870512"/>
          </a:xfrm>
          <a:prstGeom prst="rect">
            <a:avLst/>
          </a:prstGeom>
          <a:noFill/>
        </p:spPr>
        <p:txBody>
          <a:bodyPr wrap="square" lIns="0" tIns="0" rIns="0" bIns="0" rtlCol="0">
            <a:spAutoFit/>
          </a:bodyPr>
          <a:lstStyle>
            <a:defPPr>
              <a:defRPr lang="en-US"/>
            </a:defPPr>
            <a:lvl1pPr algn="just">
              <a:lnSpc>
                <a:spcPct val="130000"/>
              </a:lnSpc>
              <a:defRPr sz="2400" b="1">
                <a:latin typeface="Arial" panose="020B0604020202020204" pitchFamily="34" charset="0"/>
                <a:cs typeface="Arial" panose="020B0604020202020204" pitchFamily="34" charset="0"/>
              </a:defRPr>
            </a:lvl1pPr>
          </a:lstStyle>
          <a:p>
            <a:r>
              <a:rPr lang="vi-VN" dirty="0"/>
              <a:t>Để khôi phục các loài thực vật quý hiếm đang có nguy cơ tuyệt chủng, </a:t>
            </a:r>
            <a:r>
              <a:rPr lang="vi-VN" dirty="0">
                <a:solidFill>
                  <a:srgbClr val="FF0000"/>
                </a:solidFill>
              </a:rPr>
              <a:t>phương pháp nhân giống nuôi cấy tế bào, mô </a:t>
            </a:r>
            <a:r>
              <a:rPr lang="vi-VN" dirty="0"/>
              <a:t>có hiệu quả nhất vì cây tạo ra sẽ đồng đều, không mắc bệnh và giữ được đặc tính đặc trưng của loài ấy.</a:t>
            </a:r>
            <a:endParaRPr lang="en-US" dirty="0"/>
          </a:p>
        </p:txBody>
      </p:sp>
    </p:spTree>
    <p:extLst>
      <p:ext uri="{BB962C8B-B14F-4D97-AF65-F5344CB8AC3E}">
        <p14:creationId xmlns:p14="http://schemas.microsoft.com/office/powerpoint/2010/main" val="301423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par>
                                <p:cTn id="21" presetID="14" presetClass="entr" presetSubtype="1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36805F2-0740-48C4-85EF-466CD6330F77}"/>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A1636784-096E-4252-9688-C877E5360C7F}"/>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180E0A0A-1365-4B2B-876C-30D85F65F952}"/>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D9B1B0C2-F079-4606-A1D1-AAED099EC4FA}"/>
                </a:ext>
              </a:extLst>
            </p:cNvPr>
            <p:cNvSpPr/>
            <p:nvPr/>
          </p:nvSpPr>
          <p:spPr>
            <a:xfrm rot="352702">
              <a:off x="939885" y="-535614"/>
              <a:ext cx="10287552" cy="834101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Shape 7">
            <a:extLst>
              <a:ext uri="{FF2B5EF4-FFF2-40B4-BE49-F238E27FC236}">
                <a16:creationId xmlns:a16="http://schemas.microsoft.com/office/drawing/2014/main" id="{7EF69DB1-F99E-452A-8A7E-1FBE8546E51F}"/>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ED0FA935-1BD2-4D74-8789-4C4BCBA39841}"/>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2DB736A5-CED7-47D1-8B5E-424DC0CEDCBA}"/>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id="{EB4CDC37-E72E-44C3-B549-5FEFB9596D0E}"/>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id="{27C74FC0-F982-4198-B895-D722683F8F3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id="{CC5B4822-5484-405D-A0A5-F40252F0AC46}"/>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id="{6D3F7278-E102-437E-AA1D-8F6ABFAD4187}"/>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id="{1F103B5D-3115-4174-8566-84FF505A8249}"/>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id="{04DE5197-FE25-452C-A684-48EC3AA0AAA3}"/>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id="{A8BF93E0-FB92-4101-ADDD-547C732AA4A1}"/>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4" name="TextBox 3">
            <a:extLst>
              <a:ext uri="{FF2B5EF4-FFF2-40B4-BE49-F238E27FC236}">
                <a16:creationId xmlns:a16="http://schemas.microsoft.com/office/drawing/2014/main" id="{4BFD46FE-6498-42C9-8D26-E2EB59CD4C65}"/>
              </a:ext>
            </a:extLst>
          </p:cNvPr>
          <p:cNvSpPr txBox="1"/>
          <p:nvPr/>
        </p:nvSpPr>
        <p:spPr>
          <a:xfrm>
            <a:off x="3378247" y="1721123"/>
            <a:ext cx="5435507" cy="1207382"/>
          </a:xfrm>
          <a:prstGeom prst="rect">
            <a:avLst/>
          </a:prstGeom>
          <a:noFill/>
        </p:spPr>
        <p:txBody>
          <a:bodyPr wrap="square" lIns="0" tIns="0" rIns="0" bIns="0" rtlCol="0">
            <a:spAutoFit/>
          </a:bodyPr>
          <a:lstStyle/>
          <a:p>
            <a:pPr algn="ctr">
              <a:lnSpc>
                <a:spcPct val="120000"/>
              </a:lnSpc>
            </a:pPr>
            <a:r>
              <a:rPr lang="en-US" sz="7200" b="1">
                <a:solidFill>
                  <a:schemeClr val="accent6">
                    <a:lumMod val="50000"/>
                  </a:schemeClr>
                </a:solidFill>
              </a:rPr>
              <a:t>EM CÓ BIẾT</a:t>
            </a:r>
          </a:p>
        </p:txBody>
      </p:sp>
      <p:pic>
        <p:nvPicPr>
          <p:cNvPr id="2054" name="Picture 6">
            <a:extLst>
              <a:ext uri="{FF2B5EF4-FFF2-40B4-BE49-F238E27FC236}">
                <a16:creationId xmlns:a16="http://schemas.microsoft.com/office/drawing/2014/main" id="{0465FFAB-717D-4AFF-A941-0954D5634D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66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BF56069D-2D48-48BB-8EA0-7B767071EE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88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a:extLst>
              <a:ext uri="{FF2B5EF4-FFF2-40B4-BE49-F238E27FC236}">
                <a16:creationId xmlns:a16="http://schemas.microsoft.com/office/drawing/2014/main" id="{ADA9424C-1407-4D14-A647-3810A2DC7E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510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78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0F6C9B7B-7CDC-459C-B657-51BCAE2DCE4C}"/>
              </a:ext>
            </a:extLst>
          </p:cNvPr>
          <p:cNvSpPr txBox="1"/>
          <p:nvPr/>
        </p:nvSpPr>
        <p:spPr>
          <a:xfrm>
            <a:off x="2133600" y="1138699"/>
            <a:ext cx="9601200" cy="877933"/>
          </a:xfrm>
          <a:prstGeom prst="rect">
            <a:avLst/>
          </a:prstGeom>
          <a:noFill/>
        </p:spPr>
        <p:txBody>
          <a:bodyPr wrap="square" lIns="0" tIns="0" rIns="0" bIns="0" rtlCol="0">
            <a:spAutoFit/>
          </a:bodyPr>
          <a:lstStyle>
            <a:defPPr>
              <a:defRPr lang="en-US"/>
            </a:defPPr>
            <a:lvl1pPr>
              <a:lnSpc>
                <a:spcPct val="125000"/>
              </a:lnSpc>
              <a:defRPr sz="2200">
                <a:latin typeface="Arial" panose="020B0604020202020204" pitchFamily="34" charset="0"/>
                <a:cs typeface="Arial" panose="020B0604020202020204" pitchFamily="34" charset="0"/>
              </a:defRPr>
            </a:lvl1pPr>
          </a:lstStyle>
          <a:p>
            <a:r>
              <a:rPr lang="vi-VN" sz="2400" b="1" dirty="0"/>
              <a:t>Ngày nay, rất nhiều giống cây trồng được tạo ra bằng phương pháp nuôi cấy tế bào và mô trong ống nghiệm. </a:t>
            </a:r>
          </a:p>
        </p:txBody>
      </p:sp>
      <p:pic>
        <p:nvPicPr>
          <p:cNvPr id="20" name="Picture 2">
            <a:extLst>
              <a:ext uri="{FF2B5EF4-FFF2-40B4-BE49-F238E27FC236}">
                <a16:creationId xmlns:a16="http://schemas.microsoft.com/office/drawing/2014/main" id="{85AA5308-797A-4476-852D-B9A418EA3C8C}"/>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830974" y="1074745"/>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8 components of tissue culture media - Lab Associates">
            <a:extLst>
              <a:ext uri="{FF2B5EF4-FFF2-40B4-BE49-F238E27FC236}">
                <a16:creationId xmlns:a16="http://schemas.microsoft.com/office/drawing/2014/main" id="{72A8A7DA-9B9E-4761-AC7B-8926535FFA5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4564" b="5008"/>
          <a:stretch/>
        </p:blipFill>
        <p:spPr bwMode="auto">
          <a:xfrm>
            <a:off x="0" y="2329883"/>
            <a:ext cx="12192000" cy="4528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52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3C919960-5548-4886-BB8C-34E272D242BE}"/>
              </a:ext>
            </a:extLst>
          </p:cNvPr>
          <p:cNvGrpSpPr/>
          <p:nvPr/>
        </p:nvGrpSpPr>
        <p:grpSpPr>
          <a:xfrm>
            <a:off x="6342729" y="743850"/>
            <a:ext cx="5573500" cy="5573500"/>
            <a:chOff x="6551639" y="851160"/>
            <a:chExt cx="5155680" cy="5155680"/>
          </a:xfrm>
        </p:grpSpPr>
        <p:pic>
          <p:nvPicPr>
            <p:cNvPr id="13" name="Picture 12">
              <a:extLst>
                <a:ext uri="{FF2B5EF4-FFF2-40B4-BE49-F238E27FC236}">
                  <a16:creationId xmlns:a16="http://schemas.microsoft.com/office/drawing/2014/main" id="{51713262-7434-4F2E-82F1-B8C19E7349B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551639" y="851160"/>
              <a:ext cx="5155680" cy="5155680"/>
            </a:xfrm>
            <a:prstGeom prst="rect">
              <a:avLst/>
            </a:prstGeom>
          </p:spPr>
        </p:pic>
        <p:sp>
          <p:nvSpPr>
            <p:cNvPr id="30" name="TextBox 29">
              <a:extLst>
                <a:ext uri="{FF2B5EF4-FFF2-40B4-BE49-F238E27FC236}">
                  <a16:creationId xmlns:a16="http://schemas.microsoft.com/office/drawing/2014/main" id="{2DE1D13E-C7E3-4145-89BD-5C4238674DC0}"/>
                </a:ext>
              </a:extLst>
            </p:cNvPr>
            <p:cNvSpPr txBox="1">
              <a:spLocks noChangeAspect="1"/>
            </p:cNvSpPr>
            <p:nvPr>
              <p:custDataLst>
                <p:tags r:id="rId1"/>
              </p:custDataLst>
            </p:nvPr>
          </p:nvSpPr>
          <p:spPr>
            <a:xfrm rot="3897643">
              <a:off x="9359168" y="2803717"/>
              <a:ext cx="1564112" cy="360033"/>
            </a:xfrm>
            <a:custGeom>
              <a:avLst/>
              <a:gdLst/>
              <a:ahLst/>
              <a:cxnLst/>
              <a:rect l="l" t="t" r="r" b="b"/>
              <a:pathLst>
                <a:path w="1564112" h="360033">
                  <a:moveTo>
                    <a:pt x="1540422" y="237691"/>
                  </a:moveTo>
                  <a:lnTo>
                    <a:pt x="1551369" y="223037"/>
                  </a:lnTo>
                  <a:lnTo>
                    <a:pt x="1564112" y="232557"/>
                  </a:lnTo>
                  <a:lnTo>
                    <a:pt x="1553164" y="247211"/>
                  </a:lnTo>
                  <a:close/>
                  <a:moveTo>
                    <a:pt x="1473835" y="326819"/>
                  </a:moveTo>
                  <a:lnTo>
                    <a:pt x="1530003" y="251637"/>
                  </a:lnTo>
                  <a:lnTo>
                    <a:pt x="1542745" y="261157"/>
                  </a:lnTo>
                  <a:lnTo>
                    <a:pt x="1486578" y="336339"/>
                  </a:lnTo>
                  <a:close/>
                  <a:moveTo>
                    <a:pt x="1455797" y="349192"/>
                  </a:moveTo>
                  <a:lnTo>
                    <a:pt x="1466640" y="334679"/>
                  </a:lnTo>
                  <a:lnTo>
                    <a:pt x="1481152" y="345521"/>
                  </a:lnTo>
                  <a:lnTo>
                    <a:pt x="1470310" y="360033"/>
                  </a:lnTo>
                  <a:close/>
                  <a:moveTo>
                    <a:pt x="1426770" y="237333"/>
                  </a:moveTo>
                  <a:cubicBezTo>
                    <a:pt x="1420681" y="246794"/>
                    <a:pt x="1417569" y="254459"/>
                    <a:pt x="1417435" y="260328"/>
                  </a:cubicBezTo>
                  <a:cubicBezTo>
                    <a:pt x="1417213" y="269924"/>
                    <a:pt x="1420694" y="277033"/>
                    <a:pt x="1427877" y="281656"/>
                  </a:cubicBezTo>
                  <a:cubicBezTo>
                    <a:pt x="1433723" y="285419"/>
                    <a:pt x="1440409" y="286133"/>
                    <a:pt x="1447938" y="283796"/>
                  </a:cubicBezTo>
                  <a:cubicBezTo>
                    <a:pt x="1455466" y="281461"/>
                    <a:pt x="1462467" y="275265"/>
                    <a:pt x="1468939" y="265209"/>
                  </a:cubicBezTo>
                  <a:cubicBezTo>
                    <a:pt x="1475571" y="254906"/>
                    <a:pt x="1478422" y="245986"/>
                    <a:pt x="1477491" y="238452"/>
                  </a:cubicBezTo>
                  <a:cubicBezTo>
                    <a:pt x="1476561" y="230917"/>
                    <a:pt x="1473198" y="225285"/>
                    <a:pt x="1467402" y="221554"/>
                  </a:cubicBezTo>
                  <a:cubicBezTo>
                    <a:pt x="1461557" y="217792"/>
                    <a:pt x="1454870" y="217078"/>
                    <a:pt x="1447341" y="219414"/>
                  </a:cubicBezTo>
                  <a:cubicBezTo>
                    <a:pt x="1439813" y="221750"/>
                    <a:pt x="1432956" y="227723"/>
                    <a:pt x="1426770" y="237333"/>
                  </a:cubicBezTo>
                  <a:close/>
                  <a:moveTo>
                    <a:pt x="1388732" y="269492"/>
                  </a:moveTo>
                  <a:lnTo>
                    <a:pt x="1458845" y="160560"/>
                  </a:lnTo>
                  <a:lnTo>
                    <a:pt x="1472220" y="169169"/>
                  </a:lnTo>
                  <a:lnTo>
                    <a:pt x="1447207" y="208031"/>
                  </a:lnTo>
                  <a:cubicBezTo>
                    <a:pt x="1457414" y="204581"/>
                    <a:pt x="1466901" y="205679"/>
                    <a:pt x="1475669" y="211322"/>
                  </a:cubicBezTo>
                  <a:cubicBezTo>
                    <a:pt x="1480524" y="214447"/>
                    <a:pt x="1484489" y="218382"/>
                    <a:pt x="1487564" y="223129"/>
                  </a:cubicBezTo>
                  <a:cubicBezTo>
                    <a:pt x="1490639" y="227876"/>
                    <a:pt x="1492436" y="232920"/>
                    <a:pt x="1492955" y="238264"/>
                  </a:cubicBezTo>
                  <a:cubicBezTo>
                    <a:pt x="1493474" y="243607"/>
                    <a:pt x="1492916" y="249291"/>
                    <a:pt x="1491281" y="255314"/>
                  </a:cubicBezTo>
                  <a:cubicBezTo>
                    <a:pt x="1489646" y="261337"/>
                    <a:pt x="1486995" y="267198"/>
                    <a:pt x="1483329" y="272895"/>
                  </a:cubicBezTo>
                  <a:cubicBezTo>
                    <a:pt x="1474624" y="286419"/>
                    <a:pt x="1464553" y="294718"/>
                    <a:pt x="1453115" y="297795"/>
                  </a:cubicBezTo>
                  <a:cubicBezTo>
                    <a:pt x="1441676" y="300872"/>
                    <a:pt x="1431276" y="299397"/>
                    <a:pt x="1421914" y="293371"/>
                  </a:cubicBezTo>
                  <a:cubicBezTo>
                    <a:pt x="1412600" y="287377"/>
                    <a:pt x="1407797" y="278785"/>
                    <a:pt x="1407502" y="267597"/>
                  </a:cubicBezTo>
                  <a:lnTo>
                    <a:pt x="1401141" y="277480"/>
                  </a:lnTo>
                  <a:close/>
                  <a:moveTo>
                    <a:pt x="1295996" y="118110"/>
                  </a:moveTo>
                  <a:lnTo>
                    <a:pt x="1308980" y="124138"/>
                  </a:lnTo>
                  <a:lnTo>
                    <a:pt x="1303362" y="136241"/>
                  </a:lnTo>
                  <a:cubicBezTo>
                    <a:pt x="1313954" y="129792"/>
                    <a:pt x="1325155" y="129308"/>
                    <a:pt x="1336964" y="134790"/>
                  </a:cubicBezTo>
                  <a:cubicBezTo>
                    <a:pt x="1342094" y="137171"/>
                    <a:pt x="1346382" y="140282"/>
                    <a:pt x="1349828" y="144122"/>
                  </a:cubicBezTo>
                  <a:cubicBezTo>
                    <a:pt x="1353273" y="147963"/>
                    <a:pt x="1355370" y="151875"/>
                    <a:pt x="1356118" y="155860"/>
                  </a:cubicBezTo>
                  <a:cubicBezTo>
                    <a:pt x="1356867" y="159844"/>
                    <a:pt x="1356714" y="164092"/>
                    <a:pt x="1355659" y="168603"/>
                  </a:cubicBezTo>
                  <a:cubicBezTo>
                    <a:pt x="1354953" y="171523"/>
                    <a:pt x="1353050" y="176322"/>
                    <a:pt x="1349949" y="183002"/>
                  </a:cubicBezTo>
                  <a:lnTo>
                    <a:pt x="1325652" y="235341"/>
                  </a:lnTo>
                  <a:lnTo>
                    <a:pt x="1311225" y="228644"/>
                  </a:lnTo>
                  <a:lnTo>
                    <a:pt x="1335261" y="176866"/>
                  </a:lnTo>
                  <a:cubicBezTo>
                    <a:pt x="1337989" y="170988"/>
                    <a:pt x="1339469" y="166333"/>
                    <a:pt x="1339699" y="162899"/>
                  </a:cubicBezTo>
                  <a:cubicBezTo>
                    <a:pt x="1339928" y="159467"/>
                    <a:pt x="1339017" y="156218"/>
                    <a:pt x="1336964" y="153154"/>
                  </a:cubicBezTo>
                  <a:cubicBezTo>
                    <a:pt x="1334912" y="150090"/>
                    <a:pt x="1331962" y="147666"/>
                    <a:pt x="1328114" y="145880"/>
                  </a:cubicBezTo>
                  <a:cubicBezTo>
                    <a:pt x="1321970" y="143027"/>
                    <a:pt x="1315760" y="142516"/>
                    <a:pt x="1309488" y="144345"/>
                  </a:cubicBezTo>
                  <a:cubicBezTo>
                    <a:pt x="1303215" y="146175"/>
                    <a:pt x="1297549" y="152540"/>
                    <a:pt x="1292489" y="163440"/>
                  </a:cubicBezTo>
                  <a:lnTo>
                    <a:pt x="1270909" y="209928"/>
                  </a:lnTo>
                  <a:lnTo>
                    <a:pt x="1256481" y="203231"/>
                  </a:lnTo>
                  <a:close/>
                  <a:moveTo>
                    <a:pt x="1189275" y="151460"/>
                  </a:moveTo>
                  <a:cubicBezTo>
                    <a:pt x="1187820" y="155443"/>
                    <a:pt x="1188115" y="159315"/>
                    <a:pt x="1190160" y="163073"/>
                  </a:cubicBezTo>
                  <a:cubicBezTo>
                    <a:pt x="1192205" y="166831"/>
                    <a:pt x="1196133" y="169770"/>
                    <a:pt x="1201943" y="171893"/>
                  </a:cubicBezTo>
                  <a:cubicBezTo>
                    <a:pt x="1207698" y="173995"/>
                    <a:pt x="1213276" y="174607"/>
                    <a:pt x="1218678" y="173726"/>
                  </a:cubicBezTo>
                  <a:cubicBezTo>
                    <a:pt x="1224080" y="172846"/>
                    <a:pt x="1228631" y="170604"/>
                    <a:pt x="1232330" y="167001"/>
                  </a:cubicBezTo>
                  <a:cubicBezTo>
                    <a:pt x="1235168" y="164212"/>
                    <a:pt x="1237790" y="159525"/>
                    <a:pt x="1240196" y="152941"/>
                  </a:cubicBezTo>
                  <a:lnTo>
                    <a:pt x="1242197" y="147463"/>
                  </a:lnTo>
                  <a:cubicBezTo>
                    <a:pt x="1235966" y="147694"/>
                    <a:pt x="1227144" y="146604"/>
                    <a:pt x="1215733" y="144192"/>
                  </a:cubicBezTo>
                  <a:cubicBezTo>
                    <a:pt x="1209267" y="142833"/>
                    <a:pt x="1204560" y="142242"/>
                    <a:pt x="1201610" y="142419"/>
                  </a:cubicBezTo>
                  <a:cubicBezTo>
                    <a:pt x="1198661" y="142595"/>
                    <a:pt x="1196105" y="143496"/>
                    <a:pt x="1193943" y="145121"/>
                  </a:cubicBezTo>
                  <a:cubicBezTo>
                    <a:pt x="1191782" y="146746"/>
                    <a:pt x="1190226" y="148859"/>
                    <a:pt x="1189275" y="151460"/>
                  </a:cubicBezTo>
                  <a:close/>
                  <a:moveTo>
                    <a:pt x="1244613" y="26512"/>
                  </a:moveTo>
                  <a:cubicBezTo>
                    <a:pt x="1246933" y="26859"/>
                    <a:pt x="1250988" y="28120"/>
                    <a:pt x="1256778" y="30298"/>
                  </a:cubicBezTo>
                  <a:cubicBezTo>
                    <a:pt x="1263564" y="32840"/>
                    <a:pt x="1268720" y="35978"/>
                    <a:pt x="1272248" y="39713"/>
                  </a:cubicBezTo>
                  <a:cubicBezTo>
                    <a:pt x="1276158" y="43776"/>
                    <a:pt x="1277491" y="47681"/>
                    <a:pt x="1276247" y="51429"/>
                  </a:cubicBezTo>
                  <a:cubicBezTo>
                    <a:pt x="1274426" y="57098"/>
                    <a:pt x="1268138" y="58689"/>
                    <a:pt x="1257380" y="56202"/>
                  </a:cubicBezTo>
                  <a:lnTo>
                    <a:pt x="1255865" y="60352"/>
                  </a:lnTo>
                  <a:lnTo>
                    <a:pt x="1246568" y="56956"/>
                  </a:lnTo>
                  <a:lnTo>
                    <a:pt x="1249965" y="47660"/>
                  </a:lnTo>
                  <a:cubicBezTo>
                    <a:pt x="1253240" y="48480"/>
                    <a:pt x="1255371" y="48914"/>
                    <a:pt x="1256357" y="48961"/>
                  </a:cubicBezTo>
                  <a:cubicBezTo>
                    <a:pt x="1259553" y="49312"/>
                    <a:pt x="1261461" y="48724"/>
                    <a:pt x="1262082" y="47195"/>
                  </a:cubicBezTo>
                  <a:cubicBezTo>
                    <a:pt x="1262603" y="45942"/>
                    <a:pt x="1262222" y="44580"/>
                    <a:pt x="1260941" y="43109"/>
                  </a:cubicBezTo>
                  <a:cubicBezTo>
                    <a:pt x="1259082" y="40986"/>
                    <a:pt x="1255635" y="39006"/>
                    <a:pt x="1250599" y="37166"/>
                  </a:cubicBezTo>
                  <a:cubicBezTo>
                    <a:pt x="1248884" y="36540"/>
                    <a:pt x="1246243" y="35701"/>
                    <a:pt x="1242676" y="34648"/>
                  </a:cubicBezTo>
                  <a:close/>
                  <a:moveTo>
                    <a:pt x="1215262" y="75436"/>
                  </a:moveTo>
                  <a:lnTo>
                    <a:pt x="1241681" y="58746"/>
                  </a:lnTo>
                  <a:lnTo>
                    <a:pt x="1257617" y="64568"/>
                  </a:lnTo>
                  <a:lnTo>
                    <a:pt x="1267802" y="94631"/>
                  </a:lnTo>
                  <a:lnTo>
                    <a:pt x="1250870" y="88444"/>
                  </a:lnTo>
                  <a:lnTo>
                    <a:pt x="1246895" y="70999"/>
                  </a:lnTo>
                  <a:lnTo>
                    <a:pt x="1232360" y="81682"/>
                  </a:lnTo>
                  <a:close/>
                  <a:moveTo>
                    <a:pt x="1190286" y="107235"/>
                  </a:moveTo>
                  <a:cubicBezTo>
                    <a:pt x="1193897" y="101468"/>
                    <a:pt x="1197928" y="97216"/>
                    <a:pt x="1202377" y="94483"/>
                  </a:cubicBezTo>
                  <a:cubicBezTo>
                    <a:pt x="1206825" y="91749"/>
                    <a:pt x="1212305" y="90396"/>
                    <a:pt x="1218818" y="90423"/>
                  </a:cubicBezTo>
                  <a:cubicBezTo>
                    <a:pt x="1225331" y="90451"/>
                    <a:pt x="1232378" y="91849"/>
                    <a:pt x="1239959" y="94619"/>
                  </a:cubicBezTo>
                  <a:cubicBezTo>
                    <a:pt x="1247484" y="97369"/>
                    <a:pt x="1253275" y="100487"/>
                    <a:pt x="1257331" y="103976"/>
                  </a:cubicBezTo>
                  <a:cubicBezTo>
                    <a:pt x="1261388" y="107465"/>
                    <a:pt x="1264033" y="110956"/>
                    <a:pt x="1265266" y="114448"/>
                  </a:cubicBezTo>
                  <a:cubicBezTo>
                    <a:pt x="1266499" y="117941"/>
                    <a:pt x="1266809" y="121896"/>
                    <a:pt x="1266199" y="126314"/>
                  </a:cubicBezTo>
                  <a:cubicBezTo>
                    <a:pt x="1265767" y="129042"/>
                    <a:pt x="1264338" y="133725"/>
                    <a:pt x="1261912" y="140365"/>
                  </a:cubicBezTo>
                  <a:lnTo>
                    <a:pt x="1254635" y="160285"/>
                  </a:lnTo>
                  <a:cubicBezTo>
                    <a:pt x="1249561" y="174174"/>
                    <a:pt x="1246670" y="183075"/>
                    <a:pt x="1245962" y="186987"/>
                  </a:cubicBezTo>
                  <a:cubicBezTo>
                    <a:pt x="1245254" y="190899"/>
                    <a:pt x="1245224" y="194887"/>
                    <a:pt x="1245872" y="198949"/>
                  </a:cubicBezTo>
                  <a:lnTo>
                    <a:pt x="1230268" y="193248"/>
                  </a:lnTo>
                  <a:cubicBezTo>
                    <a:pt x="1229850" y="189584"/>
                    <a:pt x="1230179" y="185595"/>
                    <a:pt x="1231252" y="181283"/>
                  </a:cubicBezTo>
                  <a:cubicBezTo>
                    <a:pt x="1224001" y="183965"/>
                    <a:pt x="1217462" y="185340"/>
                    <a:pt x="1211636" y="185406"/>
                  </a:cubicBezTo>
                  <a:cubicBezTo>
                    <a:pt x="1205809" y="185474"/>
                    <a:pt x="1199964" y="184435"/>
                    <a:pt x="1194099" y="182292"/>
                  </a:cubicBezTo>
                  <a:cubicBezTo>
                    <a:pt x="1184415" y="178754"/>
                    <a:pt x="1177837" y="173670"/>
                    <a:pt x="1174364" y="167039"/>
                  </a:cubicBezTo>
                  <a:cubicBezTo>
                    <a:pt x="1170891" y="160408"/>
                    <a:pt x="1170499" y="153413"/>
                    <a:pt x="1173188" y="146053"/>
                  </a:cubicBezTo>
                  <a:cubicBezTo>
                    <a:pt x="1174765" y="141737"/>
                    <a:pt x="1177187" y="138153"/>
                    <a:pt x="1180455" y="135301"/>
                  </a:cubicBezTo>
                  <a:cubicBezTo>
                    <a:pt x="1183724" y="132450"/>
                    <a:pt x="1187343" y="130527"/>
                    <a:pt x="1191313" y="129531"/>
                  </a:cubicBezTo>
                  <a:cubicBezTo>
                    <a:pt x="1195283" y="128535"/>
                    <a:pt x="1199462" y="128212"/>
                    <a:pt x="1203850" y="128561"/>
                  </a:cubicBezTo>
                  <a:cubicBezTo>
                    <a:pt x="1207066" y="128858"/>
                    <a:pt x="1211766" y="129727"/>
                    <a:pt x="1217949" y="131171"/>
                  </a:cubicBezTo>
                  <a:cubicBezTo>
                    <a:pt x="1230538" y="134140"/>
                    <a:pt x="1240045" y="135669"/>
                    <a:pt x="1246473" y="135760"/>
                  </a:cubicBezTo>
                  <a:cubicBezTo>
                    <a:pt x="1247276" y="133732"/>
                    <a:pt x="1247779" y="132442"/>
                    <a:pt x="1247981" y="131888"/>
                  </a:cubicBezTo>
                  <a:cubicBezTo>
                    <a:pt x="1250205" y="125801"/>
                    <a:pt x="1250360" y="120998"/>
                    <a:pt x="1248448" y="117476"/>
                  </a:cubicBezTo>
                  <a:cubicBezTo>
                    <a:pt x="1245863" y="112706"/>
                    <a:pt x="1240808" y="108947"/>
                    <a:pt x="1233282" y="106198"/>
                  </a:cubicBezTo>
                  <a:cubicBezTo>
                    <a:pt x="1226255" y="103630"/>
                    <a:pt x="1220618" y="102966"/>
                    <a:pt x="1216370" y="104206"/>
                  </a:cubicBezTo>
                  <a:cubicBezTo>
                    <a:pt x="1212123" y="105445"/>
                    <a:pt x="1208055" y="108897"/>
                    <a:pt x="1204166" y="114564"/>
                  </a:cubicBezTo>
                  <a:close/>
                  <a:moveTo>
                    <a:pt x="1105299" y="55266"/>
                  </a:moveTo>
                  <a:lnTo>
                    <a:pt x="1120628" y="59510"/>
                  </a:lnTo>
                  <a:lnTo>
                    <a:pt x="1106742" y="109671"/>
                  </a:lnTo>
                  <a:cubicBezTo>
                    <a:pt x="1104526" y="117677"/>
                    <a:pt x="1103345" y="123157"/>
                    <a:pt x="1103200" y="126112"/>
                  </a:cubicBezTo>
                  <a:cubicBezTo>
                    <a:pt x="1103049" y="130410"/>
                    <a:pt x="1104217" y="134141"/>
                    <a:pt x="1106703" y="137305"/>
                  </a:cubicBezTo>
                  <a:cubicBezTo>
                    <a:pt x="1109189" y="140469"/>
                    <a:pt x="1112731" y="142687"/>
                    <a:pt x="1117330" y="143960"/>
                  </a:cubicBezTo>
                  <a:cubicBezTo>
                    <a:pt x="1121929" y="145233"/>
                    <a:pt x="1126570" y="145250"/>
                    <a:pt x="1131253" y="144010"/>
                  </a:cubicBezTo>
                  <a:cubicBezTo>
                    <a:pt x="1135937" y="142769"/>
                    <a:pt x="1139678" y="140351"/>
                    <a:pt x="1142476" y="136756"/>
                  </a:cubicBezTo>
                  <a:cubicBezTo>
                    <a:pt x="1145275" y="133160"/>
                    <a:pt x="1147743" y="127501"/>
                    <a:pt x="1149881" y="119779"/>
                  </a:cubicBezTo>
                  <a:lnTo>
                    <a:pt x="1163295" y="71322"/>
                  </a:lnTo>
                  <a:lnTo>
                    <a:pt x="1178624" y="75565"/>
                  </a:lnTo>
                  <a:lnTo>
                    <a:pt x="1153588" y="166009"/>
                  </a:lnTo>
                  <a:lnTo>
                    <a:pt x="1139876" y="162213"/>
                  </a:lnTo>
                  <a:lnTo>
                    <a:pt x="1143554" y="148928"/>
                  </a:lnTo>
                  <a:cubicBezTo>
                    <a:pt x="1133685" y="157198"/>
                    <a:pt x="1122703" y="159660"/>
                    <a:pt x="1110610" y="156312"/>
                  </a:cubicBezTo>
                  <a:cubicBezTo>
                    <a:pt x="1105273" y="154835"/>
                    <a:pt x="1100574" y="152434"/>
                    <a:pt x="1096512" y="149109"/>
                  </a:cubicBezTo>
                  <a:cubicBezTo>
                    <a:pt x="1092451" y="145784"/>
                    <a:pt x="1089727" y="142264"/>
                    <a:pt x="1088341" y="138548"/>
                  </a:cubicBezTo>
                  <a:cubicBezTo>
                    <a:pt x="1086955" y="134834"/>
                    <a:pt x="1086429" y="130608"/>
                    <a:pt x="1086762" y="125871"/>
                  </a:cubicBezTo>
                  <a:cubicBezTo>
                    <a:pt x="1086971" y="122689"/>
                    <a:pt x="1087979" y="117833"/>
                    <a:pt x="1089786" y="111304"/>
                  </a:cubicBezTo>
                  <a:close/>
                  <a:moveTo>
                    <a:pt x="1014487" y="0"/>
                  </a:moveTo>
                  <a:lnTo>
                    <a:pt x="1030097" y="3052"/>
                  </a:lnTo>
                  <a:lnTo>
                    <a:pt x="1021179" y="48669"/>
                  </a:lnTo>
                  <a:cubicBezTo>
                    <a:pt x="1030114" y="41652"/>
                    <a:pt x="1040132" y="39229"/>
                    <a:pt x="1051233" y="41399"/>
                  </a:cubicBezTo>
                  <a:cubicBezTo>
                    <a:pt x="1058055" y="42733"/>
                    <a:pt x="1063719" y="45235"/>
                    <a:pt x="1068223" y="48908"/>
                  </a:cubicBezTo>
                  <a:cubicBezTo>
                    <a:pt x="1072728" y="52579"/>
                    <a:pt x="1075600" y="56997"/>
                    <a:pt x="1076842" y="62162"/>
                  </a:cubicBezTo>
                  <a:cubicBezTo>
                    <a:pt x="1078083" y="67327"/>
                    <a:pt x="1077822" y="74419"/>
                    <a:pt x="1076058" y="83439"/>
                  </a:cubicBezTo>
                  <a:lnTo>
                    <a:pt x="1064648" y="141804"/>
                  </a:lnTo>
                  <a:lnTo>
                    <a:pt x="1049037" y="138753"/>
                  </a:lnTo>
                  <a:lnTo>
                    <a:pt x="1060448" y="80387"/>
                  </a:lnTo>
                  <a:cubicBezTo>
                    <a:pt x="1061974" y="72582"/>
                    <a:pt x="1061394" y="66570"/>
                    <a:pt x="1058706" y="62354"/>
                  </a:cubicBezTo>
                  <a:cubicBezTo>
                    <a:pt x="1056019" y="58137"/>
                    <a:pt x="1051582" y="55423"/>
                    <a:pt x="1045396" y="54214"/>
                  </a:cubicBezTo>
                  <a:cubicBezTo>
                    <a:pt x="1040771" y="53310"/>
                    <a:pt x="1036185" y="53659"/>
                    <a:pt x="1031640" y="55262"/>
                  </a:cubicBezTo>
                  <a:cubicBezTo>
                    <a:pt x="1027095" y="56864"/>
                    <a:pt x="1023554" y="59548"/>
                    <a:pt x="1021017" y="63314"/>
                  </a:cubicBezTo>
                  <a:cubicBezTo>
                    <a:pt x="1018480" y="67079"/>
                    <a:pt x="1016505" y="72576"/>
                    <a:pt x="1015092" y="79803"/>
                  </a:cubicBezTo>
                  <a:lnTo>
                    <a:pt x="1005241" y="130190"/>
                  </a:lnTo>
                  <a:lnTo>
                    <a:pt x="989631" y="127139"/>
                  </a:lnTo>
                  <a:close/>
                  <a:moveTo>
                    <a:pt x="906632" y="42354"/>
                  </a:moveTo>
                  <a:cubicBezTo>
                    <a:pt x="910892" y="35221"/>
                    <a:pt x="916660" y="30187"/>
                    <a:pt x="923935" y="27253"/>
                  </a:cubicBezTo>
                  <a:cubicBezTo>
                    <a:pt x="931211" y="24319"/>
                    <a:pt x="938854" y="23344"/>
                    <a:pt x="946864" y="24329"/>
                  </a:cubicBezTo>
                  <a:cubicBezTo>
                    <a:pt x="956980" y="25572"/>
                    <a:pt x="964939" y="29148"/>
                    <a:pt x="970742" y="35054"/>
                  </a:cubicBezTo>
                  <a:cubicBezTo>
                    <a:pt x="976545" y="40961"/>
                    <a:pt x="979774" y="48733"/>
                    <a:pt x="980430" y="58369"/>
                  </a:cubicBezTo>
                  <a:lnTo>
                    <a:pt x="964790" y="58851"/>
                  </a:lnTo>
                  <a:cubicBezTo>
                    <a:pt x="964097" y="52415"/>
                    <a:pt x="962088" y="47390"/>
                    <a:pt x="958764" y="43776"/>
                  </a:cubicBezTo>
                  <a:cubicBezTo>
                    <a:pt x="955439" y="40162"/>
                    <a:pt x="951145" y="38032"/>
                    <a:pt x="945883" y="37385"/>
                  </a:cubicBezTo>
                  <a:cubicBezTo>
                    <a:pt x="937931" y="36407"/>
                    <a:pt x="931119" y="38464"/>
                    <a:pt x="925448" y="43554"/>
                  </a:cubicBezTo>
                  <a:cubicBezTo>
                    <a:pt x="919777" y="48644"/>
                    <a:pt x="916184" y="57357"/>
                    <a:pt x="914667" y="69695"/>
                  </a:cubicBezTo>
                  <a:cubicBezTo>
                    <a:pt x="913129" y="82208"/>
                    <a:pt x="914409" y="91594"/>
                    <a:pt x="918506" y="97856"/>
                  </a:cubicBezTo>
                  <a:cubicBezTo>
                    <a:pt x="922604" y="104117"/>
                    <a:pt x="928512" y="107722"/>
                    <a:pt x="936230" y="108671"/>
                  </a:cubicBezTo>
                  <a:cubicBezTo>
                    <a:pt x="942428" y="109433"/>
                    <a:pt x="947836" y="108168"/>
                    <a:pt x="952455" y="104877"/>
                  </a:cubicBezTo>
                  <a:cubicBezTo>
                    <a:pt x="957073" y="101588"/>
                    <a:pt x="960423" y="96063"/>
                    <a:pt x="962505" y="88306"/>
                  </a:cubicBezTo>
                  <a:lnTo>
                    <a:pt x="977780" y="92233"/>
                  </a:lnTo>
                  <a:cubicBezTo>
                    <a:pt x="974769" y="102724"/>
                    <a:pt x="969398" y="110566"/>
                    <a:pt x="961667" y="115759"/>
                  </a:cubicBezTo>
                  <a:cubicBezTo>
                    <a:pt x="953936" y="120952"/>
                    <a:pt x="944983" y="122923"/>
                    <a:pt x="934809" y="121673"/>
                  </a:cubicBezTo>
                  <a:cubicBezTo>
                    <a:pt x="922063" y="120105"/>
                    <a:pt x="912328" y="114680"/>
                    <a:pt x="905605" y="105395"/>
                  </a:cubicBezTo>
                  <a:cubicBezTo>
                    <a:pt x="898881" y="96111"/>
                    <a:pt x="896476" y="83692"/>
                    <a:pt x="898388" y="68139"/>
                  </a:cubicBezTo>
                  <a:cubicBezTo>
                    <a:pt x="899624" y="58082"/>
                    <a:pt x="902372" y="49487"/>
                    <a:pt x="906632" y="42354"/>
                  </a:cubicBezTo>
                  <a:close/>
                  <a:moveTo>
                    <a:pt x="769219" y="15217"/>
                  </a:moveTo>
                  <a:lnTo>
                    <a:pt x="783532" y="15470"/>
                  </a:lnTo>
                  <a:lnTo>
                    <a:pt x="783297" y="28811"/>
                  </a:lnTo>
                  <a:cubicBezTo>
                    <a:pt x="790370" y="18625"/>
                    <a:pt x="800416" y="13646"/>
                    <a:pt x="813433" y="13876"/>
                  </a:cubicBezTo>
                  <a:cubicBezTo>
                    <a:pt x="819088" y="13977"/>
                    <a:pt x="824268" y="15085"/>
                    <a:pt x="828974" y="17200"/>
                  </a:cubicBezTo>
                  <a:cubicBezTo>
                    <a:pt x="833679" y="19317"/>
                    <a:pt x="837181" y="22044"/>
                    <a:pt x="839479" y="25384"/>
                  </a:cubicBezTo>
                  <a:cubicBezTo>
                    <a:pt x="841777" y="28724"/>
                    <a:pt x="843357" y="32671"/>
                    <a:pt x="844219" y="37222"/>
                  </a:cubicBezTo>
                  <a:cubicBezTo>
                    <a:pt x="844756" y="40178"/>
                    <a:pt x="844959" y="45337"/>
                    <a:pt x="844829" y="52700"/>
                  </a:cubicBezTo>
                  <a:lnTo>
                    <a:pt x="843811" y="110394"/>
                  </a:lnTo>
                  <a:lnTo>
                    <a:pt x="827907" y="110114"/>
                  </a:lnTo>
                  <a:lnTo>
                    <a:pt x="828915" y="53037"/>
                  </a:lnTo>
                  <a:cubicBezTo>
                    <a:pt x="829030" y="46558"/>
                    <a:pt x="828496" y="41703"/>
                    <a:pt x="827316" y="38471"/>
                  </a:cubicBezTo>
                  <a:cubicBezTo>
                    <a:pt x="826136" y="35239"/>
                    <a:pt x="823988" y="32638"/>
                    <a:pt x="820870" y="30668"/>
                  </a:cubicBezTo>
                  <a:cubicBezTo>
                    <a:pt x="817753" y="28697"/>
                    <a:pt x="814073" y="27675"/>
                    <a:pt x="809832" y="27600"/>
                  </a:cubicBezTo>
                  <a:cubicBezTo>
                    <a:pt x="803059" y="27481"/>
                    <a:pt x="797175" y="29527"/>
                    <a:pt x="792181" y="33740"/>
                  </a:cubicBezTo>
                  <a:cubicBezTo>
                    <a:pt x="787186" y="37953"/>
                    <a:pt x="784583" y="46068"/>
                    <a:pt x="784371" y="58084"/>
                  </a:cubicBezTo>
                  <a:lnTo>
                    <a:pt x="783466" y="109329"/>
                  </a:lnTo>
                  <a:lnTo>
                    <a:pt x="767562" y="109047"/>
                  </a:lnTo>
                  <a:close/>
                  <a:moveTo>
                    <a:pt x="703231" y="121473"/>
                  </a:moveTo>
                  <a:lnTo>
                    <a:pt x="721320" y="120501"/>
                  </a:lnTo>
                  <a:lnTo>
                    <a:pt x="722291" y="138591"/>
                  </a:lnTo>
                  <a:lnTo>
                    <a:pt x="704202" y="139561"/>
                  </a:lnTo>
                  <a:close/>
                  <a:moveTo>
                    <a:pt x="686173" y="78981"/>
                  </a:moveTo>
                  <a:cubicBezTo>
                    <a:pt x="684823" y="81326"/>
                    <a:pt x="684223" y="83879"/>
                    <a:pt x="684371" y="86644"/>
                  </a:cubicBezTo>
                  <a:cubicBezTo>
                    <a:pt x="684598" y="90880"/>
                    <a:pt x="686391" y="94324"/>
                    <a:pt x="689749" y="96975"/>
                  </a:cubicBezTo>
                  <a:cubicBezTo>
                    <a:pt x="693106" y="99627"/>
                    <a:pt x="697873" y="100787"/>
                    <a:pt x="704050" y="100456"/>
                  </a:cubicBezTo>
                  <a:cubicBezTo>
                    <a:pt x="710168" y="100127"/>
                    <a:pt x="715537" y="98497"/>
                    <a:pt x="720159" y="95564"/>
                  </a:cubicBezTo>
                  <a:cubicBezTo>
                    <a:pt x="724780" y="92633"/>
                    <a:pt x="728084" y="88783"/>
                    <a:pt x="730070" y="84016"/>
                  </a:cubicBezTo>
                  <a:cubicBezTo>
                    <a:pt x="731583" y="80335"/>
                    <a:pt x="732152" y="74995"/>
                    <a:pt x="731776" y="67995"/>
                  </a:cubicBezTo>
                  <a:lnTo>
                    <a:pt x="731464" y="62171"/>
                  </a:lnTo>
                  <a:cubicBezTo>
                    <a:pt x="725825" y="64833"/>
                    <a:pt x="717285" y="67297"/>
                    <a:pt x="705843" y="69564"/>
                  </a:cubicBezTo>
                  <a:cubicBezTo>
                    <a:pt x="699364" y="70855"/>
                    <a:pt x="694803" y="72161"/>
                    <a:pt x="692160" y="73484"/>
                  </a:cubicBezTo>
                  <a:cubicBezTo>
                    <a:pt x="689517" y="74806"/>
                    <a:pt x="687521" y="76638"/>
                    <a:pt x="686173" y="78981"/>
                  </a:cubicBezTo>
                  <a:close/>
                  <a:moveTo>
                    <a:pt x="674027" y="29103"/>
                  </a:moveTo>
                  <a:cubicBezTo>
                    <a:pt x="677043" y="24841"/>
                    <a:pt x="681550" y="21444"/>
                    <a:pt x="687550" y="18909"/>
                  </a:cubicBezTo>
                  <a:cubicBezTo>
                    <a:pt x="693550" y="16375"/>
                    <a:pt x="700579" y="14892"/>
                    <a:pt x="708638" y="14459"/>
                  </a:cubicBezTo>
                  <a:cubicBezTo>
                    <a:pt x="716639" y="14030"/>
                    <a:pt x="723190" y="14622"/>
                    <a:pt x="728291" y="16236"/>
                  </a:cubicBezTo>
                  <a:cubicBezTo>
                    <a:pt x="733392" y="17850"/>
                    <a:pt x="737196" y="20020"/>
                    <a:pt x="739702" y="22747"/>
                  </a:cubicBezTo>
                  <a:cubicBezTo>
                    <a:pt x="742208" y="25474"/>
                    <a:pt x="744049" y="28988"/>
                    <a:pt x="745223" y="33292"/>
                  </a:cubicBezTo>
                  <a:cubicBezTo>
                    <a:pt x="745898" y="35969"/>
                    <a:pt x="746425" y="40838"/>
                    <a:pt x="746804" y="47897"/>
                  </a:cubicBezTo>
                  <a:lnTo>
                    <a:pt x="747940" y="69075"/>
                  </a:lnTo>
                  <a:cubicBezTo>
                    <a:pt x="748733" y="83840"/>
                    <a:pt x="749572" y="93160"/>
                    <a:pt x="750459" y="97036"/>
                  </a:cubicBezTo>
                  <a:cubicBezTo>
                    <a:pt x="751345" y="100912"/>
                    <a:pt x="752884" y="104590"/>
                    <a:pt x="755077" y="108071"/>
                  </a:cubicBezTo>
                  <a:lnTo>
                    <a:pt x="738488" y="108961"/>
                  </a:lnTo>
                  <a:cubicBezTo>
                    <a:pt x="736664" y="105756"/>
                    <a:pt x="735398" y="101959"/>
                    <a:pt x="734691" y="97572"/>
                  </a:cubicBezTo>
                  <a:cubicBezTo>
                    <a:pt x="729077" y="102888"/>
                    <a:pt x="723604" y="106722"/>
                    <a:pt x="718273" y="109073"/>
                  </a:cubicBezTo>
                  <a:cubicBezTo>
                    <a:pt x="712942" y="111423"/>
                    <a:pt x="707159" y="112767"/>
                    <a:pt x="700923" y="113101"/>
                  </a:cubicBezTo>
                  <a:cubicBezTo>
                    <a:pt x="690628" y="113654"/>
                    <a:pt x="682581" y="111564"/>
                    <a:pt x="676782" y="106830"/>
                  </a:cubicBezTo>
                  <a:cubicBezTo>
                    <a:pt x="670982" y="102098"/>
                    <a:pt x="667873" y="95818"/>
                    <a:pt x="667453" y="87995"/>
                  </a:cubicBezTo>
                  <a:cubicBezTo>
                    <a:pt x="667207" y="83406"/>
                    <a:pt x="668026" y="79159"/>
                    <a:pt x="669911" y="75252"/>
                  </a:cubicBezTo>
                  <a:cubicBezTo>
                    <a:pt x="671795" y="71347"/>
                    <a:pt x="674367" y="68155"/>
                    <a:pt x="677627" y="65679"/>
                  </a:cubicBezTo>
                  <a:cubicBezTo>
                    <a:pt x="680886" y="63204"/>
                    <a:pt x="684602" y="61264"/>
                    <a:pt x="688774" y="59861"/>
                  </a:cubicBezTo>
                  <a:cubicBezTo>
                    <a:pt x="691848" y="58869"/>
                    <a:pt x="696511" y="57823"/>
                    <a:pt x="702765" y="56720"/>
                  </a:cubicBezTo>
                  <a:cubicBezTo>
                    <a:pt x="715507" y="54502"/>
                    <a:pt x="724851" y="52172"/>
                    <a:pt x="730796" y="49729"/>
                  </a:cubicBezTo>
                  <a:cubicBezTo>
                    <a:pt x="730738" y="47549"/>
                    <a:pt x="730694" y="46165"/>
                    <a:pt x="730662" y="45578"/>
                  </a:cubicBezTo>
                  <a:cubicBezTo>
                    <a:pt x="730315" y="39106"/>
                    <a:pt x="728570" y="34628"/>
                    <a:pt x="725428" y="32142"/>
                  </a:cubicBezTo>
                  <a:cubicBezTo>
                    <a:pt x="721176" y="28771"/>
                    <a:pt x="715050" y="27300"/>
                    <a:pt x="707050" y="27730"/>
                  </a:cubicBezTo>
                  <a:cubicBezTo>
                    <a:pt x="699579" y="28130"/>
                    <a:pt x="694134" y="29736"/>
                    <a:pt x="690716" y="32544"/>
                  </a:cubicBezTo>
                  <a:cubicBezTo>
                    <a:pt x="687297" y="35353"/>
                    <a:pt x="684913" y="40127"/>
                    <a:pt x="683564" y="46866"/>
                  </a:cubicBezTo>
                  <a:lnTo>
                    <a:pt x="667920" y="45581"/>
                  </a:lnTo>
                  <a:cubicBezTo>
                    <a:pt x="668975" y="38858"/>
                    <a:pt x="671011" y="33365"/>
                    <a:pt x="674027" y="29103"/>
                  </a:cubicBezTo>
                  <a:close/>
                  <a:moveTo>
                    <a:pt x="581240" y="47824"/>
                  </a:moveTo>
                  <a:cubicBezTo>
                    <a:pt x="576786" y="54387"/>
                    <a:pt x="575315" y="63629"/>
                    <a:pt x="576827" y="75552"/>
                  </a:cubicBezTo>
                  <a:cubicBezTo>
                    <a:pt x="578337" y="87474"/>
                    <a:pt x="582070" y="96071"/>
                    <a:pt x="588023" y="101344"/>
                  </a:cubicBezTo>
                  <a:cubicBezTo>
                    <a:pt x="593977" y="106617"/>
                    <a:pt x="600899" y="108753"/>
                    <a:pt x="608788" y="107753"/>
                  </a:cubicBezTo>
                  <a:cubicBezTo>
                    <a:pt x="616620" y="106761"/>
                    <a:pt x="622758" y="102954"/>
                    <a:pt x="627204" y="96333"/>
                  </a:cubicBezTo>
                  <a:cubicBezTo>
                    <a:pt x="631650" y="89713"/>
                    <a:pt x="633099" y="80295"/>
                    <a:pt x="631551" y="68081"/>
                  </a:cubicBezTo>
                  <a:cubicBezTo>
                    <a:pt x="630091" y="56567"/>
                    <a:pt x="626370" y="48176"/>
                    <a:pt x="620388" y="42907"/>
                  </a:cubicBezTo>
                  <a:cubicBezTo>
                    <a:pt x="614405" y="37638"/>
                    <a:pt x="607527" y="35497"/>
                    <a:pt x="599754" y="36482"/>
                  </a:cubicBezTo>
                  <a:cubicBezTo>
                    <a:pt x="591865" y="37481"/>
                    <a:pt x="585693" y="41262"/>
                    <a:pt x="581240" y="47824"/>
                  </a:cubicBezTo>
                  <a:close/>
                  <a:moveTo>
                    <a:pt x="561349" y="54644"/>
                  </a:moveTo>
                  <a:cubicBezTo>
                    <a:pt x="562937" y="47955"/>
                    <a:pt x="565863" y="42233"/>
                    <a:pt x="570130" y="37476"/>
                  </a:cubicBezTo>
                  <a:cubicBezTo>
                    <a:pt x="577262" y="29564"/>
                    <a:pt x="586585" y="24878"/>
                    <a:pt x="598099" y="23419"/>
                  </a:cubicBezTo>
                  <a:cubicBezTo>
                    <a:pt x="610898" y="21797"/>
                    <a:pt x="621891" y="24664"/>
                    <a:pt x="631077" y="32022"/>
                  </a:cubicBezTo>
                  <a:cubicBezTo>
                    <a:pt x="640264" y="39378"/>
                    <a:pt x="645794" y="50450"/>
                    <a:pt x="647669" y="65236"/>
                  </a:cubicBezTo>
                  <a:cubicBezTo>
                    <a:pt x="649187" y="77217"/>
                    <a:pt x="648585" y="86869"/>
                    <a:pt x="645861" y="94191"/>
                  </a:cubicBezTo>
                  <a:cubicBezTo>
                    <a:pt x="643137" y="101514"/>
                    <a:pt x="638582" y="107511"/>
                    <a:pt x="632197" y="112180"/>
                  </a:cubicBezTo>
                  <a:cubicBezTo>
                    <a:pt x="625811" y="116849"/>
                    <a:pt x="618556" y="119698"/>
                    <a:pt x="610433" y="120728"/>
                  </a:cubicBezTo>
                  <a:cubicBezTo>
                    <a:pt x="597400" y="122380"/>
                    <a:pt x="586336" y="119536"/>
                    <a:pt x="577240" y="112198"/>
                  </a:cubicBezTo>
                  <a:cubicBezTo>
                    <a:pt x="568145" y="104859"/>
                    <a:pt x="562601" y="93328"/>
                    <a:pt x="560608" y="77607"/>
                  </a:cubicBezTo>
                  <a:cubicBezTo>
                    <a:pt x="559516" y="68987"/>
                    <a:pt x="559763" y="61332"/>
                    <a:pt x="561349" y="54644"/>
                  </a:cubicBezTo>
                  <a:close/>
                  <a:moveTo>
                    <a:pt x="474498" y="66164"/>
                  </a:moveTo>
                  <a:cubicBezTo>
                    <a:pt x="471001" y="72766"/>
                    <a:pt x="470490" y="82158"/>
                    <a:pt x="472967" y="94339"/>
                  </a:cubicBezTo>
                  <a:cubicBezTo>
                    <a:pt x="475361" y="106116"/>
                    <a:pt x="479634" y="114415"/>
                    <a:pt x="485784" y="119236"/>
                  </a:cubicBezTo>
                  <a:cubicBezTo>
                    <a:pt x="491934" y="124057"/>
                    <a:pt x="498387" y="125781"/>
                    <a:pt x="505141" y="124408"/>
                  </a:cubicBezTo>
                  <a:cubicBezTo>
                    <a:pt x="511953" y="123023"/>
                    <a:pt x="517174" y="119061"/>
                    <a:pt x="520804" y="112522"/>
                  </a:cubicBezTo>
                  <a:cubicBezTo>
                    <a:pt x="524434" y="105983"/>
                    <a:pt x="525087" y="96998"/>
                    <a:pt x="522764" y="85567"/>
                  </a:cubicBezTo>
                  <a:cubicBezTo>
                    <a:pt x="520205" y="72982"/>
                    <a:pt x="515902" y="64239"/>
                    <a:pt x="509856" y="59336"/>
                  </a:cubicBezTo>
                  <a:cubicBezTo>
                    <a:pt x="503809" y="54433"/>
                    <a:pt x="497235" y="52704"/>
                    <a:pt x="490135" y="54147"/>
                  </a:cubicBezTo>
                  <a:cubicBezTo>
                    <a:pt x="483207" y="55556"/>
                    <a:pt x="477995" y="59561"/>
                    <a:pt x="474498" y="66164"/>
                  </a:cubicBezTo>
                  <a:close/>
                  <a:moveTo>
                    <a:pt x="476784" y="19530"/>
                  </a:moveTo>
                  <a:lnTo>
                    <a:pt x="506746" y="13438"/>
                  </a:lnTo>
                  <a:lnTo>
                    <a:pt x="504721" y="3479"/>
                  </a:lnTo>
                  <a:lnTo>
                    <a:pt x="520222" y="328"/>
                  </a:lnTo>
                  <a:lnTo>
                    <a:pt x="522247" y="10286"/>
                  </a:lnTo>
                  <a:lnTo>
                    <a:pt x="534803" y="7734"/>
                  </a:lnTo>
                  <a:lnTo>
                    <a:pt x="537127" y="19165"/>
                  </a:lnTo>
                  <a:lnTo>
                    <a:pt x="524570" y="21717"/>
                  </a:lnTo>
                  <a:lnTo>
                    <a:pt x="546032" y="127276"/>
                  </a:lnTo>
                  <a:lnTo>
                    <a:pt x="531571" y="130217"/>
                  </a:lnTo>
                  <a:lnTo>
                    <a:pt x="529211" y="118613"/>
                  </a:lnTo>
                  <a:cubicBezTo>
                    <a:pt x="525235" y="128920"/>
                    <a:pt x="517590" y="135223"/>
                    <a:pt x="506275" y="137523"/>
                  </a:cubicBezTo>
                  <a:cubicBezTo>
                    <a:pt x="498943" y="139014"/>
                    <a:pt x="491792" y="138364"/>
                    <a:pt x="484822" y="135573"/>
                  </a:cubicBezTo>
                  <a:cubicBezTo>
                    <a:pt x="477852" y="132782"/>
                    <a:pt x="471942" y="128108"/>
                    <a:pt x="467092" y="121549"/>
                  </a:cubicBezTo>
                  <a:cubicBezTo>
                    <a:pt x="462242" y="114990"/>
                    <a:pt x="458860" y="107006"/>
                    <a:pt x="456947" y="97596"/>
                  </a:cubicBezTo>
                  <a:cubicBezTo>
                    <a:pt x="455081" y="88417"/>
                    <a:pt x="454918" y="79778"/>
                    <a:pt x="456457" y="71680"/>
                  </a:cubicBezTo>
                  <a:cubicBezTo>
                    <a:pt x="457997" y="63582"/>
                    <a:pt x="461422" y="56919"/>
                    <a:pt x="466731" y="51691"/>
                  </a:cubicBezTo>
                  <a:cubicBezTo>
                    <a:pt x="472041" y="46464"/>
                    <a:pt x="478477" y="43081"/>
                    <a:pt x="486039" y="41545"/>
                  </a:cubicBezTo>
                  <a:cubicBezTo>
                    <a:pt x="491581" y="40417"/>
                    <a:pt x="496755" y="40583"/>
                    <a:pt x="501560" y="42040"/>
                  </a:cubicBezTo>
                  <a:cubicBezTo>
                    <a:pt x="506365" y="43498"/>
                    <a:pt x="510506" y="45827"/>
                    <a:pt x="513982" y="49028"/>
                  </a:cubicBezTo>
                  <a:lnTo>
                    <a:pt x="509070" y="24869"/>
                  </a:lnTo>
                  <a:lnTo>
                    <a:pt x="479108" y="30960"/>
                  </a:lnTo>
                  <a:close/>
                  <a:moveTo>
                    <a:pt x="332160" y="105545"/>
                  </a:moveTo>
                  <a:cubicBezTo>
                    <a:pt x="329252" y="112546"/>
                    <a:pt x="329564" y="121420"/>
                    <a:pt x="333096" y="132165"/>
                  </a:cubicBezTo>
                  <a:cubicBezTo>
                    <a:pt x="336940" y="143862"/>
                    <a:pt x="342068" y="151633"/>
                    <a:pt x="348480" y="155479"/>
                  </a:cubicBezTo>
                  <a:cubicBezTo>
                    <a:pt x="354890" y="159325"/>
                    <a:pt x="361594" y="160098"/>
                    <a:pt x="368589" y="157799"/>
                  </a:cubicBezTo>
                  <a:cubicBezTo>
                    <a:pt x="375529" y="155518"/>
                    <a:pt x="380471" y="150933"/>
                    <a:pt x="383416" y="144042"/>
                  </a:cubicBezTo>
                  <a:cubicBezTo>
                    <a:pt x="386360" y="137153"/>
                    <a:pt x="385956" y="128000"/>
                    <a:pt x="382203" y="116582"/>
                  </a:cubicBezTo>
                  <a:cubicBezTo>
                    <a:pt x="378617" y="105669"/>
                    <a:pt x="373492" y="98237"/>
                    <a:pt x="366830" y="94288"/>
                  </a:cubicBezTo>
                  <a:cubicBezTo>
                    <a:pt x="360168" y="90339"/>
                    <a:pt x="353423" y="89486"/>
                    <a:pt x="346595" y="91731"/>
                  </a:cubicBezTo>
                  <a:cubicBezTo>
                    <a:pt x="339879" y="93938"/>
                    <a:pt x="335068" y="98542"/>
                    <a:pt x="332160" y="105545"/>
                  </a:cubicBezTo>
                  <a:close/>
                  <a:moveTo>
                    <a:pt x="322715" y="92231"/>
                  </a:moveTo>
                  <a:cubicBezTo>
                    <a:pt x="327275" y="86391"/>
                    <a:pt x="333502" y="82174"/>
                    <a:pt x="341392" y="79581"/>
                  </a:cubicBezTo>
                  <a:cubicBezTo>
                    <a:pt x="351914" y="76122"/>
                    <a:pt x="361986" y="77525"/>
                    <a:pt x="371611" y="83787"/>
                  </a:cubicBezTo>
                  <a:lnTo>
                    <a:pt x="368079" y="73042"/>
                  </a:lnTo>
                  <a:lnTo>
                    <a:pt x="382014" y="68462"/>
                  </a:lnTo>
                  <a:lnTo>
                    <a:pt x="407344" y="145526"/>
                  </a:lnTo>
                  <a:cubicBezTo>
                    <a:pt x="411906" y="159405"/>
                    <a:pt x="413725" y="169707"/>
                    <a:pt x="412803" y="176428"/>
                  </a:cubicBezTo>
                  <a:cubicBezTo>
                    <a:pt x="411881" y="183149"/>
                    <a:pt x="408907" y="189196"/>
                    <a:pt x="403882" y="194568"/>
                  </a:cubicBezTo>
                  <a:cubicBezTo>
                    <a:pt x="398858" y="199940"/>
                    <a:pt x="391868" y="204098"/>
                    <a:pt x="382914" y="207041"/>
                  </a:cubicBezTo>
                  <a:cubicBezTo>
                    <a:pt x="372281" y="210536"/>
                    <a:pt x="362903" y="210967"/>
                    <a:pt x="354783" y="208334"/>
                  </a:cubicBezTo>
                  <a:cubicBezTo>
                    <a:pt x="346662" y="205702"/>
                    <a:pt x="341132" y="199535"/>
                    <a:pt x="338192" y="189835"/>
                  </a:cubicBezTo>
                  <a:lnTo>
                    <a:pt x="353600" y="187189"/>
                  </a:lnTo>
                  <a:cubicBezTo>
                    <a:pt x="355706" y="191520"/>
                    <a:pt x="358498" y="194261"/>
                    <a:pt x="361977" y="195412"/>
                  </a:cubicBezTo>
                  <a:cubicBezTo>
                    <a:pt x="366646" y="196978"/>
                    <a:pt x="372227" y="196694"/>
                    <a:pt x="378719" y="194560"/>
                  </a:cubicBezTo>
                  <a:cubicBezTo>
                    <a:pt x="385715" y="192261"/>
                    <a:pt x="390655" y="189087"/>
                    <a:pt x="393541" y="185038"/>
                  </a:cubicBezTo>
                  <a:cubicBezTo>
                    <a:pt x="396427" y="180989"/>
                    <a:pt x="397714" y="176224"/>
                    <a:pt x="397402" y="170746"/>
                  </a:cubicBezTo>
                  <a:cubicBezTo>
                    <a:pt x="397174" y="167410"/>
                    <a:pt x="395412" y="160827"/>
                    <a:pt x="392119" y="150995"/>
                  </a:cubicBezTo>
                  <a:cubicBezTo>
                    <a:pt x="388072" y="160946"/>
                    <a:pt x="381124" y="167538"/>
                    <a:pt x="371274" y="170777"/>
                  </a:cubicBezTo>
                  <a:cubicBezTo>
                    <a:pt x="359017" y="174805"/>
                    <a:pt x="348078" y="173501"/>
                    <a:pt x="338455" y="166866"/>
                  </a:cubicBezTo>
                  <a:cubicBezTo>
                    <a:pt x="328833" y="160231"/>
                    <a:pt x="321989" y="150730"/>
                    <a:pt x="317924" y="138361"/>
                  </a:cubicBezTo>
                  <a:cubicBezTo>
                    <a:pt x="315128" y="129854"/>
                    <a:pt x="314088" y="121499"/>
                    <a:pt x="314802" y="113296"/>
                  </a:cubicBezTo>
                  <a:cubicBezTo>
                    <a:pt x="315516" y="105093"/>
                    <a:pt x="318154" y="98071"/>
                    <a:pt x="322715" y="92231"/>
                  </a:cubicBezTo>
                  <a:close/>
                  <a:moveTo>
                    <a:pt x="216181" y="129764"/>
                  </a:moveTo>
                  <a:lnTo>
                    <a:pt x="229366" y="124187"/>
                  </a:lnTo>
                  <a:lnTo>
                    <a:pt x="234563" y="136477"/>
                  </a:lnTo>
                  <a:cubicBezTo>
                    <a:pt x="236896" y="124297"/>
                    <a:pt x="244058" y="115671"/>
                    <a:pt x="256049" y="110600"/>
                  </a:cubicBezTo>
                  <a:cubicBezTo>
                    <a:pt x="261258" y="108397"/>
                    <a:pt x="266442" y="107308"/>
                    <a:pt x="271601" y="107333"/>
                  </a:cubicBezTo>
                  <a:cubicBezTo>
                    <a:pt x="276761" y="107357"/>
                    <a:pt x="281068" y="108430"/>
                    <a:pt x="284523" y="110550"/>
                  </a:cubicBezTo>
                  <a:cubicBezTo>
                    <a:pt x="287979" y="112671"/>
                    <a:pt x="291024" y="115637"/>
                    <a:pt x="293659" y="119447"/>
                  </a:cubicBezTo>
                  <a:cubicBezTo>
                    <a:pt x="295349" y="121931"/>
                    <a:pt x="297628" y="126564"/>
                    <a:pt x="300496" y="133346"/>
                  </a:cubicBezTo>
                  <a:lnTo>
                    <a:pt x="322973" y="186492"/>
                  </a:lnTo>
                  <a:lnTo>
                    <a:pt x="308324" y="192687"/>
                  </a:lnTo>
                  <a:lnTo>
                    <a:pt x="286087" y="140112"/>
                  </a:lnTo>
                  <a:cubicBezTo>
                    <a:pt x="283563" y="134143"/>
                    <a:pt x="281107" y="129921"/>
                    <a:pt x="278717" y="127446"/>
                  </a:cubicBezTo>
                  <a:cubicBezTo>
                    <a:pt x="276326" y="124970"/>
                    <a:pt x="273307" y="123465"/>
                    <a:pt x="269659" y="122930"/>
                  </a:cubicBezTo>
                  <a:cubicBezTo>
                    <a:pt x="266010" y="122394"/>
                    <a:pt x="262232" y="122953"/>
                    <a:pt x="258326" y="124604"/>
                  </a:cubicBezTo>
                  <a:cubicBezTo>
                    <a:pt x="252086" y="127243"/>
                    <a:pt x="247538" y="131501"/>
                    <a:pt x="244683" y="137378"/>
                  </a:cubicBezTo>
                  <a:cubicBezTo>
                    <a:pt x="241827" y="143256"/>
                    <a:pt x="242740" y="151728"/>
                    <a:pt x="247422" y="162797"/>
                  </a:cubicBezTo>
                  <a:lnTo>
                    <a:pt x="267386" y="210001"/>
                  </a:lnTo>
                  <a:lnTo>
                    <a:pt x="252736" y="216197"/>
                  </a:lnTo>
                  <a:close/>
                  <a:moveTo>
                    <a:pt x="143489" y="188395"/>
                  </a:moveTo>
                  <a:cubicBezTo>
                    <a:pt x="141644" y="196108"/>
                    <a:pt x="143536" y="205273"/>
                    <a:pt x="149165" y="215892"/>
                  </a:cubicBezTo>
                  <a:cubicBezTo>
                    <a:pt x="154795" y="226509"/>
                    <a:pt x="161326" y="233232"/>
                    <a:pt x="168759" y="236059"/>
                  </a:cubicBezTo>
                  <a:cubicBezTo>
                    <a:pt x="176192" y="238887"/>
                    <a:pt x="183422" y="238437"/>
                    <a:pt x="190448" y="234712"/>
                  </a:cubicBezTo>
                  <a:cubicBezTo>
                    <a:pt x="197423" y="231015"/>
                    <a:pt x="201819" y="225284"/>
                    <a:pt x="203637" y="217518"/>
                  </a:cubicBezTo>
                  <a:cubicBezTo>
                    <a:pt x="205455" y="209754"/>
                    <a:pt x="203480" y="200432"/>
                    <a:pt x="197713" y="189554"/>
                  </a:cubicBezTo>
                  <a:cubicBezTo>
                    <a:pt x="192277" y="179300"/>
                    <a:pt x="185829" y="172766"/>
                    <a:pt x="178370" y="169953"/>
                  </a:cubicBezTo>
                  <a:cubicBezTo>
                    <a:pt x="170911" y="167140"/>
                    <a:pt x="163720" y="167568"/>
                    <a:pt x="156797" y="171238"/>
                  </a:cubicBezTo>
                  <a:cubicBezTo>
                    <a:pt x="149771" y="174964"/>
                    <a:pt x="145335" y="180683"/>
                    <a:pt x="143489" y="188395"/>
                  </a:cubicBezTo>
                  <a:close/>
                  <a:moveTo>
                    <a:pt x="129438" y="182643"/>
                  </a:moveTo>
                  <a:cubicBezTo>
                    <a:pt x="133312" y="172721"/>
                    <a:pt x="140377" y="165041"/>
                    <a:pt x="150631" y="159605"/>
                  </a:cubicBezTo>
                  <a:cubicBezTo>
                    <a:pt x="162029" y="153562"/>
                    <a:pt x="173326" y="152357"/>
                    <a:pt x="184520" y="155991"/>
                  </a:cubicBezTo>
                  <a:cubicBezTo>
                    <a:pt x="195715" y="159624"/>
                    <a:pt x="204803" y="168025"/>
                    <a:pt x="211784" y="181194"/>
                  </a:cubicBezTo>
                  <a:cubicBezTo>
                    <a:pt x="217441" y="191863"/>
                    <a:pt x="220290" y="201105"/>
                    <a:pt x="220331" y="208918"/>
                  </a:cubicBezTo>
                  <a:cubicBezTo>
                    <a:pt x="220372" y="216730"/>
                    <a:pt x="218232" y="223950"/>
                    <a:pt x="213910" y="230575"/>
                  </a:cubicBezTo>
                  <a:cubicBezTo>
                    <a:pt x="209588" y="237201"/>
                    <a:pt x="203809" y="242431"/>
                    <a:pt x="196574" y="246267"/>
                  </a:cubicBezTo>
                  <a:cubicBezTo>
                    <a:pt x="184967" y="252421"/>
                    <a:pt x="173613" y="253673"/>
                    <a:pt x="162510" y="250024"/>
                  </a:cubicBezTo>
                  <a:cubicBezTo>
                    <a:pt x="151407" y="246375"/>
                    <a:pt x="142145" y="237550"/>
                    <a:pt x="134721" y="223549"/>
                  </a:cubicBezTo>
                  <a:cubicBezTo>
                    <a:pt x="126582" y="208194"/>
                    <a:pt x="124820" y="194559"/>
                    <a:pt x="129438" y="182643"/>
                  </a:cubicBezTo>
                  <a:close/>
                  <a:moveTo>
                    <a:pt x="126685" y="133493"/>
                  </a:moveTo>
                  <a:lnTo>
                    <a:pt x="141676" y="125546"/>
                  </a:lnTo>
                  <a:lnTo>
                    <a:pt x="170831" y="138094"/>
                  </a:lnTo>
                  <a:lnTo>
                    <a:pt x="154904" y="146538"/>
                  </a:lnTo>
                  <a:lnTo>
                    <a:pt x="139280" y="137818"/>
                  </a:lnTo>
                  <a:lnTo>
                    <a:pt x="137494" y="155767"/>
                  </a:lnTo>
                  <a:lnTo>
                    <a:pt x="121411" y="164295"/>
                  </a:lnTo>
                  <a:close/>
                  <a:moveTo>
                    <a:pt x="5806" y="215443"/>
                  </a:moveTo>
                  <a:cubicBezTo>
                    <a:pt x="10752" y="205787"/>
                    <a:pt x="17953" y="197751"/>
                    <a:pt x="27410" y="191334"/>
                  </a:cubicBezTo>
                  <a:cubicBezTo>
                    <a:pt x="38135" y="184056"/>
                    <a:pt x="49006" y="180668"/>
                    <a:pt x="60023" y="181166"/>
                  </a:cubicBezTo>
                  <a:cubicBezTo>
                    <a:pt x="71040" y="181664"/>
                    <a:pt x="81343" y="185886"/>
                    <a:pt x="90934" y="193830"/>
                  </a:cubicBezTo>
                  <a:lnTo>
                    <a:pt x="79200" y="206597"/>
                  </a:lnTo>
                  <a:cubicBezTo>
                    <a:pt x="71422" y="200484"/>
                    <a:pt x="63961" y="197252"/>
                    <a:pt x="56818" y="196902"/>
                  </a:cubicBezTo>
                  <a:cubicBezTo>
                    <a:pt x="49675" y="196552"/>
                    <a:pt x="42520" y="198809"/>
                    <a:pt x="35354" y="203671"/>
                  </a:cubicBezTo>
                  <a:cubicBezTo>
                    <a:pt x="27116" y="209260"/>
                    <a:pt x="21569" y="215908"/>
                    <a:pt x="18716" y="223610"/>
                  </a:cubicBezTo>
                  <a:cubicBezTo>
                    <a:pt x="15862" y="231313"/>
                    <a:pt x="15572" y="239252"/>
                    <a:pt x="17844" y="247428"/>
                  </a:cubicBezTo>
                  <a:cubicBezTo>
                    <a:pt x="20117" y="255604"/>
                    <a:pt x="23651" y="263226"/>
                    <a:pt x="28448" y="270294"/>
                  </a:cubicBezTo>
                  <a:cubicBezTo>
                    <a:pt x="34633" y="279411"/>
                    <a:pt x="41361" y="286468"/>
                    <a:pt x="48632" y="291465"/>
                  </a:cubicBezTo>
                  <a:cubicBezTo>
                    <a:pt x="55903" y="296463"/>
                    <a:pt x="63483" y="298742"/>
                    <a:pt x="71371" y="298301"/>
                  </a:cubicBezTo>
                  <a:cubicBezTo>
                    <a:pt x="79260" y="297861"/>
                    <a:pt x="86470" y="295424"/>
                    <a:pt x="93002" y="290992"/>
                  </a:cubicBezTo>
                  <a:cubicBezTo>
                    <a:pt x="100948" y="285601"/>
                    <a:pt x="106121" y="278745"/>
                    <a:pt x="108520" y="270425"/>
                  </a:cubicBezTo>
                  <a:cubicBezTo>
                    <a:pt x="110920" y="262105"/>
                    <a:pt x="110035" y="252774"/>
                    <a:pt x="105865" y="242433"/>
                  </a:cubicBezTo>
                  <a:lnTo>
                    <a:pt x="122482" y="236390"/>
                  </a:lnTo>
                  <a:cubicBezTo>
                    <a:pt x="127414" y="250059"/>
                    <a:pt x="128092" y="262573"/>
                    <a:pt x="124517" y="273934"/>
                  </a:cubicBezTo>
                  <a:cubicBezTo>
                    <a:pt x="120941" y="285295"/>
                    <a:pt x="113572" y="294763"/>
                    <a:pt x="102409" y="302337"/>
                  </a:cubicBezTo>
                  <a:cubicBezTo>
                    <a:pt x="90855" y="310177"/>
                    <a:pt x="79863" y="314199"/>
                    <a:pt x="69432" y="314407"/>
                  </a:cubicBezTo>
                  <a:cubicBezTo>
                    <a:pt x="59001" y="314615"/>
                    <a:pt x="48870" y="311540"/>
                    <a:pt x="39039" y="305183"/>
                  </a:cubicBezTo>
                  <a:cubicBezTo>
                    <a:pt x="29207" y="298825"/>
                    <a:pt x="20819" y="290528"/>
                    <a:pt x="13872" y="280291"/>
                  </a:cubicBezTo>
                  <a:cubicBezTo>
                    <a:pt x="6298" y="269128"/>
                    <a:pt x="1823" y="257943"/>
                    <a:pt x="449" y="246737"/>
                  </a:cubicBezTo>
                  <a:cubicBezTo>
                    <a:pt x="-925" y="235531"/>
                    <a:pt x="861" y="225100"/>
                    <a:pt x="5806" y="215443"/>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31" name="TextBox 30">
              <a:extLst>
                <a:ext uri="{FF2B5EF4-FFF2-40B4-BE49-F238E27FC236}">
                  <a16:creationId xmlns:a16="http://schemas.microsoft.com/office/drawing/2014/main" id="{98BF57A0-DFB8-4DE3-B5D4-CE7B03A088BC}"/>
                </a:ext>
              </a:extLst>
            </p:cNvPr>
            <p:cNvSpPr txBox="1">
              <a:spLocks noChangeAspect="1"/>
            </p:cNvSpPr>
            <p:nvPr>
              <p:custDataLst>
                <p:tags r:id="rId2"/>
              </p:custDataLst>
            </p:nvPr>
          </p:nvSpPr>
          <p:spPr>
            <a:xfrm rot="19180310">
              <a:off x="8475978" y="4295343"/>
              <a:ext cx="311199" cy="457546"/>
            </a:xfrm>
            <a:custGeom>
              <a:avLst/>
              <a:gdLst/>
              <a:ahLst/>
              <a:cxnLst/>
              <a:rect l="l" t="t" r="r" b="b"/>
              <a:pathLst>
                <a:path w="311199" h="457546">
                  <a:moveTo>
                    <a:pt x="235689" y="386051"/>
                  </a:moveTo>
                  <a:cubicBezTo>
                    <a:pt x="231010" y="380442"/>
                    <a:pt x="225198" y="377292"/>
                    <a:pt x="218255" y="376601"/>
                  </a:cubicBezTo>
                  <a:cubicBezTo>
                    <a:pt x="211311" y="375911"/>
                    <a:pt x="204525" y="377985"/>
                    <a:pt x="197898" y="382824"/>
                  </a:cubicBezTo>
                  <a:lnTo>
                    <a:pt x="231466" y="423062"/>
                  </a:lnTo>
                  <a:cubicBezTo>
                    <a:pt x="237074" y="417463"/>
                    <a:pt x="240338" y="412132"/>
                    <a:pt x="241256" y="407070"/>
                  </a:cubicBezTo>
                  <a:cubicBezTo>
                    <a:pt x="242715" y="399255"/>
                    <a:pt x="240859" y="392249"/>
                    <a:pt x="235689" y="386051"/>
                  </a:cubicBezTo>
                  <a:close/>
                  <a:moveTo>
                    <a:pt x="245619" y="377538"/>
                  </a:moveTo>
                  <a:cubicBezTo>
                    <a:pt x="253657" y="387174"/>
                    <a:pt x="256944" y="397781"/>
                    <a:pt x="255479" y="409360"/>
                  </a:cubicBezTo>
                  <a:cubicBezTo>
                    <a:pt x="254014" y="420938"/>
                    <a:pt x="247333" y="431690"/>
                    <a:pt x="235436" y="441616"/>
                  </a:cubicBezTo>
                  <a:cubicBezTo>
                    <a:pt x="234711" y="442219"/>
                    <a:pt x="233607" y="443102"/>
                    <a:pt x="232122" y="444265"/>
                  </a:cubicBezTo>
                  <a:lnTo>
                    <a:pt x="187289" y="390523"/>
                  </a:lnTo>
                  <a:cubicBezTo>
                    <a:pt x="179751" y="397580"/>
                    <a:pt x="175556" y="404876"/>
                    <a:pt x="174708" y="412411"/>
                  </a:cubicBezTo>
                  <a:cubicBezTo>
                    <a:pt x="173860" y="419947"/>
                    <a:pt x="175945" y="426723"/>
                    <a:pt x="180964" y="432739"/>
                  </a:cubicBezTo>
                  <a:cubicBezTo>
                    <a:pt x="184701" y="437218"/>
                    <a:pt x="189065" y="440059"/>
                    <a:pt x="194060" y="441264"/>
                  </a:cubicBezTo>
                  <a:cubicBezTo>
                    <a:pt x="199053" y="442468"/>
                    <a:pt x="204902" y="441846"/>
                    <a:pt x="211607" y="439399"/>
                  </a:cubicBezTo>
                  <a:lnTo>
                    <a:pt x="220575" y="453322"/>
                  </a:lnTo>
                  <a:cubicBezTo>
                    <a:pt x="211541" y="457483"/>
                    <a:pt x="202742" y="458570"/>
                    <a:pt x="194180" y="456583"/>
                  </a:cubicBezTo>
                  <a:cubicBezTo>
                    <a:pt x="185618" y="454596"/>
                    <a:pt x="177846" y="449418"/>
                    <a:pt x="170865" y="441050"/>
                  </a:cubicBezTo>
                  <a:cubicBezTo>
                    <a:pt x="162073" y="430510"/>
                    <a:pt x="158346" y="419444"/>
                    <a:pt x="159686" y="407854"/>
                  </a:cubicBezTo>
                  <a:cubicBezTo>
                    <a:pt x="161027" y="396264"/>
                    <a:pt x="167555" y="385582"/>
                    <a:pt x="179271" y="375807"/>
                  </a:cubicBezTo>
                  <a:cubicBezTo>
                    <a:pt x="191395" y="365693"/>
                    <a:pt x="203408" y="360966"/>
                    <a:pt x="215311" y="361624"/>
                  </a:cubicBezTo>
                  <a:cubicBezTo>
                    <a:pt x="227214" y="362281"/>
                    <a:pt x="237317" y="367585"/>
                    <a:pt x="245619" y="377538"/>
                  </a:cubicBezTo>
                  <a:close/>
                  <a:moveTo>
                    <a:pt x="17520" y="166253"/>
                  </a:moveTo>
                  <a:lnTo>
                    <a:pt x="22125" y="183774"/>
                  </a:lnTo>
                  <a:lnTo>
                    <a:pt x="4604" y="188378"/>
                  </a:lnTo>
                  <a:lnTo>
                    <a:pt x="0" y="170857"/>
                  </a:lnTo>
                  <a:close/>
                  <a:moveTo>
                    <a:pt x="191937" y="307904"/>
                  </a:moveTo>
                  <a:lnTo>
                    <a:pt x="199942" y="319772"/>
                  </a:lnTo>
                  <a:lnTo>
                    <a:pt x="188147" y="327727"/>
                  </a:lnTo>
                  <a:cubicBezTo>
                    <a:pt x="195709" y="327033"/>
                    <a:pt x="201233" y="327375"/>
                    <a:pt x="204721" y="328753"/>
                  </a:cubicBezTo>
                  <a:cubicBezTo>
                    <a:pt x="208208" y="330131"/>
                    <a:pt x="210990" y="332358"/>
                    <a:pt x="213066" y="335435"/>
                  </a:cubicBezTo>
                  <a:cubicBezTo>
                    <a:pt x="216064" y="339880"/>
                    <a:pt x="217695" y="345352"/>
                    <a:pt x="217959" y="351854"/>
                  </a:cubicBezTo>
                  <a:lnTo>
                    <a:pt x="202660" y="355564"/>
                  </a:lnTo>
                  <a:cubicBezTo>
                    <a:pt x="202391" y="351056"/>
                    <a:pt x="201169" y="347190"/>
                    <a:pt x="198996" y="343967"/>
                  </a:cubicBezTo>
                  <a:cubicBezTo>
                    <a:pt x="197051" y="341086"/>
                    <a:pt x="194438" y="339082"/>
                    <a:pt x="191156" y="337955"/>
                  </a:cubicBezTo>
                  <a:cubicBezTo>
                    <a:pt x="187875" y="336830"/>
                    <a:pt x="184365" y="336817"/>
                    <a:pt x="180630" y="337915"/>
                  </a:cubicBezTo>
                  <a:cubicBezTo>
                    <a:pt x="174953" y="339613"/>
                    <a:pt x="169330" y="342339"/>
                    <a:pt x="163763" y="346094"/>
                  </a:cubicBezTo>
                  <a:lnTo>
                    <a:pt x="123031" y="373570"/>
                  </a:lnTo>
                  <a:lnTo>
                    <a:pt x="114136" y="360383"/>
                  </a:lnTo>
                  <a:close/>
                  <a:moveTo>
                    <a:pt x="265890" y="348314"/>
                  </a:moveTo>
                  <a:lnTo>
                    <a:pt x="276758" y="361342"/>
                  </a:lnTo>
                  <a:lnTo>
                    <a:pt x="270495" y="392459"/>
                  </a:lnTo>
                  <a:lnTo>
                    <a:pt x="258948" y="378617"/>
                  </a:lnTo>
                  <a:lnTo>
                    <a:pt x="264256" y="361529"/>
                  </a:lnTo>
                  <a:lnTo>
                    <a:pt x="246324" y="363485"/>
                  </a:lnTo>
                  <a:lnTo>
                    <a:pt x="234664" y="349507"/>
                  </a:lnTo>
                  <a:close/>
                  <a:moveTo>
                    <a:pt x="123069" y="217585"/>
                  </a:moveTo>
                  <a:cubicBezTo>
                    <a:pt x="115520" y="215153"/>
                    <a:pt x="106238" y="216337"/>
                    <a:pt x="95219" y="221134"/>
                  </a:cubicBezTo>
                  <a:cubicBezTo>
                    <a:pt x="84200" y="225932"/>
                    <a:pt x="76996" y="231928"/>
                    <a:pt x="73607" y="239123"/>
                  </a:cubicBezTo>
                  <a:cubicBezTo>
                    <a:pt x="70218" y="246316"/>
                    <a:pt x="70111" y="253560"/>
                    <a:pt x="73286" y="260852"/>
                  </a:cubicBezTo>
                  <a:cubicBezTo>
                    <a:pt x="76437" y="268089"/>
                    <a:pt x="81814" y="272913"/>
                    <a:pt x="89417" y="275320"/>
                  </a:cubicBezTo>
                  <a:cubicBezTo>
                    <a:pt x="97019" y="277729"/>
                    <a:pt x="106465" y="276475"/>
                    <a:pt x="117754" y="271560"/>
                  </a:cubicBezTo>
                  <a:cubicBezTo>
                    <a:pt x="128394" y="266926"/>
                    <a:pt x="135403" y="260999"/>
                    <a:pt x="138781" y="253778"/>
                  </a:cubicBezTo>
                  <a:cubicBezTo>
                    <a:pt x="142158" y="246557"/>
                    <a:pt x="142282" y="239354"/>
                    <a:pt x="139154" y="232170"/>
                  </a:cubicBezTo>
                  <a:cubicBezTo>
                    <a:pt x="135980" y="224879"/>
                    <a:pt x="130618" y="220017"/>
                    <a:pt x="123069" y="217585"/>
                  </a:cubicBezTo>
                  <a:close/>
                  <a:moveTo>
                    <a:pt x="129883" y="204016"/>
                  </a:moveTo>
                  <a:cubicBezTo>
                    <a:pt x="139479" y="208641"/>
                    <a:pt x="146593" y="216273"/>
                    <a:pt x="151226" y="226914"/>
                  </a:cubicBezTo>
                  <a:cubicBezTo>
                    <a:pt x="156377" y="238742"/>
                    <a:pt x="156711" y="250098"/>
                    <a:pt x="152229" y="260981"/>
                  </a:cubicBezTo>
                  <a:cubicBezTo>
                    <a:pt x="147748" y="271864"/>
                    <a:pt x="138674" y="280280"/>
                    <a:pt x="125010" y="286231"/>
                  </a:cubicBezTo>
                  <a:cubicBezTo>
                    <a:pt x="113937" y="291052"/>
                    <a:pt x="104504" y="293184"/>
                    <a:pt x="96711" y="292625"/>
                  </a:cubicBezTo>
                  <a:cubicBezTo>
                    <a:pt x="88918" y="292067"/>
                    <a:pt x="81884" y="289379"/>
                    <a:pt x="75610" y="284561"/>
                  </a:cubicBezTo>
                  <a:cubicBezTo>
                    <a:pt x="69336" y="279744"/>
                    <a:pt x="64565" y="273581"/>
                    <a:pt x="61295" y="266072"/>
                  </a:cubicBezTo>
                  <a:cubicBezTo>
                    <a:pt x="56050" y="254028"/>
                    <a:pt x="55673" y="242610"/>
                    <a:pt x="60163" y="231821"/>
                  </a:cubicBezTo>
                  <a:cubicBezTo>
                    <a:pt x="64653" y="221031"/>
                    <a:pt x="74163" y="212473"/>
                    <a:pt x="88692" y="206146"/>
                  </a:cubicBezTo>
                  <a:cubicBezTo>
                    <a:pt x="104626" y="199207"/>
                    <a:pt x="118356" y="198498"/>
                    <a:pt x="129883" y="204016"/>
                  </a:cubicBezTo>
                  <a:close/>
                  <a:moveTo>
                    <a:pt x="62285" y="145718"/>
                  </a:moveTo>
                  <a:cubicBezTo>
                    <a:pt x="60457" y="143397"/>
                    <a:pt x="58258" y="141812"/>
                    <a:pt x="55690" y="140964"/>
                  </a:cubicBezTo>
                  <a:cubicBezTo>
                    <a:pt x="53123" y="140116"/>
                    <a:pt x="50499" y="140044"/>
                    <a:pt x="47822" y="140748"/>
                  </a:cubicBezTo>
                  <a:cubicBezTo>
                    <a:pt x="43719" y="141826"/>
                    <a:pt x="40709" y="144277"/>
                    <a:pt x="38790" y="148100"/>
                  </a:cubicBezTo>
                  <a:cubicBezTo>
                    <a:pt x="36871" y="151924"/>
                    <a:pt x="36697" y="156828"/>
                    <a:pt x="38270" y="162810"/>
                  </a:cubicBezTo>
                  <a:cubicBezTo>
                    <a:pt x="39826" y="168736"/>
                    <a:pt x="42508" y="173666"/>
                    <a:pt x="46313" y="177599"/>
                  </a:cubicBezTo>
                  <a:cubicBezTo>
                    <a:pt x="50118" y="181533"/>
                    <a:pt x="54556" y="183991"/>
                    <a:pt x="59626" y="184974"/>
                  </a:cubicBezTo>
                  <a:cubicBezTo>
                    <a:pt x="63536" y="185713"/>
                    <a:pt x="68881" y="185191"/>
                    <a:pt x="75661" y="183410"/>
                  </a:cubicBezTo>
                  <a:lnTo>
                    <a:pt x="81302" y="181927"/>
                  </a:lnTo>
                  <a:cubicBezTo>
                    <a:pt x="77556" y="176943"/>
                    <a:pt x="73417" y="169076"/>
                    <a:pt x="68888" y="158328"/>
                  </a:cubicBezTo>
                  <a:cubicBezTo>
                    <a:pt x="66314" y="152243"/>
                    <a:pt x="64113" y="148040"/>
                    <a:pt x="62285" y="145718"/>
                  </a:cubicBezTo>
                  <a:close/>
                  <a:moveTo>
                    <a:pt x="284616" y="329240"/>
                  </a:moveTo>
                  <a:cubicBezTo>
                    <a:pt x="286956" y="332045"/>
                    <a:pt x="288924" y="336886"/>
                    <a:pt x="290518" y="343764"/>
                  </a:cubicBezTo>
                  <a:cubicBezTo>
                    <a:pt x="291388" y="347565"/>
                    <a:pt x="292483" y="350257"/>
                    <a:pt x="293804" y="351841"/>
                  </a:cubicBezTo>
                  <a:cubicBezTo>
                    <a:pt x="296105" y="354600"/>
                    <a:pt x="299451" y="354610"/>
                    <a:pt x="303840" y="351869"/>
                  </a:cubicBezTo>
                  <a:lnTo>
                    <a:pt x="311199" y="360691"/>
                  </a:lnTo>
                  <a:cubicBezTo>
                    <a:pt x="300658" y="369024"/>
                    <a:pt x="291803" y="368892"/>
                    <a:pt x="284632" y="360297"/>
                  </a:cubicBezTo>
                  <a:cubicBezTo>
                    <a:pt x="282255" y="357447"/>
                    <a:pt x="280390" y="352636"/>
                    <a:pt x="279036" y="345864"/>
                  </a:cubicBezTo>
                  <a:cubicBezTo>
                    <a:pt x="278136" y="341474"/>
                    <a:pt x="277101" y="338578"/>
                    <a:pt x="275931" y="337175"/>
                  </a:cubicBezTo>
                  <a:cubicBezTo>
                    <a:pt x="272987" y="333647"/>
                    <a:pt x="269404" y="333721"/>
                    <a:pt x="265183" y="337396"/>
                  </a:cubicBezTo>
                  <a:lnTo>
                    <a:pt x="257654" y="328371"/>
                  </a:lnTo>
                  <a:cubicBezTo>
                    <a:pt x="262231" y="324477"/>
                    <a:pt x="267010" y="322619"/>
                    <a:pt x="271992" y="322797"/>
                  </a:cubicBezTo>
                  <a:cubicBezTo>
                    <a:pt x="276974" y="322976"/>
                    <a:pt x="281182" y="325123"/>
                    <a:pt x="284616" y="329240"/>
                  </a:cubicBezTo>
                  <a:close/>
                  <a:moveTo>
                    <a:pt x="102088" y="118996"/>
                  </a:moveTo>
                  <a:cubicBezTo>
                    <a:pt x="106871" y="121089"/>
                    <a:pt x="111110" y="124817"/>
                    <a:pt x="114804" y="130182"/>
                  </a:cubicBezTo>
                  <a:cubicBezTo>
                    <a:pt x="118497" y="135545"/>
                    <a:pt x="121370" y="142130"/>
                    <a:pt x="123421" y="149936"/>
                  </a:cubicBezTo>
                  <a:cubicBezTo>
                    <a:pt x="125457" y="157685"/>
                    <a:pt x="126200" y="164220"/>
                    <a:pt x="125649" y="169543"/>
                  </a:cubicBezTo>
                  <a:cubicBezTo>
                    <a:pt x="125099" y="174865"/>
                    <a:pt x="123742" y="179029"/>
                    <a:pt x="121577" y="182033"/>
                  </a:cubicBezTo>
                  <a:cubicBezTo>
                    <a:pt x="119412" y="185039"/>
                    <a:pt x="116342" y="187551"/>
                    <a:pt x="112366" y="189571"/>
                  </a:cubicBezTo>
                  <a:cubicBezTo>
                    <a:pt x="109879" y="190773"/>
                    <a:pt x="105217" y="192272"/>
                    <a:pt x="98381" y="194068"/>
                  </a:cubicBezTo>
                  <a:lnTo>
                    <a:pt x="77869" y="199459"/>
                  </a:lnTo>
                  <a:cubicBezTo>
                    <a:pt x="63568" y="203217"/>
                    <a:pt x="54609" y="205921"/>
                    <a:pt x="50992" y="207572"/>
                  </a:cubicBezTo>
                  <a:cubicBezTo>
                    <a:pt x="47375" y="209223"/>
                    <a:pt x="44084" y="211474"/>
                    <a:pt x="41117" y="214324"/>
                  </a:cubicBezTo>
                  <a:lnTo>
                    <a:pt x="36895" y="198257"/>
                  </a:lnTo>
                  <a:cubicBezTo>
                    <a:pt x="39666" y="195823"/>
                    <a:pt x="43129" y="193817"/>
                    <a:pt x="47282" y="192238"/>
                  </a:cubicBezTo>
                  <a:cubicBezTo>
                    <a:pt x="40942" y="187813"/>
                    <a:pt x="36082" y="183228"/>
                    <a:pt x="32703" y="178481"/>
                  </a:cubicBezTo>
                  <a:cubicBezTo>
                    <a:pt x="29323" y="173735"/>
                    <a:pt x="26841" y="168342"/>
                    <a:pt x="25254" y="162303"/>
                  </a:cubicBezTo>
                  <a:cubicBezTo>
                    <a:pt x="22633" y="152331"/>
                    <a:pt x="23055" y="144028"/>
                    <a:pt x="26519" y="137392"/>
                  </a:cubicBezTo>
                  <a:cubicBezTo>
                    <a:pt x="29984" y="130756"/>
                    <a:pt x="35504" y="126442"/>
                    <a:pt x="43082" y="124451"/>
                  </a:cubicBezTo>
                  <a:cubicBezTo>
                    <a:pt x="47527" y="123283"/>
                    <a:pt x="51852" y="123228"/>
                    <a:pt x="56058" y="124285"/>
                  </a:cubicBezTo>
                  <a:cubicBezTo>
                    <a:pt x="60265" y="125341"/>
                    <a:pt x="63909" y="127216"/>
                    <a:pt x="66992" y="129908"/>
                  </a:cubicBezTo>
                  <a:cubicBezTo>
                    <a:pt x="70076" y="132601"/>
                    <a:pt x="72726" y="135848"/>
                    <a:pt x="74944" y="139651"/>
                  </a:cubicBezTo>
                  <a:cubicBezTo>
                    <a:pt x="76535" y="142461"/>
                    <a:pt x="78502" y="146817"/>
                    <a:pt x="80844" y="152719"/>
                  </a:cubicBezTo>
                  <a:cubicBezTo>
                    <a:pt x="85590" y="164751"/>
                    <a:pt x="89760" y="173431"/>
                    <a:pt x="93352" y="178760"/>
                  </a:cubicBezTo>
                  <a:cubicBezTo>
                    <a:pt x="95475" y="178264"/>
                    <a:pt x="96822" y="177940"/>
                    <a:pt x="97392" y="177791"/>
                  </a:cubicBezTo>
                  <a:cubicBezTo>
                    <a:pt x="103659" y="176144"/>
                    <a:pt x="107693" y="173530"/>
                    <a:pt x="109494" y="169951"/>
                  </a:cubicBezTo>
                  <a:cubicBezTo>
                    <a:pt x="111936" y="165106"/>
                    <a:pt x="112139" y="158809"/>
                    <a:pt x="110102" y="151060"/>
                  </a:cubicBezTo>
                  <a:cubicBezTo>
                    <a:pt x="108201" y="143825"/>
                    <a:pt x="105530" y="138816"/>
                    <a:pt x="102089" y="136035"/>
                  </a:cubicBezTo>
                  <a:cubicBezTo>
                    <a:pt x="98647" y="133255"/>
                    <a:pt x="93490" y="131884"/>
                    <a:pt x="86618" y="131923"/>
                  </a:cubicBezTo>
                  <a:lnTo>
                    <a:pt x="84716" y="116342"/>
                  </a:lnTo>
                  <a:cubicBezTo>
                    <a:pt x="91514" y="116018"/>
                    <a:pt x="97304" y="116902"/>
                    <a:pt x="102088" y="118996"/>
                  </a:cubicBezTo>
                  <a:close/>
                  <a:moveTo>
                    <a:pt x="134688" y="0"/>
                  </a:moveTo>
                  <a:lnTo>
                    <a:pt x="143775" y="102279"/>
                  </a:lnTo>
                  <a:lnTo>
                    <a:pt x="128548" y="103632"/>
                  </a:lnTo>
                  <a:lnTo>
                    <a:pt x="124755" y="60942"/>
                  </a:lnTo>
                  <a:lnTo>
                    <a:pt x="10945" y="71054"/>
                  </a:lnTo>
                  <a:lnTo>
                    <a:pt x="9428" y="53978"/>
                  </a:lnTo>
                  <a:lnTo>
                    <a:pt x="123238" y="43867"/>
                  </a:lnTo>
                  <a:lnTo>
                    <a:pt x="119461" y="135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33" name="TextBox 32">
              <a:extLst>
                <a:ext uri="{FF2B5EF4-FFF2-40B4-BE49-F238E27FC236}">
                  <a16:creationId xmlns:a16="http://schemas.microsoft.com/office/drawing/2014/main" id="{3D0C3B38-9EE0-4AD3-9469-E510EF0A6A03}"/>
                </a:ext>
              </a:extLst>
            </p:cNvPr>
            <p:cNvSpPr txBox="1">
              <a:spLocks noChangeAspect="1"/>
            </p:cNvSpPr>
            <p:nvPr>
              <p:custDataLst>
                <p:tags r:id="rId3"/>
              </p:custDataLst>
            </p:nvPr>
          </p:nvSpPr>
          <p:spPr>
            <a:xfrm rot="505702">
              <a:off x="7825845" y="3579138"/>
              <a:ext cx="409862" cy="588471"/>
            </a:xfrm>
            <a:custGeom>
              <a:avLst/>
              <a:gdLst/>
              <a:ahLst/>
              <a:cxnLst/>
              <a:rect l="l" t="t" r="r" b="b"/>
              <a:pathLst>
                <a:path w="409862" h="588471">
                  <a:moveTo>
                    <a:pt x="375558" y="504222"/>
                  </a:moveTo>
                  <a:lnTo>
                    <a:pt x="388202" y="513873"/>
                  </a:lnTo>
                  <a:lnTo>
                    <a:pt x="331262" y="588471"/>
                  </a:lnTo>
                  <a:lnTo>
                    <a:pt x="318618" y="578820"/>
                  </a:lnTo>
                  <a:close/>
                  <a:moveTo>
                    <a:pt x="397218" y="475844"/>
                  </a:moveTo>
                  <a:lnTo>
                    <a:pt x="409862" y="485495"/>
                  </a:lnTo>
                  <a:lnTo>
                    <a:pt x="398764" y="500035"/>
                  </a:lnTo>
                  <a:lnTo>
                    <a:pt x="386120" y="490385"/>
                  </a:lnTo>
                  <a:close/>
                  <a:moveTo>
                    <a:pt x="300409" y="467433"/>
                  </a:moveTo>
                  <a:cubicBezTo>
                    <a:pt x="292539" y="468407"/>
                    <a:pt x="284618" y="473391"/>
                    <a:pt x="276646" y="482384"/>
                  </a:cubicBezTo>
                  <a:cubicBezTo>
                    <a:pt x="268674" y="491377"/>
                    <a:pt x="264667" y="499850"/>
                    <a:pt x="264624" y="507803"/>
                  </a:cubicBezTo>
                  <a:cubicBezTo>
                    <a:pt x="264581" y="515755"/>
                    <a:pt x="267535" y="522369"/>
                    <a:pt x="273487" y="527645"/>
                  </a:cubicBezTo>
                  <a:cubicBezTo>
                    <a:pt x="279394" y="532881"/>
                    <a:pt x="286302" y="534990"/>
                    <a:pt x="294212" y="533972"/>
                  </a:cubicBezTo>
                  <a:cubicBezTo>
                    <a:pt x="302121" y="532953"/>
                    <a:pt x="310160" y="527837"/>
                    <a:pt x="318327" y="518623"/>
                  </a:cubicBezTo>
                  <a:cubicBezTo>
                    <a:pt x="326025" y="509938"/>
                    <a:pt x="329885" y="501610"/>
                    <a:pt x="329905" y="493638"/>
                  </a:cubicBezTo>
                  <a:cubicBezTo>
                    <a:pt x="329927" y="485666"/>
                    <a:pt x="327006" y="479081"/>
                    <a:pt x="321142" y="473884"/>
                  </a:cubicBezTo>
                  <a:cubicBezTo>
                    <a:pt x="315191" y="468608"/>
                    <a:pt x="308280" y="466458"/>
                    <a:pt x="300409" y="467433"/>
                  </a:cubicBezTo>
                  <a:close/>
                  <a:moveTo>
                    <a:pt x="300873" y="452256"/>
                  </a:moveTo>
                  <a:cubicBezTo>
                    <a:pt x="311524" y="452408"/>
                    <a:pt x="321191" y="456333"/>
                    <a:pt x="329876" y="464031"/>
                  </a:cubicBezTo>
                  <a:cubicBezTo>
                    <a:pt x="339531" y="472589"/>
                    <a:pt x="344618" y="482747"/>
                    <a:pt x="345138" y="494505"/>
                  </a:cubicBezTo>
                  <a:cubicBezTo>
                    <a:pt x="345658" y="506263"/>
                    <a:pt x="340975" y="517718"/>
                    <a:pt x="331088" y="528872"/>
                  </a:cubicBezTo>
                  <a:cubicBezTo>
                    <a:pt x="323077" y="537909"/>
                    <a:pt x="315420" y="543816"/>
                    <a:pt x="308117" y="546593"/>
                  </a:cubicBezTo>
                  <a:cubicBezTo>
                    <a:pt x="300815" y="549369"/>
                    <a:pt x="293303" y="549895"/>
                    <a:pt x="285583" y="548169"/>
                  </a:cubicBezTo>
                  <a:cubicBezTo>
                    <a:pt x="277863" y="546442"/>
                    <a:pt x="270939" y="542863"/>
                    <a:pt x="264811" y="537432"/>
                  </a:cubicBezTo>
                  <a:cubicBezTo>
                    <a:pt x="254980" y="528717"/>
                    <a:pt x="249828" y="518521"/>
                    <a:pt x="249355" y="506844"/>
                  </a:cubicBezTo>
                  <a:cubicBezTo>
                    <a:pt x="248881" y="495167"/>
                    <a:pt x="253901" y="483399"/>
                    <a:pt x="264413" y="471540"/>
                  </a:cubicBezTo>
                  <a:cubicBezTo>
                    <a:pt x="275941" y="458535"/>
                    <a:pt x="288094" y="452107"/>
                    <a:pt x="300873" y="452256"/>
                  </a:cubicBezTo>
                  <a:close/>
                  <a:moveTo>
                    <a:pt x="345941" y="432453"/>
                  </a:moveTo>
                  <a:lnTo>
                    <a:pt x="358637" y="443708"/>
                  </a:lnTo>
                  <a:lnTo>
                    <a:pt x="357103" y="475412"/>
                  </a:lnTo>
                  <a:lnTo>
                    <a:pt x="343613" y="463454"/>
                  </a:lnTo>
                  <a:lnTo>
                    <a:pt x="346304" y="445765"/>
                  </a:lnTo>
                  <a:lnTo>
                    <a:pt x="328867" y="450383"/>
                  </a:lnTo>
                  <a:lnTo>
                    <a:pt x="315244" y="438308"/>
                  </a:lnTo>
                  <a:close/>
                  <a:moveTo>
                    <a:pt x="354465" y="398325"/>
                  </a:moveTo>
                  <a:lnTo>
                    <a:pt x="370402" y="412452"/>
                  </a:lnTo>
                  <a:lnTo>
                    <a:pt x="362916" y="438880"/>
                  </a:lnTo>
                  <a:lnTo>
                    <a:pt x="353328" y="430381"/>
                  </a:lnTo>
                  <a:close/>
                  <a:moveTo>
                    <a:pt x="267901" y="352953"/>
                  </a:moveTo>
                  <a:lnTo>
                    <a:pt x="278534" y="364782"/>
                  </a:lnTo>
                  <a:lnTo>
                    <a:pt x="243968" y="395856"/>
                  </a:lnTo>
                  <a:cubicBezTo>
                    <a:pt x="255326" y="395626"/>
                    <a:pt x="264786" y="399717"/>
                    <a:pt x="272349" y="408129"/>
                  </a:cubicBezTo>
                  <a:cubicBezTo>
                    <a:pt x="276996" y="413299"/>
                    <a:pt x="280014" y="418705"/>
                    <a:pt x="281403" y="424348"/>
                  </a:cubicBezTo>
                  <a:cubicBezTo>
                    <a:pt x="282792" y="429991"/>
                    <a:pt x="282429" y="435248"/>
                    <a:pt x="280313" y="440121"/>
                  </a:cubicBezTo>
                  <a:cubicBezTo>
                    <a:pt x="278198" y="444993"/>
                    <a:pt x="273723" y="450502"/>
                    <a:pt x="266888" y="456645"/>
                  </a:cubicBezTo>
                  <a:lnTo>
                    <a:pt x="222661" y="496404"/>
                  </a:lnTo>
                  <a:lnTo>
                    <a:pt x="212027" y="484574"/>
                  </a:lnTo>
                  <a:lnTo>
                    <a:pt x="256255" y="444816"/>
                  </a:lnTo>
                  <a:cubicBezTo>
                    <a:pt x="262169" y="439499"/>
                    <a:pt x="265321" y="434349"/>
                    <a:pt x="265712" y="429364"/>
                  </a:cubicBezTo>
                  <a:cubicBezTo>
                    <a:pt x="266102" y="424379"/>
                    <a:pt x="264190" y="419542"/>
                    <a:pt x="259977" y="414854"/>
                  </a:cubicBezTo>
                  <a:cubicBezTo>
                    <a:pt x="256826" y="411349"/>
                    <a:pt x="252953" y="408870"/>
                    <a:pt x="248358" y="407416"/>
                  </a:cubicBezTo>
                  <a:cubicBezTo>
                    <a:pt x="243764" y="405961"/>
                    <a:pt x="239320" y="405975"/>
                    <a:pt x="235028" y="407457"/>
                  </a:cubicBezTo>
                  <a:cubicBezTo>
                    <a:pt x="230736" y="408939"/>
                    <a:pt x="225852" y="412142"/>
                    <a:pt x="220375" y="417064"/>
                  </a:cubicBezTo>
                  <a:lnTo>
                    <a:pt x="182194" y="451388"/>
                  </a:lnTo>
                  <a:lnTo>
                    <a:pt x="171560" y="439558"/>
                  </a:lnTo>
                  <a:close/>
                  <a:moveTo>
                    <a:pt x="173927" y="319153"/>
                  </a:moveTo>
                  <a:cubicBezTo>
                    <a:pt x="182073" y="317523"/>
                    <a:pt x="189676" y="318419"/>
                    <a:pt x="196735" y="321842"/>
                  </a:cubicBezTo>
                  <a:cubicBezTo>
                    <a:pt x="203793" y="325265"/>
                    <a:pt x="209646" y="330276"/>
                    <a:pt x="214294" y="336875"/>
                  </a:cubicBezTo>
                  <a:cubicBezTo>
                    <a:pt x="220162" y="345207"/>
                    <a:pt x="222855" y="353506"/>
                    <a:pt x="222372" y="361773"/>
                  </a:cubicBezTo>
                  <a:cubicBezTo>
                    <a:pt x="221889" y="370039"/>
                    <a:pt x="218296" y="377649"/>
                    <a:pt x="211593" y="384604"/>
                  </a:cubicBezTo>
                  <a:lnTo>
                    <a:pt x="200738" y="373335"/>
                  </a:lnTo>
                  <a:cubicBezTo>
                    <a:pt x="205044" y="368501"/>
                    <a:pt x="207420" y="363639"/>
                    <a:pt x="207866" y="358749"/>
                  </a:cubicBezTo>
                  <a:cubicBezTo>
                    <a:pt x="208313" y="353858"/>
                    <a:pt x="207010" y="349246"/>
                    <a:pt x="203957" y="344911"/>
                  </a:cubicBezTo>
                  <a:cubicBezTo>
                    <a:pt x="199344" y="338361"/>
                    <a:pt x="193247" y="334692"/>
                    <a:pt x="185668" y="333906"/>
                  </a:cubicBezTo>
                  <a:cubicBezTo>
                    <a:pt x="178089" y="333119"/>
                    <a:pt x="169217" y="336305"/>
                    <a:pt x="159055" y="343462"/>
                  </a:cubicBezTo>
                  <a:cubicBezTo>
                    <a:pt x="148748" y="350722"/>
                    <a:pt x="142649" y="357972"/>
                    <a:pt x="140759" y="365212"/>
                  </a:cubicBezTo>
                  <a:cubicBezTo>
                    <a:pt x="138869" y="372452"/>
                    <a:pt x="140162" y="379250"/>
                    <a:pt x="144640" y="385608"/>
                  </a:cubicBezTo>
                  <a:cubicBezTo>
                    <a:pt x="148236" y="390714"/>
                    <a:pt x="152803" y="393873"/>
                    <a:pt x="158342" y="395088"/>
                  </a:cubicBezTo>
                  <a:cubicBezTo>
                    <a:pt x="163882" y="396303"/>
                    <a:pt x="170224" y="395078"/>
                    <a:pt x="177371" y="391413"/>
                  </a:cubicBezTo>
                  <a:lnTo>
                    <a:pt x="184716" y="405371"/>
                  </a:lnTo>
                  <a:cubicBezTo>
                    <a:pt x="174918" y="410182"/>
                    <a:pt x="165500" y="411466"/>
                    <a:pt x="156461" y="409221"/>
                  </a:cubicBezTo>
                  <a:cubicBezTo>
                    <a:pt x="147422" y="406976"/>
                    <a:pt x="139952" y="401664"/>
                    <a:pt x="134049" y="393283"/>
                  </a:cubicBezTo>
                  <a:cubicBezTo>
                    <a:pt x="126654" y="382783"/>
                    <a:pt x="124141" y="371926"/>
                    <a:pt x="126510" y="360710"/>
                  </a:cubicBezTo>
                  <a:cubicBezTo>
                    <a:pt x="128878" y="349494"/>
                    <a:pt x="136469" y="339375"/>
                    <a:pt x="149280" y="330351"/>
                  </a:cubicBezTo>
                  <a:cubicBezTo>
                    <a:pt x="157564" y="324517"/>
                    <a:pt x="165780" y="320784"/>
                    <a:pt x="173927" y="319153"/>
                  </a:cubicBezTo>
                  <a:close/>
                  <a:moveTo>
                    <a:pt x="95218" y="221134"/>
                  </a:moveTo>
                  <a:cubicBezTo>
                    <a:pt x="84200" y="225932"/>
                    <a:pt x="76996" y="231928"/>
                    <a:pt x="73607" y="239122"/>
                  </a:cubicBezTo>
                  <a:cubicBezTo>
                    <a:pt x="70218" y="246317"/>
                    <a:pt x="70111" y="253560"/>
                    <a:pt x="73286" y="260852"/>
                  </a:cubicBezTo>
                  <a:cubicBezTo>
                    <a:pt x="76437" y="268089"/>
                    <a:pt x="81814" y="272912"/>
                    <a:pt x="89417" y="275321"/>
                  </a:cubicBezTo>
                  <a:cubicBezTo>
                    <a:pt x="97019" y="277729"/>
                    <a:pt x="106465" y="276475"/>
                    <a:pt x="117754" y="271560"/>
                  </a:cubicBezTo>
                  <a:cubicBezTo>
                    <a:pt x="128394" y="266926"/>
                    <a:pt x="135403" y="260999"/>
                    <a:pt x="138780" y="253778"/>
                  </a:cubicBezTo>
                  <a:cubicBezTo>
                    <a:pt x="142158" y="246557"/>
                    <a:pt x="142283" y="239354"/>
                    <a:pt x="139154" y="232170"/>
                  </a:cubicBezTo>
                  <a:cubicBezTo>
                    <a:pt x="135979" y="224878"/>
                    <a:pt x="130618" y="220017"/>
                    <a:pt x="123069" y="217585"/>
                  </a:cubicBezTo>
                  <a:cubicBezTo>
                    <a:pt x="115520" y="215153"/>
                    <a:pt x="106237" y="216336"/>
                    <a:pt x="95218" y="221134"/>
                  </a:cubicBezTo>
                  <a:close/>
                  <a:moveTo>
                    <a:pt x="110940" y="200410"/>
                  </a:moveTo>
                  <a:cubicBezTo>
                    <a:pt x="117805" y="200055"/>
                    <a:pt x="124120" y="201257"/>
                    <a:pt x="129883" y="204016"/>
                  </a:cubicBezTo>
                  <a:cubicBezTo>
                    <a:pt x="139479" y="208641"/>
                    <a:pt x="146593" y="216273"/>
                    <a:pt x="151226" y="226914"/>
                  </a:cubicBezTo>
                  <a:cubicBezTo>
                    <a:pt x="156377" y="238743"/>
                    <a:pt x="156711" y="250098"/>
                    <a:pt x="152229" y="260981"/>
                  </a:cubicBezTo>
                  <a:cubicBezTo>
                    <a:pt x="147748" y="271864"/>
                    <a:pt x="138674" y="280280"/>
                    <a:pt x="125009" y="286230"/>
                  </a:cubicBezTo>
                  <a:cubicBezTo>
                    <a:pt x="113936" y="291052"/>
                    <a:pt x="104504" y="293184"/>
                    <a:pt x="96711" y="292625"/>
                  </a:cubicBezTo>
                  <a:cubicBezTo>
                    <a:pt x="88918" y="292067"/>
                    <a:pt x="81885" y="289379"/>
                    <a:pt x="75610" y="284561"/>
                  </a:cubicBezTo>
                  <a:cubicBezTo>
                    <a:pt x="69336" y="279743"/>
                    <a:pt x="64564" y="273581"/>
                    <a:pt x="61295" y="266073"/>
                  </a:cubicBezTo>
                  <a:cubicBezTo>
                    <a:pt x="56050" y="254028"/>
                    <a:pt x="55673" y="242610"/>
                    <a:pt x="60163" y="231821"/>
                  </a:cubicBezTo>
                  <a:cubicBezTo>
                    <a:pt x="64653" y="221030"/>
                    <a:pt x="74163" y="212472"/>
                    <a:pt x="88692" y="206146"/>
                  </a:cubicBezTo>
                  <a:cubicBezTo>
                    <a:pt x="96659" y="202677"/>
                    <a:pt x="104075" y="200765"/>
                    <a:pt x="110940" y="200410"/>
                  </a:cubicBezTo>
                  <a:close/>
                  <a:moveTo>
                    <a:pt x="17520" y="166253"/>
                  </a:moveTo>
                  <a:lnTo>
                    <a:pt x="22124" y="183773"/>
                  </a:lnTo>
                  <a:lnTo>
                    <a:pt x="4604" y="188377"/>
                  </a:lnTo>
                  <a:lnTo>
                    <a:pt x="0" y="170857"/>
                  </a:lnTo>
                  <a:close/>
                  <a:moveTo>
                    <a:pt x="47821" y="140748"/>
                  </a:moveTo>
                  <a:cubicBezTo>
                    <a:pt x="43719" y="141826"/>
                    <a:pt x="40709" y="144277"/>
                    <a:pt x="38790" y="148101"/>
                  </a:cubicBezTo>
                  <a:cubicBezTo>
                    <a:pt x="36871" y="151925"/>
                    <a:pt x="36698" y="156828"/>
                    <a:pt x="38269" y="162810"/>
                  </a:cubicBezTo>
                  <a:cubicBezTo>
                    <a:pt x="39827" y="168736"/>
                    <a:pt x="42508" y="173666"/>
                    <a:pt x="46313" y="177600"/>
                  </a:cubicBezTo>
                  <a:cubicBezTo>
                    <a:pt x="50118" y="181534"/>
                    <a:pt x="54556" y="183992"/>
                    <a:pt x="59626" y="184974"/>
                  </a:cubicBezTo>
                  <a:cubicBezTo>
                    <a:pt x="63536" y="185713"/>
                    <a:pt x="68881" y="185191"/>
                    <a:pt x="75661" y="183410"/>
                  </a:cubicBezTo>
                  <a:lnTo>
                    <a:pt x="81302" y="181927"/>
                  </a:lnTo>
                  <a:cubicBezTo>
                    <a:pt x="77556" y="176943"/>
                    <a:pt x="73417" y="169076"/>
                    <a:pt x="68887" y="158328"/>
                  </a:cubicBezTo>
                  <a:cubicBezTo>
                    <a:pt x="66314" y="152243"/>
                    <a:pt x="64113" y="148040"/>
                    <a:pt x="62285" y="145718"/>
                  </a:cubicBezTo>
                  <a:cubicBezTo>
                    <a:pt x="60456" y="143397"/>
                    <a:pt x="58258" y="141812"/>
                    <a:pt x="55690" y="140964"/>
                  </a:cubicBezTo>
                  <a:cubicBezTo>
                    <a:pt x="53123" y="140116"/>
                    <a:pt x="50500" y="140044"/>
                    <a:pt x="47821" y="140748"/>
                  </a:cubicBezTo>
                  <a:close/>
                  <a:moveTo>
                    <a:pt x="84716" y="116343"/>
                  </a:moveTo>
                  <a:cubicBezTo>
                    <a:pt x="91514" y="116018"/>
                    <a:pt x="97304" y="116902"/>
                    <a:pt x="102088" y="118996"/>
                  </a:cubicBezTo>
                  <a:cubicBezTo>
                    <a:pt x="106871" y="121089"/>
                    <a:pt x="111110" y="124817"/>
                    <a:pt x="114803" y="130181"/>
                  </a:cubicBezTo>
                  <a:cubicBezTo>
                    <a:pt x="118497" y="135545"/>
                    <a:pt x="121370" y="142130"/>
                    <a:pt x="123421" y="149936"/>
                  </a:cubicBezTo>
                  <a:cubicBezTo>
                    <a:pt x="125457" y="157685"/>
                    <a:pt x="126200" y="164220"/>
                    <a:pt x="125649" y="169543"/>
                  </a:cubicBezTo>
                  <a:cubicBezTo>
                    <a:pt x="125099" y="174865"/>
                    <a:pt x="123741" y="179028"/>
                    <a:pt x="121577" y="182034"/>
                  </a:cubicBezTo>
                  <a:cubicBezTo>
                    <a:pt x="119412" y="185039"/>
                    <a:pt x="116342" y="187551"/>
                    <a:pt x="112365" y="189571"/>
                  </a:cubicBezTo>
                  <a:cubicBezTo>
                    <a:pt x="109879" y="190773"/>
                    <a:pt x="105217" y="192271"/>
                    <a:pt x="98380" y="194068"/>
                  </a:cubicBezTo>
                  <a:lnTo>
                    <a:pt x="77869" y="199458"/>
                  </a:lnTo>
                  <a:cubicBezTo>
                    <a:pt x="63567" y="203217"/>
                    <a:pt x="54608" y="205921"/>
                    <a:pt x="50992" y="207572"/>
                  </a:cubicBezTo>
                  <a:cubicBezTo>
                    <a:pt x="47375" y="209223"/>
                    <a:pt x="44083" y="211474"/>
                    <a:pt x="41117" y="214324"/>
                  </a:cubicBezTo>
                  <a:lnTo>
                    <a:pt x="36895" y="198257"/>
                  </a:lnTo>
                  <a:cubicBezTo>
                    <a:pt x="39666" y="195823"/>
                    <a:pt x="43129" y="193817"/>
                    <a:pt x="47282" y="192238"/>
                  </a:cubicBezTo>
                  <a:cubicBezTo>
                    <a:pt x="40941" y="187813"/>
                    <a:pt x="36082" y="183227"/>
                    <a:pt x="32703" y="178481"/>
                  </a:cubicBezTo>
                  <a:cubicBezTo>
                    <a:pt x="29324" y="173735"/>
                    <a:pt x="26840" y="168342"/>
                    <a:pt x="25253" y="162302"/>
                  </a:cubicBezTo>
                  <a:cubicBezTo>
                    <a:pt x="22633" y="152331"/>
                    <a:pt x="23055" y="144028"/>
                    <a:pt x="26519" y="137392"/>
                  </a:cubicBezTo>
                  <a:cubicBezTo>
                    <a:pt x="29983" y="130756"/>
                    <a:pt x="35504" y="126442"/>
                    <a:pt x="43082" y="124451"/>
                  </a:cubicBezTo>
                  <a:cubicBezTo>
                    <a:pt x="47526" y="123283"/>
                    <a:pt x="51852" y="123227"/>
                    <a:pt x="56058" y="124285"/>
                  </a:cubicBezTo>
                  <a:cubicBezTo>
                    <a:pt x="60265" y="125341"/>
                    <a:pt x="63910" y="127216"/>
                    <a:pt x="66993" y="129908"/>
                  </a:cubicBezTo>
                  <a:cubicBezTo>
                    <a:pt x="70076" y="132601"/>
                    <a:pt x="72726" y="135848"/>
                    <a:pt x="74943" y="139651"/>
                  </a:cubicBezTo>
                  <a:cubicBezTo>
                    <a:pt x="76535" y="142461"/>
                    <a:pt x="78502" y="146817"/>
                    <a:pt x="80844" y="152719"/>
                  </a:cubicBezTo>
                  <a:cubicBezTo>
                    <a:pt x="85590" y="164751"/>
                    <a:pt x="89759" y="173431"/>
                    <a:pt x="93352" y="178761"/>
                  </a:cubicBezTo>
                  <a:cubicBezTo>
                    <a:pt x="95476" y="178264"/>
                    <a:pt x="96822" y="177940"/>
                    <a:pt x="97392" y="177791"/>
                  </a:cubicBezTo>
                  <a:cubicBezTo>
                    <a:pt x="103659" y="176144"/>
                    <a:pt x="107693" y="173530"/>
                    <a:pt x="109493" y="169951"/>
                  </a:cubicBezTo>
                  <a:cubicBezTo>
                    <a:pt x="111936" y="165106"/>
                    <a:pt x="112139" y="158809"/>
                    <a:pt x="110103" y="151060"/>
                  </a:cubicBezTo>
                  <a:cubicBezTo>
                    <a:pt x="108201" y="143824"/>
                    <a:pt x="105530" y="138816"/>
                    <a:pt x="102089" y="136035"/>
                  </a:cubicBezTo>
                  <a:cubicBezTo>
                    <a:pt x="98647" y="133254"/>
                    <a:pt x="93490" y="131884"/>
                    <a:pt x="86618" y="131923"/>
                  </a:cubicBezTo>
                  <a:close/>
                  <a:moveTo>
                    <a:pt x="119461" y="1353"/>
                  </a:moveTo>
                  <a:lnTo>
                    <a:pt x="134688" y="0"/>
                  </a:lnTo>
                  <a:lnTo>
                    <a:pt x="143775" y="102279"/>
                  </a:lnTo>
                  <a:lnTo>
                    <a:pt x="128548" y="103632"/>
                  </a:lnTo>
                  <a:lnTo>
                    <a:pt x="124755" y="60942"/>
                  </a:lnTo>
                  <a:lnTo>
                    <a:pt x="10945" y="71054"/>
                  </a:lnTo>
                  <a:lnTo>
                    <a:pt x="9428" y="53978"/>
                  </a:lnTo>
                  <a:lnTo>
                    <a:pt x="123238" y="4386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35" name="TextBox 34">
              <a:extLst>
                <a:ext uri="{FF2B5EF4-FFF2-40B4-BE49-F238E27FC236}">
                  <a16:creationId xmlns:a16="http://schemas.microsoft.com/office/drawing/2014/main" id="{1809B634-9146-4E83-AD6B-A7CC065AF4D5}"/>
                </a:ext>
              </a:extLst>
            </p:cNvPr>
            <p:cNvSpPr txBox="1">
              <a:spLocks noChangeAspect="1"/>
            </p:cNvSpPr>
            <p:nvPr>
              <p:custDataLst>
                <p:tags r:id="rId4"/>
              </p:custDataLst>
            </p:nvPr>
          </p:nvSpPr>
          <p:spPr>
            <a:xfrm rot="20125139">
              <a:off x="9153365" y="4489293"/>
              <a:ext cx="883218" cy="242261"/>
            </a:xfrm>
            <a:custGeom>
              <a:avLst/>
              <a:gdLst/>
              <a:ahLst/>
              <a:cxnLst/>
              <a:rect l="l" t="t" r="r" b="b"/>
              <a:pathLst>
                <a:path w="883218" h="242261">
                  <a:moveTo>
                    <a:pt x="276495" y="143753"/>
                  </a:moveTo>
                  <a:cubicBezTo>
                    <a:pt x="270436" y="145228"/>
                    <a:pt x="261575" y="145925"/>
                    <a:pt x="249911" y="145846"/>
                  </a:cubicBezTo>
                  <a:cubicBezTo>
                    <a:pt x="243305" y="145809"/>
                    <a:pt x="238574" y="146172"/>
                    <a:pt x="235719" y="146936"/>
                  </a:cubicBezTo>
                  <a:cubicBezTo>
                    <a:pt x="232865" y="147699"/>
                    <a:pt x="230541" y="149094"/>
                    <a:pt x="228749" y="151118"/>
                  </a:cubicBezTo>
                  <a:cubicBezTo>
                    <a:pt x="226956" y="153143"/>
                    <a:pt x="225854" y="155525"/>
                    <a:pt x="225444" y="158263"/>
                  </a:cubicBezTo>
                  <a:cubicBezTo>
                    <a:pt x="224815" y="162458"/>
                    <a:pt x="225880" y="166191"/>
                    <a:pt x="228635" y="169463"/>
                  </a:cubicBezTo>
                  <a:cubicBezTo>
                    <a:pt x="231392" y="172736"/>
                    <a:pt x="235829" y="174830"/>
                    <a:pt x="241946" y="175747"/>
                  </a:cubicBezTo>
                  <a:cubicBezTo>
                    <a:pt x="248005" y="176655"/>
                    <a:pt x="253593" y="176137"/>
                    <a:pt x="258709" y="174193"/>
                  </a:cubicBezTo>
                  <a:cubicBezTo>
                    <a:pt x="263825" y="172250"/>
                    <a:pt x="267835" y="169142"/>
                    <a:pt x="270739" y="164871"/>
                  </a:cubicBezTo>
                  <a:cubicBezTo>
                    <a:pt x="272961" y="161570"/>
                    <a:pt x="274591" y="156453"/>
                    <a:pt x="275630" y="149520"/>
                  </a:cubicBezTo>
                  <a:close/>
                  <a:moveTo>
                    <a:pt x="282617" y="98117"/>
                  </a:moveTo>
                  <a:cubicBezTo>
                    <a:pt x="287290" y="100723"/>
                    <a:pt x="290580" y="103614"/>
                    <a:pt x="292487" y="106789"/>
                  </a:cubicBezTo>
                  <a:cubicBezTo>
                    <a:pt x="294394" y="109964"/>
                    <a:pt x="295491" y="113777"/>
                    <a:pt x="295777" y="118228"/>
                  </a:cubicBezTo>
                  <a:cubicBezTo>
                    <a:pt x="295900" y="120986"/>
                    <a:pt x="295438" y="125861"/>
                    <a:pt x="294390" y="132852"/>
                  </a:cubicBezTo>
                  <a:lnTo>
                    <a:pt x="291247" y="153826"/>
                  </a:lnTo>
                  <a:cubicBezTo>
                    <a:pt x="289057" y="168450"/>
                    <a:pt x="288005" y="177749"/>
                    <a:pt x="288095" y="181724"/>
                  </a:cubicBezTo>
                  <a:cubicBezTo>
                    <a:pt x="288185" y="185698"/>
                    <a:pt x="288954" y="189611"/>
                    <a:pt x="290401" y="193461"/>
                  </a:cubicBezTo>
                  <a:lnTo>
                    <a:pt x="273972" y="191000"/>
                  </a:lnTo>
                  <a:cubicBezTo>
                    <a:pt x="272830" y="187493"/>
                    <a:pt x="272353" y="183520"/>
                    <a:pt x="272541" y="179080"/>
                  </a:cubicBezTo>
                  <a:cubicBezTo>
                    <a:pt x="265973" y="183160"/>
                    <a:pt x="259841" y="185815"/>
                    <a:pt x="254147" y="187047"/>
                  </a:cubicBezTo>
                  <a:cubicBezTo>
                    <a:pt x="248453" y="188278"/>
                    <a:pt x="242517" y="188431"/>
                    <a:pt x="236341" y="187506"/>
                  </a:cubicBezTo>
                  <a:cubicBezTo>
                    <a:pt x="226146" y="185978"/>
                    <a:pt x="218683" y="182313"/>
                    <a:pt x="213954" y="176512"/>
                  </a:cubicBezTo>
                  <a:cubicBezTo>
                    <a:pt x="209223" y="170709"/>
                    <a:pt x="207438" y="163934"/>
                    <a:pt x="208600" y="156186"/>
                  </a:cubicBezTo>
                  <a:cubicBezTo>
                    <a:pt x="209281" y="151642"/>
                    <a:pt x="210936" y="147645"/>
                    <a:pt x="213568" y="144197"/>
                  </a:cubicBezTo>
                  <a:cubicBezTo>
                    <a:pt x="216200" y="140750"/>
                    <a:pt x="219360" y="138140"/>
                    <a:pt x="223050" y="136370"/>
                  </a:cubicBezTo>
                  <a:cubicBezTo>
                    <a:pt x="226741" y="134600"/>
                    <a:pt x="230771" y="133446"/>
                    <a:pt x="235140" y="132910"/>
                  </a:cubicBezTo>
                  <a:cubicBezTo>
                    <a:pt x="238350" y="132557"/>
                    <a:pt x="243129" y="132469"/>
                    <a:pt x="249477" y="132645"/>
                  </a:cubicBezTo>
                  <a:cubicBezTo>
                    <a:pt x="262405" y="133034"/>
                    <a:pt x="272026" y="132629"/>
                    <a:pt x="278341" y="131431"/>
                  </a:cubicBezTo>
                  <a:cubicBezTo>
                    <a:pt x="278722" y="129284"/>
                    <a:pt x="278956" y="127919"/>
                    <a:pt x="279044" y="127336"/>
                  </a:cubicBezTo>
                  <a:cubicBezTo>
                    <a:pt x="280004" y="120927"/>
                    <a:pt x="279195" y="116190"/>
                    <a:pt x="276616" y="113122"/>
                  </a:cubicBezTo>
                  <a:cubicBezTo>
                    <a:pt x="273129" y="108967"/>
                    <a:pt x="267423" y="106295"/>
                    <a:pt x="259500" y="105108"/>
                  </a:cubicBezTo>
                  <a:cubicBezTo>
                    <a:pt x="252101" y="103999"/>
                    <a:pt x="246444" y="104477"/>
                    <a:pt x="242532" y="106541"/>
                  </a:cubicBezTo>
                  <a:cubicBezTo>
                    <a:pt x="238618" y="108606"/>
                    <a:pt x="235324" y="112803"/>
                    <a:pt x="232647" y="119133"/>
                  </a:cubicBezTo>
                  <a:lnTo>
                    <a:pt x="217581" y="114731"/>
                  </a:lnTo>
                  <a:cubicBezTo>
                    <a:pt x="219965" y="108358"/>
                    <a:pt x="223063" y="103386"/>
                    <a:pt x="226874" y="99817"/>
                  </a:cubicBezTo>
                  <a:cubicBezTo>
                    <a:pt x="230686" y="96248"/>
                    <a:pt x="235784" y="93825"/>
                    <a:pt x="242171" y="92548"/>
                  </a:cubicBezTo>
                  <a:cubicBezTo>
                    <a:pt x="248557" y="91271"/>
                    <a:pt x="255742" y="91231"/>
                    <a:pt x="263723" y="92426"/>
                  </a:cubicBezTo>
                  <a:cubicBezTo>
                    <a:pt x="271647" y="93614"/>
                    <a:pt x="277945" y="95511"/>
                    <a:pt x="282617" y="98117"/>
                  </a:cubicBezTo>
                  <a:close/>
                  <a:moveTo>
                    <a:pt x="136803" y="31226"/>
                  </a:moveTo>
                  <a:lnTo>
                    <a:pt x="97170" y="154559"/>
                  </a:lnTo>
                  <a:lnTo>
                    <a:pt x="80428" y="149179"/>
                  </a:lnTo>
                  <a:lnTo>
                    <a:pt x="46792" y="31445"/>
                  </a:lnTo>
                  <a:lnTo>
                    <a:pt x="15648" y="128362"/>
                  </a:lnTo>
                  <a:lnTo>
                    <a:pt x="0" y="123334"/>
                  </a:lnTo>
                  <a:lnTo>
                    <a:pt x="39633" y="0"/>
                  </a:lnTo>
                  <a:lnTo>
                    <a:pt x="56375" y="5380"/>
                  </a:lnTo>
                  <a:lnTo>
                    <a:pt x="90037" y="123030"/>
                  </a:lnTo>
                  <a:lnTo>
                    <a:pt x="121155" y="26197"/>
                  </a:lnTo>
                  <a:close/>
                  <a:moveTo>
                    <a:pt x="161014" y="37291"/>
                  </a:moveTo>
                  <a:lnTo>
                    <a:pt x="150757" y="82626"/>
                  </a:lnTo>
                  <a:cubicBezTo>
                    <a:pt x="159894" y="75875"/>
                    <a:pt x="169979" y="73748"/>
                    <a:pt x="181012" y="76244"/>
                  </a:cubicBezTo>
                  <a:cubicBezTo>
                    <a:pt x="187792" y="77778"/>
                    <a:pt x="193379" y="80446"/>
                    <a:pt x="197774" y="84249"/>
                  </a:cubicBezTo>
                  <a:cubicBezTo>
                    <a:pt x="202168" y="88052"/>
                    <a:pt x="204909" y="92553"/>
                    <a:pt x="205998" y="97752"/>
                  </a:cubicBezTo>
                  <a:cubicBezTo>
                    <a:pt x="207087" y="102951"/>
                    <a:pt x="206617" y="110033"/>
                    <a:pt x="204589" y="118997"/>
                  </a:cubicBezTo>
                  <a:lnTo>
                    <a:pt x="191465" y="177001"/>
                  </a:lnTo>
                  <a:lnTo>
                    <a:pt x="175951" y="173491"/>
                  </a:lnTo>
                  <a:lnTo>
                    <a:pt x="189075" y="115487"/>
                  </a:lnTo>
                  <a:cubicBezTo>
                    <a:pt x="190830" y="107729"/>
                    <a:pt x="190426" y="101703"/>
                    <a:pt x="187864" y="97409"/>
                  </a:cubicBezTo>
                  <a:cubicBezTo>
                    <a:pt x="185303" y="93116"/>
                    <a:pt x="180948" y="90273"/>
                    <a:pt x="174800" y="88882"/>
                  </a:cubicBezTo>
                  <a:cubicBezTo>
                    <a:pt x="170204" y="87841"/>
                    <a:pt x="165610" y="88055"/>
                    <a:pt x="161020" y="89524"/>
                  </a:cubicBezTo>
                  <a:cubicBezTo>
                    <a:pt x="156429" y="90991"/>
                    <a:pt x="152810" y="93570"/>
                    <a:pt x="150164" y="97260"/>
                  </a:cubicBezTo>
                  <a:cubicBezTo>
                    <a:pt x="147517" y="100950"/>
                    <a:pt x="145381" y="106385"/>
                    <a:pt x="143755" y="113567"/>
                  </a:cubicBezTo>
                  <a:lnTo>
                    <a:pt x="132426" y="163643"/>
                  </a:lnTo>
                  <a:lnTo>
                    <a:pt x="116913" y="160133"/>
                  </a:lnTo>
                  <a:lnTo>
                    <a:pt x="145500" y="33781"/>
                  </a:lnTo>
                  <a:close/>
                  <a:moveTo>
                    <a:pt x="371439" y="108002"/>
                  </a:moveTo>
                  <a:cubicBezTo>
                    <a:pt x="376011" y="110395"/>
                    <a:pt x="379344" y="113327"/>
                    <a:pt x="381438" y="116797"/>
                  </a:cubicBezTo>
                  <a:cubicBezTo>
                    <a:pt x="383533" y="120268"/>
                    <a:pt x="384876" y="124301"/>
                    <a:pt x="385466" y="128897"/>
                  </a:cubicBezTo>
                  <a:cubicBezTo>
                    <a:pt x="385826" y="131879"/>
                    <a:pt x="385722" y="137041"/>
                    <a:pt x="385154" y="144383"/>
                  </a:cubicBezTo>
                  <a:lnTo>
                    <a:pt x="380702" y="201915"/>
                  </a:lnTo>
                  <a:lnTo>
                    <a:pt x="364845" y="200688"/>
                  </a:lnTo>
                  <a:lnTo>
                    <a:pt x="369248" y="143773"/>
                  </a:lnTo>
                  <a:cubicBezTo>
                    <a:pt x="369747" y="137312"/>
                    <a:pt x="369504" y="132433"/>
                    <a:pt x="368518" y="129137"/>
                  </a:cubicBezTo>
                  <a:cubicBezTo>
                    <a:pt x="367533" y="125840"/>
                    <a:pt x="365543" y="123116"/>
                    <a:pt x="362548" y="120964"/>
                  </a:cubicBezTo>
                  <a:cubicBezTo>
                    <a:pt x="359554" y="118812"/>
                    <a:pt x="355941" y="117572"/>
                    <a:pt x="351713" y="117245"/>
                  </a:cubicBezTo>
                  <a:cubicBezTo>
                    <a:pt x="344958" y="116722"/>
                    <a:pt x="338963" y="118415"/>
                    <a:pt x="333726" y="122324"/>
                  </a:cubicBezTo>
                  <a:cubicBezTo>
                    <a:pt x="328490" y="126232"/>
                    <a:pt x="325409" y="134177"/>
                    <a:pt x="324482" y="146159"/>
                  </a:cubicBezTo>
                  <a:lnTo>
                    <a:pt x="320529" y="197259"/>
                  </a:lnTo>
                  <a:lnTo>
                    <a:pt x="304670" y="196032"/>
                  </a:lnTo>
                  <a:lnTo>
                    <a:pt x="311908" y="102466"/>
                  </a:lnTo>
                  <a:lnTo>
                    <a:pt x="326182" y="103570"/>
                  </a:lnTo>
                  <a:lnTo>
                    <a:pt x="325152" y="116874"/>
                  </a:lnTo>
                  <a:cubicBezTo>
                    <a:pt x="332820" y="107127"/>
                    <a:pt x="343144" y="102756"/>
                    <a:pt x="356124" y="103760"/>
                  </a:cubicBezTo>
                  <a:cubicBezTo>
                    <a:pt x="361763" y="104196"/>
                    <a:pt x="366867" y="105610"/>
                    <a:pt x="371439" y="108002"/>
                  </a:cubicBezTo>
                  <a:close/>
                  <a:moveTo>
                    <a:pt x="275009" y="59449"/>
                  </a:moveTo>
                  <a:lnTo>
                    <a:pt x="291005" y="86864"/>
                  </a:lnTo>
                  <a:lnTo>
                    <a:pt x="273178" y="84193"/>
                  </a:lnTo>
                  <a:lnTo>
                    <a:pt x="265790" y="67896"/>
                  </a:lnTo>
                  <a:lnTo>
                    <a:pt x="253689" y="81273"/>
                  </a:lnTo>
                  <a:lnTo>
                    <a:pt x="235687" y="78576"/>
                  </a:lnTo>
                  <a:lnTo>
                    <a:pt x="258230" y="56935"/>
                  </a:lnTo>
                  <a:close/>
                  <a:moveTo>
                    <a:pt x="519444" y="129587"/>
                  </a:moveTo>
                  <a:cubicBezTo>
                    <a:pt x="514188" y="123898"/>
                    <a:pt x="507968" y="121153"/>
                    <a:pt x="500784" y="121353"/>
                  </a:cubicBezTo>
                  <a:cubicBezTo>
                    <a:pt x="493717" y="121549"/>
                    <a:pt x="487791" y="124586"/>
                    <a:pt x="483002" y="130464"/>
                  </a:cubicBezTo>
                  <a:cubicBezTo>
                    <a:pt x="478215" y="136343"/>
                    <a:pt x="475978" y="144936"/>
                    <a:pt x="476292" y="156243"/>
                  </a:cubicBezTo>
                  <a:cubicBezTo>
                    <a:pt x="476633" y="168551"/>
                    <a:pt x="479326" y="177463"/>
                    <a:pt x="484370" y="182981"/>
                  </a:cubicBezTo>
                  <a:cubicBezTo>
                    <a:pt x="489414" y="188499"/>
                    <a:pt x="495617" y="191156"/>
                    <a:pt x="502978" y="190952"/>
                  </a:cubicBezTo>
                  <a:cubicBezTo>
                    <a:pt x="510280" y="190749"/>
                    <a:pt x="516326" y="187767"/>
                    <a:pt x="521117" y="182006"/>
                  </a:cubicBezTo>
                  <a:cubicBezTo>
                    <a:pt x="525908" y="176246"/>
                    <a:pt x="528136" y="167358"/>
                    <a:pt x="527804" y="155345"/>
                  </a:cubicBezTo>
                  <a:cubicBezTo>
                    <a:pt x="527486" y="143862"/>
                    <a:pt x="524699" y="135276"/>
                    <a:pt x="519444" y="129587"/>
                  </a:cubicBezTo>
                  <a:close/>
                  <a:moveTo>
                    <a:pt x="541375" y="109177"/>
                  </a:moveTo>
                  <a:lnTo>
                    <a:pt x="543624" y="190267"/>
                  </a:lnTo>
                  <a:cubicBezTo>
                    <a:pt x="544028" y="204872"/>
                    <a:pt x="542828" y="215262"/>
                    <a:pt x="540023" y="221440"/>
                  </a:cubicBezTo>
                  <a:cubicBezTo>
                    <a:pt x="537218" y="227617"/>
                    <a:pt x="532640" y="232562"/>
                    <a:pt x="526290" y="236274"/>
                  </a:cubicBezTo>
                  <a:cubicBezTo>
                    <a:pt x="519940" y="239986"/>
                    <a:pt x="512053" y="241972"/>
                    <a:pt x="502632" y="242234"/>
                  </a:cubicBezTo>
                  <a:cubicBezTo>
                    <a:pt x="491442" y="242544"/>
                    <a:pt x="482333" y="240276"/>
                    <a:pt x="475304" y="235433"/>
                  </a:cubicBezTo>
                  <a:cubicBezTo>
                    <a:pt x="468275" y="230589"/>
                    <a:pt x="464737" y="223099"/>
                    <a:pt x="464692" y="212964"/>
                  </a:cubicBezTo>
                  <a:lnTo>
                    <a:pt x="480213" y="214832"/>
                  </a:lnTo>
                  <a:cubicBezTo>
                    <a:pt x="480993" y="219584"/>
                    <a:pt x="482886" y="223009"/>
                    <a:pt x="485891" y="225106"/>
                  </a:cubicBezTo>
                  <a:cubicBezTo>
                    <a:pt x="489918" y="227941"/>
                    <a:pt x="495347" y="229264"/>
                    <a:pt x="502178" y="229074"/>
                  </a:cubicBezTo>
                  <a:cubicBezTo>
                    <a:pt x="509539" y="228870"/>
                    <a:pt x="515182" y="227241"/>
                    <a:pt x="519104" y="224185"/>
                  </a:cubicBezTo>
                  <a:cubicBezTo>
                    <a:pt x="523027" y="221130"/>
                    <a:pt x="525622" y="216933"/>
                    <a:pt x="526888" y="211593"/>
                  </a:cubicBezTo>
                  <a:cubicBezTo>
                    <a:pt x="527623" y="208332"/>
                    <a:pt x="527817" y="201520"/>
                    <a:pt x="527471" y="191157"/>
                  </a:cubicBezTo>
                  <a:cubicBezTo>
                    <a:pt x="520748" y="199535"/>
                    <a:pt x="512206" y="203867"/>
                    <a:pt x="501841" y="204155"/>
                  </a:cubicBezTo>
                  <a:cubicBezTo>
                    <a:pt x="488944" y="204512"/>
                    <a:pt x="478834" y="200137"/>
                    <a:pt x="471510" y="191028"/>
                  </a:cubicBezTo>
                  <a:cubicBezTo>
                    <a:pt x="464185" y="181919"/>
                    <a:pt x="460343" y="170858"/>
                    <a:pt x="459982" y="157844"/>
                  </a:cubicBezTo>
                  <a:cubicBezTo>
                    <a:pt x="459734" y="148893"/>
                    <a:pt x="461124" y="140589"/>
                    <a:pt x="464153" y="132932"/>
                  </a:cubicBezTo>
                  <a:cubicBezTo>
                    <a:pt x="467182" y="125275"/>
                    <a:pt x="471717" y="119300"/>
                    <a:pt x="477756" y="115007"/>
                  </a:cubicBezTo>
                  <a:cubicBezTo>
                    <a:pt x="483796" y="110715"/>
                    <a:pt x="490967" y="108453"/>
                    <a:pt x="499271" y="108223"/>
                  </a:cubicBezTo>
                  <a:cubicBezTo>
                    <a:pt x="510342" y="107916"/>
                    <a:pt x="519593" y="112139"/>
                    <a:pt x="527026" y="120890"/>
                  </a:cubicBezTo>
                  <a:lnTo>
                    <a:pt x="526713" y="109584"/>
                  </a:lnTo>
                  <a:close/>
                  <a:moveTo>
                    <a:pt x="581072" y="105974"/>
                  </a:moveTo>
                  <a:lnTo>
                    <a:pt x="588285" y="199542"/>
                  </a:lnTo>
                  <a:lnTo>
                    <a:pt x="572426" y="200764"/>
                  </a:lnTo>
                  <a:lnTo>
                    <a:pt x="565213" y="107196"/>
                  </a:lnTo>
                  <a:close/>
                  <a:moveTo>
                    <a:pt x="658557" y="117365"/>
                  </a:moveTo>
                  <a:cubicBezTo>
                    <a:pt x="652570" y="112102"/>
                    <a:pt x="645690" y="109966"/>
                    <a:pt x="637918" y="110958"/>
                  </a:cubicBezTo>
                  <a:cubicBezTo>
                    <a:pt x="630029" y="111966"/>
                    <a:pt x="623861" y="115752"/>
                    <a:pt x="619414" y="122319"/>
                  </a:cubicBezTo>
                  <a:cubicBezTo>
                    <a:pt x="614967" y="128885"/>
                    <a:pt x="613504" y="138129"/>
                    <a:pt x="615027" y="150050"/>
                  </a:cubicBezTo>
                  <a:cubicBezTo>
                    <a:pt x="616549" y="161971"/>
                    <a:pt x="620289" y="170565"/>
                    <a:pt x="626247" y="175832"/>
                  </a:cubicBezTo>
                  <a:cubicBezTo>
                    <a:pt x="632206" y="181099"/>
                    <a:pt x="639129" y="183229"/>
                    <a:pt x="647018" y="182222"/>
                  </a:cubicBezTo>
                  <a:cubicBezTo>
                    <a:pt x="654849" y="181222"/>
                    <a:pt x="660984" y="177410"/>
                    <a:pt x="665423" y="170784"/>
                  </a:cubicBezTo>
                  <a:cubicBezTo>
                    <a:pt x="669863" y="164160"/>
                    <a:pt x="671303" y="154742"/>
                    <a:pt x="669744" y="142528"/>
                  </a:cubicBezTo>
                  <a:cubicBezTo>
                    <a:pt x="668274" y="131016"/>
                    <a:pt x="664545" y="122629"/>
                    <a:pt x="658557" y="117365"/>
                  </a:cubicBezTo>
                  <a:close/>
                  <a:moveTo>
                    <a:pt x="578328" y="70379"/>
                  </a:moveTo>
                  <a:lnTo>
                    <a:pt x="579733" y="88617"/>
                  </a:lnTo>
                  <a:lnTo>
                    <a:pt x="563875" y="89840"/>
                  </a:lnTo>
                  <a:lnTo>
                    <a:pt x="562469" y="71602"/>
                  </a:lnTo>
                  <a:close/>
                  <a:moveTo>
                    <a:pt x="669237" y="106469"/>
                  </a:moveTo>
                  <a:cubicBezTo>
                    <a:pt x="678431" y="113818"/>
                    <a:pt x="683972" y="124884"/>
                    <a:pt x="685859" y="139668"/>
                  </a:cubicBezTo>
                  <a:cubicBezTo>
                    <a:pt x="687389" y="151648"/>
                    <a:pt x="686795" y="161300"/>
                    <a:pt x="684078" y="168625"/>
                  </a:cubicBezTo>
                  <a:cubicBezTo>
                    <a:pt x="681361" y="175951"/>
                    <a:pt x="676812" y="181951"/>
                    <a:pt x="670431" y="186626"/>
                  </a:cubicBezTo>
                  <a:cubicBezTo>
                    <a:pt x="664049" y="191301"/>
                    <a:pt x="656798" y="194158"/>
                    <a:pt x="648675" y="195195"/>
                  </a:cubicBezTo>
                  <a:cubicBezTo>
                    <a:pt x="635644" y="196859"/>
                    <a:pt x="624577" y="194025"/>
                    <a:pt x="615474" y="186695"/>
                  </a:cubicBezTo>
                  <a:cubicBezTo>
                    <a:pt x="606372" y="179365"/>
                    <a:pt x="600818" y="167840"/>
                    <a:pt x="598810" y="152120"/>
                  </a:cubicBezTo>
                  <a:cubicBezTo>
                    <a:pt x="596610" y="134882"/>
                    <a:pt x="599770" y="121501"/>
                    <a:pt x="608294" y="111980"/>
                  </a:cubicBezTo>
                  <a:cubicBezTo>
                    <a:pt x="615420" y="104062"/>
                    <a:pt x="624738" y="99368"/>
                    <a:pt x="636251" y="97898"/>
                  </a:cubicBezTo>
                  <a:cubicBezTo>
                    <a:pt x="649048" y="96264"/>
                    <a:pt x="660043" y="99120"/>
                    <a:pt x="669237" y="106469"/>
                  </a:cubicBezTo>
                  <a:close/>
                  <a:moveTo>
                    <a:pt x="639884" y="62869"/>
                  </a:moveTo>
                  <a:lnTo>
                    <a:pt x="662741" y="84894"/>
                  </a:lnTo>
                  <a:lnTo>
                    <a:pt x="644858" y="87177"/>
                  </a:lnTo>
                  <a:lnTo>
                    <a:pt x="633313" y="73507"/>
                  </a:lnTo>
                  <a:lnTo>
                    <a:pt x="625311" y="89673"/>
                  </a:lnTo>
                  <a:lnTo>
                    <a:pt x="607255" y="91979"/>
                  </a:lnTo>
                  <a:lnTo>
                    <a:pt x="623054" y="65018"/>
                  </a:lnTo>
                  <a:close/>
                  <a:moveTo>
                    <a:pt x="754872" y="80274"/>
                  </a:moveTo>
                  <a:cubicBezTo>
                    <a:pt x="759924" y="81324"/>
                    <a:pt x="763932" y="83231"/>
                    <a:pt x="766897" y="85996"/>
                  </a:cubicBezTo>
                  <a:cubicBezTo>
                    <a:pt x="769862" y="88761"/>
                    <a:pt x="772257" y="92273"/>
                    <a:pt x="774082" y="96531"/>
                  </a:cubicBezTo>
                  <a:cubicBezTo>
                    <a:pt x="775245" y="99301"/>
                    <a:pt x="776558" y="104295"/>
                    <a:pt x="778022" y="111511"/>
                  </a:cubicBezTo>
                  <a:lnTo>
                    <a:pt x="789488" y="168064"/>
                  </a:lnTo>
                  <a:lnTo>
                    <a:pt x="773900" y="171225"/>
                  </a:lnTo>
                  <a:lnTo>
                    <a:pt x="762556" y="115278"/>
                  </a:lnTo>
                  <a:cubicBezTo>
                    <a:pt x="761268" y="108928"/>
                    <a:pt x="759699" y="104302"/>
                    <a:pt x="757848" y="101401"/>
                  </a:cubicBezTo>
                  <a:cubicBezTo>
                    <a:pt x="755998" y="98500"/>
                    <a:pt x="753339" y="96424"/>
                    <a:pt x="749868" y="95174"/>
                  </a:cubicBezTo>
                  <a:cubicBezTo>
                    <a:pt x="746400" y="93924"/>
                    <a:pt x="742586" y="93721"/>
                    <a:pt x="738429" y="94564"/>
                  </a:cubicBezTo>
                  <a:cubicBezTo>
                    <a:pt x="731790" y="95910"/>
                    <a:pt x="726486" y="99179"/>
                    <a:pt x="722520" y="104371"/>
                  </a:cubicBezTo>
                  <a:cubicBezTo>
                    <a:pt x="718554" y="109563"/>
                    <a:pt x="717764" y="118049"/>
                    <a:pt x="720152" y="129827"/>
                  </a:cubicBezTo>
                  <a:lnTo>
                    <a:pt x="730338" y="180057"/>
                  </a:lnTo>
                  <a:lnTo>
                    <a:pt x="714749" y="183218"/>
                  </a:lnTo>
                  <a:lnTo>
                    <a:pt x="696100" y="91245"/>
                  </a:lnTo>
                  <a:lnTo>
                    <a:pt x="710130" y="88400"/>
                  </a:lnTo>
                  <a:lnTo>
                    <a:pt x="712781" y="101477"/>
                  </a:lnTo>
                  <a:cubicBezTo>
                    <a:pt x="717488" y="90003"/>
                    <a:pt x="726221" y="82973"/>
                    <a:pt x="738981" y="80386"/>
                  </a:cubicBezTo>
                  <a:cubicBezTo>
                    <a:pt x="744523" y="79262"/>
                    <a:pt x="749821" y="79225"/>
                    <a:pt x="754872" y="80274"/>
                  </a:cubicBezTo>
                  <a:close/>
                  <a:moveTo>
                    <a:pt x="652061" y="29867"/>
                  </a:moveTo>
                  <a:lnTo>
                    <a:pt x="634947" y="56996"/>
                  </a:lnTo>
                  <a:lnTo>
                    <a:pt x="622237" y="58619"/>
                  </a:lnTo>
                  <a:lnTo>
                    <a:pt x="630936" y="32565"/>
                  </a:lnTo>
                  <a:close/>
                  <a:moveTo>
                    <a:pt x="840306" y="77022"/>
                  </a:moveTo>
                  <a:cubicBezTo>
                    <a:pt x="833816" y="72797"/>
                    <a:pt x="827112" y="71662"/>
                    <a:pt x="820197" y="73619"/>
                  </a:cubicBezTo>
                  <a:cubicBezTo>
                    <a:pt x="813394" y="75543"/>
                    <a:pt x="808394" y="79941"/>
                    <a:pt x="805195" y="86815"/>
                  </a:cubicBezTo>
                  <a:cubicBezTo>
                    <a:pt x="801997" y="93690"/>
                    <a:pt x="801937" y="102568"/>
                    <a:pt x="805016" y="113452"/>
                  </a:cubicBezTo>
                  <a:cubicBezTo>
                    <a:pt x="808367" y="125300"/>
                    <a:pt x="813165" y="133279"/>
                    <a:pt x="819410" y="137390"/>
                  </a:cubicBezTo>
                  <a:cubicBezTo>
                    <a:pt x="825653" y="141501"/>
                    <a:pt x="832318" y="142554"/>
                    <a:pt x="839404" y="140550"/>
                  </a:cubicBezTo>
                  <a:cubicBezTo>
                    <a:pt x="846433" y="138562"/>
                    <a:pt x="851564" y="134188"/>
                    <a:pt x="854794" y="127427"/>
                  </a:cubicBezTo>
                  <a:cubicBezTo>
                    <a:pt x="858024" y="120666"/>
                    <a:pt x="858003" y="111504"/>
                    <a:pt x="854733" y="99940"/>
                  </a:cubicBezTo>
                  <a:cubicBezTo>
                    <a:pt x="851606" y="88886"/>
                    <a:pt x="846797" y="81247"/>
                    <a:pt x="840306" y="77022"/>
                  </a:cubicBezTo>
                  <a:close/>
                  <a:moveTo>
                    <a:pt x="856559" y="51854"/>
                  </a:moveTo>
                  <a:lnTo>
                    <a:pt x="878638" y="129911"/>
                  </a:lnTo>
                  <a:cubicBezTo>
                    <a:pt x="882615" y="143969"/>
                    <a:pt x="884002" y="154337"/>
                    <a:pt x="882799" y="161014"/>
                  </a:cubicBezTo>
                  <a:cubicBezTo>
                    <a:pt x="881596" y="167691"/>
                    <a:pt x="878371" y="173608"/>
                    <a:pt x="873127" y="178765"/>
                  </a:cubicBezTo>
                  <a:cubicBezTo>
                    <a:pt x="867881" y="183922"/>
                    <a:pt x="860724" y="187784"/>
                    <a:pt x="851654" y="190349"/>
                  </a:cubicBezTo>
                  <a:cubicBezTo>
                    <a:pt x="840883" y="193396"/>
                    <a:pt x="831496" y="193433"/>
                    <a:pt x="823493" y="190462"/>
                  </a:cubicBezTo>
                  <a:cubicBezTo>
                    <a:pt x="815490" y="187492"/>
                    <a:pt x="810223" y="181100"/>
                    <a:pt x="807691" y="171285"/>
                  </a:cubicBezTo>
                  <a:lnTo>
                    <a:pt x="823196" y="169287"/>
                  </a:lnTo>
                  <a:cubicBezTo>
                    <a:pt x="825120" y="173702"/>
                    <a:pt x="827795" y="176558"/>
                    <a:pt x="831222" y="177853"/>
                  </a:cubicBezTo>
                  <a:cubicBezTo>
                    <a:pt x="835822" y="179613"/>
                    <a:pt x="841409" y="179563"/>
                    <a:pt x="847985" y="177703"/>
                  </a:cubicBezTo>
                  <a:cubicBezTo>
                    <a:pt x="855071" y="175699"/>
                    <a:pt x="860140" y="172734"/>
                    <a:pt x="863194" y="168810"/>
                  </a:cubicBezTo>
                  <a:cubicBezTo>
                    <a:pt x="866247" y="164885"/>
                    <a:pt x="867732" y="160180"/>
                    <a:pt x="867649" y="154693"/>
                  </a:cubicBezTo>
                  <a:cubicBezTo>
                    <a:pt x="867561" y="151351"/>
                    <a:pt x="866078" y="144699"/>
                    <a:pt x="863198" y="134738"/>
                  </a:cubicBezTo>
                  <a:cubicBezTo>
                    <a:pt x="858738" y="144510"/>
                    <a:pt x="851520" y="150807"/>
                    <a:pt x="841543" y="153629"/>
                  </a:cubicBezTo>
                  <a:cubicBezTo>
                    <a:pt x="829129" y="157140"/>
                    <a:pt x="818253" y="155380"/>
                    <a:pt x="808917" y="148347"/>
                  </a:cubicBezTo>
                  <a:cubicBezTo>
                    <a:pt x="799581" y="141315"/>
                    <a:pt x="793142" y="131535"/>
                    <a:pt x="789598" y="119007"/>
                  </a:cubicBezTo>
                  <a:cubicBezTo>
                    <a:pt x="787160" y="110391"/>
                    <a:pt x="786470" y="101999"/>
                    <a:pt x="787528" y="93833"/>
                  </a:cubicBezTo>
                  <a:cubicBezTo>
                    <a:pt x="788585" y="85667"/>
                    <a:pt x="791515" y="78762"/>
                    <a:pt x="796316" y="73119"/>
                  </a:cubicBezTo>
                  <a:cubicBezTo>
                    <a:pt x="801117" y="67475"/>
                    <a:pt x="807514" y="63522"/>
                    <a:pt x="815507" y="61261"/>
                  </a:cubicBezTo>
                  <a:cubicBezTo>
                    <a:pt x="826165" y="58247"/>
                    <a:pt x="836170" y="60070"/>
                    <a:pt x="845522" y="66730"/>
                  </a:cubicBezTo>
                  <a:lnTo>
                    <a:pt x="842444" y="5584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37" name="TextBox 36">
              <a:extLst>
                <a:ext uri="{FF2B5EF4-FFF2-40B4-BE49-F238E27FC236}">
                  <a16:creationId xmlns:a16="http://schemas.microsoft.com/office/drawing/2014/main" id="{FDFC272F-5418-4058-ADB9-6F90F33CEBF1}"/>
                </a:ext>
              </a:extLst>
            </p:cNvPr>
            <p:cNvSpPr txBox="1">
              <a:spLocks noChangeAspect="1"/>
            </p:cNvSpPr>
            <p:nvPr>
              <p:custDataLst>
                <p:tags r:id="rId5"/>
              </p:custDataLst>
            </p:nvPr>
          </p:nvSpPr>
          <p:spPr>
            <a:xfrm rot="18759056">
              <a:off x="7579547" y="2439540"/>
              <a:ext cx="1546602" cy="348422"/>
            </a:xfrm>
            <a:custGeom>
              <a:avLst/>
              <a:gdLst/>
              <a:ahLst/>
              <a:cxnLst/>
              <a:rect l="l" t="t" r="r" b="b"/>
              <a:pathLst>
                <a:path w="1546602" h="348422">
                  <a:moveTo>
                    <a:pt x="95574" y="203542"/>
                  </a:moveTo>
                  <a:lnTo>
                    <a:pt x="85045" y="215636"/>
                  </a:lnTo>
                  <a:cubicBezTo>
                    <a:pt x="79773" y="211217"/>
                    <a:pt x="74891" y="208237"/>
                    <a:pt x="70400" y="206696"/>
                  </a:cubicBezTo>
                  <a:cubicBezTo>
                    <a:pt x="65909" y="205154"/>
                    <a:pt x="60803" y="204923"/>
                    <a:pt x="55083" y="206002"/>
                  </a:cubicBezTo>
                  <a:cubicBezTo>
                    <a:pt x="49363" y="207082"/>
                    <a:pt x="43780" y="209431"/>
                    <a:pt x="38335" y="213052"/>
                  </a:cubicBezTo>
                  <a:cubicBezTo>
                    <a:pt x="31810" y="217390"/>
                    <a:pt x="26829" y="222134"/>
                    <a:pt x="23391" y="227284"/>
                  </a:cubicBezTo>
                  <a:cubicBezTo>
                    <a:pt x="19953" y="232435"/>
                    <a:pt x="17851" y="237600"/>
                    <a:pt x="17085" y="242778"/>
                  </a:cubicBezTo>
                  <a:cubicBezTo>
                    <a:pt x="16318" y="247957"/>
                    <a:pt x="16414" y="253022"/>
                    <a:pt x="17372" y="257974"/>
                  </a:cubicBezTo>
                  <a:cubicBezTo>
                    <a:pt x="19060" y="266472"/>
                    <a:pt x="22497" y="274622"/>
                    <a:pt x="27684" y="282422"/>
                  </a:cubicBezTo>
                  <a:cubicBezTo>
                    <a:pt x="34076" y="292037"/>
                    <a:pt x="41081" y="298982"/>
                    <a:pt x="48697" y="303256"/>
                  </a:cubicBezTo>
                  <a:cubicBezTo>
                    <a:pt x="56314" y="307530"/>
                    <a:pt x="64331" y="309134"/>
                    <a:pt x="72746" y="308066"/>
                  </a:cubicBezTo>
                  <a:cubicBezTo>
                    <a:pt x="81163" y="306999"/>
                    <a:pt x="88927" y="304100"/>
                    <a:pt x="96041" y="299371"/>
                  </a:cubicBezTo>
                  <a:cubicBezTo>
                    <a:pt x="102222" y="295261"/>
                    <a:pt x="107465" y="290060"/>
                    <a:pt x="111770" y="283766"/>
                  </a:cubicBezTo>
                  <a:cubicBezTo>
                    <a:pt x="116076" y="277473"/>
                    <a:pt x="118852" y="271967"/>
                    <a:pt x="120100" y="267246"/>
                  </a:cubicBezTo>
                  <a:lnTo>
                    <a:pt x="106744" y="247157"/>
                  </a:lnTo>
                  <a:lnTo>
                    <a:pt x="75027" y="268243"/>
                  </a:lnTo>
                  <a:lnTo>
                    <a:pt x="66613" y="255586"/>
                  </a:lnTo>
                  <a:lnTo>
                    <a:pt x="112262" y="225131"/>
                  </a:lnTo>
                  <a:lnTo>
                    <a:pt x="138876" y="265162"/>
                  </a:lnTo>
                  <a:cubicBezTo>
                    <a:pt x="135579" y="275419"/>
                    <a:pt x="131139" y="284436"/>
                    <a:pt x="125558" y="292215"/>
                  </a:cubicBezTo>
                  <a:cubicBezTo>
                    <a:pt x="119977" y="299993"/>
                    <a:pt x="113261" y="306492"/>
                    <a:pt x="105412" y="311710"/>
                  </a:cubicBezTo>
                  <a:cubicBezTo>
                    <a:pt x="94815" y="318755"/>
                    <a:pt x="83679" y="322887"/>
                    <a:pt x="72003" y="324106"/>
                  </a:cubicBezTo>
                  <a:cubicBezTo>
                    <a:pt x="60327" y="325325"/>
                    <a:pt x="49428" y="323109"/>
                    <a:pt x="39305" y="317459"/>
                  </a:cubicBezTo>
                  <a:cubicBezTo>
                    <a:pt x="29182" y="311810"/>
                    <a:pt x="20598" y="303686"/>
                    <a:pt x="13553" y="293090"/>
                  </a:cubicBezTo>
                  <a:cubicBezTo>
                    <a:pt x="6573" y="282591"/>
                    <a:pt x="2254" y="271332"/>
                    <a:pt x="594" y="259313"/>
                  </a:cubicBezTo>
                  <a:cubicBezTo>
                    <a:pt x="-1066" y="247293"/>
                    <a:pt x="758" y="236336"/>
                    <a:pt x="6064" y="226442"/>
                  </a:cubicBezTo>
                  <a:cubicBezTo>
                    <a:pt x="11371" y="216547"/>
                    <a:pt x="19396" y="208028"/>
                    <a:pt x="30140" y="200885"/>
                  </a:cubicBezTo>
                  <a:cubicBezTo>
                    <a:pt x="37940" y="195699"/>
                    <a:pt x="45832" y="192274"/>
                    <a:pt x="53816" y="190609"/>
                  </a:cubicBezTo>
                  <a:cubicBezTo>
                    <a:pt x="61799" y="188945"/>
                    <a:pt x="69082" y="189179"/>
                    <a:pt x="75664" y="191311"/>
                  </a:cubicBezTo>
                  <a:cubicBezTo>
                    <a:pt x="82246" y="193443"/>
                    <a:pt x="88883" y="197520"/>
                    <a:pt x="95574" y="203542"/>
                  </a:cubicBezTo>
                  <a:close/>
                  <a:moveTo>
                    <a:pt x="138522" y="180937"/>
                  </a:moveTo>
                  <a:lnTo>
                    <a:pt x="183634" y="263227"/>
                  </a:lnTo>
                  <a:lnTo>
                    <a:pt x="169687" y="270874"/>
                  </a:lnTo>
                  <a:lnTo>
                    <a:pt x="124574" y="188583"/>
                  </a:lnTo>
                  <a:close/>
                  <a:moveTo>
                    <a:pt x="121360" y="149632"/>
                  </a:moveTo>
                  <a:lnTo>
                    <a:pt x="130153" y="165672"/>
                  </a:lnTo>
                  <a:lnTo>
                    <a:pt x="116205" y="173318"/>
                  </a:lnTo>
                  <a:lnTo>
                    <a:pt x="107412" y="157278"/>
                  </a:lnTo>
                  <a:close/>
                  <a:moveTo>
                    <a:pt x="235602" y="185666"/>
                  </a:moveTo>
                  <a:cubicBezTo>
                    <a:pt x="231377" y="190253"/>
                    <a:pt x="224389" y="195745"/>
                    <a:pt x="214638" y="202145"/>
                  </a:cubicBezTo>
                  <a:cubicBezTo>
                    <a:pt x="209119" y="205777"/>
                    <a:pt x="205383" y="208702"/>
                    <a:pt x="203431" y="210920"/>
                  </a:cubicBezTo>
                  <a:cubicBezTo>
                    <a:pt x="201478" y="213138"/>
                    <a:pt x="200317" y="215586"/>
                    <a:pt x="199948" y="218265"/>
                  </a:cubicBezTo>
                  <a:cubicBezTo>
                    <a:pt x="199579" y="220944"/>
                    <a:pt x="199982" y="223537"/>
                    <a:pt x="201158" y="226043"/>
                  </a:cubicBezTo>
                  <a:cubicBezTo>
                    <a:pt x="202961" y="229883"/>
                    <a:pt x="205916" y="232400"/>
                    <a:pt x="210024" y="233596"/>
                  </a:cubicBezTo>
                  <a:cubicBezTo>
                    <a:pt x="214132" y="234791"/>
                    <a:pt x="218986" y="234075"/>
                    <a:pt x="224585" y="231447"/>
                  </a:cubicBezTo>
                  <a:cubicBezTo>
                    <a:pt x="230131" y="228843"/>
                    <a:pt x="234495" y="225315"/>
                    <a:pt x="237675" y="220861"/>
                  </a:cubicBezTo>
                  <a:cubicBezTo>
                    <a:pt x="240856" y="216406"/>
                    <a:pt x="242471" y="211597"/>
                    <a:pt x="242519" y="206433"/>
                  </a:cubicBezTo>
                  <a:cubicBezTo>
                    <a:pt x="242539" y="202454"/>
                    <a:pt x="241059" y="197292"/>
                    <a:pt x="238080" y="190945"/>
                  </a:cubicBezTo>
                  <a:close/>
                  <a:moveTo>
                    <a:pt x="237500" y="153732"/>
                  </a:moveTo>
                  <a:cubicBezTo>
                    <a:pt x="239132" y="155960"/>
                    <a:pt x="241449" y="160274"/>
                    <a:pt x="244454" y="166673"/>
                  </a:cubicBezTo>
                  <a:lnTo>
                    <a:pt x="253465" y="185872"/>
                  </a:lnTo>
                  <a:cubicBezTo>
                    <a:pt x="259748" y="199257"/>
                    <a:pt x="264029" y="207579"/>
                    <a:pt x="266307" y="210837"/>
                  </a:cubicBezTo>
                  <a:cubicBezTo>
                    <a:pt x="268585" y="214096"/>
                    <a:pt x="271394" y="216926"/>
                    <a:pt x="274734" y="219328"/>
                  </a:cubicBezTo>
                  <a:lnTo>
                    <a:pt x="259695" y="226387"/>
                  </a:lnTo>
                  <a:cubicBezTo>
                    <a:pt x="256800" y="224101"/>
                    <a:pt x="254201" y="221059"/>
                    <a:pt x="251897" y="217260"/>
                  </a:cubicBezTo>
                  <a:cubicBezTo>
                    <a:pt x="248692" y="224296"/>
                    <a:pt x="245061" y="229905"/>
                    <a:pt x="241004" y="234087"/>
                  </a:cubicBezTo>
                  <a:cubicBezTo>
                    <a:pt x="236947" y="238269"/>
                    <a:pt x="232093" y="241687"/>
                    <a:pt x="226440" y="244340"/>
                  </a:cubicBezTo>
                  <a:cubicBezTo>
                    <a:pt x="217107" y="248721"/>
                    <a:pt x="208865" y="249808"/>
                    <a:pt x="201711" y="247601"/>
                  </a:cubicBezTo>
                  <a:cubicBezTo>
                    <a:pt x="194558" y="245395"/>
                    <a:pt x="189317" y="240745"/>
                    <a:pt x="185988" y="233653"/>
                  </a:cubicBezTo>
                  <a:cubicBezTo>
                    <a:pt x="184035" y="229493"/>
                    <a:pt x="183198" y="225249"/>
                    <a:pt x="183477" y="220921"/>
                  </a:cubicBezTo>
                  <a:cubicBezTo>
                    <a:pt x="183755" y="216593"/>
                    <a:pt x="184940" y="212669"/>
                    <a:pt x="187030" y="209149"/>
                  </a:cubicBezTo>
                  <a:cubicBezTo>
                    <a:pt x="189120" y="205630"/>
                    <a:pt x="191834" y="202436"/>
                    <a:pt x="195173" y="199567"/>
                  </a:cubicBezTo>
                  <a:cubicBezTo>
                    <a:pt x="197649" y="197494"/>
                    <a:pt x="201578" y="194772"/>
                    <a:pt x="206958" y="191400"/>
                  </a:cubicBezTo>
                  <a:cubicBezTo>
                    <a:pt x="217933" y="184556"/>
                    <a:pt x="225716" y="178886"/>
                    <a:pt x="230308" y="174387"/>
                  </a:cubicBezTo>
                  <a:cubicBezTo>
                    <a:pt x="229435" y="172389"/>
                    <a:pt x="228874" y="171123"/>
                    <a:pt x="228623" y="170590"/>
                  </a:cubicBezTo>
                  <a:cubicBezTo>
                    <a:pt x="225869" y="164724"/>
                    <a:pt x="222570" y="161229"/>
                    <a:pt x="218723" y="160106"/>
                  </a:cubicBezTo>
                  <a:cubicBezTo>
                    <a:pt x="213517" y="158580"/>
                    <a:pt x="207287" y="159520"/>
                    <a:pt x="200035" y="162924"/>
                  </a:cubicBezTo>
                  <a:cubicBezTo>
                    <a:pt x="193262" y="166103"/>
                    <a:pt x="188819" y="169637"/>
                    <a:pt x="186707" y="173524"/>
                  </a:cubicBezTo>
                  <a:cubicBezTo>
                    <a:pt x="184594" y="177411"/>
                    <a:pt x="184179" y="182731"/>
                    <a:pt x="185461" y="189484"/>
                  </a:cubicBezTo>
                  <a:lnTo>
                    <a:pt x="170482" y="194172"/>
                  </a:lnTo>
                  <a:cubicBezTo>
                    <a:pt x="168933" y="187546"/>
                    <a:pt x="168755" y="181690"/>
                    <a:pt x="169948" y="176607"/>
                  </a:cubicBezTo>
                  <a:cubicBezTo>
                    <a:pt x="171142" y="171524"/>
                    <a:pt x="174042" y="166681"/>
                    <a:pt x="178650" y="162078"/>
                  </a:cubicBezTo>
                  <a:cubicBezTo>
                    <a:pt x="183257" y="157475"/>
                    <a:pt x="189214" y="153459"/>
                    <a:pt x="196519" y="150029"/>
                  </a:cubicBezTo>
                  <a:cubicBezTo>
                    <a:pt x="203772" y="146625"/>
                    <a:pt x="210066" y="144712"/>
                    <a:pt x="215399" y="144290"/>
                  </a:cubicBezTo>
                  <a:cubicBezTo>
                    <a:pt x="220733" y="143869"/>
                    <a:pt x="225074" y="144451"/>
                    <a:pt x="228421" y="146036"/>
                  </a:cubicBezTo>
                  <a:cubicBezTo>
                    <a:pt x="231768" y="147622"/>
                    <a:pt x="234795" y="150187"/>
                    <a:pt x="237500" y="153732"/>
                  </a:cubicBezTo>
                  <a:close/>
                  <a:moveTo>
                    <a:pt x="266702" y="122644"/>
                  </a:moveTo>
                  <a:lnTo>
                    <a:pt x="301424" y="209830"/>
                  </a:lnTo>
                  <a:lnTo>
                    <a:pt x="286647" y="215715"/>
                  </a:lnTo>
                  <a:lnTo>
                    <a:pt x="251925" y="128529"/>
                  </a:lnTo>
                  <a:close/>
                  <a:moveTo>
                    <a:pt x="253494" y="89478"/>
                  </a:moveTo>
                  <a:lnTo>
                    <a:pt x="260262" y="106471"/>
                  </a:lnTo>
                  <a:lnTo>
                    <a:pt x="245484" y="112356"/>
                  </a:lnTo>
                  <a:lnTo>
                    <a:pt x="238716" y="95362"/>
                  </a:lnTo>
                  <a:close/>
                  <a:moveTo>
                    <a:pt x="395080" y="101380"/>
                  </a:moveTo>
                  <a:cubicBezTo>
                    <a:pt x="388657" y="96983"/>
                    <a:pt x="381965" y="95791"/>
                    <a:pt x="375004" y="97804"/>
                  </a:cubicBezTo>
                  <a:cubicBezTo>
                    <a:pt x="368213" y="99768"/>
                    <a:pt x="363342" y="104182"/>
                    <a:pt x="360390" y="111046"/>
                  </a:cubicBezTo>
                  <a:cubicBezTo>
                    <a:pt x="357439" y="117909"/>
                    <a:pt x="357690" y="127311"/>
                    <a:pt x="361143" y="139252"/>
                  </a:cubicBezTo>
                  <a:cubicBezTo>
                    <a:pt x="364482" y="150797"/>
                    <a:pt x="369411" y="158723"/>
                    <a:pt x="375932" y="163032"/>
                  </a:cubicBezTo>
                  <a:cubicBezTo>
                    <a:pt x="382451" y="167340"/>
                    <a:pt x="389022" y="168536"/>
                    <a:pt x="395643" y="166621"/>
                  </a:cubicBezTo>
                  <a:cubicBezTo>
                    <a:pt x="402321" y="164690"/>
                    <a:pt x="407205" y="160319"/>
                    <a:pt x="410294" y="153507"/>
                  </a:cubicBezTo>
                  <a:cubicBezTo>
                    <a:pt x="413384" y="146696"/>
                    <a:pt x="413308" y="137688"/>
                    <a:pt x="410067" y="126482"/>
                  </a:cubicBezTo>
                  <a:cubicBezTo>
                    <a:pt x="406499" y="114145"/>
                    <a:pt x="401503" y="105778"/>
                    <a:pt x="395080" y="101380"/>
                  </a:cubicBezTo>
                  <a:close/>
                  <a:moveTo>
                    <a:pt x="415772" y="47930"/>
                  </a:moveTo>
                  <a:lnTo>
                    <a:pt x="419013" y="59135"/>
                  </a:lnTo>
                  <a:lnTo>
                    <a:pt x="406705" y="62695"/>
                  </a:lnTo>
                  <a:lnTo>
                    <a:pt x="436633" y="166173"/>
                  </a:lnTo>
                  <a:lnTo>
                    <a:pt x="422456" y="170273"/>
                  </a:lnTo>
                  <a:lnTo>
                    <a:pt x="419166" y="158898"/>
                  </a:lnTo>
                  <a:cubicBezTo>
                    <a:pt x="416037" y="169493"/>
                    <a:pt x="408926" y="176394"/>
                    <a:pt x="397834" y="179602"/>
                  </a:cubicBezTo>
                  <a:cubicBezTo>
                    <a:pt x="390647" y="181681"/>
                    <a:pt x="383467" y="181611"/>
                    <a:pt x="376294" y="179393"/>
                  </a:cubicBezTo>
                  <a:cubicBezTo>
                    <a:pt x="369121" y="177174"/>
                    <a:pt x="362853" y="172993"/>
                    <a:pt x="357488" y="166848"/>
                  </a:cubicBezTo>
                  <a:cubicBezTo>
                    <a:pt x="352123" y="160703"/>
                    <a:pt x="348107" y="153019"/>
                    <a:pt x="345439" y="143794"/>
                  </a:cubicBezTo>
                  <a:cubicBezTo>
                    <a:pt x="342837" y="134796"/>
                    <a:pt x="341975" y="126199"/>
                    <a:pt x="342855" y="118003"/>
                  </a:cubicBezTo>
                  <a:cubicBezTo>
                    <a:pt x="343735" y="109807"/>
                    <a:pt x="346609" y="102889"/>
                    <a:pt x="351479" y="97249"/>
                  </a:cubicBezTo>
                  <a:cubicBezTo>
                    <a:pt x="356348" y="91609"/>
                    <a:pt x="362489" y="87717"/>
                    <a:pt x="369903" y="85573"/>
                  </a:cubicBezTo>
                  <a:cubicBezTo>
                    <a:pt x="375336" y="84002"/>
                    <a:pt x="380506" y="83749"/>
                    <a:pt x="385413" y="84813"/>
                  </a:cubicBezTo>
                  <a:cubicBezTo>
                    <a:pt x="390320" y="85877"/>
                    <a:pt x="394636" y="87864"/>
                    <a:pt x="398360" y="90773"/>
                  </a:cubicBezTo>
                  <a:lnTo>
                    <a:pt x="391510" y="67090"/>
                  </a:lnTo>
                  <a:lnTo>
                    <a:pt x="362139" y="75584"/>
                  </a:lnTo>
                  <a:lnTo>
                    <a:pt x="358898" y="64379"/>
                  </a:lnTo>
                  <a:lnTo>
                    <a:pt x="388269" y="55884"/>
                  </a:lnTo>
                  <a:lnTo>
                    <a:pt x="385446" y="46122"/>
                  </a:lnTo>
                  <a:lnTo>
                    <a:pt x="400641" y="41728"/>
                  </a:lnTo>
                  <a:lnTo>
                    <a:pt x="403464" y="51490"/>
                  </a:lnTo>
                  <a:close/>
                  <a:moveTo>
                    <a:pt x="504071" y="76138"/>
                  </a:moveTo>
                  <a:cubicBezTo>
                    <a:pt x="497695" y="71352"/>
                    <a:pt x="490671" y="69754"/>
                    <a:pt x="482999" y="71343"/>
                  </a:cubicBezTo>
                  <a:cubicBezTo>
                    <a:pt x="475211" y="72957"/>
                    <a:pt x="469354" y="77208"/>
                    <a:pt x="465427" y="84098"/>
                  </a:cubicBezTo>
                  <a:cubicBezTo>
                    <a:pt x="461500" y="90988"/>
                    <a:pt x="460755" y="100317"/>
                    <a:pt x="463192" y="112085"/>
                  </a:cubicBezTo>
                  <a:cubicBezTo>
                    <a:pt x="465630" y="123853"/>
                    <a:pt x="470023" y="132133"/>
                    <a:pt x="476370" y="136924"/>
                  </a:cubicBezTo>
                  <a:cubicBezTo>
                    <a:pt x="482717" y="141716"/>
                    <a:pt x="489784" y="143305"/>
                    <a:pt x="497572" y="141692"/>
                  </a:cubicBezTo>
                  <a:cubicBezTo>
                    <a:pt x="505302" y="140091"/>
                    <a:pt x="511124" y="135816"/>
                    <a:pt x="515040" y="128869"/>
                  </a:cubicBezTo>
                  <a:cubicBezTo>
                    <a:pt x="518955" y="121921"/>
                    <a:pt x="519664" y="112419"/>
                    <a:pt x="517166" y="100363"/>
                  </a:cubicBezTo>
                  <a:cubicBezTo>
                    <a:pt x="514812" y="88999"/>
                    <a:pt x="510447" y="80923"/>
                    <a:pt x="504071" y="76138"/>
                  </a:cubicBezTo>
                  <a:close/>
                  <a:moveTo>
                    <a:pt x="525962" y="77367"/>
                  </a:moveTo>
                  <a:cubicBezTo>
                    <a:pt x="529151" y="82670"/>
                    <a:pt x="531501" y="88970"/>
                    <a:pt x="533013" y="96268"/>
                  </a:cubicBezTo>
                  <a:cubicBezTo>
                    <a:pt x="535462" y="108094"/>
                    <a:pt x="535615" y="117763"/>
                    <a:pt x="533472" y="125276"/>
                  </a:cubicBezTo>
                  <a:cubicBezTo>
                    <a:pt x="531328" y="132789"/>
                    <a:pt x="527256" y="139123"/>
                    <a:pt x="521254" y="144276"/>
                  </a:cubicBezTo>
                  <a:cubicBezTo>
                    <a:pt x="515253" y="149430"/>
                    <a:pt x="508243" y="152837"/>
                    <a:pt x="500225" y="154498"/>
                  </a:cubicBezTo>
                  <a:cubicBezTo>
                    <a:pt x="487360" y="157163"/>
                    <a:pt x="476108" y="155193"/>
                    <a:pt x="466468" y="148587"/>
                  </a:cubicBezTo>
                  <a:cubicBezTo>
                    <a:pt x="456826" y="141980"/>
                    <a:pt x="450399" y="130919"/>
                    <a:pt x="447184" y="115401"/>
                  </a:cubicBezTo>
                  <a:cubicBezTo>
                    <a:pt x="443659" y="98383"/>
                    <a:pt x="445779" y="84799"/>
                    <a:pt x="453542" y="74648"/>
                  </a:cubicBezTo>
                  <a:cubicBezTo>
                    <a:pt x="460035" y="66204"/>
                    <a:pt x="468964" y="60805"/>
                    <a:pt x="480328" y="58450"/>
                  </a:cubicBezTo>
                  <a:cubicBezTo>
                    <a:pt x="492961" y="55834"/>
                    <a:pt x="504145" y="57833"/>
                    <a:pt x="513878" y="64450"/>
                  </a:cubicBezTo>
                  <a:cubicBezTo>
                    <a:pt x="518745" y="67759"/>
                    <a:pt x="522772" y="72064"/>
                    <a:pt x="525962" y="77367"/>
                  </a:cubicBezTo>
                  <a:close/>
                  <a:moveTo>
                    <a:pt x="610618" y="145677"/>
                  </a:moveTo>
                  <a:lnTo>
                    <a:pt x="612960" y="163640"/>
                  </a:lnTo>
                  <a:lnTo>
                    <a:pt x="594997" y="165982"/>
                  </a:lnTo>
                  <a:lnTo>
                    <a:pt x="592655" y="148019"/>
                  </a:lnTo>
                  <a:close/>
                  <a:moveTo>
                    <a:pt x="616303" y="86744"/>
                  </a:moveTo>
                  <a:cubicBezTo>
                    <a:pt x="610882" y="89827"/>
                    <a:pt x="602554" y="92933"/>
                    <a:pt x="591318" y="96061"/>
                  </a:cubicBezTo>
                  <a:cubicBezTo>
                    <a:pt x="584955" y="97841"/>
                    <a:pt x="580507" y="99491"/>
                    <a:pt x="577972" y="101009"/>
                  </a:cubicBezTo>
                  <a:cubicBezTo>
                    <a:pt x="575437" y="102528"/>
                    <a:pt x="573586" y="104507"/>
                    <a:pt x="572419" y="106947"/>
                  </a:cubicBezTo>
                  <a:cubicBezTo>
                    <a:pt x="571251" y="109386"/>
                    <a:pt x="570847" y="111978"/>
                    <a:pt x="571205" y="114724"/>
                  </a:cubicBezTo>
                  <a:cubicBezTo>
                    <a:pt x="571753" y="118930"/>
                    <a:pt x="573802" y="122227"/>
                    <a:pt x="577351" y="124616"/>
                  </a:cubicBezTo>
                  <a:cubicBezTo>
                    <a:pt x="580900" y="127005"/>
                    <a:pt x="585742" y="127800"/>
                    <a:pt x="591876" y="127000"/>
                  </a:cubicBezTo>
                  <a:cubicBezTo>
                    <a:pt x="597951" y="126208"/>
                    <a:pt x="603181" y="124175"/>
                    <a:pt x="607566" y="120900"/>
                  </a:cubicBezTo>
                  <a:cubicBezTo>
                    <a:pt x="611952" y="117625"/>
                    <a:pt x="614954" y="113536"/>
                    <a:pt x="616572" y="108631"/>
                  </a:cubicBezTo>
                  <a:cubicBezTo>
                    <a:pt x="617801" y="104847"/>
                    <a:pt x="617963" y="99479"/>
                    <a:pt x="617057" y="92528"/>
                  </a:cubicBezTo>
                  <a:close/>
                  <a:moveTo>
                    <a:pt x="621523" y="46809"/>
                  </a:moveTo>
                  <a:cubicBezTo>
                    <a:pt x="624229" y="49337"/>
                    <a:pt x="626331" y="52702"/>
                    <a:pt x="627829" y="56903"/>
                  </a:cubicBezTo>
                  <a:cubicBezTo>
                    <a:pt x="628705" y="59522"/>
                    <a:pt x="629600" y="64336"/>
                    <a:pt x="630514" y="71346"/>
                  </a:cubicBezTo>
                  <a:lnTo>
                    <a:pt x="633256" y="92376"/>
                  </a:lnTo>
                  <a:cubicBezTo>
                    <a:pt x="635167" y="107039"/>
                    <a:pt x="636712" y="116269"/>
                    <a:pt x="637890" y="120066"/>
                  </a:cubicBezTo>
                  <a:cubicBezTo>
                    <a:pt x="639068" y="123863"/>
                    <a:pt x="640883" y="127414"/>
                    <a:pt x="643334" y="130718"/>
                  </a:cubicBezTo>
                  <a:lnTo>
                    <a:pt x="626860" y="132866"/>
                  </a:lnTo>
                  <a:cubicBezTo>
                    <a:pt x="624798" y="129808"/>
                    <a:pt x="623248" y="126118"/>
                    <a:pt x="622209" y="121798"/>
                  </a:cubicBezTo>
                  <a:cubicBezTo>
                    <a:pt x="617015" y="127525"/>
                    <a:pt x="611849" y="131763"/>
                    <a:pt x="606712" y="134512"/>
                  </a:cubicBezTo>
                  <a:cubicBezTo>
                    <a:pt x="601575" y="137261"/>
                    <a:pt x="595910" y="139039"/>
                    <a:pt x="589718" y="139847"/>
                  </a:cubicBezTo>
                  <a:cubicBezTo>
                    <a:pt x="579496" y="141179"/>
                    <a:pt x="571313" y="139706"/>
                    <a:pt x="565171" y="135428"/>
                  </a:cubicBezTo>
                  <a:cubicBezTo>
                    <a:pt x="559028" y="131149"/>
                    <a:pt x="555451" y="125125"/>
                    <a:pt x="554438" y="117355"/>
                  </a:cubicBezTo>
                  <a:cubicBezTo>
                    <a:pt x="553844" y="112799"/>
                    <a:pt x="554338" y="108501"/>
                    <a:pt x="555921" y="104463"/>
                  </a:cubicBezTo>
                  <a:cubicBezTo>
                    <a:pt x="557503" y="100425"/>
                    <a:pt x="559825" y="97048"/>
                    <a:pt x="562887" y="94332"/>
                  </a:cubicBezTo>
                  <a:cubicBezTo>
                    <a:pt x="565949" y="91616"/>
                    <a:pt x="569507" y="89399"/>
                    <a:pt x="573561" y="87682"/>
                  </a:cubicBezTo>
                  <a:cubicBezTo>
                    <a:pt x="576550" y="86461"/>
                    <a:pt x="581121" y="85063"/>
                    <a:pt x="587272" y="83488"/>
                  </a:cubicBezTo>
                  <a:cubicBezTo>
                    <a:pt x="599809" y="80309"/>
                    <a:pt x="608949" y="77276"/>
                    <a:pt x="614692" y="74389"/>
                  </a:cubicBezTo>
                  <a:cubicBezTo>
                    <a:pt x="614469" y="72220"/>
                    <a:pt x="614319" y="70843"/>
                    <a:pt x="614243" y="70259"/>
                  </a:cubicBezTo>
                  <a:cubicBezTo>
                    <a:pt x="613405" y="63834"/>
                    <a:pt x="611325" y="59500"/>
                    <a:pt x="608003" y="57260"/>
                  </a:cubicBezTo>
                  <a:cubicBezTo>
                    <a:pt x="603508" y="54222"/>
                    <a:pt x="597288" y="53221"/>
                    <a:pt x="589343" y="54257"/>
                  </a:cubicBezTo>
                  <a:cubicBezTo>
                    <a:pt x="581924" y="55224"/>
                    <a:pt x="576617" y="57238"/>
                    <a:pt x="573422" y="60298"/>
                  </a:cubicBezTo>
                  <a:cubicBezTo>
                    <a:pt x="570226" y="63358"/>
                    <a:pt x="568212" y="68299"/>
                    <a:pt x="567378" y="75121"/>
                  </a:cubicBezTo>
                  <a:lnTo>
                    <a:pt x="551682" y="75029"/>
                  </a:lnTo>
                  <a:cubicBezTo>
                    <a:pt x="552224" y="68245"/>
                    <a:pt x="553836" y="62613"/>
                    <a:pt x="556520" y="58135"/>
                  </a:cubicBezTo>
                  <a:cubicBezTo>
                    <a:pt x="559203" y="53656"/>
                    <a:pt x="563440" y="49925"/>
                    <a:pt x="569230" y="46943"/>
                  </a:cubicBezTo>
                  <a:cubicBezTo>
                    <a:pt x="575020" y="43960"/>
                    <a:pt x="581916" y="41947"/>
                    <a:pt x="589919" y="40904"/>
                  </a:cubicBezTo>
                  <a:cubicBezTo>
                    <a:pt x="597864" y="39867"/>
                    <a:pt x="604441" y="39961"/>
                    <a:pt x="609650" y="41183"/>
                  </a:cubicBezTo>
                  <a:cubicBezTo>
                    <a:pt x="614859" y="42405"/>
                    <a:pt x="618816" y="44280"/>
                    <a:pt x="621523" y="46809"/>
                  </a:cubicBezTo>
                  <a:close/>
                  <a:moveTo>
                    <a:pt x="720730" y="41922"/>
                  </a:moveTo>
                  <a:cubicBezTo>
                    <a:pt x="723271" y="45081"/>
                    <a:pt x="725141" y="48898"/>
                    <a:pt x="726341" y="53373"/>
                  </a:cubicBezTo>
                  <a:cubicBezTo>
                    <a:pt x="727097" y="56280"/>
                    <a:pt x="727685" y="61410"/>
                    <a:pt x="728105" y="68762"/>
                  </a:cubicBezTo>
                  <a:lnTo>
                    <a:pt x="731396" y="126371"/>
                  </a:lnTo>
                  <a:lnTo>
                    <a:pt x="715516" y="127278"/>
                  </a:lnTo>
                  <a:lnTo>
                    <a:pt x="712260" y="70286"/>
                  </a:lnTo>
                  <a:cubicBezTo>
                    <a:pt x="711891" y="63817"/>
                    <a:pt x="710997" y="59014"/>
                    <a:pt x="709579" y="55880"/>
                  </a:cubicBezTo>
                  <a:cubicBezTo>
                    <a:pt x="708160" y="52745"/>
                    <a:pt x="705824" y="50312"/>
                    <a:pt x="702567" y="48580"/>
                  </a:cubicBezTo>
                  <a:cubicBezTo>
                    <a:pt x="699312" y="46848"/>
                    <a:pt x="695566" y="46103"/>
                    <a:pt x="691332" y="46345"/>
                  </a:cubicBezTo>
                  <a:cubicBezTo>
                    <a:pt x="684568" y="46731"/>
                    <a:pt x="678853" y="49211"/>
                    <a:pt x="674187" y="53785"/>
                  </a:cubicBezTo>
                  <a:cubicBezTo>
                    <a:pt x="669521" y="58359"/>
                    <a:pt x="667531" y="66646"/>
                    <a:pt x="668217" y="78644"/>
                  </a:cubicBezTo>
                  <a:lnTo>
                    <a:pt x="671140" y="129813"/>
                  </a:lnTo>
                  <a:lnTo>
                    <a:pt x="655260" y="130721"/>
                  </a:lnTo>
                  <a:lnTo>
                    <a:pt x="649907" y="37028"/>
                  </a:lnTo>
                  <a:lnTo>
                    <a:pt x="664200" y="36211"/>
                  </a:lnTo>
                  <a:lnTo>
                    <a:pt x="664961" y="49533"/>
                  </a:lnTo>
                  <a:cubicBezTo>
                    <a:pt x="671254" y="38847"/>
                    <a:pt x="680900" y="33133"/>
                    <a:pt x="693898" y="32391"/>
                  </a:cubicBezTo>
                  <a:cubicBezTo>
                    <a:pt x="699544" y="32068"/>
                    <a:pt x="704793" y="32786"/>
                    <a:pt x="709643" y="34545"/>
                  </a:cubicBezTo>
                  <a:cubicBezTo>
                    <a:pt x="714494" y="36303"/>
                    <a:pt x="718189" y="38762"/>
                    <a:pt x="720730" y="41922"/>
                  </a:cubicBezTo>
                  <a:close/>
                  <a:moveTo>
                    <a:pt x="818546" y="1490"/>
                  </a:moveTo>
                  <a:lnTo>
                    <a:pt x="817496" y="34258"/>
                  </a:lnTo>
                  <a:lnTo>
                    <a:pt x="833482" y="34770"/>
                  </a:lnTo>
                  <a:lnTo>
                    <a:pt x="833085" y="47135"/>
                  </a:lnTo>
                  <a:lnTo>
                    <a:pt x="817100" y="46623"/>
                  </a:lnTo>
                  <a:lnTo>
                    <a:pt x="815342" y="101470"/>
                  </a:lnTo>
                  <a:cubicBezTo>
                    <a:pt x="815196" y="106004"/>
                    <a:pt x="815383" y="108928"/>
                    <a:pt x="815901" y="110241"/>
                  </a:cubicBezTo>
                  <a:cubicBezTo>
                    <a:pt x="816418" y="111554"/>
                    <a:pt x="817298" y="112614"/>
                    <a:pt x="818539" y="113420"/>
                  </a:cubicBezTo>
                  <a:cubicBezTo>
                    <a:pt x="819781" y="114226"/>
                    <a:pt x="821579" y="114667"/>
                    <a:pt x="823934" y="114742"/>
                  </a:cubicBezTo>
                  <a:cubicBezTo>
                    <a:pt x="825701" y="114799"/>
                    <a:pt x="828033" y="114667"/>
                    <a:pt x="830931" y="114347"/>
                  </a:cubicBezTo>
                  <a:lnTo>
                    <a:pt x="832778" y="128464"/>
                  </a:lnTo>
                  <a:cubicBezTo>
                    <a:pt x="828273" y="129263"/>
                    <a:pt x="824254" y="129606"/>
                    <a:pt x="820721" y="129492"/>
                  </a:cubicBezTo>
                  <a:cubicBezTo>
                    <a:pt x="814951" y="129307"/>
                    <a:pt x="810505" y="128251"/>
                    <a:pt x="807384" y="126324"/>
                  </a:cubicBezTo>
                  <a:cubicBezTo>
                    <a:pt x="804263" y="124397"/>
                    <a:pt x="802102" y="121926"/>
                    <a:pt x="800902" y="118911"/>
                  </a:cubicBezTo>
                  <a:cubicBezTo>
                    <a:pt x="799702" y="115896"/>
                    <a:pt x="799255" y="109619"/>
                    <a:pt x="799560" y="100081"/>
                  </a:cubicBezTo>
                  <a:lnTo>
                    <a:pt x="801290" y="46116"/>
                  </a:lnTo>
                  <a:lnTo>
                    <a:pt x="789632" y="45743"/>
                  </a:lnTo>
                  <a:lnTo>
                    <a:pt x="790028" y="33377"/>
                  </a:lnTo>
                  <a:lnTo>
                    <a:pt x="801686" y="33751"/>
                  </a:lnTo>
                  <a:lnTo>
                    <a:pt x="802431" y="10522"/>
                  </a:lnTo>
                  <a:close/>
                  <a:moveTo>
                    <a:pt x="911444" y="42877"/>
                  </a:moveTo>
                  <a:cubicBezTo>
                    <a:pt x="916316" y="46046"/>
                    <a:pt x="919645" y="50132"/>
                    <a:pt x="921432" y="55134"/>
                  </a:cubicBezTo>
                  <a:cubicBezTo>
                    <a:pt x="923218" y="60137"/>
                    <a:pt x="923718" y="67216"/>
                    <a:pt x="922930" y="76372"/>
                  </a:cubicBezTo>
                  <a:lnTo>
                    <a:pt x="917829" y="135624"/>
                  </a:lnTo>
                  <a:lnTo>
                    <a:pt x="901982" y="134260"/>
                  </a:lnTo>
                  <a:lnTo>
                    <a:pt x="907082" y="75008"/>
                  </a:lnTo>
                  <a:cubicBezTo>
                    <a:pt x="907764" y="67085"/>
                    <a:pt x="906544" y="61170"/>
                    <a:pt x="903421" y="57264"/>
                  </a:cubicBezTo>
                  <a:cubicBezTo>
                    <a:pt x="900298" y="53359"/>
                    <a:pt x="895596" y="51136"/>
                    <a:pt x="889316" y="50596"/>
                  </a:cubicBezTo>
                  <a:cubicBezTo>
                    <a:pt x="884621" y="50192"/>
                    <a:pt x="880099" y="51029"/>
                    <a:pt x="875752" y="53109"/>
                  </a:cubicBezTo>
                  <a:cubicBezTo>
                    <a:pt x="871404" y="55189"/>
                    <a:pt x="868170" y="58236"/>
                    <a:pt x="866051" y="62252"/>
                  </a:cubicBezTo>
                  <a:cubicBezTo>
                    <a:pt x="863931" y="66268"/>
                    <a:pt x="862556" y="71944"/>
                    <a:pt x="861924" y="79281"/>
                  </a:cubicBezTo>
                  <a:lnTo>
                    <a:pt x="857521" y="130432"/>
                  </a:lnTo>
                  <a:lnTo>
                    <a:pt x="841674" y="129069"/>
                  </a:lnTo>
                  <a:lnTo>
                    <a:pt x="852784" y="0"/>
                  </a:lnTo>
                  <a:lnTo>
                    <a:pt x="868631" y="1364"/>
                  </a:lnTo>
                  <a:lnTo>
                    <a:pt x="864645" y="47674"/>
                  </a:lnTo>
                  <a:cubicBezTo>
                    <a:pt x="872778" y="39741"/>
                    <a:pt x="882479" y="36260"/>
                    <a:pt x="893749" y="37230"/>
                  </a:cubicBezTo>
                  <a:cubicBezTo>
                    <a:pt x="900674" y="37826"/>
                    <a:pt x="906573" y="39709"/>
                    <a:pt x="911444" y="42877"/>
                  </a:cubicBezTo>
                  <a:close/>
                  <a:moveTo>
                    <a:pt x="969077" y="48486"/>
                  </a:moveTo>
                  <a:lnTo>
                    <a:pt x="955917" y="141404"/>
                  </a:lnTo>
                  <a:lnTo>
                    <a:pt x="940168" y="139174"/>
                  </a:lnTo>
                  <a:lnTo>
                    <a:pt x="953328" y="46256"/>
                  </a:lnTo>
                  <a:close/>
                  <a:moveTo>
                    <a:pt x="989932" y="14670"/>
                  </a:moveTo>
                  <a:lnTo>
                    <a:pt x="967213" y="36442"/>
                  </a:lnTo>
                  <a:lnTo>
                    <a:pt x="954177" y="34595"/>
                  </a:lnTo>
                  <a:lnTo>
                    <a:pt x="969283" y="11745"/>
                  </a:lnTo>
                  <a:close/>
                  <a:moveTo>
                    <a:pt x="1068127" y="72147"/>
                  </a:moveTo>
                  <a:cubicBezTo>
                    <a:pt x="1073497" y="78449"/>
                    <a:pt x="1076169" y="86430"/>
                    <a:pt x="1076141" y="96088"/>
                  </a:cubicBezTo>
                  <a:lnTo>
                    <a:pt x="1060507" y="95463"/>
                  </a:lnTo>
                  <a:cubicBezTo>
                    <a:pt x="1060270" y="88994"/>
                    <a:pt x="1058622" y="83839"/>
                    <a:pt x="1055561" y="79999"/>
                  </a:cubicBezTo>
                  <a:cubicBezTo>
                    <a:pt x="1052500" y="76160"/>
                    <a:pt x="1048368" y="73731"/>
                    <a:pt x="1043164" y="72714"/>
                  </a:cubicBezTo>
                  <a:cubicBezTo>
                    <a:pt x="1035301" y="71176"/>
                    <a:pt x="1028362" y="72746"/>
                    <a:pt x="1022345" y="77422"/>
                  </a:cubicBezTo>
                  <a:cubicBezTo>
                    <a:pt x="1016329" y="82099"/>
                    <a:pt x="1012128" y="90537"/>
                    <a:pt x="1009743" y="102736"/>
                  </a:cubicBezTo>
                  <a:cubicBezTo>
                    <a:pt x="1007324" y="115109"/>
                    <a:pt x="1007937" y="124562"/>
                    <a:pt x="1011581" y="131098"/>
                  </a:cubicBezTo>
                  <a:cubicBezTo>
                    <a:pt x="1015226" y="137633"/>
                    <a:pt x="1020864" y="141646"/>
                    <a:pt x="1028496" y="143139"/>
                  </a:cubicBezTo>
                  <a:cubicBezTo>
                    <a:pt x="1034624" y="144336"/>
                    <a:pt x="1040109" y="143458"/>
                    <a:pt x="1044948" y="140502"/>
                  </a:cubicBezTo>
                  <a:cubicBezTo>
                    <a:pt x="1049788" y="137547"/>
                    <a:pt x="1053519" y="132273"/>
                    <a:pt x="1056144" y="124683"/>
                  </a:cubicBezTo>
                  <a:lnTo>
                    <a:pt x="1071105" y="129679"/>
                  </a:lnTo>
                  <a:cubicBezTo>
                    <a:pt x="1067360" y="139932"/>
                    <a:pt x="1061447" y="147374"/>
                    <a:pt x="1053368" y="152008"/>
                  </a:cubicBezTo>
                  <a:cubicBezTo>
                    <a:pt x="1045289" y="156641"/>
                    <a:pt x="1036220" y="157974"/>
                    <a:pt x="1026160" y="156007"/>
                  </a:cubicBezTo>
                  <a:cubicBezTo>
                    <a:pt x="1013556" y="153543"/>
                    <a:pt x="1004229" y="147443"/>
                    <a:pt x="998179" y="137706"/>
                  </a:cubicBezTo>
                  <a:cubicBezTo>
                    <a:pt x="992129" y="127970"/>
                    <a:pt x="990608" y="115412"/>
                    <a:pt x="993614" y="100032"/>
                  </a:cubicBezTo>
                  <a:cubicBezTo>
                    <a:pt x="995558" y="90088"/>
                    <a:pt x="998907" y="81709"/>
                    <a:pt x="1003661" y="74895"/>
                  </a:cubicBezTo>
                  <a:cubicBezTo>
                    <a:pt x="1008415" y="68081"/>
                    <a:pt x="1014524" y="63468"/>
                    <a:pt x="1021988" y="61055"/>
                  </a:cubicBezTo>
                  <a:cubicBezTo>
                    <a:pt x="1029453" y="58643"/>
                    <a:pt x="1037146" y="58211"/>
                    <a:pt x="1045067" y="59760"/>
                  </a:cubicBezTo>
                  <a:cubicBezTo>
                    <a:pt x="1055069" y="61715"/>
                    <a:pt x="1062755" y="65844"/>
                    <a:pt x="1068127" y="72147"/>
                  </a:cubicBezTo>
                  <a:close/>
                  <a:moveTo>
                    <a:pt x="1129788" y="45379"/>
                  </a:moveTo>
                  <a:lnTo>
                    <a:pt x="1117556" y="90222"/>
                  </a:lnTo>
                  <a:cubicBezTo>
                    <a:pt x="1126981" y="83877"/>
                    <a:pt x="1137150" y="82193"/>
                    <a:pt x="1148061" y="85169"/>
                  </a:cubicBezTo>
                  <a:cubicBezTo>
                    <a:pt x="1154768" y="86999"/>
                    <a:pt x="1160233" y="89909"/>
                    <a:pt x="1164457" y="93900"/>
                  </a:cubicBezTo>
                  <a:cubicBezTo>
                    <a:pt x="1168681" y="97892"/>
                    <a:pt x="1171223" y="102509"/>
                    <a:pt x="1172083" y="107751"/>
                  </a:cubicBezTo>
                  <a:cubicBezTo>
                    <a:pt x="1172943" y="112992"/>
                    <a:pt x="1172164" y="120046"/>
                    <a:pt x="1169746" y="128913"/>
                  </a:cubicBezTo>
                  <a:lnTo>
                    <a:pt x="1154097" y="186287"/>
                  </a:lnTo>
                  <a:lnTo>
                    <a:pt x="1138751" y="182101"/>
                  </a:lnTo>
                  <a:lnTo>
                    <a:pt x="1154400" y="124726"/>
                  </a:lnTo>
                  <a:cubicBezTo>
                    <a:pt x="1156493" y="117054"/>
                    <a:pt x="1156354" y="111017"/>
                    <a:pt x="1153982" y="106615"/>
                  </a:cubicBezTo>
                  <a:cubicBezTo>
                    <a:pt x="1151611" y="102212"/>
                    <a:pt x="1147385" y="99182"/>
                    <a:pt x="1141303" y="97523"/>
                  </a:cubicBezTo>
                  <a:cubicBezTo>
                    <a:pt x="1136757" y="96283"/>
                    <a:pt x="1132157" y="96295"/>
                    <a:pt x="1127508" y="97562"/>
                  </a:cubicBezTo>
                  <a:cubicBezTo>
                    <a:pt x="1122857" y="98827"/>
                    <a:pt x="1119130" y="101245"/>
                    <a:pt x="1116323" y="104815"/>
                  </a:cubicBezTo>
                  <a:cubicBezTo>
                    <a:pt x="1113518" y="108386"/>
                    <a:pt x="1111146" y="113723"/>
                    <a:pt x="1109208" y="120827"/>
                  </a:cubicBezTo>
                  <a:lnTo>
                    <a:pt x="1095698" y="170359"/>
                  </a:lnTo>
                  <a:lnTo>
                    <a:pt x="1080353" y="166173"/>
                  </a:lnTo>
                  <a:lnTo>
                    <a:pt x="1114442" y="41193"/>
                  </a:lnTo>
                  <a:close/>
                  <a:moveTo>
                    <a:pt x="1294452" y="140815"/>
                  </a:moveTo>
                  <a:cubicBezTo>
                    <a:pt x="1298073" y="144489"/>
                    <a:pt x="1300351" y="148299"/>
                    <a:pt x="1301285" y="152244"/>
                  </a:cubicBezTo>
                  <a:cubicBezTo>
                    <a:pt x="1302220" y="156189"/>
                    <a:pt x="1302265" y="160440"/>
                    <a:pt x="1301423" y="164996"/>
                  </a:cubicBezTo>
                  <a:cubicBezTo>
                    <a:pt x="1300854" y="167945"/>
                    <a:pt x="1299178" y="172829"/>
                    <a:pt x="1296393" y="179645"/>
                  </a:cubicBezTo>
                  <a:lnTo>
                    <a:pt x="1274575" y="233065"/>
                  </a:lnTo>
                  <a:lnTo>
                    <a:pt x="1259849" y="227051"/>
                  </a:lnTo>
                  <a:lnTo>
                    <a:pt x="1281434" y="174204"/>
                  </a:lnTo>
                  <a:cubicBezTo>
                    <a:pt x="1283885" y="168205"/>
                    <a:pt x="1285144" y="163485"/>
                    <a:pt x="1285213" y="160045"/>
                  </a:cubicBezTo>
                  <a:cubicBezTo>
                    <a:pt x="1285282" y="156605"/>
                    <a:pt x="1284219" y="153403"/>
                    <a:pt x="1282025" y="150439"/>
                  </a:cubicBezTo>
                  <a:cubicBezTo>
                    <a:pt x="1279832" y="147475"/>
                    <a:pt x="1276771" y="145191"/>
                    <a:pt x="1272844" y="143587"/>
                  </a:cubicBezTo>
                  <a:cubicBezTo>
                    <a:pt x="1266573" y="141025"/>
                    <a:pt x="1260347" y="140805"/>
                    <a:pt x="1254167" y="142926"/>
                  </a:cubicBezTo>
                  <a:cubicBezTo>
                    <a:pt x="1247987" y="145048"/>
                    <a:pt x="1242624" y="151671"/>
                    <a:pt x="1238080" y="162796"/>
                  </a:cubicBezTo>
                  <a:lnTo>
                    <a:pt x="1218701" y="210244"/>
                  </a:lnTo>
                  <a:lnTo>
                    <a:pt x="1203976" y="204229"/>
                  </a:lnTo>
                  <a:lnTo>
                    <a:pt x="1239461" y="117352"/>
                  </a:lnTo>
                  <a:lnTo>
                    <a:pt x="1252713" y="122765"/>
                  </a:lnTo>
                  <a:lnTo>
                    <a:pt x="1247668" y="135117"/>
                  </a:lnTo>
                  <a:cubicBezTo>
                    <a:pt x="1257946" y="128179"/>
                    <a:pt x="1269113" y="127172"/>
                    <a:pt x="1281166" y="132095"/>
                  </a:cubicBezTo>
                  <a:cubicBezTo>
                    <a:pt x="1286401" y="134233"/>
                    <a:pt x="1290830" y="137140"/>
                    <a:pt x="1294452" y="140815"/>
                  </a:cubicBezTo>
                  <a:close/>
                  <a:moveTo>
                    <a:pt x="1358931" y="182473"/>
                  </a:moveTo>
                  <a:cubicBezTo>
                    <a:pt x="1352642" y="179244"/>
                    <a:pt x="1345985" y="179053"/>
                    <a:pt x="1338959" y="181902"/>
                  </a:cubicBezTo>
                  <a:cubicBezTo>
                    <a:pt x="1331933" y="184750"/>
                    <a:pt x="1325836" y="191205"/>
                    <a:pt x="1320668" y="201266"/>
                  </a:cubicBezTo>
                  <a:cubicBezTo>
                    <a:pt x="1315043" y="212219"/>
                    <a:pt x="1313113" y="221327"/>
                    <a:pt x="1314879" y="228592"/>
                  </a:cubicBezTo>
                  <a:cubicBezTo>
                    <a:pt x="1316645" y="235856"/>
                    <a:pt x="1320803" y="241171"/>
                    <a:pt x="1327353" y="244536"/>
                  </a:cubicBezTo>
                  <a:cubicBezTo>
                    <a:pt x="1333851" y="247873"/>
                    <a:pt x="1340587" y="248170"/>
                    <a:pt x="1347559" y="245426"/>
                  </a:cubicBezTo>
                  <a:cubicBezTo>
                    <a:pt x="1354531" y="242682"/>
                    <a:pt x="1360762" y="235965"/>
                    <a:pt x="1366252" y="225275"/>
                  </a:cubicBezTo>
                  <a:cubicBezTo>
                    <a:pt x="1371501" y="215056"/>
                    <a:pt x="1373191" y="206189"/>
                    <a:pt x="1371323" y="198673"/>
                  </a:cubicBezTo>
                  <a:cubicBezTo>
                    <a:pt x="1369455" y="191157"/>
                    <a:pt x="1365324" y="185757"/>
                    <a:pt x="1358931" y="182473"/>
                  </a:cubicBezTo>
                  <a:close/>
                  <a:moveTo>
                    <a:pt x="1400371" y="191339"/>
                  </a:moveTo>
                  <a:lnTo>
                    <a:pt x="1363310" y="263499"/>
                  </a:lnTo>
                  <a:cubicBezTo>
                    <a:pt x="1356635" y="276495"/>
                    <a:pt x="1350582" y="285026"/>
                    <a:pt x="1345150" y="289090"/>
                  </a:cubicBezTo>
                  <a:cubicBezTo>
                    <a:pt x="1339717" y="293154"/>
                    <a:pt x="1333325" y="295286"/>
                    <a:pt x="1325972" y="295482"/>
                  </a:cubicBezTo>
                  <a:cubicBezTo>
                    <a:pt x="1318619" y="295680"/>
                    <a:pt x="1310750" y="293625"/>
                    <a:pt x="1302366" y="289319"/>
                  </a:cubicBezTo>
                  <a:cubicBezTo>
                    <a:pt x="1292409" y="284205"/>
                    <a:pt x="1285515" y="277834"/>
                    <a:pt x="1281686" y="270204"/>
                  </a:cubicBezTo>
                  <a:cubicBezTo>
                    <a:pt x="1277855" y="262574"/>
                    <a:pt x="1278360" y="254307"/>
                    <a:pt x="1283199" y="245402"/>
                  </a:cubicBezTo>
                  <a:lnTo>
                    <a:pt x="1295905" y="254510"/>
                  </a:lnTo>
                  <a:cubicBezTo>
                    <a:pt x="1294301" y="259051"/>
                    <a:pt x="1294312" y="262963"/>
                    <a:pt x="1295936" y="266248"/>
                  </a:cubicBezTo>
                  <a:cubicBezTo>
                    <a:pt x="1298102" y="270672"/>
                    <a:pt x="1302224" y="274445"/>
                    <a:pt x="1308302" y="277566"/>
                  </a:cubicBezTo>
                  <a:cubicBezTo>
                    <a:pt x="1314853" y="280931"/>
                    <a:pt x="1320583" y="282218"/>
                    <a:pt x="1325492" y="281428"/>
                  </a:cubicBezTo>
                  <a:cubicBezTo>
                    <a:pt x="1330401" y="280638"/>
                    <a:pt x="1334695" y="278208"/>
                    <a:pt x="1338376" y="274138"/>
                  </a:cubicBezTo>
                  <a:cubicBezTo>
                    <a:pt x="1340589" y="271632"/>
                    <a:pt x="1344039" y="265754"/>
                    <a:pt x="1348723" y="256505"/>
                  </a:cubicBezTo>
                  <a:cubicBezTo>
                    <a:pt x="1338798" y="260613"/>
                    <a:pt x="1329224" y="260298"/>
                    <a:pt x="1320001" y="255561"/>
                  </a:cubicBezTo>
                  <a:cubicBezTo>
                    <a:pt x="1308525" y="249666"/>
                    <a:pt x="1301769" y="240965"/>
                    <a:pt x="1299733" y="229456"/>
                  </a:cubicBezTo>
                  <a:cubicBezTo>
                    <a:pt x="1297697" y="217946"/>
                    <a:pt x="1299653" y="206401"/>
                    <a:pt x="1305602" y="194820"/>
                  </a:cubicBezTo>
                  <a:cubicBezTo>
                    <a:pt x="1309692" y="186854"/>
                    <a:pt x="1314908" y="180245"/>
                    <a:pt x="1321249" y="174991"/>
                  </a:cubicBezTo>
                  <a:cubicBezTo>
                    <a:pt x="1327590" y="169738"/>
                    <a:pt x="1334440" y="166683"/>
                    <a:pt x="1341800" y="165828"/>
                  </a:cubicBezTo>
                  <a:cubicBezTo>
                    <a:pt x="1349160" y="164972"/>
                    <a:pt x="1356535" y="166441"/>
                    <a:pt x="1363924" y="170236"/>
                  </a:cubicBezTo>
                  <a:cubicBezTo>
                    <a:pt x="1373776" y="175296"/>
                    <a:pt x="1379853" y="183450"/>
                    <a:pt x="1382155" y="194699"/>
                  </a:cubicBezTo>
                  <a:lnTo>
                    <a:pt x="1387323" y="184638"/>
                  </a:lnTo>
                  <a:close/>
                  <a:moveTo>
                    <a:pt x="1525376" y="272965"/>
                  </a:moveTo>
                  <a:lnTo>
                    <a:pt x="1469580" y="348422"/>
                  </a:lnTo>
                  <a:lnTo>
                    <a:pt x="1456792" y="338966"/>
                  </a:lnTo>
                  <a:lnTo>
                    <a:pt x="1512587" y="263508"/>
                  </a:lnTo>
                  <a:close/>
                  <a:moveTo>
                    <a:pt x="1462336" y="186755"/>
                  </a:moveTo>
                  <a:lnTo>
                    <a:pt x="1437362" y="225957"/>
                  </a:lnTo>
                  <a:cubicBezTo>
                    <a:pt x="1448244" y="222691"/>
                    <a:pt x="1458454" y="224096"/>
                    <a:pt x="1467994" y="230174"/>
                  </a:cubicBezTo>
                  <a:cubicBezTo>
                    <a:pt x="1473857" y="233909"/>
                    <a:pt x="1478214" y="238309"/>
                    <a:pt x="1481065" y="243373"/>
                  </a:cubicBezTo>
                  <a:cubicBezTo>
                    <a:pt x="1483915" y="248437"/>
                    <a:pt x="1484975" y="253600"/>
                    <a:pt x="1484242" y="258861"/>
                  </a:cubicBezTo>
                  <a:cubicBezTo>
                    <a:pt x="1483510" y="264122"/>
                    <a:pt x="1480675" y="270628"/>
                    <a:pt x="1475737" y="278379"/>
                  </a:cubicBezTo>
                  <a:lnTo>
                    <a:pt x="1443783" y="328536"/>
                  </a:lnTo>
                  <a:lnTo>
                    <a:pt x="1430368" y="319990"/>
                  </a:lnTo>
                  <a:lnTo>
                    <a:pt x="1462322" y="269833"/>
                  </a:lnTo>
                  <a:cubicBezTo>
                    <a:pt x="1466595" y="263125"/>
                    <a:pt x="1468252" y="257318"/>
                    <a:pt x="1467291" y="252410"/>
                  </a:cubicBezTo>
                  <a:cubicBezTo>
                    <a:pt x="1466332" y="247503"/>
                    <a:pt x="1463193" y="243356"/>
                    <a:pt x="1457877" y="239969"/>
                  </a:cubicBezTo>
                  <a:cubicBezTo>
                    <a:pt x="1453903" y="237437"/>
                    <a:pt x="1449507" y="236086"/>
                    <a:pt x="1444690" y="235916"/>
                  </a:cubicBezTo>
                  <a:cubicBezTo>
                    <a:pt x="1439874" y="235747"/>
                    <a:pt x="1435597" y="236951"/>
                    <a:pt x="1431859" y="239529"/>
                  </a:cubicBezTo>
                  <a:cubicBezTo>
                    <a:pt x="1428121" y="242107"/>
                    <a:pt x="1424274" y="246502"/>
                    <a:pt x="1420317" y="252712"/>
                  </a:cubicBezTo>
                  <a:lnTo>
                    <a:pt x="1392732" y="296013"/>
                  </a:lnTo>
                  <a:lnTo>
                    <a:pt x="1379317" y="287467"/>
                  </a:lnTo>
                  <a:lnTo>
                    <a:pt x="1448921" y="178209"/>
                  </a:lnTo>
                  <a:close/>
                  <a:moveTo>
                    <a:pt x="1546602" y="244260"/>
                  </a:moveTo>
                  <a:lnTo>
                    <a:pt x="1535726" y="258968"/>
                  </a:lnTo>
                  <a:lnTo>
                    <a:pt x="1522937" y="249511"/>
                  </a:lnTo>
                  <a:lnTo>
                    <a:pt x="1533812" y="23480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39" name="TextBox 38">
              <a:extLst>
                <a:ext uri="{FF2B5EF4-FFF2-40B4-BE49-F238E27FC236}">
                  <a16:creationId xmlns:a16="http://schemas.microsoft.com/office/drawing/2014/main" id="{B1C3453F-0408-4917-B0E8-00553902E084}"/>
                </a:ext>
              </a:extLst>
            </p:cNvPr>
            <p:cNvSpPr txBox="1">
              <a:spLocks noChangeAspect="1"/>
            </p:cNvSpPr>
            <p:nvPr>
              <p:custDataLst>
                <p:tags r:id="rId6"/>
              </p:custDataLst>
            </p:nvPr>
          </p:nvSpPr>
          <p:spPr>
            <a:xfrm>
              <a:off x="9948891" y="3006814"/>
              <a:ext cx="56909" cy="130076"/>
            </a:xfrm>
            <a:custGeom>
              <a:avLst/>
              <a:gdLst/>
              <a:ahLst/>
              <a:cxnLst/>
              <a:rect l="l" t="t" r="r" b="b"/>
              <a:pathLst>
                <a:path w="56909" h="130076">
                  <a:moveTo>
                    <a:pt x="36761" y="0"/>
                  </a:moveTo>
                  <a:lnTo>
                    <a:pt x="56909" y="0"/>
                  </a:lnTo>
                  <a:lnTo>
                    <a:pt x="56909" y="130076"/>
                  </a:lnTo>
                  <a:lnTo>
                    <a:pt x="32078" y="130076"/>
                  </a:lnTo>
                  <a:lnTo>
                    <a:pt x="32078" y="36496"/>
                  </a:lnTo>
                  <a:cubicBezTo>
                    <a:pt x="23005" y="44979"/>
                    <a:pt x="12313" y="51253"/>
                    <a:pt x="0" y="55318"/>
                  </a:cubicBezTo>
                  <a:lnTo>
                    <a:pt x="0" y="32784"/>
                  </a:lnTo>
                  <a:cubicBezTo>
                    <a:pt x="6481" y="30664"/>
                    <a:pt x="13521" y="26643"/>
                    <a:pt x="21120" y="20722"/>
                  </a:cubicBezTo>
                  <a:cubicBezTo>
                    <a:pt x="28720" y="14802"/>
                    <a:pt x="33933" y="7894"/>
                    <a:pt x="3676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1" name="TextBox 40">
              <a:extLst>
                <a:ext uri="{FF2B5EF4-FFF2-40B4-BE49-F238E27FC236}">
                  <a16:creationId xmlns:a16="http://schemas.microsoft.com/office/drawing/2014/main" id="{F8F4BA44-F1A9-4847-B7B7-1E523D3202CE}"/>
                </a:ext>
              </a:extLst>
            </p:cNvPr>
            <p:cNvSpPr txBox="1">
              <a:spLocks noChangeAspect="1"/>
            </p:cNvSpPr>
            <p:nvPr>
              <p:custDataLst>
                <p:tags r:id="rId7"/>
              </p:custDataLst>
            </p:nvPr>
          </p:nvSpPr>
          <p:spPr>
            <a:xfrm>
              <a:off x="9442590" y="4226378"/>
              <a:ext cx="87041" cy="130076"/>
            </a:xfrm>
            <a:custGeom>
              <a:avLst/>
              <a:gdLst/>
              <a:ahLst/>
              <a:cxnLst/>
              <a:rect l="l" t="t" r="r" b="b"/>
              <a:pathLst>
                <a:path w="87041" h="130076">
                  <a:moveTo>
                    <a:pt x="45950" y="0"/>
                  </a:moveTo>
                  <a:cubicBezTo>
                    <a:pt x="58734" y="0"/>
                    <a:pt x="68778" y="3447"/>
                    <a:pt x="76083" y="10339"/>
                  </a:cubicBezTo>
                  <a:cubicBezTo>
                    <a:pt x="83388" y="17232"/>
                    <a:pt x="87041" y="25804"/>
                    <a:pt x="87041" y="36054"/>
                  </a:cubicBezTo>
                  <a:cubicBezTo>
                    <a:pt x="87041" y="41886"/>
                    <a:pt x="85995" y="47439"/>
                    <a:pt x="83904" y="52711"/>
                  </a:cubicBezTo>
                  <a:cubicBezTo>
                    <a:pt x="81813" y="57984"/>
                    <a:pt x="78499" y="63507"/>
                    <a:pt x="73963" y="69280"/>
                  </a:cubicBezTo>
                  <a:cubicBezTo>
                    <a:pt x="70958" y="73109"/>
                    <a:pt x="65538" y="78617"/>
                    <a:pt x="57703" y="85805"/>
                  </a:cubicBezTo>
                  <a:cubicBezTo>
                    <a:pt x="49868" y="92992"/>
                    <a:pt x="44905" y="97763"/>
                    <a:pt x="42813" y="100120"/>
                  </a:cubicBezTo>
                  <a:cubicBezTo>
                    <a:pt x="40722" y="102476"/>
                    <a:pt x="39028" y="104774"/>
                    <a:pt x="37732" y="107013"/>
                  </a:cubicBezTo>
                  <a:lnTo>
                    <a:pt x="87041" y="107013"/>
                  </a:lnTo>
                  <a:lnTo>
                    <a:pt x="87041" y="130076"/>
                  </a:lnTo>
                  <a:lnTo>
                    <a:pt x="0" y="130076"/>
                  </a:lnTo>
                  <a:cubicBezTo>
                    <a:pt x="942" y="121357"/>
                    <a:pt x="3770" y="113095"/>
                    <a:pt x="8483" y="105289"/>
                  </a:cubicBezTo>
                  <a:cubicBezTo>
                    <a:pt x="13196" y="97484"/>
                    <a:pt x="22504" y="87130"/>
                    <a:pt x="36407" y="74228"/>
                  </a:cubicBezTo>
                  <a:cubicBezTo>
                    <a:pt x="47600" y="63801"/>
                    <a:pt x="54463" y="56732"/>
                    <a:pt x="56996" y="53020"/>
                  </a:cubicBezTo>
                  <a:cubicBezTo>
                    <a:pt x="60413" y="47895"/>
                    <a:pt x="62121" y="42829"/>
                    <a:pt x="62121" y="37821"/>
                  </a:cubicBezTo>
                  <a:cubicBezTo>
                    <a:pt x="62121" y="32284"/>
                    <a:pt x="60634" y="28027"/>
                    <a:pt x="57659" y="25052"/>
                  </a:cubicBezTo>
                  <a:cubicBezTo>
                    <a:pt x="54684" y="22077"/>
                    <a:pt x="50575" y="20590"/>
                    <a:pt x="45332" y="20590"/>
                  </a:cubicBezTo>
                  <a:cubicBezTo>
                    <a:pt x="40148" y="20590"/>
                    <a:pt x="36024" y="22151"/>
                    <a:pt x="32960" y="25273"/>
                  </a:cubicBezTo>
                  <a:cubicBezTo>
                    <a:pt x="29897" y="28396"/>
                    <a:pt x="28130" y="33580"/>
                    <a:pt x="27658" y="40826"/>
                  </a:cubicBezTo>
                  <a:lnTo>
                    <a:pt x="2916" y="38352"/>
                  </a:lnTo>
                  <a:cubicBezTo>
                    <a:pt x="4389" y="24684"/>
                    <a:pt x="9013" y="14876"/>
                    <a:pt x="16789" y="8926"/>
                  </a:cubicBezTo>
                  <a:cubicBezTo>
                    <a:pt x="24566" y="2975"/>
                    <a:pt x="34286" y="0"/>
                    <a:pt x="459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3" name="TextBox 42">
              <a:extLst>
                <a:ext uri="{FF2B5EF4-FFF2-40B4-BE49-F238E27FC236}">
                  <a16:creationId xmlns:a16="http://schemas.microsoft.com/office/drawing/2014/main" id="{722280D6-00C4-43B9-9207-36CD913DEBB9}"/>
                </a:ext>
              </a:extLst>
            </p:cNvPr>
            <p:cNvSpPr txBox="1">
              <a:spLocks noChangeAspect="1"/>
            </p:cNvSpPr>
            <p:nvPr>
              <p:custDataLst>
                <p:tags r:id="rId8"/>
              </p:custDataLst>
            </p:nvPr>
          </p:nvSpPr>
          <p:spPr>
            <a:xfrm>
              <a:off x="8717418" y="4223984"/>
              <a:ext cx="86069" cy="132285"/>
            </a:xfrm>
            <a:custGeom>
              <a:avLst/>
              <a:gdLst/>
              <a:ahLst/>
              <a:cxnLst/>
              <a:rect l="l" t="t" r="r" b="b"/>
              <a:pathLst>
                <a:path w="86069" h="132285">
                  <a:moveTo>
                    <a:pt x="41798" y="0"/>
                  </a:moveTo>
                  <a:cubicBezTo>
                    <a:pt x="53992" y="0"/>
                    <a:pt x="63772" y="3889"/>
                    <a:pt x="71135" y="11665"/>
                  </a:cubicBezTo>
                  <a:cubicBezTo>
                    <a:pt x="77203" y="18027"/>
                    <a:pt x="80237" y="25214"/>
                    <a:pt x="80237" y="33226"/>
                  </a:cubicBezTo>
                  <a:cubicBezTo>
                    <a:pt x="80237" y="44596"/>
                    <a:pt x="74022" y="53669"/>
                    <a:pt x="61592" y="60443"/>
                  </a:cubicBezTo>
                  <a:cubicBezTo>
                    <a:pt x="69015" y="62034"/>
                    <a:pt x="74950" y="65598"/>
                    <a:pt x="79398" y="71136"/>
                  </a:cubicBezTo>
                  <a:cubicBezTo>
                    <a:pt x="83846" y="76673"/>
                    <a:pt x="86069" y="83360"/>
                    <a:pt x="86069" y="91195"/>
                  </a:cubicBezTo>
                  <a:cubicBezTo>
                    <a:pt x="86069" y="102565"/>
                    <a:pt x="81916" y="112256"/>
                    <a:pt x="73610" y="120268"/>
                  </a:cubicBezTo>
                  <a:cubicBezTo>
                    <a:pt x="65303" y="128279"/>
                    <a:pt x="54964" y="132285"/>
                    <a:pt x="42593" y="132285"/>
                  </a:cubicBezTo>
                  <a:cubicBezTo>
                    <a:pt x="30870" y="132285"/>
                    <a:pt x="21149" y="128913"/>
                    <a:pt x="13432" y="122167"/>
                  </a:cubicBezTo>
                  <a:cubicBezTo>
                    <a:pt x="5715" y="115422"/>
                    <a:pt x="1237" y="106600"/>
                    <a:pt x="0" y="95702"/>
                  </a:cubicBezTo>
                  <a:lnTo>
                    <a:pt x="24036" y="92785"/>
                  </a:lnTo>
                  <a:cubicBezTo>
                    <a:pt x="24802" y="98912"/>
                    <a:pt x="26864" y="103596"/>
                    <a:pt x="30222" y="106836"/>
                  </a:cubicBezTo>
                  <a:cubicBezTo>
                    <a:pt x="33580" y="110076"/>
                    <a:pt x="37644" y="111696"/>
                    <a:pt x="42416" y="111696"/>
                  </a:cubicBezTo>
                  <a:cubicBezTo>
                    <a:pt x="47542" y="111696"/>
                    <a:pt x="51857" y="109752"/>
                    <a:pt x="55362" y="105864"/>
                  </a:cubicBezTo>
                  <a:cubicBezTo>
                    <a:pt x="58867" y="101976"/>
                    <a:pt x="60620" y="96733"/>
                    <a:pt x="60620" y="90134"/>
                  </a:cubicBezTo>
                  <a:cubicBezTo>
                    <a:pt x="60620" y="83890"/>
                    <a:pt x="58941" y="78941"/>
                    <a:pt x="55583" y="75289"/>
                  </a:cubicBezTo>
                  <a:cubicBezTo>
                    <a:pt x="52225" y="71636"/>
                    <a:pt x="48131" y="69810"/>
                    <a:pt x="43300" y="69810"/>
                  </a:cubicBezTo>
                  <a:cubicBezTo>
                    <a:pt x="40119" y="69810"/>
                    <a:pt x="36319" y="70429"/>
                    <a:pt x="31901" y="71666"/>
                  </a:cubicBezTo>
                  <a:lnTo>
                    <a:pt x="34640" y="51430"/>
                  </a:lnTo>
                  <a:cubicBezTo>
                    <a:pt x="41356" y="51607"/>
                    <a:pt x="46481" y="50149"/>
                    <a:pt x="50016" y="47056"/>
                  </a:cubicBezTo>
                  <a:cubicBezTo>
                    <a:pt x="53550" y="43963"/>
                    <a:pt x="55318" y="39854"/>
                    <a:pt x="55318" y="34729"/>
                  </a:cubicBezTo>
                  <a:cubicBezTo>
                    <a:pt x="55318" y="30369"/>
                    <a:pt x="54022" y="26893"/>
                    <a:pt x="51430" y="24301"/>
                  </a:cubicBezTo>
                  <a:cubicBezTo>
                    <a:pt x="48838" y="21709"/>
                    <a:pt x="45391" y="20413"/>
                    <a:pt x="41091" y="20413"/>
                  </a:cubicBezTo>
                  <a:cubicBezTo>
                    <a:pt x="36849" y="20413"/>
                    <a:pt x="33226" y="21886"/>
                    <a:pt x="30222" y="24832"/>
                  </a:cubicBezTo>
                  <a:cubicBezTo>
                    <a:pt x="27217" y="27777"/>
                    <a:pt x="25391" y="32078"/>
                    <a:pt x="24743" y="37733"/>
                  </a:cubicBezTo>
                  <a:lnTo>
                    <a:pt x="1856" y="33845"/>
                  </a:lnTo>
                  <a:cubicBezTo>
                    <a:pt x="3447" y="26010"/>
                    <a:pt x="5847" y="19750"/>
                    <a:pt x="9058" y="15067"/>
                  </a:cubicBezTo>
                  <a:cubicBezTo>
                    <a:pt x="12268" y="10384"/>
                    <a:pt x="16746" y="6702"/>
                    <a:pt x="22490" y="4021"/>
                  </a:cubicBezTo>
                  <a:cubicBezTo>
                    <a:pt x="28233" y="1341"/>
                    <a:pt x="34669" y="0"/>
                    <a:pt x="4179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5" name="TextBox 44">
              <a:extLst>
                <a:ext uri="{FF2B5EF4-FFF2-40B4-BE49-F238E27FC236}">
                  <a16:creationId xmlns:a16="http://schemas.microsoft.com/office/drawing/2014/main" id="{3919A712-C28A-4E98-8626-953BC0C4DD00}"/>
                </a:ext>
              </a:extLst>
            </p:cNvPr>
            <p:cNvSpPr txBox="1">
              <a:spLocks noChangeAspect="1"/>
            </p:cNvSpPr>
            <p:nvPr>
              <p:custDataLst>
                <p:tags r:id="rId9"/>
              </p:custDataLst>
            </p:nvPr>
          </p:nvSpPr>
          <p:spPr>
            <a:xfrm>
              <a:off x="8217473" y="3712926"/>
              <a:ext cx="93139" cy="130076"/>
            </a:xfrm>
            <a:custGeom>
              <a:avLst/>
              <a:gdLst/>
              <a:ahLst/>
              <a:cxnLst/>
              <a:rect l="l" t="t" r="r" b="b"/>
              <a:pathLst>
                <a:path w="93139" h="130076">
                  <a:moveTo>
                    <a:pt x="53020" y="37910"/>
                  </a:moveTo>
                  <a:lnTo>
                    <a:pt x="23241" y="82181"/>
                  </a:lnTo>
                  <a:lnTo>
                    <a:pt x="53020" y="82181"/>
                  </a:lnTo>
                  <a:close/>
                  <a:moveTo>
                    <a:pt x="56201" y="0"/>
                  </a:moveTo>
                  <a:lnTo>
                    <a:pt x="77056" y="0"/>
                  </a:lnTo>
                  <a:lnTo>
                    <a:pt x="77056" y="82181"/>
                  </a:lnTo>
                  <a:lnTo>
                    <a:pt x="93139" y="82181"/>
                  </a:lnTo>
                  <a:lnTo>
                    <a:pt x="93139" y="104008"/>
                  </a:lnTo>
                  <a:lnTo>
                    <a:pt x="77056" y="104008"/>
                  </a:lnTo>
                  <a:lnTo>
                    <a:pt x="77056" y="130076"/>
                  </a:lnTo>
                  <a:lnTo>
                    <a:pt x="53020" y="130076"/>
                  </a:lnTo>
                  <a:lnTo>
                    <a:pt x="53020" y="104008"/>
                  </a:lnTo>
                  <a:lnTo>
                    <a:pt x="0" y="104008"/>
                  </a:lnTo>
                  <a:lnTo>
                    <a:pt x="0" y="8227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7" name="TextBox 46">
              <a:extLst>
                <a:ext uri="{FF2B5EF4-FFF2-40B4-BE49-F238E27FC236}">
                  <a16:creationId xmlns:a16="http://schemas.microsoft.com/office/drawing/2014/main" id="{37E3E9B4-30FF-440F-B820-779656E0DD7A}"/>
                </a:ext>
              </a:extLst>
            </p:cNvPr>
            <p:cNvSpPr txBox="1">
              <a:spLocks noChangeAspect="1"/>
            </p:cNvSpPr>
            <p:nvPr>
              <p:custDataLst>
                <p:tags r:id="rId10"/>
              </p:custDataLst>
            </p:nvPr>
          </p:nvSpPr>
          <p:spPr>
            <a:xfrm>
              <a:off x="8431392" y="2700618"/>
              <a:ext cx="87130" cy="129987"/>
            </a:xfrm>
            <a:custGeom>
              <a:avLst/>
              <a:gdLst/>
              <a:ahLst/>
              <a:cxnLst/>
              <a:rect l="l" t="t" r="r" b="b"/>
              <a:pathLst>
                <a:path w="87130" h="129987">
                  <a:moveTo>
                    <a:pt x="15730" y="0"/>
                  </a:moveTo>
                  <a:lnTo>
                    <a:pt x="81386" y="0"/>
                  </a:lnTo>
                  <a:lnTo>
                    <a:pt x="81386" y="23240"/>
                  </a:lnTo>
                  <a:lnTo>
                    <a:pt x="34552" y="23240"/>
                  </a:lnTo>
                  <a:lnTo>
                    <a:pt x="30664" y="45244"/>
                  </a:lnTo>
                  <a:cubicBezTo>
                    <a:pt x="36201" y="42475"/>
                    <a:pt x="41857" y="41090"/>
                    <a:pt x="47630" y="41090"/>
                  </a:cubicBezTo>
                  <a:cubicBezTo>
                    <a:pt x="58646" y="41090"/>
                    <a:pt x="67984" y="45096"/>
                    <a:pt x="75642" y="53108"/>
                  </a:cubicBezTo>
                  <a:cubicBezTo>
                    <a:pt x="83301" y="61120"/>
                    <a:pt x="87130" y="71518"/>
                    <a:pt x="87130" y="84302"/>
                  </a:cubicBezTo>
                  <a:cubicBezTo>
                    <a:pt x="87130" y="94965"/>
                    <a:pt x="84037" y="104479"/>
                    <a:pt x="77851" y="112844"/>
                  </a:cubicBezTo>
                  <a:cubicBezTo>
                    <a:pt x="69427" y="124273"/>
                    <a:pt x="57733" y="129987"/>
                    <a:pt x="42770" y="129987"/>
                  </a:cubicBezTo>
                  <a:cubicBezTo>
                    <a:pt x="30811" y="129987"/>
                    <a:pt x="21061" y="126777"/>
                    <a:pt x="13520" y="120355"/>
                  </a:cubicBezTo>
                  <a:cubicBezTo>
                    <a:pt x="5980" y="113934"/>
                    <a:pt x="1473" y="105304"/>
                    <a:pt x="0" y="94464"/>
                  </a:cubicBezTo>
                  <a:lnTo>
                    <a:pt x="24743" y="91901"/>
                  </a:lnTo>
                  <a:cubicBezTo>
                    <a:pt x="25450" y="97498"/>
                    <a:pt x="27541" y="101931"/>
                    <a:pt x="31017" y="105200"/>
                  </a:cubicBezTo>
                  <a:cubicBezTo>
                    <a:pt x="34493" y="108470"/>
                    <a:pt x="38499" y="110105"/>
                    <a:pt x="43035" y="110105"/>
                  </a:cubicBezTo>
                  <a:cubicBezTo>
                    <a:pt x="48219" y="110105"/>
                    <a:pt x="52608" y="107999"/>
                    <a:pt x="56202" y="103787"/>
                  </a:cubicBezTo>
                  <a:cubicBezTo>
                    <a:pt x="59795" y="99574"/>
                    <a:pt x="61592" y="93227"/>
                    <a:pt x="61592" y="84744"/>
                  </a:cubicBezTo>
                  <a:cubicBezTo>
                    <a:pt x="61592" y="76791"/>
                    <a:pt x="59810" y="70826"/>
                    <a:pt x="56246" y="66849"/>
                  </a:cubicBezTo>
                  <a:cubicBezTo>
                    <a:pt x="52682" y="62873"/>
                    <a:pt x="48042" y="60885"/>
                    <a:pt x="42328" y="60885"/>
                  </a:cubicBezTo>
                  <a:cubicBezTo>
                    <a:pt x="35200" y="60885"/>
                    <a:pt x="28808" y="64036"/>
                    <a:pt x="23152" y="70340"/>
                  </a:cubicBezTo>
                  <a:lnTo>
                    <a:pt x="3005" y="6742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9" name="TextBox 48">
              <a:extLst>
                <a:ext uri="{FF2B5EF4-FFF2-40B4-BE49-F238E27FC236}">
                  <a16:creationId xmlns:a16="http://schemas.microsoft.com/office/drawing/2014/main" id="{83584EB8-63F2-41B6-96D4-CFBBB07B11BC}"/>
                </a:ext>
              </a:extLst>
            </p:cNvPr>
            <p:cNvSpPr txBox="1">
              <a:spLocks noChangeAspect="1"/>
            </p:cNvSpPr>
            <p:nvPr>
              <p:custDataLst>
                <p:tags r:id="rId11"/>
              </p:custDataLst>
            </p:nvPr>
          </p:nvSpPr>
          <p:spPr>
            <a:xfrm>
              <a:off x="8510499" y="3221971"/>
              <a:ext cx="1237022" cy="417546"/>
            </a:xfrm>
            <a:custGeom>
              <a:avLst/>
              <a:gdLst/>
              <a:ahLst/>
              <a:cxnLst/>
              <a:rect l="l" t="t" r="r" b="b"/>
              <a:pathLst>
                <a:path w="1237022" h="417546">
                  <a:moveTo>
                    <a:pt x="1058321" y="392715"/>
                  </a:moveTo>
                  <a:lnTo>
                    <a:pt x="1083152" y="392715"/>
                  </a:lnTo>
                  <a:lnTo>
                    <a:pt x="1083152" y="417546"/>
                  </a:lnTo>
                  <a:lnTo>
                    <a:pt x="1058321" y="417546"/>
                  </a:lnTo>
                  <a:close/>
                  <a:moveTo>
                    <a:pt x="621055" y="392715"/>
                  </a:moveTo>
                  <a:lnTo>
                    <a:pt x="645886" y="392715"/>
                  </a:lnTo>
                  <a:lnTo>
                    <a:pt x="645886" y="417546"/>
                  </a:lnTo>
                  <a:lnTo>
                    <a:pt x="621055" y="417546"/>
                  </a:lnTo>
                  <a:close/>
                  <a:moveTo>
                    <a:pt x="1070339" y="282787"/>
                  </a:moveTo>
                  <a:lnTo>
                    <a:pt x="1052842" y="330858"/>
                  </a:lnTo>
                  <a:lnTo>
                    <a:pt x="1088189" y="330858"/>
                  </a:lnTo>
                  <a:close/>
                  <a:moveTo>
                    <a:pt x="219893" y="272713"/>
                  </a:moveTo>
                  <a:cubicBezTo>
                    <a:pt x="209113" y="272713"/>
                    <a:pt x="200423" y="276410"/>
                    <a:pt x="193825" y="283803"/>
                  </a:cubicBezTo>
                  <a:cubicBezTo>
                    <a:pt x="187227" y="291197"/>
                    <a:pt x="183928" y="302345"/>
                    <a:pt x="183928" y="317250"/>
                  </a:cubicBezTo>
                  <a:cubicBezTo>
                    <a:pt x="183928" y="331919"/>
                    <a:pt x="187315" y="343038"/>
                    <a:pt x="194090" y="350608"/>
                  </a:cubicBezTo>
                  <a:cubicBezTo>
                    <a:pt x="200865" y="358178"/>
                    <a:pt x="209466" y="361964"/>
                    <a:pt x="219893" y="361964"/>
                  </a:cubicBezTo>
                  <a:cubicBezTo>
                    <a:pt x="230321" y="361964"/>
                    <a:pt x="238877" y="358208"/>
                    <a:pt x="245564" y="350697"/>
                  </a:cubicBezTo>
                  <a:cubicBezTo>
                    <a:pt x="252250" y="343186"/>
                    <a:pt x="255593" y="331919"/>
                    <a:pt x="255593" y="316897"/>
                  </a:cubicBezTo>
                  <a:cubicBezTo>
                    <a:pt x="255593" y="302051"/>
                    <a:pt x="252339" y="290976"/>
                    <a:pt x="245829" y="283671"/>
                  </a:cubicBezTo>
                  <a:cubicBezTo>
                    <a:pt x="239319" y="276366"/>
                    <a:pt x="230674" y="272713"/>
                    <a:pt x="219893" y="272713"/>
                  </a:cubicBezTo>
                  <a:close/>
                  <a:moveTo>
                    <a:pt x="1134075" y="252566"/>
                  </a:moveTo>
                  <a:lnTo>
                    <a:pt x="1237022" y="252566"/>
                  </a:lnTo>
                  <a:lnTo>
                    <a:pt x="1237022" y="274481"/>
                  </a:lnTo>
                  <a:lnTo>
                    <a:pt x="1198671" y="274481"/>
                  </a:lnTo>
                  <a:lnTo>
                    <a:pt x="1198671" y="382111"/>
                  </a:lnTo>
                  <a:lnTo>
                    <a:pt x="1172514" y="382111"/>
                  </a:lnTo>
                  <a:lnTo>
                    <a:pt x="1172514" y="274481"/>
                  </a:lnTo>
                  <a:lnTo>
                    <a:pt x="1134075" y="274481"/>
                  </a:lnTo>
                  <a:close/>
                  <a:moveTo>
                    <a:pt x="1056819" y="252566"/>
                  </a:moveTo>
                  <a:lnTo>
                    <a:pt x="1084478" y="252566"/>
                  </a:lnTo>
                  <a:lnTo>
                    <a:pt x="1136349" y="382111"/>
                  </a:lnTo>
                  <a:lnTo>
                    <a:pt x="1107895" y="382111"/>
                  </a:lnTo>
                  <a:lnTo>
                    <a:pt x="1096584" y="352685"/>
                  </a:lnTo>
                  <a:lnTo>
                    <a:pt x="1044801" y="352685"/>
                  </a:lnTo>
                  <a:lnTo>
                    <a:pt x="1034109" y="382111"/>
                  </a:lnTo>
                  <a:lnTo>
                    <a:pt x="1006362" y="382111"/>
                  </a:lnTo>
                  <a:close/>
                  <a:moveTo>
                    <a:pt x="882448" y="252566"/>
                  </a:moveTo>
                  <a:lnTo>
                    <a:pt x="910814" y="252566"/>
                  </a:lnTo>
                  <a:lnTo>
                    <a:pt x="943598" y="348443"/>
                  </a:lnTo>
                  <a:lnTo>
                    <a:pt x="975322" y="252566"/>
                  </a:lnTo>
                  <a:lnTo>
                    <a:pt x="1003069" y="252566"/>
                  </a:lnTo>
                  <a:lnTo>
                    <a:pt x="956676" y="382111"/>
                  </a:lnTo>
                  <a:lnTo>
                    <a:pt x="928752" y="382111"/>
                  </a:lnTo>
                  <a:close/>
                  <a:moveTo>
                    <a:pt x="581201" y="252566"/>
                  </a:moveTo>
                  <a:lnTo>
                    <a:pt x="607358" y="252566"/>
                  </a:lnTo>
                  <a:lnTo>
                    <a:pt x="607358" y="322729"/>
                  </a:lnTo>
                  <a:cubicBezTo>
                    <a:pt x="607358" y="333981"/>
                    <a:pt x="607682" y="341197"/>
                    <a:pt x="608330" y="344379"/>
                  </a:cubicBezTo>
                  <a:cubicBezTo>
                    <a:pt x="610745" y="356102"/>
                    <a:pt x="619170" y="361964"/>
                    <a:pt x="633603" y="361964"/>
                  </a:cubicBezTo>
                  <a:cubicBezTo>
                    <a:pt x="647506" y="361964"/>
                    <a:pt x="655371" y="356720"/>
                    <a:pt x="657197" y="346234"/>
                  </a:cubicBezTo>
                  <a:cubicBezTo>
                    <a:pt x="657963" y="341816"/>
                    <a:pt x="658346" y="334481"/>
                    <a:pt x="658346" y="324231"/>
                  </a:cubicBezTo>
                  <a:lnTo>
                    <a:pt x="658346" y="252566"/>
                  </a:lnTo>
                  <a:lnTo>
                    <a:pt x="684502" y="252566"/>
                  </a:lnTo>
                  <a:lnTo>
                    <a:pt x="684502" y="298781"/>
                  </a:lnTo>
                  <a:cubicBezTo>
                    <a:pt x="693044" y="297191"/>
                    <a:pt x="698994" y="294098"/>
                    <a:pt x="702352" y="289503"/>
                  </a:cubicBezTo>
                  <a:cubicBezTo>
                    <a:pt x="704355" y="286793"/>
                    <a:pt x="705416" y="282758"/>
                    <a:pt x="705533" y="277397"/>
                  </a:cubicBezTo>
                  <a:lnTo>
                    <a:pt x="693515" y="277397"/>
                  </a:lnTo>
                  <a:lnTo>
                    <a:pt x="693515" y="252566"/>
                  </a:lnTo>
                  <a:lnTo>
                    <a:pt x="718347" y="252566"/>
                  </a:lnTo>
                  <a:lnTo>
                    <a:pt x="718347" y="270327"/>
                  </a:lnTo>
                  <a:cubicBezTo>
                    <a:pt x="718347" y="277632"/>
                    <a:pt x="717713" y="283347"/>
                    <a:pt x="716447" y="287470"/>
                  </a:cubicBezTo>
                  <a:cubicBezTo>
                    <a:pt x="715180" y="291594"/>
                    <a:pt x="712868" y="295276"/>
                    <a:pt x="709510" y="298516"/>
                  </a:cubicBezTo>
                  <a:cubicBezTo>
                    <a:pt x="704090" y="303700"/>
                    <a:pt x="695754" y="307147"/>
                    <a:pt x="684502" y="308855"/>
                  </a:cubicBezTo>
                  <a:lnTo>
                    <a:pt x="684502" y="320608"/>
                  </a:lnTo>
                  <a:cubicBezTo>
                    <a:pt x="684502" y="335866"/>
                    <a:pt x="683795" y="346853"/>
                    <a:pt x="682381" y="353569"/>
                  </a:cubicBezTo>
                  <a:cubicBezTo>
                    <a:pt x="681026" y="359872"/>
                    <a:pt x="678434" y="365292"/>
                    <a:pt x="674605" y="369828"/>
                  </a:cubicBezTo>
                  <a:cubicBezTo>
                    <a:pt x="666240" y="379490"/>
                    <a:pt x="652837" y="384320"/>
                    <a:pt x="634398" y="384320"/>
                  </a:cubicBezTo>
                  <a:cubicBezTo>
                    <a:pt x="613897" y="384320"/>
                    <a:pt x="599464" y="379166"/>
                    <a:pt x="591099" y="368856"/>
                  </a:cubicBezTo>
                  <a:cubicBezTo>
                    <a:pt x="587387" y="364320"/>
                    <a:pt x="584942" y="359548"/>
                    <a:pt x="583764" y="354541"/>
                  </a:cubicBezTo>
                  <a:cubicBezTo>
                    <a:pt x="582056" y="347177"/>
                    <a:pt x="581201" y="336219"/>
                    <a:pt x="581201" y="321668"/>
                  </a:cubicBezTo>
                  <a:close/>
                  <a:moveTo>
                    <a:pt x="457641" y="252566"/>
                  </a:moveTo>
                  <a:lnTo>
                    <a:pt x="483798" y="252566"/>
                  </a:lnTo>
                  <a:lnTo>
                    <a:pt x="483798" y="303553"/>
                  </a:lnTo>
                  <a:lnTo>
                    <a:pt x="535051" y="303553"/>
                  </a:lnTo>
                  <a:lnTo>
                    <a:pt x="535051" y="252566"/>
                  </a:lnTo>
                  <a:lnTo>
                    <a:pt x="561207" y="252566"/>
                  </a:lnTo>
                  <a:lnTo>
                    <a:pt x="561207" y="382111"/>
                  </a:lnTo>
                  <a:lnTo>
                    <a:pt x="535051" y="382111"/>
                  </a:lnTo>
                  <a:lnTo>
                    <a:pt x="535051" y="325468"/>
                  </a:lnTo>
                  <a:lnTo>
                    <a:pt x="483798" y="325468"/>
                  </a:lnTo>
                  <a:lnTo>
                    <a:pt x="483798" y="382111"/>
                  </a:lnTo>
                  <a:lnTo>
                    <a:pt x="457641" y="382111"/>
                  </a:lnTo>
                  <a:close/>
                  <a:moveTo>
                    <a:pt x="324450" y="252566"/>
                  </a:moveTo>
                  <a:lnTo>
                    <a:pt x="427397" y="252566"/>
                  </a:lnTo>
                  <a:lnTo>
                    <a:pt x="427397" y="274481"/>
                  </a:lnTo>
                  <a:lnTo>
                    <a:pt x="389046" y="274481"/>
                  </a:lnTo>
                  <a:lnTo>
                    <a:pt x="389046" y="382111"/>
                  </a:lnTo>
                  <a:lnTo>
                    <a:pt x="362889" y="382111"/>
                  </a:lnTo>
                  <a:lnTo>
                    <a:pt x="362889" y="274481"/>
                  </a:lnTo>
                  <a:lnTo>
                    <a:pt x="324450" y="274481"/>
                  </a:lnTo>
                  <a:close/>
                  <a:moveTo>
                    <a:pt x="0" y="252566"/>
                  </a:moveTo>
                  <a:lnTo>
                    <a:pt x="39146" y="252566"/>
                  </a:lnTo>
                  <a:lnTo>
                    <a:pt x="62652" y="340932"/>
                  </a:lnTo>
                  <a:lnTo>
                    <a:pt x="85892" y="252566"/>
                  </a:lnTo>
                  <a:lnTo>
                    <a:pt x="125127" y="252566"/>
                  </a:lnTo>
                  <a:lnTo>
                    <a:pt x="125127" y="382111"/>
                  </a:lnTo>
                  <a:lnTo>
                    <a:pt x="100826" y="382111"/>
                  </a:lnTo>
                  <a:lnTo>
                    <a:pt x="100826" y="280136"/>
                  </a:lnTo>
                  <a:lnTo>
                    <a:pt x="75111" y="382111"/>
                  </a:lnTo>
                  <a:lnTo>
                    <a:pt x="49927" y="382111"/>
                  </a:lnTo>
                  <a:lnTo>
                    <a:pt x="24301" y="280136"/>
                  </a:lnTo>
                  <a:lnTo>
                    <a:pt x="24301" y="382111"/>
                  </a:lnTo>
                  <a:lnTo>
                    <a:pt x="0" y="382111"/>
                  </a:lnTo>
                  <a:close/>
                  <a:moveTo>
                    <a:pt x="789803" y="250356"/>
                  </a:moveTo>
                  <a:cubicBezTo>
                    <a:pt x="805650" y="250356"/>
                    <a:pt x="818522" y="255040"/>
                    <a:pt x="828419" y="264407"/>
                  </a:cubicBezTo>
                  <a:cubicBezTo>
                    <a:pt x="834310" y="269944"/>
                    <a:pt x="838728" y="277897"/>
                    <a:pt x="841674" y="288266"/>
                  </a:cubicBezTo>
                  <a:lnTo>
                    <a:pt x="815782" y="294451"/>
                  </a:lnTo>
                  <a:cubicBezTo>
                    <a:pt x="814251" y="287736"/>
                    <a:pt x="811055" y="282434"/>
                    <a:pt x="806195" y="278545"/>
                  </a:cubicBezTo>
                  <a:cubicBezTo>
                    <a:pt x="801335" y="274657"/>
                    <a:pt x="795429" y="272713"/>
                    <a:pt x="788477" y="272713"/>
                  </a:cubicBezTo>
                  <a:cubicBezTo>
                    <a:pt x="778875" y="272713"/>
                    <a:pt x="771084" y="276159"/>
                    <a:pt x="765104" y="283052"/>
                  </a:cubicBezTo>
                  <a:cubicBezTo>
                    <a:pt x="759125" y="289945"/>
                    <a:pt x="756135" y="301108"/>
                    <a:pt x="756135" y="316543"/>
                  </a:cubicBezTo>
                  <a:cubicBezTo>
                    <a:pt x="756135" y="332920"/>
                    <a:pt x="759081" y="344585"/>
                    <a:pt x="764972" y="351536"/>
                  </a:cubicBezTo>
                  <a:cubicBezTo>
                    <a:pt x="770863" y="358488"/>
                    <a:pt x="778521" y="361964"/>
                    <a:pt x="787947" y="361964"/>
                  </a:cubicBezTo>
                  <a:cubicBezTo>
                    <a:pt x="794899" y="361964"/>
                    <a:pt x="800878" y="359754"/>
                    <a:pt x="805885" y="355336"/>
                  </a:cubicBezTo>
                  <a:cubicBezTo>
                    <a:pt x="810893" y="350918"/>
                    <a:pt x="814487" y="343966"/>
                    <a:pt x="816666" y="334481"/>
                  </a:cubicBezTo>
                  <a:lnTo>
                    <a:pt x="842027" y="342523"/>
                  </a:lnTo>
                  <a:cubicBezTo>
                    <a:pt x="838139" y="356662"/>
                    <a:pt x="831674" y="367162"/>
                    <a:pt x="822631" y="374026"/>
                  </a:cubicBezTo>
                  <a:cubicBezTo>
                    <a:pt x="813588" y="380889"/>
                    <a:pt x="802115" y="384320"/>
                    <a:pt x="788212" y="384320"/>
                  </a:cubicBezTo>
                  <a:cubicBezTo>
                    <a:pt x="771010" y="384320"/>
                    <a:pt x="756871" y="378444"/>
                    <a:pt x="745796" y="366691"/>
                  </a:cubicBezTo>
                  <a:cubicBezTo>
                    <a:pt x="734721" y="354938"/>
                    <a:pt x="729183" y="338870"/>
                    <a:pt x="729183" y="318487"/>
                  </a:cubicBezTo>
                  <a:cubicBezTo>
                    <a:pt x="729183" y="296926"/>
                    <a:pt x="734750" y="280180"/>
                    <a:pt x="745884" y="268251"/>
                  </a:cubicBezTo>
                  <a:cubicBezTo>
                    <a:pt x="757019" y="256321"/>
                    <a:pt x="771658" y="250356"/>
                    <a:pt x="789803" y="250356"/>
                  </a:cubicBezTo>
                  <a:close/>
                  <a:moveTo>
                    <a:pt x="219628" y="250356"/>
                  </a:moveTo>
                  <a:cubicBezTo>
                    <a:pt x="238715" y="250356"/>
                    <a:pt x="253988" y="256277"/>
                    <a:pt x="265446" y="268118"/>
                  </a:cubicBezTo>
                  <a:cubicBezTo>
                    <a:pt x="276904" y="279959"/>
                    <a:pt x="282634" y="296425"/>
                    <a:pt x="282634" y="317515"/>
                  </a:cubicBezTo>
                  <a:cubicBezTo>
                    <a:pt x="282634" y="338429"/>
                    <a:pt x="276949" y="354791"/>
                    <a:pt x="265579" y="366603"/>
                  </a:cubicBezTo>
                  <a:cubicBezTo>
                    <a:pt x="254209" y="378414"/>
                    <a:pt x="239010" y="384320"/>
                    <a:pt x="219982" y="384320"/>
                  </a:cubicBezTo>
                  <a:cubicBezTo>
                    <a:pt x="200718" y="384320"/>
                    <a:pt x="185401" y="378444"/>
                    <a:pt x="174031" y="366691"/>
                  </a:cubicBezTo>
                  <a:cubicBezTo>
                    <a:pt x="162661" y="354938"/>
                    <a:pt x="156976" y="338753"/>
                    <a:pt x="156976" y="318134"/>
                  </a:cubicBezTo>
                  <a:cubicBezTo>
                    <a:pt x="156976" y="304938"/>
                    <a:pt x="158950" y="293862"/>
                    <a:pt x="162897" y="284908"/>
                  </a:cubicBezTo>
                  <a:cubicBezTo>
                    <a:pt x="165842" y="278310"/>
                    <a:pt x="169863" y="272389"/>
                    <a:pt x="174959" y="267146"/>
                  </a:cubicBezTo>
                  <a:cubicBezTo>
                    <a:pt x="180055" y="261903"/>
                    <a:pt x="185636" y="258015"/>
                    <a:pt x="191704" y="255482"/>
                  </a:cubicBezTo>
                  <a:cubicBezTo>
                    <a:pt x="199775" y="252065"/>
                    <a:pt x="209083" y="250356"/>
                    <a:pt x="219628" y="250356"/>
                  </a:cubicBezTo>
                  <a:close/>
                  <a:moveTo>
                    <a:pt x="1062386" y="236660"/>
                  </a:moveTo>
                  <a:lnTo>
                    <a:pt x="1078115" y="236660"/>
                  </a:lnTo>
                  <a:lnTo>
                    <a:pt x="1097379" y="248147"/>
                  </a:lnTo>
                  <a:lnTo>
                    <a:pt x="1079971" y="248147"/>
                  </a:lnTo>
                  <a:lnTo>
                    <a:pt x="1070251" y="241608"/>
                  </a:lnTo>
                  <a:lnTo>
                    <a:pt x="1060530" y="248147"/>
                  </a:lnTo>
                  <a:lnTo>
                    <a:pt x="1043122" y="248147"/>
                  </a:lnTo>
                  <a:close/>
                  <a:moveTo>
                    <a:pt x="207434" y="219075"/>
                  </a:moveTo>
                  <a:lnTo>
                    <a:pt x="230409" y="219075"/>
                  </a:lnTo>
                  <a:lnTo>
                    <a:pt x="248701" y="245143"/>
                  </a:lnTo>
                  <a:lnTo>
                    <a:pt x="228730" y="245143"/>
                  </a:lnTo>
                  <a:lnTo>
                    <a:pt x="218479" y="231976"/>
                  </a:lnTo>
                  <a:lnTo>
                    <a:pt x="208936" y="245143"/>
                  </a:lnTo>
                  <a:lnTo>
                    <a:pt x="188877" y="245143"/>
                  </a:lnTo>
                  <a:close/>
                  <a:moveTo>
                    <a:pt x="870314" y="63712"/>
                  </a:moveTo>
                  <a:lnTo>
                    <a:pt x="852817" y="111783"/>
                  </a:lnTo>
                  <a:lnTo>
                    <a:pt x="888164" y="111783"/>
                  </a:lnTo>
                  <a:close/>
                  <a:moveTo>
                    <a:pt x="496118" y="53638"/>
                  </a:moveTo>
                  <a:cubicBezTo>
                    <a:pt x="485338" y="53638"/>
                    <a:pt x="476648" y="57335"/>
                    <a:pt x="470050" y="64728"/>
                  </a:cubicBezTo>
                  <a:cubicBezTo>
                    <a:pt x="463452" y="72122"/>
                    <a:pt x="460153" y="83270"/>
                    <a:pt x="460153" y="98175"/>
                  </a:cubicBezTo>
                  <a:cubicBezTo>
                    <a:pt x="460153" y="112844"/>
                    <a:pt x="463540" y="123963"/>
                    <a:pt x="470315" y="131533"/>
                  </a:cubicBezTo>
                  <a:cubicBezTo>
                    <a:pt x="477090" y="139103"/>
                    <a:pt x="485691" y="142889"/>
                    <a:pt x="496118" y="142889"/>
                  </a:cubicBezTo>
                  <a:cubicBezTo>
                    <a:pt x="506545" y="142889"/>
                    <a:pt x="515102" y="139133"/>
                    <a:pt x="521789" y="131622"/>
                  </a:cubicBezTo>
                  <a:cubicBezTo>
                    <a:pt x="528475" y="124111"/>
                    <a:pt x="531818" y="112844"/>
                    <a:pt x="531818" y="97822"/>
                  </a:cubicBezTo>
                  <a:cubicBezTo>
                    <a:pt x="531818" y="82976"/>
                    <a:pt x="528563" y="71901"/>
                    <a:pt x="522054" y="64596"/>
                  </a:cubicBezTo>
                  <a:cubicBezTo>
                    <a:pt x="515544" y="57291"/>
                    <a:pt x="506899" y="53638"/>
                    <a:pt x="496118" y="53638"/>
                  </a:cubicBezTo>
                  <a:close/>
                  <a:moveTo>
                    <a:pt x="929896" y="33491"/>
                  </a:moveTo>
                  <a:lnTo>
                    <a:pt x="960560" y="33491"/>
                  </a:lnTo>
                  <a:lnTo>
                    <a:pt x="991046" y="84743"/>
                  </a:lnTo>
                  <a:lnTo>
                    <a:pt x="1020914" y="33491"/>
                  </a:lnTo>
                  <a:lnTo>
                    <a:pt x="1051047" y="33491"/>
                  </a:lnTo>
                  <a:lnTo>
                    <a:pt x="1003417" y="108691"/>
                  </a:lnTo>
                  <a:lnTo>
                    <a:pt x="1003417" y="163036"/>
                  </a:lnTo>
                  <a:lnTo>
                    <a:pt x="977349" y="163036"/>
                  </a:lnTo>
                  <a:lnTo>
                    <a:pt x="977349" y="108514"/>
                  </a:lnTo>
                  <a:close/>
                  <a:moveTo>
                    <a:pt x="856794" y="33491"/>
                  </a:moveTo>
                  <a:lnTo>
                    <a:pt x="884453" y="33491"/>
                  </a:lnTo>
                  <a:lnTo>
                    <a:pt x="936324" y="163036"/>
                  </a:lnTo>
                  <a:lnTo>
                    <a:pt x="907870" y="163036"/>
                  </a:lnTo>
                  <a:lnTo>
                    <a:pt x="896559" y="133610"/>
                  </a:lnTo>
                  <a:lnTo>
                    <a:pt x="844776" y="133610"/>
                  </a:lnTo>
                  <a:lnTo>
                    <a:pt x="834084" y="163036"/>
                  </a:lnTo>
                  <a:lnTo>
                    <a:pt x="806337" y="163036"/>
                  </a:lnTo>
                  <a:close/>
                  <a:moveTo>
                    <a:pt x="580583" y="33491"/>
                  </a:moveTo>
                  <a:lnTo>
                    <a:pt x="606739" y="33491"/>
                  </a:lnTo>
                  <a:lnTo>
                    <a:pt x="606739" y="163036"/>
                  </a:lnTo>
                  <a:lnTo>
                    <a:pt x="580583" y="163036"/>
                  </a:lnTo>
                  <a:close/>
                  <a:moveTo>
                    <a:pt x="314501" y="33491"/>
                  </a:moveTo>
                  <a:lnTo>
                    <a:pt x="340658" y="33491"/>
                  </a:lnTo>
                  <a:lnTo>
                    <a:pt x="340658" y="103654"/>
                  </a:lnTo>
                  <a:cubicBezTo>
                    <a:pt x="340658" y="114788"/>
                    <a:pt x="340982" y="122005"/>
                    <a:pt x="341630" y="125304"/>
                  </a:cubicBezTo>
                  <a:cubicBezTo>
                    <a:pt x="342749" y="130606"/>
                    <a:pt x="345415" y="134862"/>
                    <a:pt x="349627" y="138073"/>
                  </a:cubicBezTo>
                  <a:cubicBezTo>
                    <a:pt x="353839" y="141283"/>
                    <a:pt x="359598" y="142889"/>
                    <a:pt x="366903" y="142889"/>
                  </a:cubicBezTo>
                  <a:cubicBezTo>
                    <a:pt x="374326" y="142889"/>
                    <a:pt x="379922" y="141372"/>
                    <a:pt x="383693" y="138338"/>
                  </a:cubicBezTo>
                  <a:cubicBezTo>
                    <a:pt x="387463" y="135304"/>
                    <a:pt x="389731" y="131578"/>
                    <a:pt x="390497" y="127159"/>
                  </a:cubicBezTo>
                  <a:cubicBezTo>
                    <a:pt x="391263" y="122741"/>
                    <a:pt x="391646" y="115406"/>
                    <a:pt x="391646" y="105156"/>
                  </a:cubicBezTo>
                  <a:lnTo>
                    <a:pt x="391646" y="33491"/>
                  </a:lnTo>
                  <a:lnTo>
                    <a:pt x="417802" y="33491"/>
                  </a:lnTo>
                  <a:lnTo>
                    <a:pt x="417802" y="101533"/>
                  </a:lnTo>
                  <a:cubicBezTo>
                    <a:pt x="417802" y="117085"/>
                    <a:pt x="417095" y="128072"/>
                    <a:pt x="415681" y="134494"/>
                  </a:cubicBezTo>
                  <a:cubicBezTo>
                    <a:pt x="414267" y="140915"/>
                    <a:pt x="411661" y="146335"/>
                    <a:pt x="407861" y="150753"/>
                  </a:cubicBezTo>
                  <a:cubicBezTo>
                    <a:pt x="404061" y="155171"/>
                    <a:pt x="398980" y="158691"/>
                    <a:pt x="392618" y="161313"/>
                  </a:cubicBezTo>
                  <a:cubicBezTo>
                    <a:pt x="386255" y="163935"/>
                    <a:pt x="377949" y="165245"/>
                    <a:pt x="367698" y="165245"/>
                  </a:cubicBezTo>
                  <a:cubicBezTo>
                    <a:pt x="355327" y="165245"/>
                    <a:pt x="345945" y="163817"/>
                    <a:pt x="339553" y="160960"/>
                  </a:cubicBezTo>
                  <a:cubicBezTo>
                    <a:pt x="333162" y="158102"/>
                    <a:pt x="328110" y="154391"/>
                    <a:pt x="324399" y="149825"/>
                  </a:cubicBezTo>
                  <a:cubicBezTo>
                    <a:pt x="320687" y="145260"/>
                    <a:pt x="318242" y="140473"/>
                    <a:pt x="317064" y="135466"/>
                  </a:cubicBezTo>
                  <a:cubicBezTo>
                    <a:pt x="315356" y="128043"/>
                    <a:pt x="314501" y="117085"/>
                    <a:pt x="314501" y="102593"/>
                  </a:cubicBezTo>
                  <a:close/>
                  <a:moveTo>
                    <a:pt x="191118" y="33491"/>
                  </a:moveTo>
                  <a:lnTo>
                    <a:pt x="216568" y="33491"/>
                  </a:lnTo>
                  <a:lnTo>
                    <a:pt x="269588" y="120002"/>
                  </a:lnTo>
                  <a:lnTo>
                    <a:pt x="269588" y="33491"/>
                  </a:lnTo>
                  <a:lnTo>
                    <a:pt x="293889" y="33491"/>
                  </a:lnTo>
                  <a:lnTo>
                    <a:pt x="293889" y="163036"/>
                  </a:lnTo>
                  <a:lnTo>
                    <a:pt x="267644" y="163036"/>
                  </a:lnTo>
                  <a:lnTo>
                    <a:pt x="215419" y="78558"/>
                  </a:lnTo>
                  <a:lnTo>
                    <a:pt x="215419" y="163036"/>
                  </a:lnTo>
                  <a:lnTo>
                    <a:pt x="191118" y="163036"/>
                  </a:lnTo>
                  <a:close/>
                  <a:moveTo>
                    <a:pt x="742178" y="31281"/>
                  </a:moveTo>
                  <a:cubicBezTo>
                    <a:pt x="758025" y="31281"/>
                    <a:pt x="770897" y="35965"/>
                    <a:pt x="780794" y="45332"/>
                  </a:cubicBezTo>
                  <a:cubicBezTo>
                    <a:pt x="786685" y="50869"/>
                    <a:pt x="791103" y="58822"/>
                    <a:pt x="794049" y="69191"/>
                  </a:cubicBezTo>
                  <a:lnTo>
                    <a:pt x="768157" y="75376"/>
                  </a:lnTo>
                  <a:cubicBezTo>
                    <a:pt x="766626" y="68660"/>
                    <a:pt x="763430" y="63358"/>
                    <a:pt x="758570" y="59470"/>
                  </a:cubicBezTo>
                  <a:cubicBezTo>
                    <a:pt x="753709" y="55582"/>
                    <a:pt x="747804" y="53638"/>
                    <a:pt x="740852" y="53638"/>
                  </a:cubicBezTo>
                  <a:cubicBezTo>
                    <a:pt x="731250" y="53638"/>
                    <a:pt x="723459" y="57084"/>
                    <a:pt x="717479" y="63977"/>
                  </a:cubicBezTo>
                  <a:cubicBezTo>
                    <a:pt x="711500" y="70870"/>
                    <a:pt x="708510" y="82033"/>
                    <a:pt x="708510" y="97468"/>
                  </a:cubicBezTo>
                  <a:cubicBezTo>
                    <a:pt x="708510" y="113845"/>
                    <a:pt x="711455" y="125510"/>
                    <a:pt x="717347" y="132461"/>
                  </a:cubicBezTo>
                  <a:cubicBezTo>
                    <a:pt x="723238" y="139413"/>
                    <a:pt x="730896" y="142889"/>
                    <a:pt x="740322" y="142889"/>
                  </a:cubicBezTo>
                  <a:cubicBezTo>
                    <a:pt x="747273" y="142889"/>
                    <a:pt x="753253" y="140679"/>
                    <a:pt x="758260" y="136261"/>
                  </a:cubicBezTo>
                  <a:cubicBezTo>
                    <a:pt x="763268" y="131843"/>
                    <a:pt x="766861" y="124891"/>
                    <a:pt x="769041" y="115406"/>
                  </a:cubicBezTo>
                  <a:lnTo>
                    <a:pt x="794402" y="123448"/>
                  </a:lnTo>
                  <a:cubicBezTo>
                    <a:pt x="790514" y="137587"/>
                    <a:pt x="784049" y="148087"/>
                    <a:pt x="775006" y="154951"/>
                  </a:cubicBezTo>
                  <a:cubicBezTo>
                    <a:pt x="765963" y="161814"/>
                    <a:pt x="754490" y="165245"/>
                    <a:pt x="740587" y="165245"/>
                  </a:cubicBezTo>
                  <a:cubicBezTo>
                    <a:pt x="723385" y="165245"/>
                    <a:pt x="709246" y="159369"/>
                    <a:pt x="698171" y="147616"/>
                  </a:cubicBezTo>
                  <a:cubicBezTo>
                    <a:pt x="687096" y="135863"/>
                    <a:pt x="681558" y="119795"/>
                    <a:pt x="681558" y="99412"/>
                  </a:cubicBezTo>
                  <a:cubicBezTo>
                    <a:pt x="681558" y="77851"/>
                    <a:pt x="687125" y="61105"/>
                    <a:pt x="698259" y="49176"/>
                  </a:cubicBezTo>
                  <a:cubicBezTo>
                    <a:pt x="709394" y="37246"/>
                    <a:pt x="724033" y="31281"/>
                    <a:pt x="742178" y="31281"/>
                  </a:cubicBezTo>
                  <a:close/>
                  <a:moveTo>
                    <a:pt x="495853" y="31281"/>
                  </a:moveTo>
                  <a:cubicBezTo>
                    <a:pt x="514940" y="31281"/>
                    <a:pt x="530213" y="37202"/>
                    <a:pt x="541671" y="49043"/>
                  </a:cubicBezTo>
                  <a:cubicBezTo>
                    <a:pt x="553129" y="60884"/>
                    <a:pt x="558859" y="77350"/>
                    <a:pt x="558859" y="98440"/>
                  </a:cubicBezTo>
                  <a:cubicBezTo>
                    <a:pt x="558859" y="119354"/>
                    <a:pt x="553174" y="135716"/>
                    <a:pt x="541804" y="147528"/>
                  </a:cubicBezTo>
                  <a:cubicBezTo>
                    <a:pt x="530434" y="159339"/>
                    <a:pt x="515235" y="165245"/>
                    <a:pt x="496207" y="165245"/>
                  </a:cubicBezTo>
                  <a:cubicBezTo>
                    <a:pt x="476943" y="165245"/>
                    <a:pt x="461626" y="159369"/>
                    <a:pt x="450256" y="147616"/>
                  </a:cubicBezTo>
                  <a:cubicBezTo>
                    <a:pt x="438886" y="135863"/>
                    <a:pt x="433201" y="119678"/>
                    <a:pt x="433201" y="99059"/>
                  </a:cubicBezTo>
                  <a:cubicBezTo>
                    <a:pt x="433201" y="85863"/>
                    <a:pt x="435175" y="74787"/>
                    <a:pt x="439122" y="65833"/>
                  </a:cubicBezTo>
                  <a:cubicBezTo>
                    <a:pt x="442067" y="59235"/>
                    <a:pt x="446088" y="53314"/>
                    <a:pt x="451184" y="48071"/>
                  </a:cubicBezTo>
                  <a:cubicBezTo>
                    <a:pt x="456280" y="42828"/>
                    <a:pt x="461861" y="38940"/>
                    <a:pt x="467929" y="36407"/>
                  </a:cubicBezTo>
                  <a:cubicBezTo>
                    <a:pt x="476000" y="32990"/>
                    <a:pt x="485308" y="31281"/>
                    <a:pt x="495853" y="31281"/>
                  </a:cubicBezTo>
                  <a:close/>
                  <a:moveTo>
                    <a:pt x="862361" y="17585"/>
                  </a:moveTo>
                  <a:lnTo>
                    <a:pt x="878090" y="17585"/>
                  </a:lnTo>
                  <a:lnTo>
                    <a:pt x="897354" y="29072"/>
                  </a:lnTo>
                  <a:lnTo>
                    <a:pt x="879946" y="29072"/>
                  </a:lnTo>
                  <a:lnTo>
                    <a:pt x="870226" y="22533"/>
                  </a:lnTo>
                  <a:lnTo>
                    <a:pt x="860505" y="29072"/>
                  </a:lnTo>
                  <a:lnTo>
                    <a:pt x="843097" y="29072"/>
                  </a:lnTo>
                  <a:close/>
                  <a:moveTo>
                    <a:pt x="870226" y="176"/>
                  </a:moveTo>
                  <a:lnTo>
                    <a:pt x="898061" y="176"/>
                  </a:lnTo>
                  <a:lnTo>
                    <a:pt x="875263" y="14580"/>
                  </a:lnTo>
                  <a:lnTo>
                    <a:pt x="859533" y="14580"/>
                  </a:lnTo>
                  <a:close/>
                  <a:moveTo>
                    <a:pt x="483659" y="0"/>
                  </a:moveTo>
                  <a:lnTo>
                    <a:pt x="506634" y="0"/>
                  </a:lnTo>
                  <a:lnTo>
                    <a:pt x="524926" y="26068"/>
                  </a:lnTo>
                  <a:lnTo>
                    <a:pt x="504955" y="26068"/>
                  </a:lnTo>
                  <a:lnTo>
                    <a:pt x="494704" y="12901"/>
                  </a:lnTo>
                  <a:lnTo>
                    <a:pt x="485161" y="26068"/>
                  </a:lnTo>
                  <a:lnTo>
                    <a:pt x="465102" y="26068"/>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b="1" dirty="0"/>
            </a:p>
          </p:txBody>
        </p:sp>
      </p:grpSp>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4"/>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5"/>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6"/>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7"/>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8"/>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9"/>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20"/>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21"/>
          <a:stretch>
            <a:fillRect/>
          </a:stretch>
        </p:blipFill>
        <p:spPr>
          <a:xfrm rot="19449550">
            <a:off x="2745393" y="5795572"/>
            <a:ext cx="1596708" cy="2115173"/>
          </a:xfrm>
          <a:prstGeom prst="rect">
            <a:avLst/>
          </a:prstGeom>
        </p:spPr>
      </p:pic>
      <p:sp>
        <p:nvSpPr>
          <p:cNvPr id="16" name="TextBox 15">
            <a:extLst>
              <a:ext uri="{FF2B5EF4-FFF2-40B4-BE49-F238E27FC236}">
                <a16:creationId xmlns:a16="http://schemas.microsoft.com/office/drawing/2014/main" id="{E6060A21-CF6C-4F3B-A61B-B0889A5729CD}"/>
              </a:ext>
            </a:extLst>
          </p:cNvPr>
          <p:cNvSpPr txBox="1"/>
          <p:nvPr/>
        </p:nvSpPr>
        <p:spPr>
          <a:xfrm>
            <a:off x="535245" y="2657953"/>
            <a:ext cx="5659150" cy="3186257"/>
          </a:xfrm>
          <a:prstGeom prst="rect">
            <a:avLst/>
          </a:prstGeom>
          <a:noFill/>
        </p:spPr>
        <p:txBody>
          <a:bodyPr wrap="square" lIns="0" tIns="0" rIns="0" bIns="0" rtlCol="0">
            <a:spAutoFit/>
          </a:bodyPr>
          <a:lstStyle>
            <a:defPPr>
              <a:defRPr lang="en-US"/>
            </a:defPPr>
            <a:lvl1pPr>
              <a:lnSpc>
                <a:spcPct val="125000"/>
              </a:lnSpc>
              <a:defRPr sz="2200">
                <a:latin typeface="Arial" panose="020B0604020202020204" pitchFamily="34" charset="0"/>
                <a:cs typeface="Arial" panose="020B0604020202020204" pitchFamily="34" charset="0"/>
              </a:defRPr>
            </a:lvl1pPr>
          </a:lstStyle>
          <a:p>
            <a:pPr algn="just"/>
            <a:r>
              <a:rPr lang="vi-VN" sz="2400" b="1" dirty="0"/>
              <a:t>Trong quy trình thực hiện phương pháp này, bước đầu người ta lấy một phần rất nhỏ của cơ thể thực vật, nuôi trong ống nghiệm có môi trường dinh dưỡng đặc biệt ở điều kiện vô trùng để tạo thành mô sẹo có thể phân chia nhiều lần liên tiếp.</a:t>
            </a:r>
          </a:p>
        </p:txBody>
      </p:sp>
      <p:pic>
        <p:nvPicPr>
          <p:cNvPr id="18" name="Picture 2">
            <a:extLst>
              <a:ext uri="{FF2B5EF4-FFF2-40B4-BE49-F238E27FC236}">
                <a16:creationId xmlns:a16="http://schemas.microsoft.com/office/drawing/2014/main" id="{BA618076-10A3-482D-B3DB-18D46807324D}"/>
              </a:ext>
            </a:extLst>
          </p:cNvPr>
          <p:cNvPicPr>
            <a:picLocks noChangeAspect="1" noChangeArrowheads="1"/>
          </p:cNvPicPr>
          <p:nvPr/>
        </p:nvPicPr>
        <p:blipFill>
          <a:blip r:embed="rId22" cstate="hqprint">
            <a:extLst>
              <a:ext uri="{28A0092B-C50C-407E-A947-70E740481C1C}">
                <a14:useLocalDpi xmlns:a14="http://schemas.microsoft.com/office/drawing/2010/main" val="0"/>
              </a:ext>
            </a:extLst>
          </a:blip>
          <a:srcRect/>
          <a:stretch>
            <a:fillRect/>
          </a:stretch>
        </p:blipFill>
        <p:spPr bwMode="auto">
          <a:xfrm>
            <a:off x="535245" y="1409823"/>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CB934735-1AA9-4DFE-B807-AE88E9DC5FA3}"/>
              </a:ext>
            </a:extLst>
          </p:cNvPr>
          <p:cNvPicPr>
            <a:picLocks noChangeAspect="1" noChangeArrowheads="1"/>
          </p:cNvPicPr>
          <p:nvPr/>
        </p:nvPicPr>
        <p:blipFill>
          <a:blip r:embed="rId22" cstate="hqprint">
            <a:extLst>
              <a:ext uri="{28A0092B-C50C-407E-A947-70E740481C1C}">
                <a14:useLocalDpi xmlns:a14="http://schemas.microsoft.com/office/drawing/2010/main" val="0"/>
              </a:ext>
            </a:extLst>
          </a:blip>
          <a:srcRect/>
          <a:stretch>
            <a:fillRect/>
          </a:stretch>
        </p:blipFill>
        <p:spPr bwMode="auto">
          <a:xfrm>
            <a:off x="2311960" y="1409823"/>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F520C93A-825E-459C-9C2C-6F1142C45C34}"/>
              </a:ext>
            </a:extLst>
          </p:cNvPr>
          <p:cNvPicPr>
            <a:picLocks noChangeAspect="1" noChangeArrowheads="1"/>
          </p:cNvPicPr>
          <p:nvPr/>
        </p:nvPicPr>
        <p:blipFill>
          <a:blip r:embed="rId22" cstate="hqprint">
            <a:extLst>
              <a:ext uri="{28A0092B-C50C-407E-A947-70E740481C1C}">
                <a14:useLocalDpi xmlns:a14="http://schemas.microsoft.com/office/drawing/2010/main" val="0"/>
              </a:ext>
            </a:extLst>
          </a:blip>
          <a:srcRect/>
          <a:stretch>
            <a:fillRect/>
          </a:stretch>
        </p:blipFill>
        <p:spPr bwMode="auto">
          <a:xfrm>
            <a:off x="4088674" y="1409823"/>
            <a:ext cx="1005840" cy="100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32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BCDA8E1-50E8-4302-B8FB-AFB7225F81C7}"/>
              </a:ext>
            </a:extLst>
          </p:cNvPr>
          <p:cNvGrpSpPr/>
          <p:nvPr/>
        </p:nvGrpSpPr>
        <p:grpSpPr>
          <a:xfrm>
            <a:off x="6342729" y="743850"/>
            <a:ext cx="5573500" cy="5573500"/>
            <a:chOff x="6551639" y="851160"/>
            <a:chExt cx="5155680" cy="5155680"/>
          </a:xfrm>
        </p:grpSpPr>
        <p:pic>
          <p:nvPicPr>
            <p:cNvPr id="22" name="Picture 21">
              <a:extLst>
                <a:ext uri="{FF2B5EF4-FFF2-40B4-BE49-F238E27FC236}">
                  <a16:creationId xmlns:a16="http://schemas.microsoft.com/office/drawing/2014/main" id="{E13AEC71-0583-45F6-8FDC-A90E6BC3049F}"/>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551639" y="851160"/>
              <a:ext cx="5155680" cy="5155680"/>
            </a:xfrm>
            <a:prstGeom prst="rect">
              <a:avLst/>
            </a:prstGeom>
          </p:spPr>
        </p:pic>
        <p:sp>
          <p:nvSpPr>
            <p:cNvPr id="23" name="TextBox 22">
              <a:extLst>
                <a:ext uri="{FF2B5EF4-FFF2-40B4-BE49-F238E27FC236}">
                  <a16:creationId xmlns:a16="http://schemas.microsoft.com/office/drawing/2014/main" id="{FC4FE996-CE33-4D77-9C57-74846A1DC2DA}"/>
                </a:ext>
              </a:extLst>
            </p:cNvPr>
            <p:cNvSpPr txBox="1">
              <a:spLocks noChangeAspect="1"/>
            </p:cNvSpPr>
            <p:nvPr>
              <p:custDataLst>
                <p:tags r:id="rId1"/>
              </p:custDataLst>
            </p:nvPr>
          </p:nvSpPr>
          <p:spPr>
            <a:xfrm rot="3897643">
              <a:off x="9359168" y="2803717"/>
              <a:ext cx="1564112" cy="360033"/>
            </a:xfrm>
            <a:custGeom>
              <a:avLst/>
              <a:gdLst/>
              <a:ahLst/>
              <a:cxnLst/>
              <a:rect l="l" t="t" r="r" b="b"/>
              <a:pathLst>
                <a:path w="1564112" h="360033">
                  <a:moveTo>
                    <a:pt x="1540422" y="237691"/>
                  </a:moveTo>
                  <a:lnTo>
                    <a:pt x="1551369" y="223037"/>
                  </a:lnTo>
                  <a:lnTo>
                    <a:pt x="1564112" y="232557"/>
                  </a:lnTo>
                  <a:lnTo>
                    <a:pt x="1553164" y="247211"/>
                  </a:lnTo>
                  <a:close/>
                  <a:moveTo>
                    <a:pt x="1473835" y="326819"/>
                  </a:moveTo>
                  <a:lnTo>
                    <a:pt x="1530003" y="251637"/>
                  </a:lnTo>
                  <a:lnTo>
                    <a:pt x="1542745" y="261157"/>
                  </a:lnTo>
                  <a:lnTo>
                    <a:pt x="1486578" y="336339"/>
                  </a:lnTo>
                  <a:close/>
                  <a:moveTo>
                    <a:pt x="1455797" y="349192"/>
                  </a:moveTo>
                  <a:lnTo>
                    <a:pt x="1466640" y="334679"/>
                  </a:lnTo>
                  <a:lnTo>
                    <a:pt x="1481152" y="345521"/>
                  </a:lnTo>
                  <a:lnTo>
                    <a:pt x="1470310" y="360033"/>
                  </a:lnTo>
                  <a:close/>
                  <a:moveTo>
                    <a:pt x="1426770" y="237333"/>
                  </a:moveTo>
                  <a:cubicBezTo>
                    <a:pt x="1420681" y="246794"/>
                    <a:pt x="1417569" y="254459"/>
                    <a:pt x="1417435" y="260328"/>
                  </a:cubicBezTo>
                  <a:cubicBezTo>
                    <a:pt x="1417213" y="269924"/>
                    <a:pt x="1420694" y="277033"/>
                    <a:pt x="1427877" y="281656"/>
                  </a:cubicBezTo>
                  <a:cubicBezTo>
                    <a:pt x="1433723" y="285419"/>
                    <a:pt x="1440409" y="286133"/>
                    <a:pt x="1447938" y="283796"/>
                  </a:cubicBezTo>
                  <a:cubicBezTo>
                    <a:pt x="1455466" y="281461"/>
                    <a:pt x="1462467" y="275265"/>
                    <a:pt x="1468939" y="265209"/>
                  </a:cubicBezTo>
                  <a:cubicBezTo>
                    <a:pt x="1475571" y="254906"/>
                    <a:pt x="1478422" y="245986"/>
                    <a:pt x="1477491" y="238452"/>
                  </a:cubicBezTo>
                  <a:cubicBezTo>
                    <a:pt x="1476561" y="230917"/>
                    <a:pt x="1473198" y="225285"/>
                    <a:pt x="1467402" y="221554"/>
                  </a:cubicBezTo>
                  <a:cubicBezTo>
                    <a:pt x="1461557" y="217792"/>
                    <a:pt x="1454870" y="217078"/>
                    <a:pt x="1447341" y="219414"/>
                  </a:cubicBezTo>
                  <a:cubicBezTo>
                    <a:pt x="1439813" y="221750"/>
                    <a:pt x="1432956" y="227723"/>
                    <a:pt x="1426770" y="237333"/>
                  </a:cubicBezTo>
                  <a:close/>
                  <a:moveTo>
                    <a:pt x="1388732" y="269492"/>
                  </a:moveTo>
                  <a:lnTo>
                    <a:pt x="1458845" y="160560"/>
                  </a:lnTo>
                  <a:lnTo>
                    <a:pt x="1472220" y="169169"/>
                  </a:lnTo>
                  <a:lnTo>
                    <a:pt x="1447207" y="208031"/>
                  </a:lnTo>
                  <a:cubicBezTo>
                    <a:pt x="1457414" y="204581"/>
                    <a:pt x="1466901" y="205679"/>
                    <a:pt x="1475669" y="211322"/>
                  </a:cubicBezTo>
                  <a:cubicBezTo>
                    <a:pt x="1480524" y="214447"/>
                    <a:pt x="1484489" y="218382"/>
                    <a:pt x="1487564" y="223129"/>
                  </a:cubicBezTo>
                  <a:cubicBezTo>
                    <a:pt x="1490639" y="227876"/>
                    <a:pt x="1492436" y="232920"/>
                    <a:pt x="1492955" y="238264"/>
                  </a:cubicBezTo>
                  <a:cubicBezTo>
                    <a:pt x="1493474" y="243607"/>
                    <a:pt x="1492916" y="249291"/>
                    <a:pt x="1491281" y="255314"/>
                  </a:cubicBezTo>
                  <a:cubicBezTo>
                    <a:pt x="1489646" y="261337"/>
                    <a:pt x="1486995" y="267198"/>
                    <a:pt x="1483329" y="272895"/>
                  </a:cubicBezTo>
                  <a:cubicBezTo>
                    <a:pt x="1474624" y="286419"/>
                    <a:pt x="1464553" y="294718"/>
                    <a:pt x="1453115" y="297795"/>
                  </a:cubicBezTo>
                  <a:cubicBezTo>
                    <a:pt x="1441676" y="300872"/>
                    <a:pt x="1431276" y="299397"/>
                    <a:pt x="1421914" y="293371"/>
                  </a:cubicBezTo>
                  <a:cubicBezTo>
                    <a:pt x="1412600" y="287377"/>
                    <a:pt x="1407797" y="278785"/>
                    <a:pt x="1407502" y="267597"/>
                  </a:cubicBezTo>
                  <a:lnTo>
                    <a:pt x="1401141" y="277480"/>
                  </a:lnTo>
                  <a:close/>
                  <a:moveTo>
                    <a:pt x="1295996" y="118110"/>
                  </a:moveTo>
                  <a:lnTo>
                    <a:pt x="1308980" y="124138"/>
                  </a:lnTo>
                  <a:lnTo>
                    <a:pt x="1303362" y="136241"/>
                  </a:lnTo>
                  <a:cubicBezTo>
                    <a:pt x="1313954" y="129792"/>
                    <a:pt x="1325155" y="129308"/>
                    <a:pt x="1336964" y="134790"/>
                  </a:cubicBezTo>
                  <a:cubicBezTo>
                    <a:pt x="1342094" y="137171"/>
                    <a:pt x="1346382" y="140282"/>
                    <a:pt x="1349828" y="144122"/>
                  </a:cubicBezTo>
                  <a:cubicBezTo>
                    <a:pt x="1353273" y="147963"/>
                    <a:pt x="1355370" y="151875"/>
                    <a:pt x="1356118" y="155860"/>
                  </a:cubicBezTo>
                  <a:cubicBezTo>
                    <a:pt x="1356867" y="159844"/>
                    <a:pt x="1356714" y="164092"/>
                    <a:pt x="1355659" y="168603"/>
                  </a:cubicBezTo>
                  <a:cubicBezTo>
                    <a:pt x="1354953" y="171523"/>
                    <a:pt x="1353050" y="176322"/>
                    <a:pt x="1349949" y="183002"/>
                  </a:cubicBezTo>
                  <a:lnTo>
                    <a:pt x="1325652" y="235341"/>
                  </a:lnTo>
                  <a:lnTo>
                    <a:pt x="1311225" y="228644"/>
                  </a:lnTo>
                  <a:lnTo>
                    <a:pt x="1335261" y="176866"/>
                  </a:lnTo>
                  <a:cubicBezTo>
                    <a:pt x="1337989" y="170988"/>
                    <a:pt x="1339469" y="166333"/>
                    <a:pt x="1339699" y="162899"/>
                  </a:cubicBezTo>
                  <a:cubicBezTo>
                    <a:pt x="1339928" y="159467"/>
                    <a:pt x="1339017" y="156218"/>
                    <a:pt x="1336964" y="153154"/>
                  </a:cubicBezTo>
                  <a:cubicBezTo>
                    <a:pt x="1334912" y="150090"/>
                    <a:pt x="1331962" y="147666"/>
                    <a:pt x="1328114" y="145880"/>
                  </a:cubicBezTo>
                  <a:cubicBezTo>
                    <a:pt x="1321970" y="143027"/>
                    <a:pt x="1315760" y="142516"/>
                    <a:pt x="1309488" y="144345"/>
                  </a:cubicBezTo>
                  <a:cubicBezTo>
                    <a:pt x="1303215" y="146175"/>
                    <a:pt x="1297549" y="152540"/>
                    <a:pt x="1292489" y="163440"/>
                  </a:cubicBezTo>
                  <a:lnTo>
                    <a:pt x="1270909" y="209928"/>
                  </a:lnTo>
                  <a:lnTo>
                    <a:pt x="1256481" y="203231"/>
                  </a:lnTo>
                  <a:close/>
                  <a:moveTo>
                    <a:pt x="1189275" y="151460"/>
                  </a:moveTo>
                  <a:cubicBezTo>
                    <a:pt x="1187820" y="155443"/>
                    <a:pt x="1188115" y="159315"/>
                    <a:pt x="1190160" y="163073"/>
                  </a:cubicBezTo>
                  <a:cubicBezTo>
                    <a:pt x="1192205" y="166831"/>
                    <a:pt x="1196133" y="169770"/>
                    <a:pt x="1201943" y="171893"/>
                  </a:cubicBezTo>
                  <a:cubicBezTo>
                    <a:pt x="1207698" y="173995"/>
                    <a:pt x="1213276" y="174607"/>
                    <a:pt x="1218678" y="173726"/>
                  </a:cubicBezTo>
                  <a:cubicBezTo>
                    <a:pt x="1224080" y="172846"/>
                    <a:pt x="1228631" y="170604"/>
                    <a:pt x="1232330" y="167001"/>
                  </a:cubicBezTo>
                  <a:cubicBezTo>
                    <a:pt x="1235168" y="164212"/>
                    <a:pt x="1237790" y="159525"/>
                    <a:pt x="1240196" y="152941"/>
                  </a:cubicBezTo>
                  <a:lnTo>
                    <a:pt x="1242197" y="147463"/>
                  </a:lnTo>
                  <a:cubicBezTo>
                    <a:pt x="1235966" y="147694"/>
                    <a:pt x="1227144" y="146604"/>
                    <a:pt x="1215733" y="144192"/>
                  </a:cubicBezTo>
                  <a:cubicBezTo>
                    <a:pt x="1209267" y="142833"/>
                    <a:pt x="1204560" y="142242"/>
                    <a:pt x="1201610" y="142419"/>
                  </a:cubicBezTo>
                  <a:cubicBezTo>
                    <a:pt x="1198661" y="142595"/>
                    <a:pt x="1196105" y="143496"/>
                    <a:pt x="1193943" y="145121"/>
                  </a:cubicBezTo>
                  <a:cubicBezTo>
                    <a:pt x="1191782" y="146746"/>
                    <a:pt x="1190226" y="148859"/>
                    <a:pt x="1189275" y="151460"/>
                  </a:cubicBezTo>
                  <a:close/>
                  <a:moveTo>
                    <a:pt x="1244613" y="26512"/>
                  </a:moveTo>
                  <a:cubicBezTo>
                    <a:pt x="1246933" y="26859"/>
                    <a:pt x="1250988" y="28120"/>
                    <a:pt x="1256778" y="30298"/>
                  </a:cubicBezTo>
                  <a:cubicBezTo>
                    <a:pt x="1263564" y="32840"/>
                    <a:pt x="1268720" y="35978"/>
                    <a:pt x="1272248" y="39713"/>
                  </a:cubicBezTo>
                  <a:cubicBezTo>
                    <a:pt x="1276158" y="43776"/>
                    <a:pt x="1277491" y="47681"/>
                    <a:pt x="1276247" y="51429"/>
                  </a:cubicBezTo>
                  <a:cubicBezTo>
                    <a:pt x="1274426" y="57098"/>
                    <a:pt x="1268138" y="58689"/>
                    <a:pt x="1257380" y="56202"/>
                  </a:cubicBezTo>
                  <a:lnTo>
                    <a:pt x="1255865" y="60352"/>
                  </a:lnTo>
                  <a:lnTo>
                    <a:pt x="1246568" y="56956"/>
                  </a:lnTo>
                  <a:lnTo>
                    <a:pt x="1249965" y="47660"/>
                  </a:lnTo>
                  <a:cubicBezTo>
                    <a:pt x="1253240" y="48480"/>
                    <a:pt x="1255371" y="48914"/>
                    <a:pt x="1256357" y="48961"/>
                  </a:cubicBezTo>
                  <a:cubicBezTo>
                    <a:pt x="1259553" y="49312"/>
                    <a:pt x="1261461" y="48724"/>
                    <a:pt x="1262082" y="47195"/>
                  </a:cubicBezTo>
                  <a:cubicBezTo>
                    <a:pt x="1262603" y="45942"/>
                    <a:pt x="1262222" y="44580"/>
                    <a:pt x="1260941" y="43109"/>
                  </a:cubicBezTo>
                  <a:cubicBezTo>
                    <a:pt x="1259082" y="40986"/>
                    <a:pt x="1255635" y="39006"/>
                    <a:pt x="1250599" y="37166"/>
                  </a:cubicBezTo>
                  <a:cubicBezTo>
                    <a:pt x="1248884" y="36540"/>
                    <a:pt x="1246243" y="35701"/>
                    <a:pt x="1242676" y="34648"/>
                  </a:cubicBezTo>
                  <a:close/>
                  <a:moveTo>
                    <a:pt x="1215262" y="75436"/>
                  </a:moveTo>
                  <a:lnTo>
                    <a:pt x="1241681" y="58746"/>
                  </a:lnTo>
                  <a:lnTo>
                    <a:pt x="1257617" y="64568"/>
                  </a:lnTo>
                  <a:lnTo>
                    <a:pt x="1267802" y="94631"/>
                  </a:lnTo>
                  <a:lnTo>
                    <a:pt x="1250870" y="88444"/>
                  </a:lnTo>
                  <a:lnTo>
                    <a:pt x="1246895" y="70999"/>
                  </a:lnTo>
                  <a:lnTo>
                    <a:pt x="1232360" y="81682"/>
                  </a:lnTo>
                  <a:close/>
                  <a:moveTo>
                    <a:pt x="1190286" y="107235"/>
                  </a:moveTo>
                  <a:cubicBezTo>
                    <a:pt x="1193897" y="101468"/>
                    <a:pt x="1197928" y="97216"/>
                    <a:pt x="1202377" y="94483"/>
                  </a:cubicBezTo>
                  <a:cubicBezTo>
                    <a:pt x="1206825" y="91749"/>
                    <a:pt x="1212305" y="90396"/>
                    <a:pt x="1218818" y="90423"/>
                  </a:cubicBezTo>
                  <a:cubicBezTo>
                    <a:pt x="1225331" y="90451"/>
                    <a:pt x="1232378" y="91849"/>
                    <a:pt x="1239959" y="94619"/>
                  </a:cubicBezTo>
                  <a:cubicBezTo>
                    <a:pt x="1247484" y="97369"/>
                    <a:pt x="1253275" y="100487"/>
                    <a:pt x="1257331" y="103976"/>
                  </a:cubicBezTo>
                  <a:cubicBezTo>
                    <a:pt x="1261388" y="107465"/>
                    <a:pt x="1264033" y="110956"/>
                    <a:pt x="1265266" y="114448"/>
                  </a:cubicBezTo>
                  <a:cubicBezTo>
                    <a:pt x="1266499" y="117941"/>
                    <a:pt x="1266809" y="121896"/>
                    <a:pt x="1266199" y="126314"/>
                  </a:cubicBezTo>
                  <a:cubicBezTo>
                    <a:pt x="1265767" y="129042"/>
                    <a:pt x="1264338" y="133725"/>
                    <a:pt x="1261912" y="140365"/>
                  </a:cubicBezTo>
                  <a:lnTo>
                    <a:pt x="1254635" y="160285"/>
                  </a:lnTo>
                  <a:cubicBezTo>
                    <a:pt x="1249561" y="174174"/>
                    <a:pt x="1246670" y="183075"/>
                    <a:pt x="1245962" y="186987"/>
                  </a:cubicBezTo>
                  <a:cubicBezTo>
                    <a:pt x="1245254" y="190899"/>
                    <a:pt x="1245224" y="194887"/>
                    <a:pt x="1245872" y="198949"/>
                  </a:cubicBezTo>
                  <a:lnTo>
                    <a:pt x="1230268" y="193248"/>
                  </a:lnTo>
                  <a:cubicBezTo>
                    <a:pt x="1229850" y="189584"/>
                    <a:pt x="1230179" y="185595"/>
                    <a:pt x="1231252" y="181283"/>
                  </a:cubicBezTo>
                  <a:cubicBezTo>
                    <a:pt x="1224001" y="183965"/>
                    <a:pt x="1217462" y="185340"/>
                    <a:pt x="1211636" y="185406"/>
                  </a:cubicBezTo>
                  <a:cubicBezTo>
                    <a:pt x="1205809" y="185474"/>
                    <a:pt x="1199964" y="184435"/>
                    <a:pt x="1194099" y="182292"/>
                  </a:cubicBezTo>
                  <a:cubicBezTo>
                    <a:pt x="1184415" y="178754"/>
                    <a:pt x="1177837" y="173670"/>
                    <a:pt x="1174364" y="167039"/>
                  </a:cubicBezTo>
                  <a:cubicBezTo>
                    <a:pt x="1170891" y="160408"/>
                    <a:pt x="1170499" y="153413"/>
                    <a:pt x="1173188" y="146053"/>
                  </a:cubicBezTo>
                  <a:cubicBezTo>
                    <a:pt x="1174765" y="141737"/>
                    <a:pt x="1177187" y="138153"/>
                    <a:pt x="1180455" y="135301"/>
                  </a:cubicBezTo>
                  <a:cubicBezTo>
                    <a:pt x="1183724" y="132450"/>
                    <a:pt x="1187343" y="130527"/>
                    <a:pt x="1191313" y="129531"/>
                  </a:cubicBezTo>
                  <a:cubicBezTo>
                    <a:pt x="1195283" y="128535"/>
                    <a:pt x="1199462" y="128212"/>
                    <a:pt x="1203850" y="128561"/>
                  </a:cubicBezTo>
                  <a:cubicBezTo>
                    <a:pt x="1207066" y="128858"/>
                    <a:pt x="1211766" y="129727"/>
                    <a:pt x="1217949" y="131171"/>
                  </a:cubicBezTo>
                  <a:cubicBezTo>
                    <a:pt x="1230538" y="134140"/>
                    <a:pt x="1240045" y="135669"/>
                    <a:pt x="1246473" y="135760"/>
                  </a:cubicBezTo>
                  <a:cubicBezTo>
                    <a:pt x="1247276" y="133732"/>
                    <a:pt x="1247779" y="132442"/>
                    <a:pt x="1247981" y="131888"/>
                  </a:cubicBezTo>
                  <a:cubicBezTo>
                    <a:pt x="1250205" y="125801"/>
                    <a:pt x="1250360" y="120998"/>
                    <a:pt x="1248448" y="117476"/>
                  </a:cubicBezTo>
                  <a:cubicBezTo>
                    <a:pt x="1245863" y="112706"/>
                    <a:pt x="1240808" y="108947"/>
                    <a:pt x="1233282" y="106198"/>
                  </a:cubicBezTo>
                  <a:cubicBezTo>
                    <a:pt x="1226255" y="103630"/>
                    <a:pt x="1220618" y="102966"/>
                    <a:pt x="1216370" y="104206"/>
                  </a:cubicBezTo>
                  <a:cubicBezTo>
                    <a:pt x="1212123" y="105445"/>
                    <a:pt x="1208055" y="108897"/>
                    <a:pt x="1204166" y="114564"/>
                  </a:cubicBezTo>
                  <a:close/>
                  <a:moveTo>
                    <a:pt x="1105299" y="55266"/>
                  </a:moveTo>
                  <a:lnTo>
                    <a:pt x="1120628" y="59510"/>
                  </a:lnTo>
                  <a:lnTo>
                    <a:pt x="1106742" y="109671"/>
                  </a:lnTo>
                  <a:cubicBezTo>
                    <a:pt x="1104526" y="117677"/>
                    <a:pt x="1103345" y="123157"/>
                    <a:pt x="1103200" y="126112"/>
                  </a:cubicBezTo>
                  <a:cubicBezTo>
                    <a:pt x="1103049" y="130410"/>
                    <a:pt x="1104217" y="134141"/>
                    <a:pt x="1106703" y="137305"/>
                  </a:cubicBezTo>
                  <a:cubicBezTo>
                    <a:pt x="1109189" y="140469"/>
                    <a:pt x="1112731" y="142687"/>
                    <a:pt x="1117330" y="143960"/>
                  </a:cubicBezTo>
                  <a:cubicBezTo>
                    <a:pt x="1121929" y="145233"/>
                    <a:pt x="1126570" y="145250"/>
                    <a:pt x="1131253" y="144010"/>
                  </a:cubicBezTo>
                  <a:cubicBezTo>
                    <a:pt x="1135937" y="142769"/>
                    <a:pt x="1139678" y="140351"/>
                    <a:pt x="1142476" y="136756"/>
                  </a:cubicBezTo>
                  <a:cubicBezTo>
                    <a:pt x="1145275" y="133160"/>
                    <a:pt x="1147743" y="127501"/>
                    <a:pt x="1149881" y="119779"/>
                  </a:cubicBezTo>
                  <a:lnTo>
                    <a:pt x="1163295" y="71322"/>
                  </a:lnTo>
                  <a:lnTo>
                    <a:pt x="1178624" y="75565"/>
                  </a:lnTo>
                  <a:lnTo>
                    <a:pt x="1153588" y="166009"/>
                  </a:lnTo>
                  <a:lnTo>
                    <a:pt x="1139876" y="162213"/>
                  </a:lnTo>
                  <a:lnTo>
                    <a:pt x="1143554" y="148928"/>
                  </a:lnTo>
                  <a:cubicBezTo>
                    <a:pt x="1133685" y="157198"/>
                    <a:pt x="1122703" y="159660"/>
                    <a:pt x="1110610" y="156312"/>
                  </a:cubicBezTo>
                  <a:cubicBezTo>
                    <a:pt x="1105273" y="154835"/>
                    <a:pt x="1100574" y="152434"/>
                    <a:pt x="1096512" y="149109"/>
                  </a:cubicBezTo>
                  <a:cubicBezTo>
                    <a:pt x="1092451" y="145784"/>
                    <a:pt x="1089727" y="142264"/>
                    <a:pt x="1088341" y="138548"/>
                  </a:cubicBezTo>
                  <a:cubicBezTo>
                    <a:pt x="1086955" y="134834"/>
                    <a:pt x="1086429" y="130608"/>
                    <a:pt x="1086762" y="125871"/>
                  </a:cubicBezTo>
                  <a:cubicBezTo>
                    <a:pt x="1086971" y="122689"/>
                    <a:pt x="1087979" y="117833"/>
                    <a:pt x="1089786" y="111304"/>
                  </a:cubicBezTo>
                  <a:close/>
                  <a:moveTo>
                    <a:pt x="1014487" y="0"/>
                  </a:moveTo>
                  <a:lnTo>
                    <a:pt x="1030097" y="3052"/>
                  </a:lnTo>
                  <a:lnTo>
                    <a:pt x="1021179" y="48669"/>
                  </a:lnTo>
                  <a:cubicBezTo>
                    <a:pt x="1030114" y="41652"/>
                    <a:pt x="1040132" y="39229"/>
                    <a:pt x="1051233" y="41399"/>
                  </a:cubicBezTo>
                  <a:cubicBezTo>
                    <a:pt x="1058055" y="42733"/>
                    <a:pt x="1063719" y="45235"/>
                    <a:pt x="1068223" y="48908"/>
                  </a:cubicBezTo>
                  <a:cubicBezTo>
                    <a:pt x="1072728" y="52579"/>
                    <a:pt x="1075600" y="56997"/>
                    <a:pt x="1076842" y="62162"/>
                  </a:cubicBezTo>
                  <a:cubicBezTo>
                    <a:pt x="1078083" y="67327"/>
                    <a:pt x="1077822" y="74419"/>
                    <a:pt x="1076058" y="83439"/>
                  </a:cubicBezTo>
                  <a:lnTo>
                    <a:pt x="1064648" y="141804"/>
                  </a:lnTo>
                  <a:lnTo>
                    <a:pt x="1049037" y="138753"/>
                  </a:lnTo>
                  <a:lnTo>
                    <a:pt x="1060448" y="80387"/>
                  </a:lnTo>
                  <a:cubicBezTo>
                    <a:pt x="1061974" y="72582"/>
                    <a:pt x="1061394" y="66570"/>
                    <a:pt x="1058706" y="62354"/>
                  </a:cubicBezTo>
                  <a:cubicBezTo>
                    <a:pt x="1056019" y="58137"/>
                    <a:pt x="1051582" y="55423"/>
                    <a:pt x="1045396" y="54214"/>
                  </a:cubicBezTo>
                  <a:cubicBezTo>
                    <a:pt x="1040771" y="53310"/>
                    <a:pt x="1036185" y="53659"/>
                    <a:pt x="1031640" y="55262"/>
                  </a:cubicBezTo>
                  <a:cubicBezTo>
                    <a:pt x="1027095" y="56864"/>
                    <a:pt x="1023554" y="59548"/>
                    <a:pt x="1021017" y="63314"/>
                  </a:cubicBezTo>
                  <a:cubicBezTo>
                    <a:pt x="1018480" y="67079"/>
                    <a:pt x="1016505" y="72576"/>
                    <a:pt x="1015092" y="79803"/>
                  </a:cubicBezTo>
                  <a:lnTo>
                    <a:pt x="1005241" y="130190"/>
                  </a:lnTo>
                  <a:lnTo>
                    <a:pt x="989631" y="127139"/>
                  </a:lnTo>
                  <a:close/>
                  <a:moveTo>
                    <a:pt x="906632" y="42354"/>
                  </a:moveTo>
                  <a:cubicBezTo>
                    <a:pt x="910892" y="35221"/>
                    <a:pt x="916660" y="30187"/>
                    <a:pt x="923935" y="27253"/>
                  </a:cubicBezTo>
                  <a:cubicBezTo>
                    <a:pt x="931211" y="24319"/>
                    <a:pt x="938854" y="23344"/>
                    <a:pt x="946864" y="24329"/>
                  </a:cubicBezTo>
                  <a:cubicBezTo>
                    <a:pt x="956980" y="25572"/>
                    <a:pt x="964939" y="29148"/>
                    <a:pt x="970742" y="35054"/>
                  </a:cubicBezTo>
                  <a:cubicBezTo>
                    <a:pt x="976545" y="40961"/>
                    <a:pt x="979774" y="48733"/>
                    <a:pt x="980430" y="58369"/>
                  </a:cubicBezTo>
                  <a:lnTo>
                    <a:pt x="964790" y="58851"/>
                  </a:lnTo>
                  <a:cubicBezTo>
                    <a:pt x="964097" y="52415"/>
                    <a:pt x="962088" y="47390"/>
                    <a:pt x="958764" y="43776"/>
                  </a:cubicBezTo>
                  <a:cubicBezTo>
                    <a:pt x="955439" y="40162"/>
                    <a:pt x="951145" y="38032"/>
                    <a:pt x="945883" y="37385"/>
                  </a:cubicBezTo>
                  <a:cubicBezTo>
                    <a:pt x="937931" y="36407"/>
                    <a:pt x="931119" y="38464"/>
                    <a:pt x="925448" y="43554"/>
                  </a:cubicBezTo>
                  <a:cubicBezTo>
                    <a:pt x="919777" y="48644"/>
                    <a:pt x="916184" y="57357"/>
                    <a:pt x="914667" y="69695"/>
                  </a:cubicBezTo>
                  <a:cubicBezTo>
                    <a:pt x="913129" y="82208"/>
                    <a:pt x="914409" y="91594"/>
                    <a:pt x="918506" y="97856"/>
                  </a:cubicBezTo>
                  <a:cubicBezTo>
                    <a:pt x="922604" y="104117"/>
                    <a:pt x="928512" y="107722"/>
                    <a:pt x="936230" y="108671"/>
                  </a:cubicBezTo>
                  <a:cubicBezTo>
                    <a:pt x="942428" y="109433"/>
                    <a:pt x="947836" y="108168"/>
                    <a:pt x="952455" y="104877"/>
                  </a:cubicBezTo>
                  <a:cubicBezTo>
                    <a:pt x="957073" y="101588"/>
                    <a:pt x="960423" y="96063"/>
                    <a:pt x="962505" y="88306"/>
                  </a:cubicBezTo>
                  <a:lnTo>
                    <a:pt x="977780" y="92233"/>
                  </a:lnTo>
                  <a:cubicBezTo>
                    <a:pt x="974769" y="102724"/>
                    <a:pt x="969398" y="110566"/>
                    <a:pt x="961667" y="115759"/>
                  </a:cubicBezTo>
                  <a:cubicBezTo>
                    <a:pt x="953936" y="120952"/>
                    <a:pt x="944983" y="122923"/>
                    <a:pt x="934809" y="121673"/>
                  </a:cubicBezTo>
                  <a:cubicBezTo>
                    <a:pt x="922063" y="120105"/>
                    <a:pt x="912328" y="114680"/>
                    <a:pt x="905605" y="105395"/>
                  </a:cubicBezTo>
                  <a:cubicBezTo>
                    <a:pt x="898881" y="96111"/>
                    <a:pt x="896476" y="83692"/>
                    <a:pt x="898388" y="68139"/>
                  </a:cubicBezTo>
                  <a:cubicBezTo>
                    <a:pt x="899624" y="58082"/>
                    <a:pt x="902372" y="49487"/>
                    <a:pt x="906632" y="42354"/>
                  </a:cubicBezTo>
                  <a:close/>
                  <a:moveTo>
                    <a:pt x="769219" y="15217"/>
                  </a:moveTo>
                  <a:lnTo>
                    <a:pt x="783532" y="15470"/>
                  </a:lnTo>
                  <a:lnTo>
                    <a:pt x="783297" y="28811"/>
                  </a:lnTo>
                  <a:cubicBezTo>
                    <a:pt x="790370" y="18625"/>
                    <a:pt x="800416" y="13646"/>
                    <a:pt x="813433" y="13876"/>
                  </a:cubicBezTo>
                  <a:cubicBezTo>
                    <a:pt x="819088" y="13977"/>
                    <a:pt x="824268" y="15085"/>
                    <a:pt x="828974" y="17200"/>
                  </a:cubicBezTo>
                  <a:cubicBezTo>
                    <a:pt x="833679" y="19317"/>
                    <a:pt x="837181" y="22044"/>
                    <a:pt x="839479" y="25384"/>
                  </a:cubicBezTo>
                  <a:cubicBezTo>
                    <a:pt x="841777" y="28724"/>
                    <a:pt x="843357" y="32671"/>
                    <a:pt x="844219" y="37222"/>
                  </a:cubicBezTo>
                  <a:cubicBezTo>
                    <a:pt x="844756" y="40178"/>
                    <a:pt x="844959" y="45337"/>
                    <a:pt x="844829" y="52700"/>
                  </a:cubicBezTo>
                  <a:lnTo>
                    <a:pt x="843811" y="110394"/>
                  </a:lnTo>
                  <a:lnTo>
                    <a:pt x="827907" y="110114"/>
                  </a:lnTo>
                  <a:lnTo>
                    <a:pt x="828915" y="53037"/>
                  </a:lnTo>
                  <a:cubicBezTo>
                    <a:pt x="829030" y="46558"/>
                    <a:pt x="828496" y="41703"/>
                    <a:pt x="827316" y="38471"/>
                  </a:cubicBezTo>
                  <a:cubicBezTo>
                    <a:pt x="826136" y="35239"/>
                    <a:pt x="823988" y="32638"/>
                    <a:pt x="820870" y="30668"/>
                  </a:cubicBezTo>
                  <a:cubicBezTo>
                    <a:pt x="817753" y="28697"/>
                    <a:pt x="814073" y="27675"/>
                    <a:pt x="809832" y="27600"/>
                  </a:cubicBezTo>
                  <a:cubicBezTo>
                    <a:pt x="803059" y="27481"/>
                    <a:pt x="797175" y="29527"/>
                    <a:pt x="792181" y="33740"/>
                  </a:cubicBezTo>
                  <a:cubicBezTo>
                    <a:pt x="787186" y="37953"/>
                    <a:pt x="784583" y="46068"/>
                    <a:pt x="784371" y="58084"/>
                  </a:cubicBezTo>
                  <a:lnTo>
                    <a:pt x="783466" y="109329"/>
                  </a:lnTo>
                  <a:lnTo>
                    <a:pt x="767562" y="109047"/>
                  </a:lnTo>
                  <a:close/>
                  <a:moveTo>
                    <a:pt x="703231" y="121473"/>
                  </a:moveTo>
                  <a:lnTo>
                    <a:pt x="721320" y="120501"/>
                  </a:lnTo>
                  <a:lnTo>
                    <a:pt x="722291" y="138591"/>
                  </a:lnTo>
                  <a:lnTo>
                    <a:pt x="704202" y="139561"/>
                  </a:lnTo>
                  <a:close/>
                  <a:moveTo>
                    <a:pt x="686173" y="78981"/>
                  </a:moveTo>
                  <a:cubicBezTo>
                    <a:pt x="684823" y="81326"/>
                    <a:pt x="684223" y="83879"/>
                    <a:pt x="684371" y="86644"/>
                  </a:cubicBezTo>
                  <a:cubicBezTo>
                    <a:pt x="684598" y="90880"/>
                    <a:pt x="686391" y="94324"/>
                    <a:pt x="689749" y="96975"/>
                  </a:cubicBezTo>
                  <a:cubicBezTo>
                    <a:pt x="693106" y="99627"/>
                    <a:pt x="697873" y="100787"/>
                    <a:pt x="704050" y="100456"/>
                  </a:cubicBezTo>
                  <a:cubicBezTo>
                    <a:pt x="710168" y="100127"/>
                    <a:pt x="715537" y="98497"/>
                    <a:pt x="720159" y="95564"/>
                  </a:cubicBezTo>
                  <a:cubicBezTo>
                    <a:pt x="724780" y="92633"/>
                    <a:pt x="728084" y="88783"/>
                    <a:pt x="730070" y="84016"/>
                  </a:cubicBezTo>
                  <a:cubicBezTo>
                    <a:pt x="731583" y="80335"/>
                    <a:pt x="732152" y="74995"/>
                    <a:pt x="731776" y="67995"/>
                  </a:cubicBezTo>
                  <a:lnTo>
                    <a:pt x="731464" y="62171"/>
                  </a:lnTo>
                  <a:cubicBezTo>
                    <a:pt x="725825" y="64833"/>
                    <a:pt x="717285" y="67297"/>
                    <a:pt x="705843" y="69564"/>
                  </a:cubicBezTo>
                  <a:cubicBezTo>
                    <a:pt x="699364" y="70855"/>
                    <a:pt x="694803" y="72161"/>
                    <a:pt x="692160" y="73484"/>
                  </a:cubicBezTo>
                  <a:cubicBezTo>
                    <a:pt x="689517" y="74806"/>
                    <a:pt x="687521" y="76638"/>
                    <a:pt x="686173" y="78981"/>
                  </a:cubicBezTo>
                  <a:close/>
                  <a:moveTo>
                    <a:pt x="674027" y="29103"/>
                  </a:moveTo>
                  <a:cubicBezTo>
                    <a:pt x="677043" y="24841"/>
                    <a:pt x="681550" y="21444"/>
                    <a:pt x="687550" y="18909"/>
                  </a:cubicBezTo>
                  <a:cubicBezTo>
                    <a:pt x="693550" y="16375"/>
                    <a:pt x="700579" y="14892"/>
                    <a:pt x="708638" y="14459"/>
                  </a:cubicBezTo>
                  <a:cubicBezTo>
                    <a:pt x="716639" y="14030"/>
                    <a:pt x="723190" y="14622"/>
                    <a:pt x="728291" y="16236"/>
                  </a:cubicBezTo>
                  <a:cubicBezTo>
                    <a:pt x="733392" y="17850"/>
                    <a:pt x="737196" y="20020"/>
                    <a:pt x="739702" y="22747"/>
                  </a:cubicBezTo>
                  <a:cubicBezTo>
                    <a:pt x="742208" y="25474"/>
                    <a:pt x="744049" y="28988"/>
                    <a:pt x="745223" y="33292"/>
                  </a:cubicBezTo>
                  <a:cubicBezTo>
                    <a:pt x="745898" y="35969"/>
                    <a:pt x="746425" y="40838"/>
                    <a:pt x="746804" y="47897"/>
                  </a:cubicBezTo>
                  <a:lnTo>
                    <a:pt x="747940" y="69075"/>
                  </a:lnTo>
                  <a:cubicBezTo>
                    <a:pt x="748733" y="83840"/>
                    <a:pt x="749572" y="93160"/>
                    <a:pt x="750459" y="97036"/>
                  </a:cubicBezTo>
                  <a:cubicBezTo>
                    <a:pt x="751345" y="100912"/>
                    <a:pt x="752884" y="104590"/>
                    <a:pt x="755077" y="108071"/>
                  </a:cubicBezTo>
                  <a:lnTo>
                    <a:pt x="738488" y="108961"/>
                  </a:lnTo>
                  <a:cubicBezTo>
                    <a:pt x="736664" y="105756"/>
                    <a:pt x="735398" y="101959"/>
                    <a:pt x="734691" y="97572"/>
                  </a:cubicBezTo>
                  <a:cubicBezTo>
                    <a:pt x="729077" y="102888"/>
                    <a:pt x="723604" y="106722"/>
                    <a:pt x="718273" y="109073"/>
                  </a:cubicBezTo>
                  <a:cubicBezTo>
                    <a:pt x="712942" y="111423"/>
                    <a:pt x="707159" y="112767"/>
                    <a:pt x="700923" y="113101"/>
                  </a:cubicBezTo>
                  <a:cubicBezTo>
                    <a:pt x="690628" y="113654"/>
                    <a:pt x="682581" y="111564"/>
                    <a:pt x="676782" y="106830"/>
                  </a:cubicBezTo>
                  <a:cubicBezTo>
                    <a:pt x="670982" y="102098"/>
                    <a:pt x="667873" y="95818"/>
                    <a:pt x="667453" y="87995"/>
                  </a:cubicBezTo>
                  <a:cubicBezTo>
                    <a:pt x="667207" y="83406"/>
                    <a:pt x="668026" y="79159"/>
                    <a:pt x="669911" y="75252"/>
                  </a:cubicBezTo>
                  <a:cubicBezTo>
                    <a:pt x="671795" y="71347"/>
                    <a:pt x="674367" y="68155"/>
                    <a:pt x="677627" y="65679"/>
                  </a:cubicBezTo>
                  <a:cubicBezTo>
                    <a:pt x="680886" y="63204"/>
                    <a:pt x="684602" y="61264"/>
                    <a:pt x="688774" y="59861"/>
                  </a:cubicBezTo>
                  <a:cubicBezTo>
                    <a:pt x="691848" y="58869"/>
                    <a:pt x="696511" y="57823"/>
                    <a:pt x="702765" y="56720"/>
                  </a:cubicBezTo>
                  <a:cubicBezTo>
                    <a:pt x="715507" y="54502"/>
                    <a:pt x="724851" y="52172"/>
                    <a:pt x="730796" y="49729"/>
                  </a:cubicBezTo>
                  <a:cubicBezTo>
                    <a:pt x="730738" y="47549"/>
                    <a:pt x="730694" y="46165"/>
                    <a:pt x="730662" y="45578"/>
                  </a:cubicBezTo>
                  <a:cubicBezTo>
                    <a:pt x="730315" y="39106"/>
                    <a:pt x="728570" y="34628"/>
                    <a:pt x="725428" y="32142"/>
                  </a:cubicBezTo>
                  <a:cubicBezTo>
                    <a:pt x="721176" y="28771"/>
                    <a:pt x="715050" y="27300"/>
                    <a:pt x="707050" y="27730"/>
                  </a:cubicBezTo>
                  <a:cubicBezTo>
                    <a:pt x="699579" y="28130"/>
                    <a:pt x="694134" y="29736"/>
                    <a:pt x="690716" y="32544"/>
                  </a:cubicBezTo>
                  <a:cubicBezTo>
                    <a:pt x="687297" y="35353"/>
                    <a:pt x="684913" y="40127"/>
                    <a:pt x="683564" y="46866"/>
                  </a:cubicBezTo>
                  <a:lnTo>
                    <a:pt x="667920" y="45581"/>
                  </a:lnTo>
                  <a:cubicBezTo>
                    <a:pt x="668975" y="38858"/>
                    <a:pt x="671011" y="33365"/>
                    <a:pt x="674027" y="29103"/>
                  </a:cubicBezTo>
                  <a:close/>
                  <a:moveTo>
                    <a:pt x="581240" y="47824"/>
                  </a:moveTo>
                  <a:cubicBezTo>
                    <a:pt x="576786" y="54387"/>
                    <a:pt x="575315" y="63629"/>
                    <a:pt x="576827" y="75552"/>
                  </a:cubicBezTo>
                  <a:cubicBezTo>
                    <a:pt x="578337" y="87474"/>
                    <a:pt x="582070" y="96071"/>
                    <a:pt x="588023" y="101344"/>
                  </a:cubicBezTo>
                  <a:cubicBezTo>
                    <a:pt x="593977" y="106617"/>
                    <a:pt x="600899" y="108753"/>
                    <a:pt x="608788" y="107753"/>
                  </a:cubicBezTo>
                  <a:cubicBezTo>
                    <a:pt x="616620" y="106761"/>
                    <a:pt x="622758" y="102954"/>
                    <a:pt x="627204" y="96333"/>
                  </a:cubicBezTo>
                  <a:cubicBezTo>
                    <a:pt x="631650" y="89713"/>
                    <a:pt x="633099" y="80295"/>
                    <a:pt x="631551" y="68081"/>
                  </a:cubicBezTo>
                  <a:cubicBezTo>
                    <a:pt x="630091" y="56567"/>
                    <a:pt x="626370" y="48176"/>
                    <a:pt x="620388" y="42907"/>
                  </a:cubicBezTo>
                  <a:cubicBezTo>
                    <a:pt x="614405" y="37638"/>
                    <a:pt x="607527" y="35497"/>
                    <a:pt x="599754" y="36482"/>
                  </a:cubicBezTo>
                  <a:cubicBezTo>
                    <a:pt x="591865" y="37481"/>
                    <a:pt x="585693" y="41262"/>
                    <a:pt x="581240" y="47824"/>
                  </a:cubicBezTo>
                  <a:close/>
                  <a:moveTo>
                    <a:pt x="561349" y="54644"/>
                  </a:moveTo>
                  <a:cubicBezTo>
                    <a:pt x="562937" y="47955"/>
                    <a:pt x="565863" y="42233"/>
                    <a:pt x="570130" y="37476"/>
                  </a:cubicBezTo>
                  <a:cubicBezTo>
                    <a:pt x="577262" y="29564"/>
                    <a:pt x="586585" y="24878"/>
                    <a:pt x="598099" y="23419"/>
                  </a:cubicBezTo>
                  <a:cubicBezTo>
                    <a:pt x="610898" y="21797"/>
                    <a:pt x="621891" y="24664"/>
                    <a:pt x="631077" y="32022"/>
                  </a:cubicBezTo>
                  <a:cubicBezTo>
                    <a:pt x="640264" y="39378"/>
                    <a:pt x="645794" y="50450"/>
                    <a:pt x="647669" y="65236"/>
                  </a:cubicBezTo>
                  <a:cubicBezTo>
                    <a:pt x="649187" y="77217"/>
                    <a:pt x="648585" y="86869"/>
                    <a:pt x="645861" y="94191"/>
                  </a:cubicBezTo>
                  <a:cubicBezTo>
                    <a:pt x="643137" y="101514"/>
                    <a:pt x="638582" y="107511"/>
                    <a:pt x="632197" y="112180"/>
                  </a:cubicBezTo>
                  <a:cubicBezTo>
                    <a:pt x="625811" y="116849"/>
                    <a:pt x="618556" y="119698"/>
                    <a:pt x="610433" y="120728"/>
                  </a:cubicBezTo>
                  <a:cubicBezTo>
                    <a:pt x="597400" y="122380"/>
                    <a:pt x="586336" y="119536"/>
                    <a:pt x="577240" y="112198"/>
                  </a:cubicBezTo>
                  <a:cubicBezTo>
                    <a:pt x="568145" y="104859"/>
                    <a:pt x="562601" y="93328"/>
                    <a:pt x="560608" y="77607"/>
                  </a:cubicBezTo>
                  <a:cubicBezTo>
                    <a:pt x="559516" y="68987"/>
                    <a:pt x="559763" y="61332"/>
                    <a:pt x="561349" y="54644"/>
                  </a:cubicBezTo>
                  <a:close/>
                  <a:moveTo>
                    <a:pt x="474498" y="66164"/>
                  </a:moveTo>
                  <a:cubicBezTo>
                    <a:pt x="471001" y="72766"/>
                    <a:pt x="470490" y="82158"/>
                    <a:pt x="472967" y="94339"/>
                  </a:cubicBezTo>
                  <a:cubicBezTo>
                    <a:pt x="475361" y="106116"/>
                    <a:pt x="479634" y="114415"/>
                    <a:pt x="485784" y="119236"/>
                  </a:cubicBezTo>
                  <a:cubicBezTo>
                    <a:pt x="491934" y="124057"/>
                    <a:pt x="498387" y="125781"/>
                    <a:pt x="505141" y="124408"/>
                  </a:cubicBezTo>
                  <a:cubicBezTo>
                    <a:pt x="511953" y="123023"/>
                    <a:pt x="517174" y="119061"/>
                    <a:pt x="520804" y="112522"/>
                  </a:cubicBezTo>
                  <a:cubicBezTo>
                    <a:pt x="524434" y="105983"/>
                    <a:pt x="525087" y="96998"/>
                    <a:pt x="522764" y="85567"/>
                  </a:cubicBezTo>
                  <a:cubicBezTo>
                    <a:pt x="520205" y="72982"/>
                    <a:pt x="515902" y="64239"/>
                    <a:pt x="509856" y="59336"/>
                  </a:cubicBezTo>
                  <a:cubicBezTo>
                    <a:pt x="503809" y="54433"/>
                    <a:pt x="497235" y="52704"/>
                    <a:pt x="490135" y="54147"/>
                  </a:cubicBezTo>
                  <a:cubicBezTo>
                    <a:pt x="483207" y="55556"/>
                    <a:pt x="477995" y="59561"/>
                    <a:pt x="474498" y="66164"/>
                  </a:cubicBezTo>
                  <a:close/>
                  <a:moveTo>
                    <a:pt x="476784" y="19530"/>
                  </a:moveTo>
                  <a:lnTo>
                    <a:pt x="506746" y="13438"/>
                  </a:lnTo>
                  <a:lnTo>
                    <a:pt x="504721" y="3479"/>
                  </a:lnTo>
                  <a:lnTo>
                    <a:pt x="520222" y="328"/>
                  </a:lnTo>
                  <a:lnTo>
                    <a:pt x="522247" y="10286"/>
                  </a:lnTo>
                  <a:lnTo>
                    <a:pt x="534803" y="7734"/>
                  </a:lnTo>
                  <a:lnTo>
                    <a:pt x="537127" y="19165"/>
                  </a:lnTo>
                  <a:lnTo>
                    <a:pt x="524570" y="21717"/>
                  </a:lnTo>
                  <a:lnTo>
                    <a:pt x="546032" y="127276"/>
                  </a:lnTo>
                  <a:lnTo>
                    <a:pt x="531571" y="130217"/>
                  </a:lnTo>
                  <a:lnTo>
                    <a:pt x="529211" y="118613"/>
                  </a:lnTo>
                  <a:cubicBezTo>
                    <a:pt x="525235" y="128920"/>
                    <a:pt x="517590" y="135223"/>
                    <a:pt x="506275" y="137523"/>
                  </a:cubicBezTo>
                  <a:cubicBezTo>
                    <a:pt x="498943" y="139014"/>
                    <a:pt x="491792" y="138364"/>
                    <a:pt x="484822" y="135573"/>
                  </a:cubicBezTo>
                  <a:cubicBezTo>
                    <a:pt x="477852" y="132782"/>
                    <a:pt x="471942" y="128108"/>
                    <a:pt x="467092" y="121549"/>
                  </a:cubicBezTo>
                  <a:cubicBezTo>
                    <a:pt x="462242" y="114990"/>
                    <a:pt x="458860" y="107006"/>
                    <a:pt x="456947" y="97596"/>
                  </a:cubicBezTo>
                  <a:cubicBezTo>
                    <a:pt x="455081" y="88417"/>
                    <a:pt x="454918" y="79778"/>
                    <a:pt x="456457" y="71680"/>
                  </a:cubicBezTo>
                  <a:cubicBezTo>
                    <a:pt x="457997" y="63582"/>
                    <a:pt x="461422" y="56919"/>
                    <a:pt x="466731" y="51691"/>
                  </a:cubicBezTo>
                  <a:cubicBezTo>
                    <a:pt x="472041" y="46464"/>
                    <a:pt x="478477" y="43081"/>
                    <a:pt x="486039" y="41545"/>
                  </a:cubicBezTo>
                  <a:cubicBezTo>
                    <a:pt x="491581" y="40417"/>
                    <a:pt x="496755" y="40583"/>
                    <a:pt x="501560" y="42040"/>
                  </a:cubicBezTo>
                  <a:cubicBezTo>
                    <a:pt x="506365" y="43498"/>
                    <a:pt x="510506" y="45827"/>
                    <a:pt x="513982" y="49028"/>
                  </a:cubicBezTo>
                  <a:lnTo>
                    <a:pt x="509070" y="24869"/>
                  </a:lnTo>
                  <a:lnTo>
                    <a:pt x="479108" y="30960"/>
                  </a:lnTo>
                  <a:close/>
                  <a:moveTo>
                    <a:pt x="332160" y="105545"/>
                  </a:moveTo>
                  <a:cubicBezTo>
                    <a:pt x="329252" y="112546"/>
                    <a:pt x="329564" y="121420"/>
                    <a:pt x="333096" y="132165"/>
                  </a:cubicBezTo>
                  <a:cubicBezTo>
                    <a:pt x="336940" y="143862"/>
                    <a:pt x="342068" y="151633"/>
                    <a:pt x="348480" y="155479"/>
                  </a:cubicBezTo>
                  <a:cubicBezTo>
                    <a:pt x="354890" y="159325"/>
                    <a:pt x="361594" y="160098"/>
                    <a:pt x="368589" y="157799"/>
                  </a:cubicBezTo>
                  <a:cubicBezTo>
                    <a:pt x="375529" y="155518"/>
                    <a:pt x="380471" y="150933"/>
                    <a:pt x="383416" y="144042"/>
                  </a:cubicBezTo>
                  <a:cubicBezTo>
                    <a:pt x="386360" y="137153"/>
                    <a:pt x="385956" y="128000"/>
                    <a:pt x="382203" y="116582"/>
                  </a:cubicBezTo>
                  <a:cubicBezTo>
                    <a:pt x="378617" y="105669"/>
                    <a:pt x="373492" y="98237"/>
                    <a:pt x="366830" y="94288"/>
                  </a:cubicBezTo>
                  <a:cubicBezTo>
                    <a:pt x="360168" y="90339"/>
                    <a:pt x="353423" y="89486"/>
                    <a:pt x="346595" y="91731"/>
                  </a:cubicBezTo>
                  <a:cubicBezTo>
                    <a:pt x="339879" y="93938"/>
                    <a:pt x="335068" y="98542"/>
                    <a:pt x="332160" y="105545"/>
                  </a:cubicBezTo>
                  <a:close/>
                  <a:moveTo>
                    <a:pt x="322715" y="92231"/>
                  </a:moveTo>
                  <a:cubicBezTo>
                    <a:pt x="327275" y="86391"/>
                    <a:pt x="333502" y="82174"/>
                    <a:pt x="341392" y="79581"/>
                  </a:cubicBezTo>
                  <a:cubicBezTo>
                    <a:pt x="351914" y="76122"/>
                    <a:pt x="361986" y="77525"/>
                    <a:pt x="371611" y="83787"/>
                  </a:cubicBezTo>
                  <a:lnTo>
                    <a:pt x="368079" y="73042"/>
                  </a:lnTo>
                  <a:lnTo>
                    <a:pt x="382014" y="68462"/>
                  </a:lnTo>
                  <a:lnTo>
                    <a:pt x="407344" y="145526"/>
                  </a:lnTo>
                  <a:cubicBezTo>
                    <a:pt x="411906" y="159405"/>
                    <a:pt x="413725" y="169707"/>
                    <a:pt x="412803" y="176428"/>
                  </a:cubicBezTo>
                  <a:cubicBezTo>
                    <a:pt x="411881" y="183149"/>
                    <a:pt x="408907" y="189196"/>
                    <a:pt x="403882" y="194568"/>
                  </a:cubicBezTo>
                  <a:cubicBezTo>
                    <a:pt x="398858" y="199940"/>
                    <a:pt x="391868" y="204098"/>
                    <a:pt x="382914" y="207041"/>
                  </a:cubicBezTo>
                  <a:cubicBezTo>
                    <a:pt x="372281" y="210536"/>
                    <a:pt x="362903" y="210967"/>
                    <a:pt x="354783" y="208334"/>
                  </a:cubicBezTo>
                  <a:cubicBezTo>
                    <a:pt x="346662" y="205702"/>
                    <a:pt x="341132" y="199535"/>
                    <a:pt x="338192" y="189835"/>
                  </a:cubicBezTo>
                  <a:lnTo>
                    <a:pt x="353600" y="187189"/>
                  </a:lnTo>
                  <a:cubicBezTo>
                    <a:pt x="355706" y="191520"/>
                    <a:pt x="358498" y="194261"/>
                    <a:pt x="361977" y="195412"/>
                  </a:cubicBezTo>
                  <a:cubicBezTo>
                    <a:pt x="366646" y="196978"/>
                    <a:pt x="372227" y="196694"/>
                    <a:pt x="378719" y="194560"/>
                  </a:cubicBezTo>
                  <a:cubicBezTo>
                    <a:pt x="385715" y="192261"/>
                    <a:pt x="390655" y="189087"/>
                    <a:pt x="393541" y="185038"/>
                  </a:cubicBezTo>
                  <a:cubicBezTo>
                    <a:pt x="396427" y="180989"/>
                    <a:pt x="397714" y="176224"/>
                    <a:pt x="397402" y="170746"/>
                  </a:cubicBezTo>
                  <a:cubicBezTo>
                    <a:pt x="397174" y="167410"/>
                    <a:pt x="395412" y="160827"/>
                    <a:pt x="392119" y="150995"/>
                  </a:cubicBezTo>
                  <a:cubicBezTo>
                    <a:pt x="388072" y="160946"/>
                    <a:pt x="381124" y="167538"/>
                    <a:pt x="371274" y="170777"/>
                  </a:cubicBezTo>
                  <a:cubicBezTo>
                    <a:pt x="359017" y="174805"/>
                    <a:pt x="348078" y="173501"/>
                    <a:pt x="338455" y="166866"/>
                  </a:cubicBezTo>
                  <a:cubicBezTo>
                    <a:pt x="328833" y="160231"/>
                    <a:pt x="321989" y="150730"/>
                    <a:pt x="317924" y="138361"/>
                  </a:cubicBezTo>
                  <a:cubicBezTo>
                    <a:pt x="315128" y="129854"/>
                    <a:pt x="314088" y="121499"/>
                    <a:pt x="314802" y="113296"/>
                  </a:cubicBezTo>
                  <a:cubicBezTo>
                    <a:pt x="315516" y="105093"/>
                    <a:pt x="318154" y="98071"/>
                    <a:pt x="322715" y="92231"/>
                  </a:cubicBezTo>
                  <a:close/>
                  <a:moveTo>
                    <a:pt x="216181" y="129764"/>
                  </a:moveTo>
                  <a:lnTo>
                    <a:pt x="229366" y="124187"/>
                  </a:lnTo>
                  <a:lnTo>
                    <a:pt x="234563" y="136477"/>
                  </a:lnTo>
                  <a:cubicBezTo>
                    <a:pt x="236896" y="124297"/>
                    <a:pt x="244058" y="115671"/>
                    <a:pt x="256049" y="110600"/>
                  </a:cubicBezTo>
                  <a:cubicBezTo>
                    <a:pt x="261258" y="108397"/>
                    <a:pt x="266442" y="107308"/>
                    <a:pt x="271601" y="107333"/>
                  </a:cubicBezTo>
                  <a:cubicBezTo>
                    <a:pt x="276761" y="107357"/>
                    <a:pt x="281068" y="108430"/>
                    <a:pt x="284523" y="110550"/>
                  </a:cubicBezTo>
                  <a:cubicBezTo>
                    <a:pt x="287979" y="112671"/>
                    <a:pt x="291024" y="115637"/>
                    <a:pt x="293659" y="119447"/>
                  </a:cubicBezTo>
                  <a:cubicBezTo>
                    <a:pt x="295349" y="121931"/>
                    <a:pt x="297628" y="126564"/>
                    <a:pt x="300496" y="133346"/>
                  </a:cubicBezTo>
                  <a:lnTo>
                    <a:pt x="322973" y="186492"/>
                  </a:lnTo>
                  <a:lnTo>
                    <a:pt x="308324" y="192687"/>
                  </a:lnTo>
                  <a:lnTo>
                    <a:pt x="286087" y="140112"/>
                  </a:lnTo>
                  <a:cubicBezTo>
                    <a:pt x="283563" y="134143"/>
                    <a:pt x="281107" y="129921"/>
                    <a:pt x="278717" y="127446"/>
                  </a:cubicBezTo>
                  <a:cubicBezTo>
                    <a:pt x="276326" y="124970"/>
                    <a:pt x="273307" y="123465"/>
                    <a:pt x="269659" y="122930"/>
                  </a:cubicBezTo>
                  <a:cubicBezTo>
                    <a:pt x="266010" y="122394"/>
                    <a:pt x="262232" y="122953"/>
                    <a:pt x="258326" y="124604"/>
                  </a:cubicBezTo>
                  <a:cubicBezTo>
                    <a:pt x="252086" y="127243"/>
                    <a:pt x="247538" y="131501"/>
                    <a:pt x="244683" y="137378"/>
                  </a:cubicBezTo>
                  <a:cubicBezTo>
                    <a:pt x="241827" y="143256"/>
                    <a:pt x="242740" y="151728"/>
                    <a:pt x="247422" y="162797"/>
                  </a:cubicBezTo>
                  <a:lnTo>
                    <a:pt x="267386" y="210001"/>
                  </a:lnTo>
                  <a:lnTo>
                    <a:pt x="252736" y="216197"/>
                  </a:lnTo>
                  <a:close/>
                  <a:moveTo>
                    <a:pt x="143489" y="188395"/>
                  </a:moveTo>
                  <a:cubicBezTo>
                    <a:pt x="141644" y="196108"/>
                    <a:pt x="143536" y="205273"/>
                    <a:pt x="149165" y="215892"/>
                  </a:cubicBezTo>
                  <a:cubicBezTo>
                    <a:pt x="154795" y="226509"/>
                    <a:pt x="161326" y="233232"/>
                    <a:pt x="168759" y="236059"/>
                  </a:cubicBezTo>
                  <a:cubicBezTo>
                    <a:pt x="176192" y="238887"/>
                    <a:pt x="183422" y="238437"/>
                    <a:pt x="190448" y="234712"/>
                  </a:cubicBezTo>
                  <a:cubicBezTo>
                    <a:pt x="197423" y="231015"/>
                    <a:pt x="201819" y="225284"/>
                    <a:pt x="203637" y="217518"/>
                  </a:cubicBezTo>
                  <a:cubicBezTo>
                    <a:pt x="205455" y="209754"/>
                    <a:pt x="203480" y="200432"/>
                    <a:pt x="197713" y="189554"/>
                  </a:cubicBezTo>
                  <a:cubicBezTo>
                    <a:pt x="192277" y="179300"/>
                    <a:pt x="185829" y="172766"/>
                    <a:pt x="178370" y="169953"/>
                  </a:cubicBezTo>
                  <a:cubicBezTo>
                    <a:pt x="170911" y="167140"/>
                    <a:pt x="163720" y="167568"/>
                    <a:pt x="156797" y="171238"/>
                  </a:cubicBezTo>
                  <a:cubicBezTo>
                    <a:pt x="149771" y="174964"/>
                    <a:pt x="145335" y="180683"/>
                    <a:pt x="143489" y="188395"/>
                  </a:cubicBezTo>
                  <a:close/>
                  <a:moveTo>
                    <a:pt x="129438" y="182643"/>
                  </a:moveTo>
                  <a:cubicBezTo>
                    <a:pt x="133312" y="172721"/>
                    <a:pt x="140377" y="165041"/>
                    <a:pt x="150631" y="159605"/>
                  </a:cubicBezTo>
                  <a:cubicBezTo>
                    <a:pt x="162029" y="153562"/>
                    <a:pt x="173326" y="152357"/>
                    <a:pt x="184520" y="155991"/>
                  </a:cubicBezTo>
                  <a:cubicBezTo>
                    <a:pt x="195715" y="159624"/>
                    <a:pt x="204803" y="168025"/>
                    <a:pt x="211784" y="181194"/>
                  </a:cubicBezTo>
                  <a:cubicBezTo>
                    <a:pt x="217441" y="191863"/>
                    <a:pt x="220290" y="201105"/>
                    <a:pt x="220331" y="208918"/>
                  </a:cubicBezTo>
                  <a:cubicBezTo>
                    <a:pt x="220372" y="216730"/>
                    <a:pt x="218232" y="223950"/>
                    <a:pt x="213910" y="230575"/>
                  </a:cubicBezTo>
                  <a:cubicBezTo>
                    <a:pt x="209588" y="237201"/>
                    <a:pt x="203809" y="242431"/>
                    <a:pt x="196574" y="246267"/>
                  </a:cubicBezTo>
                  <a:cubicBezTo>
                    <a:pt x="184967" y="252421"/>
                    <a:pt x="173613" y="253673"/>
                    <a:pt x="162510" y="250024"/>
                  </a:cubicBezTo>
                  <a:cubicBezTo>
                    <a:pt x="151407" y="246375"/>
                    <a:pt x="142145" y="237550"/>
                    <a:pt x="134721" y="223549"/>
                  </a:cubicBezTo>
                  <a:cubicBezTo>
                    <a:pt x="126582" y="208194"/>
                    <a:pt x="124820" y="194559"/>
                    <a:pt x="129438" y="182643"/>
                  </a:cubicBezTo>
                  <a:close/>
                  <a:moveTo>
                    <a:pt x="126685" y="133493"/>
                  </a:moveTo>
                  <a:lnTo>
                    <a:pt x="141676" y="125546"/>
                  </a:lnTo>
                  <a:lnTo>
                    <a:pt x="170831" y="138094"/>
                  </a:lnTo>
                  <a:lnTo>
                    <a:pt x="154904" y="146538"/>
                  </a:lnTo>
                  <a:lnTo>
                    <a:pt x="139280" y="137818"/>
                  </a:lnTo>
                  <a:lnTo>
                    <a:pt x="137494" y="155767"/>
                  </a:lnTo>
                  <a:lnTo>
                    <a:pt x="121411" y="164295"/>
                  </a:lnTo>
                  <a:close/>
                  <a:moveTo>
                    <a:pt x="5806" y="215443"/>
                  </a:moveTo>
                  <a:cubicBezTo>
                    <a:pt x="10752" y="205787"/>
                    <a:pt x="17953" y="197751"/>
                    <a:pt x="27410" y="191334"/>
                  </a:cubicBezTo>
                  <a:cubicBezTo>
                    <a:pt x="38135" y="184056"/>
                    <a:pt x="49006" y="180668"/>
                    <a:pt x="60023" y="181166"/>
                  </a:cubicBezTo>
                  <a:cubicBezTo>
                    <a:pt x="71040" y="181664"/>
                    <a:pt x="81343" y="185886"/>
                    <a:pt x="90934" y="193830"/>
                  </a:cubicBezTo>
                  <a:lnTo>
                    <a:pt x="79200" y="206597"/>
                  </a:lnTo>
                  <a:cubicBezTo>
                    <a:pt x="71422" y="200484"/>
                    <a:pt x="63961" y="197252"/>
                    <a:pt x="56818" y="196902"/>
                  </a:cubicBezTo>
                  <a:cubicBezTo>
                    <a:pt x="49675" y="196552"/>
                    <a:pt x="42520" y="198809"/>
                    <a:pt x="35354" y="203671"/>
                  </a:cubicBezTo>
                  <a:cubicBezTo>
                    <a:pt x="27116" y="209260"/>
                    <a:pt x="21569" y="215908"/>
                    <a:pt x="18716" y="223610"/>
                  </a:cubicBezTo>
                  <a:cubicBezTo>
                    <a:pt x="15862" y="231313"/>
                    <a:pt x="15572" y="239252"/>
                    <a:pt x="17844" y="247428"/>
                  </a:cubicBezTo>
                  <a:cubicBezTo>
                    <a:pt x="20117" y="255604"/>
                    <a:pt x="23651" y="263226"/>
                    <a:pt x="28448" y="270294"/>
                  </a:cubicBezTo>
                  <a:cubicBezTo>
                    <a:pt x="34633" y="279411"/>
                    <a:pt x="41361" y="286468"/>
                    <a:pt x="48632" y="291465"/>
                  </a:cubicBezTo>
                  <a:cubicBezTo>
                    <a:pt x="55903" y="296463"/>
                    <a:pt x="63483" y="298742"/>
                    <a:pt x="71371" y="298301"/>
                  </a:cubicBezTo>
                  <a:cubicBezTo>
                    <a:pt x="79260" y="297861"/>
                    <a:pt x="86470" y="295424"/>
                    <a:pt x="93002" y="290992"/>
                  </a:cubicBezTo>
                  <a:cubicBezTo>
                    <a:pt x="100948" y="285601"/>
                    <a:pt x="106121" y="278745"/>
                    <a:pt x="108520" y="270425"/>
                  </a:cubicBezTo>
                  <a:cubicBezTo>
                    <a:pt x="110920" y="262105"/>
                    <a:pt x="110035" y="252774"/>
                    <a:pt x="105865" y="242433"/>
                  </a:cubicBezTo>
                  <a:lnTo>
                    <a:pt x="122482" y="236390"/>
                  </a:lnTo>
                  <a:cubicBezTo>
                    <a:pt x="127414" y="250059"/>
                    <a:pt x="128092" y="262573"/>
                    <a:pt x="124517" y="273934"/>
                  </a:cubicBezTo>
                  <a:cubicBezTo>
                    <a:pt x="120941" y="285295"/>
                    <a:pt x="113572" y="294763"/>
                    <a:pt x="102409" y="302337"/>
                  </a:cubicBezTo>
                  <a:cubicBezTo>
                    <a:pt x="90855" y="310177"/>
                    <a:pt x="79863" y="314199"/>
                    <a:pt x="69432" y="314407"/>
                  </a:cubicBezTo>
                  <a:cubicBezTo>
                    <a:pt x="59001" y="314615"/>
                    <a:pt x="48870" y="311540"/>
                    <a:pt x="39039" y="305183"/>
                  </a:cubicBezTo>
                  <a:cubicBezTo>
                    <a:pt x="29207" y="298825"/>
                    <a:pt x="20819" y="290528"/>
                    <a:pt x="13872" y="280291"/>
                  </a:cubicBezTo>
                  <a:cubicBezTo>
                    <a:pt x="6298" y="269128"/>
                    <a:pt x="1823" y="257943"/>
                    <a:pt x="449" y="246737"/>
                  </a:cubicBezTo>
                  <a:cubicBezTo>
                    <a:pt x="-925" y="235531"/>
                    <a:pt x="861" y="225100"/>
                    <a:pt x="5806" y="215443"/>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24" name="TextBox 23">
              <a:extLst>
                <a:ext uri="{FF2B5EF4-FFF2-40B4-BE49-F238E27FC236}">
                  <a16:creationId xmlns:a16="http://schemas.microsoft.com/office/drawing/2014/main" id="{52F40B23-029C-4EBE-916F-996E52E95AFF}"/>
                </a:ext>
              </a:extLst>
            </p:cNvPr>
            <p:cNvSpPr txBox="1">
              <a:spLocks noChangeAspect="1"/>
            </p:cNvSpPr>
            <p:nvPr>
              <p:custDataLst>
                <p:tags r:id="rId2"/>
              </p:custDataLst>
            </p:nvPr>
          </p:nvSpPr>
          <p:spPr>
            <a:xfrm rot="19180310">
              <a:off x="8475978" y="4295343"/>
              <a:ext cx="311199" cy="457546"/>
            </a:xfrm>
            <a:custGeom>
              <a:avLst/>
              <a:gdLst/>
              <a:ahLst/>
              <a:cxnLst/>
              <a:rect l="l" t="t" r="r" b="b"/>
              <a:pathLst>
                <a:path w="311199" h="457546">
                  <a:moveTo>
                    <a:pt x="235689" y="386051"/>
                  </a:moveTo>
                  <a:cubicBezTo>
                    <a:pt x="231010" y="380442"/>
                    <a:pt x="225198" y="377292"/>
                    <a:pt x="218255" y="376601"/>
                  </a:cubicBezTo>
                  <a:cubicBezTo>
                    <a:pt x="211311" y="375911"/>
                    <a:pt x="204525" y="377985"/>
                    <a:pt x="197898" y="382824"/>
                  </a:cubicBezTo>
                  <a:lnTo>
                    <a:pt x="231466" y="423062"/>
                  </a:lnTo>
                  <a:cubicBezTo>
                    <a:pt x="237074" y="417463"/>
                    <a:pt x="240338" y="412132"/>
                    <a:pt x="241256" y="407070"/>
                  </a:cubicBezTo>
                  <a:cubicBezTo>
                    <a:pt x="242715" y="399255"/>
                    <a:pt x="240859" y="392249"/>
                    <a:pt x="235689" y="386051"/>
                  </a:cubicBezTo>
                  <a:close/>
                  <a:moveTo>
                    <a:pt x="245619" y="377538"/>
                  </a:moveTo>
                  <a:cubicBezTo>
                    <a:pt x="253657" y="387174"/>
                    <a:pt x="256944" y="397781"/>
                    <a:pt x="255479" y="409360"/>
                  </a:cubicBezTo>
                  <a:cubicBezTo>
                    <a:pt x="254014" y="420938"/>
                    <a:pt x="247333" y="431690"/>
                    <a:pt x="235436" y="441616"/>
                  </a:cubicBezTo>
                  <a:cubicBezTo>
                    <a:pt x="234711" y="442219"/>
                    <a:pt x="233607" y="443102"/>
                    <a:pt x="232122" y="444265"/>
                  </a:cubicBezTo>
                  <a:lnTo>
                    <a:pt x="187289" y="390523"/>
                  </a:lnTo>
                  <a:cubicBezTo>
                    <a:pt x="179751" y="397580"/>
                    <a:pt x="175556" y="404876"/>
                    <a:pt x="174708" y="412411"/>
                  </a:cubicBezTo>
                  <a:cubicBezTo>
                    <a:pt x="173860" y="419947"/>
                    <a:pt x="175945" y="426723"/>
                    <a:pt x="180964" y="432739"/>
                  </a:cubicBezTo>
                  <a:cubicBezTo>
                    <a:pt x="184701" y="437218"/>
                    <a:pt x="189065" y="440059"/>
                    <a:pt x="194060" y="441264"/>
                  </a:cubicBezTo>
                  <a:cubicBezTo>
                    <a:pt x="199053" y="442468"/>
                    <a:pt x="204902" y="441846"/>
                    <a:pt x="211607" y="439399"/>
                  </a:cubicBezTo>
                  <a:lnTo>
                    <a:pt x="220575" y="453322"/>
                  </a:lnTo>
                  <a:cubicBezTo>
                    <a:pt x="211541" y="457483"/>
                    <a:pt x="202742" y="458570"/>
                    <a:pt x="194180" y="456583"/>
                  </a:cubicBezTo>
                  <a:cubicBezTo>
                    <a:pt x="185618" y="454596"/>
                    <a:pt x="177846" y="449418"/>
                    <a:pt x="170865" y="441050"/>
                  </a:cubicBezTo>
                  <a:cubicBezTo>
                    <a:pt x="162073" y="430510"/>
                    <a:pt x="158346" y="419444"/>
                    <a:pt x="159686" y="407854"/>
                  </a:cubicBezTo>
                  <a:cubicBezTo>
                    <a:pt x="161027" y="396264"/>
                    <a:pt x="167555" y="385582"/>
                    <a:pt x="179271" y="375807"/>
                  </a:cubicBezTo>
                  <a:cubicBezTo>
                    <a:pt x="191395" y="365693"/>
                    <a:pt x="203408" y="360966"/>
                    <a:pt x="215311" y="361624"/>
                  </a:cubicBezTo>
                  <a:cubicBezTo>
                    <a:pt x="227214" y="362281"/>
                    <a:pt x="237317" y="367585"/>
                    <a:pt x="245619" y="377538"/>
                  </a:cubicBezTo>
                  <a:close/>
                  <a:moveTo>
                    <a:pt x="17520" y="166253"/>
                  </a:moveTo>
                  <a:lnTo>
                    <a:pt x="22125" y="183774"/>
                  </a:lnTo>
                  <a:lnTo>
                    <a:pt x="4604" y="188378"/>
                  </a:lnTo>
                  <a:lnTo>
                    <a:pt x="0" y="170857"/>
                  </a:lnTo>
                  <a:close/>
                  <a:moveTo>
                    <a:pt x="191937" y="307904"/>
                  </a:moveTo>
                  <a:lnTo>
                    <a:pt x="199942" y="319772"/>
                  </a:lnTo>
                  <a:lnTo>
                    <a:pt x="188147" y="327727"/>
                  </a:lnTo>
                  <a:cubicBezTo>
                    <a:pt x="195709" y="327033"/>
                    <a:pt x="201233" y="327375"/>
                    <a:pt x="204721" y="328753"/>
                  </a:cubicBezTo>
                  <a:cubicBezTo>
                    <a:pt x="208208" y="330131"/>
                    <a:pt x="210990" y="332358"/>
                    <a:pt x="213066" y="335435"/>
                  </a:cubicBezTo>
                  <a:cubicBezTo>
                    <a:pt x="216064" y="339880"/>
                    <a:pt x="217695" y="345352"/>
                    <a:pt x="217959" y="351854"/>
                  </a:cubicBezTo>
                  <a:lnTo>
                    <a:pt x="202660" y="355564"/>
                  </a:lnTo>
                  <a:cubicBezTo>
                    <a:pt x="202391" y="351056"/>
                    <a:pt x="201169" y="347190"/>
                    <a:pt x="198996" y="343967"/>
                  </a:cubicBezTo>
                  <a:cubicBezTo>
                    <a:pt x="197051" y="341086"/>
                    <a:pt x="194438" y="339082"/>
                    <a:pt x="191156" y="337955"/>
                  </a:cubicBezTo>
                  <a:cubicBezTo>
                    <a:pt x="187875" y="336830"/>
                    <a:pt x="184365" y="336817"/>
                    <a:pt x="180630" y="337915"/>
                  </a:cubicBezTo>
                  <a:cubicBezTo>
                    <a:pt x="174953" y="339613"/>
                    <a:pt x="169330" y="342339"/>
                    <a:pt x="163763" y="346094"/>
                  </a:cubicBezTo>
                  <a:lnTo>
                    <a:pt x="123031" y="373570"/>
                  </a:lnTo>
                  <a:lnTo>
                    <a:pt x="114136" y="360383"/>
                  </a:lnTo>
                  <a:close/>
                  <a:moveTo>
                    <a:pt x="265890" y="348314"/>
                  </a:moveTo>
                  <a:lnTo>
                    <a:pt x="276758" y="361342"/>
                  </a:lnTo>
                  <a:lnTo>
                    <a:pt x="270495" y="392459"/>
                  </a:lnTo>
                  <a:lnTo>
                    <a:pt x="258948" y="378617"/>
                  </a:lnTo>
                  <a:lnTo>
                    <a:pt x="264256" y="361529"/>
                  </a:lnTo>
                  <a:lnTo>
                    <a:pt x="246324" y="363485"/>
                  </a:lnTo>
                  <a:lnTo>
                    <a:pt x="234664" y="349507"/>
                  </a:lnTo>
                  <a:close/>
                  <a:moveTo>
                    <a:pt x="123069" y="217585"/>
                  </a:moveTo>
                  <a:cubicBezTo>
                    <a:pt x="115520" y="215153"/>
                    <a:pt x="106238" y="216337"/>
                    <a:pt x="95219" y="221134"/>
                  </a:cubicBezTo>
                  <a:cubicBezTo>
                    <a:pt x="84200" y="225932"/>
                    <a:pt x="76996" y="231928"/>
                    <a:pt x="73607" y="239123"/>
                  </a:cubicBezTo>
                  <a:cubicBezTo>
                    <a:pt x="70218" y="246316"/>
                    <a:pt x="70111" y="253560"/>
                    <a:pt x="73286" y="260852"/>
                  </a:cubicBezTo>
                  <a:cubicBezTo>
                    <a:pt x="76437" y="268089"/>
                    <a:pt x="81814" y="272913"/>
                    <a:pt x="89417" y="275320"/>
                  </a:cubicBezTo>
                  <a:cubicBezTo>
                    <a:pt x="97019" y="277729"/>
                    <a:pt x="106465" y="276475"/>
                    <a:pt x="117754" y="271560"/>
                  </a:cubicBezTo>
                  <a:cubicBezTo>
                    <a:pt x="128394" y="266926"/>
                    <a:pt x="135403" y="260999"/>
                    <a:pt x="138781" y="253778"/>
                  </a:cubicBezTo>
                  <a:cubicBezTo>
                    <a:pt x="142158" y="246557"/>
                    <a:pt x="142282" y="239354"/>
                    <a:pt x="139154" y="232170"/>
                  </a:cubicBezTo>
                  <a:cubicBezTo>
                    <a:pt x="135980" y="224879"/>
                    <a:pt x="130618" y="220017"/>
                    <a:pt x="123069" y="217585"/>
                  </a:cubicBezTo>
                  <a:close/>
                  <a:moveTo>
                    <a:pt x="129883" y="204016"/>
                  </a:moveTo>
                  <a:cubicBezTo>
                    <a:pt x="139479" y="208641"/>
                    <a:pt x="146593" y="216273"/>
                    <a:pt x="151226" y="226914"/>
                  </a:cubicBezTo>
                  <a:cubicBezTo>
                    <a:pt x="156377" y="238742"/>
                    <a:pt x="156711" y="250098"/>
                    <a:pt x="152229" y="260981"/>
                  </a:cubicBezTo>
                  <a:cubicBezTo>
                    <a:pt x="147748" y="271864"/>
                    <a:pt x="138674" y="280280"/>
                    <a:pt x="125010" y="286231"/>
                  </a:cubicBezTo>
                  <a:cubicBezTo>
                    <a:pt x="113937" y="291052"/>
                    <a:pt x="104504" y="293184"/>
                    <a:pt x="96711" y="292625"/>
                  </a:cubicBezTo>
                  <a:cubicBezTo>
                    <a:pt x="88918" y="292067"/>
                    <a:pt x="81884" y="289379"/>
                    <a:pt x="75610" y="284561"/>
                  </a:cubicBezTo>
                  <a:cubicBezTo>
                    <a:pt x="69336" y="279744"/>
                    <a:pt x="64565" y="273581"/>
                    <a:pt x="61295" y="266072"/>
                  </a:cubicBezTo>
                  <a:cubicBezTo>
                    <a:pt x="56050" y="254028"/>
                    <a:pt x="55673" y="242610"/>
                    <a:pt x="60163" y="231821"/>
                  </a:cubicBezTo>
                  <a:cubicBezTo>
                    <a:pt x="64653" y="221031"/>
                    <a:pt x="74163" y="212473"/>
                    <a:pt x="88692" y="206146"/>
                  </a:cubicBezTo>
                  <a:cubicBezTo>
                    <a:pt x="104626" y="199207"/>
                    <a:pt x="118356" y="198498"/>
                    <a:pt x="129883" y="204016"/>
                  </a:cubicBezTo>
                  <a:close/>
                  <a:moveTo>
                    <a:pt x="62285" y="145718"/>
                  </a:moveTo>
                  <a:cubicBezTo>
                    <a:pt x="60457" y="143397"/>
                    <a:pt x="58258" y="141812"/>
                    <a:pt x="55690" y="140964"/>
                  </a:cubicBezTo>
                  <a:cubicBezTo>
                    <a:pt x="53123" y="140116"/>
                    <a:pt x="50499" y="140044"/>
                    <a:pt x="47822" y="140748"/>
                  </a:cubicBezTo>
                  <a:cubicBezTo>
                    <a:pt x="43719" y="141826"/>
                    <a:pt x="40709" y="144277"/>
                    <a:pt x="38790" y="148100"/>
                  </a:cubicBezTo>
                  <a:cubicBezTo>
                    <a:pt x="36871" y="151924"/>
                    <a:pt x="36697" y="156828"/>
                    <a:pt x="38270" y="162810"/>
                  </a:cubicBezTo>
                  <a:cubicBezTo>
                    <a:pt x="39826" y="168736"/>
                    <a:pt x="42508" y="173666"/>
                    <a:pt x="46313" y="177599"/>
                  </a:cubicBezTo>
                  <a:cubicBezTo>
                    <a:pt x="50118" y="181533"/>
                    <a:pt x="54556" y="183991"/>
                    <a:pt x="59626" y="184974"/>
                  </a:cubicBezTo>
                  <a:cubicBezTo>
                    <a:pt x="63536" y="185713"/>
                    <a:pt x="68881" y="185191"/>
                    <a:pt x="75661" y="183410"/>
                  </a:cubicBezTo>
                  <a:lnTo>
                    <a:pt x="81302" y="181927"/>
                  </a:lnTo>
                  <a:cubicBezTo>
                    <a:pt x="77556" y="176943"/>
                    <a:pt x="73417" y="169076"/>
                    <a:pt x="68888" y="158328"/>
                  </a:cubicBezTo>
                  <a:cubicBezTo>
                    <a:pt x="66314" y="152243"/>
                    <a:pt x="64113" y="148040"/>
                    <a:pt x="62285" y="145718"/>
                  </a:cubicBezTo>
                  <a:close/>
                  <a:moveTo>
                    <a:pt x="284616" y="329240"/>
                  </a:moveTo>
                  <a:cubicBezTo>
                    <a:pt x="286956" y="332045"/>
                    <a:pt x="288924" y="336886"/>
                    <a:pt x="290518" y="343764"/>
                  </a:cubicBezTo>
                  <a:cubicBezTo>
                    <a:pt x="291388" y="347565"/>
                    <a:pt x="292483" y="350257"/>
                    <a:pt x="293804" y="351841"/>
                  </a:cubicBezTo>
                  <a:cubicBezTo>
                    <a:pt x="296105" y="354600"/>
                    <a:pt x="299451" y="354610"/>
                    <a:pt x="303840" y="351869"/>
                  </a:cubicBezTo>
                  <a:lnTo>
                    <a:pt x="311199" y="360691"/>
                  </a:lnTo>
                  <a:cubicBezTo>
                    <a:pt x="300658" y="369024"/>
                    <a:pt x="291803" y="368892"/>
                    <a:pt x="284632" y="360297"/>
                  </a:cubicBezTo>
                  <a:cubicBezTo>
                    <a:pt x="282255" y="357447"/>
                    <a:pt x="280390" y="352636"/>
                    <a:pt x="279036" y="345864"/>
                  </a:cubicBezTo>
                  <a:cubicBezTo>
                    <a:pt x="278136" y="341474"/>
                    <a:pt x="277101" y="338578"/>
                    <a:pt x="275931" y="337175"/>
                  </a:cubicBezTo>
                  <a:cubicBezTo>
                    <a:pt x="272987" y="333647"/>
                    <a:pt x="269404" y="333721"/>
                    <a:pt x="265183" y="337396"/>
                  </a:cubicBezTo>
                  <a:lnTo>
                    <a:pt x="257654" y="328371"/>
                  </a:lnTo>
                  <a:cubicBezTo>
                    <a:pt x="262231" y="324477"/>
                    <a:pt x="267010" y="322619"/>
                    <a:pt x="271992" y="322797"/>
                  </a:cubicBezTo>
                  <a:cubicBezTo>
                    <a:pt x="276974" y="322976"/>
                    <a:pt x="281182" y="325123"/>
                    <a:pt x="284616" y="329240"/>
                  </a:cubicBezTo>
                  <a:close/>
                  <a:moveTo>
                    <a:pt x="102088" y="118996"/>
                  </a:moveTo>
                  <a:cubicBezTo>
                    <a:pt x="106871" y="121089"/>
                    <a:pt x="111110" y="124817"/>
                    <a:pt x="114804" y="130182"/>
                  </a:cubicBezTo>
                  <a:cubicBezTo>
                    <a:pt x="118497" y="135545"/>
                    <a:pt x="121370" y="142130"/>
                    <a:pt x="123421" y="149936"/>
                  </a:cubicBezTo>
                  <a:cubicBezTo>
                    <a:pt x="125457" y="157685"/>
                    <a:pt x="126200" y="164220"/>
                    <a:pt x="125649" y="169543"/>
                  </a:cubicBezTo>
                  <a:cubicBezTo>
                    <a:pt x="125099" y="174865"/>
                    <a:pt x="123742" y="179029"/>
                    <a:pt x="121577" y="182033"/>
                  </a:cubicBezTo>
                  <a:cubicBezTo>
                    <a:pt x="119412" y="185039"/>
                    <a:pt x="116342" y="187551"/>
                    <a:pt x="112366" y="189571"/>
                  </a:cubicBezTo>
                  <a:cubicBezTo>
                    <a:pt x="109879" y="190773"/>
                    <a:pt x="105217" y="192272"/>
                    <a:pt x="98381" y="194068"/>
                  </a:cubicBezTo>
                  <a:lnTo>
                    <a:pt x="77869" y="199459"/>
                  </a:lnTo>
                  <a:cubicBezTo>
                    <a:pt x="63568" y="203217"/>
                    <a:pt x="54609" y="205921"/>
                    <a:pt x="50992" y="207572"/>
                  </a:cubicBezTo>
                  <a:cubicBezTo>
                    <a:pt x="47375" y="209223"/>
                    <a:pt x="44084" y="211474"/>
                    <a:pt x="41117" y="214324"/>
                  </a:cubicBezTo>
                  <a:lnTo>
                    <a:pt x="36895" y="198257"/>
                  </a:lnTo>
                  <a:cubicBezTo>
                    <a:pt x="39666" y="195823"/>
                    <a:pt x="43129" y="193817"/>
                    <a:pt x="47282" y="192238"/>
                  </a:cubicBezTo>
                  <a:cubicBezTo>
                    <a:pt x="40942" y="187813"/>
                    <a:pt x="36082" y="183228"/>
                    <a:pt x="32703" y="178481"/>
                  </a:cubicBezTo>
                  <a:cubicBezTo>
                    <a:pt x="29323" y="173735"/>
                    <a:pt x="26841" y="168342"/>
                    <a:pt x="25254" y="162303"/>
                  </a:cubicBezTo>
                  <a:cubicBezTo>
                    <a:pt x="22633" y="152331"/>
                    <a:pt x="23055" y="144028"/>
                    <a:pt x="26519" y="137392"/>
                  </a:cubicBezTo>
                  <a:cubicBezTo>
                    <a:pt x="29984" y="130756"/>
                    <a:pt x="35504" y="126442"/>
                    <a:pt x="43082" y="124451"/>
                  </a:cubicBezTo>
                  <a:cubicBezTo>
                    <a:pt x="47527" y="123283"/>
                    <a:pt x="51852" y="123228"/>
                    <a:pt x="56058" y="124285"/>
                  </a:cubicBezTo>
                  <a:cubicBezTo>
                    <a:pt x="60265" y="125341"/>
                    <a:pt x="63909" y="127216"/>
                    <a:pt x="66992" y="129908"/>
                  </a:cubicBezTo>
                  <a:cubicBezTo>
                    <a:pt x="70076" y="132601"/>
                    <a:pt x="72726" y="135848"/>
                    <a:pt x="74944" y="139651"/>
                  </a:cubicBezTo>
                  <a:cubicBezTo>
                    <a:pt x="76535" y="142461"/>
                    <a:pt x="78502" y="146817"/>
                    <a:pt x="80844" y="152719"/>
                  </a:cubicBezTo>
                  <a:cubicBezTo>
                    <a:pt x="85590" y="164751"/>
                    <a:pt x="89760" y="173431"/>
                    <a:pt x="93352" y="178760"/>
                  </a:cubicBezTo>
                  <a:cubicBezTo>
                    <a:pt x="95475" y="178264"/>
                    <a:pt x="96822" y="177940"/>
                    <a:pt x="97392" y="177791"/>
                  </a:cubicBezTo>
                  <a:cubicBezTo>
                    <a:pt x="103659" y="176144"/>
                    <a:pt x="107693" y="173530"/>
                    <a:pt x="109494" y="169951"/>
                  </a:cubicBezTo>
                  <a:cubicBezTo>
                    <a:pt x="111936" y="165106"/>
                    <a:pt x="112139" y="158809"/>
                    <a:pt x="110102" y="151060"/>
                  </a:cubicBezTo>
                  <a:cubicBezTo>
                    <a:pt x="108201" y="143825"/>
                    <a:pt x="105530" y="138816"/>
                    <a:pt x="102089" y="136035"/>
                  </a:cubicBezTo>
                  <a:cubicBezTo>
                    <a:pt x="98647" y="133255"/>
                    <a:pt x="93490" y="131884"/>
                    <a:pt x="86618" y="131923"/>
                  </a:cubicBezTo>
                  <a:lnTo>
                    <a:pt x="84716" y="116342"/>
                  </a:lnTo>
                  <a:cubicBezTo>
                    <a:pt x="91514" y="116018"/>
                    <a:pt x="97304" y="116902"/>
                    <a:pt x="102088" y="118996"/>
                  </a:cubicBezTo>
                  <a:close/>
                  <a:moveTo>
                    <a:pt x="134688" y="0"/>
                  </a:moveTo>
                  <a:lnTo>
                    <a:pt x="143775" y="102279"/>
                  </a:lnTo>
                  <a:lnTo>
                    <a:pt x="128548" y="103632"/>
                  </a:lnTo>
                  <a:lnTo>
                    <a:pt x="124755" y="60942"/>
                  </a:lnTo>
                  <a:lnTo>
                    <a:pt x="10945" y="71054"/>
                  </a:lnTo>
                  <a:lnTo>
                    <a:pt x="9428" y="53978"/>
                  </a:lnTo>
                  <a:lnTo>
                    <a:pt x="123238" y="43867"/>
                  </a:lnTo>
                  <a:lnTo>
                    <a:pt x="119461" y="135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25" name="TextBox 24">
              <a:extLst>
                <a:ext uri="{FF2B5EF4-FFF2-40B4-BE49-F238E27FC236}">
                  <a16:creationId xmlns:a16="http://schemas.microsoft.com/office/drawing/2014/main" id="{ABDEC5CD-E2E0-4CDC-BB67-22030FDDC7E2}"/>
                </a:ext>
              </a:extLst>
            </p:cNvPr>
            <p:cNvSpPr txBox="1">
              <a:spLocks noChangeAspect="1"/>
            </p:cNvSpPr>
            <p:nvPr>
              <p:custDataLst>
                <p:tags r:id="rId3"/>
              </p:custDataLst>
            </p:nvPr>
          </p:nvSpPr>
          <p:spPr>
            <a:xfrm rot="505702">
              <a:off x="7825845" y="3579138"/>
              <a:ext cx="409862" cy="588471"/>
            </a:xfrm>
            <a:custGeom>
              <a:avLst/>
              <a:gdLst/>
              <a:ahLst/>
              <a:cxnLst/>
              <a:rect l="l" t="t" r="r" b="b"/>
              <a:pathLst>
                <a:path w="409862" h="588471">
                  <a:moveTo>
                    <a:pt x="375558" y="504222"/>
                  </a:moveTo>
                  <a:lnTo>
                    <a:pt x="388202" y="513873"/>
                  </a:lnTo>
                  <a:lnTo>
                    <a:pt x="331262" y="588471"/>
                  </a:lnTo>
                  <a:lnTo>
                    <a:pt x="318618" y="578820"/>
                  </a:lnTo>
                  <a:close/>
                  <a:moveTo>
                    <a:pt x="397218" y="475844"/>
                  </a:moveTo>
                  <a:lnTo>
                    <a:pt x="409862" y="485495"/>
                  </a:lnTo>
                  <a:lnTo>
                    <a:pt x="398764" y="500035"/>
                  </a:lnTo>
                  <a:lnTo>
                    <a:pt x="386120" y="490385"/>
                  </a:lnTo>
                  <a:close/>
                  <a:moveTo>
                    <a:pt x="300409" y="467433"/>
                  </a:moveTo>
                  <a:cubicBezTo>
                    <a:pt x="292539" y="468407"/>
                    <a:pt x="284618" y="473391"/>
                    <a:pt x="276646" y="482384"/>
                  </a:cubicBezTo>
                  <a:cubicBezTo>
                    <a:pt x="268674" y="491377"/>
                    <a:pt x="264667" y="499850"/>
                    <a:pt x="264624" y="507803"/>
                  </a:cubicBezTo>
                  <a:cubicBezTo>
                    <a:pt x="264581" y="515755"/>
                    <a:pt x="267535" y="522369"/>
                    <a:pt x="273487" y="527645"/>
                  </a:cubicBezTo>
                  <a:cubicBezTo>
                    <a:pt x="279394" y="532881"/>
                    <a:pt x="286302" y="534990"/>
                    <a:pt x="294212" y="533972"/>
                  </a:cubicBezTo>
                  <a:cubicBezTo>
                    <a:pt x="302121" y="532953"/>
                    <a:pt x="310160" y="527837"/>
                    <a:pt x="318327" y="518623"/>
                  </a:cubicBezTo>
                  <a:cubicBezTo>
                    <a:pt x="326025" y="509938"/>
                    <a:pt x="329885" y="501610"/>
                    <a:pt x="329905" y="493638"/>
                  </a:cubicBezTo>
                  <a:cubicBezTo>
                    <a:pt x="329927" y="485666"/>
                    <a:pt x="327006" y="479081"/>
                    <a:pt x="321142" y="473884"/>
                  </a:cubicBezTo>
                  <a:cubicBezTo>
                    <a:pt x="315191" y="468608"/>
                    <a:pt x="308280" y="466458"/>
                    <a:pt x="300409" y="467433"/>
                  </a:cubicBezTo>
                  <a:close/>
                  <a:moveTo>
                    <a:pt x="300873" y="452256"/>
                  </a:moveTo>
                  <a:cubicBezTo>
                    <a:pt x="311524" y="452408"/>
                    <a:pt x="321191" y="456333"/>
                    <a:pt x="329876" y="464031"/>
                  </a:cubicBezTo>
                  <a:cubicBezTo>
                    <a:pt x="339531" y="472589"/>
                    <a:pt x="344618" y="482747"/>
                    <a:pt x="345138" y="494505"/>
                  </a:cubicBezTo>
                  <a:cubicBezTo>
                    <a:pt x="345658" y="506263"/>
                    <a:pt x="340975" y="517718"/>
                    <a:pt x="331088" y="528872"/>
                  </a:cubicBezTo>
                  <a:cubicBezTo>
                    <a:pt x="323077" y="537909"/>
                    <a:pt x="315420" y="543816"/>
                    <a:pt x="308117" y="546593"/>
                  </a:cubicBezTo>
                  <a:cubicBezTo>
                    <a:pt x="300815" y="549369"/>
                    <a:pt x="293303" y="549895"/>
                    <a:pt x="285583" y="548169"/>
                  </a:cubicBezTo>
                  <a:cubicBezTo>
                    <a:pt x="277863" y="546442"/>
                    <a:pt x="270939" y="542863"/>
                    <a:pt x="264811" y="537432"/>
                  </a:cubicBezTo>
                  <a:cubicBezTo>
                    <a:pt x="254980" y="528717"/>
                    <a:pt x="249828" y="518521"/>
                    <a:pt x="249355" y="506844"/>
                  </a:cubicBezTo>
                  <a:cubicBezTo>
                    <a:pt x="248881" y="495167"/>
                    <a:pt x="253901" y="483399"/>
                    <a:pt x="264413" y="471540"/>
                  </a:cubicBezTo>
                  <a:cubicBezTo>
                    <a:pt x="275941" y="458535"/>
                    <a:pt x="288094" y="452107"/>
                    <a:pt x="300873" y="452256"/>
                  </a:cubicBezTo>
                  <a:close/>
                  <a:moveTo>
                    <a:pt x="345941" y="432453"/>
                  </a:moveTo>
                  <a:lnTo>
                    <a:pt x="358637" y="443708"/>
                  </a:lnTo>
                  <a:lnTo>
                    <a:pt x="357103" y="475412"/>
                  </a:lnTo>
                  <a:lnTo>
                    <a:pt x="343613" y="463454"/>
                  </a:lnTo>
                  <a:lnTo>
                    <a:pt x="346304" y="445765"/>
                  </a:lnTo>
                  <a:lnTo>
                    <a:pt x="328867" y="450383"/>
                  </a:lnTo>
                  <a:lnTo>
                    <a:pt x="315244" y="438308"/>
                  </a:lnTo>
                  <a:close/>
                  <a:moveTo>
                    <a:pt x="354465" y="398325"/>
                  </a:moveTo>
                  <a:lnTo>
                    <a:pt x="370402" y="412452"/>
                  </a:lnTo>
                  <a:lnTo>
                    <a:pt x="362916" y="438880"/>
                  </a:lnTo>
                  <a:lnTo>
                    <a:pt x="353328" y="430381"/>
                  </a:lnTo>
                  <a:close/>
                  <a:moveTo>
                    <a:pt x="267901" y="352953"/>
                  </a:moveTo>
                  <a:lnTo>
                    <a:pt x="278534" y="364782"/>
                  </a:lnTo>
                  <a:lnTo>
                    <a:pt x="243968" y="395856"/>
                  </a:lnTo>
                  <a:cubicBezTo>
                    <a:pt x="255326" y="395626"/>
                    <a:pt x="264786" y="399717"/>
                    <a:pt x="272349" y="408129"/>
                  </a:cubicBezTo>
                  <a:cubicBezTo>
                    <a:pt x="276996" y="413299"/>
                    <a:pt x="280014" y="418705"/>
                    <a:pt x="281403" y="424348"/>
                  </a:cubicBezTo>
                  <a:cubicBezTo>
                    <a:pt x="282792" y="429991"/>
                    <a:pt x="282429" y="435248"/>
                    <a:pt x="280313" y="440121"/>
                  </a:cubicBezTo>
                  <a:cubicBezTo>
                    <a:pt x="278198" y="444993"/>
                    <a:pt x="273723" y="450502"/>
                    <a:pt x="266888" y="456645"/>
                  </a:cubicBezTo>
                  <a:lnTo>
                    <a:pt x="222661" y="496404"/>
                  </a:lnTo>
                  <a:lnTo>
                    <a:pt x="212027" y="484574"/>
                  </a:lnTo>
                  <a:lnTo>
                    <a:pt x="256255" y="444816"/>
                  </a:lnTo>
                  <a:cubicBezTo>
                    <a:pt x="262169" y="439499"/>
                    <a:pt x="265321" y="434349"/>
                    <a:pt x="265712" y="429364"/>
                  </a:cubicBezTo>
                  <a:cubicBezTo>
                    <a:pt x="266102" y="424379"/>
                    <a:pt x="264190" y="419542"/>
                    <a:pt x="259977" y="414854"/>
                  </a:cubicBezTo>
                  <a:cubicBezTo>
                    <a:pt x="256826" y="411349"/>
                    <a:pt x="252953" y="408870"/>
                    <a:pt x="248358" y="407416"/>
                  </a:cubicBezTo>
                  <a:cubicBezTo>
                    <a:pt x="243764" y="405961"/>
                    <a:pt x="239320" y="405975"/>
                    <a:pt x="235028" y="407457"/>
                  </a:cubicBezTo>
                  <a:cubicBezTo>
                    <a:pt x="230736" y="408939"/>
                    <a:pt x="225852" y="412142"/>
                    <a:pt x="220375" y="417064"/>
                  </a:cubicBezTo>
                  <a:lnTo>
                    <a:pt x="182194" y="451388"/>
                  </a:lnTo>
                  <a:lnTo>
                    <a:pt x="171560" y="439558"/>
                  </a:lnTo>
                  <a:close/>
                  <a:moveTo>
                    <a:pt x="173927" y="319153"/>
                  </a:moveTo>
                  <a:cubicBezTo>
                    <a:pt x="182073" y="317523"/>
                    <a:pt x="189676" y="318419"/>
                    <a:pt x="196735" y="321842"/>
                  </a:cubicBezTo>
                  <a:cubicBezTo>
                    <a:pt x="203793" y="325265"/>
                    <a:pt x="209646" y="330276"/>
                    <a:pt x="214294" y="336875"/>
                  </a:cubicBezTo>
                  <a:cubicBezTo>
                    <a:pt x="220162" y="345207"/>
                    <a:pt x="222855" y="353506"/>
                    <a:pt x="222372" y="361773"/>
                  </a:cubicBezTo>
                  <a:cubicBezTo>
                    <a:pt x="221889" y="370039"/>
                    <a:pt x="218296" y="377649"/>
                    <a:pt x="211593" y="384604"/>
                  </a:cubicBezTo>
                  <a:lnTo>
                    <a:pt x="200738" y="373335"/>
                  </a:lnTo>
                  <a:cubicBezTo>
                    <a:pt x="205044" y="368501"/>
                    <a:pt x="207420" y="363639"/>
                    <a:pt x="207866" y="358749"/>
                  </a:cubicBezTo>
                  <a:cubicBezTo>
                    <a:pt x="208313" y="353858"/>
                    <a:pt x="207010" y="349246"/>
                    <a:pt x="203957" y="344911"/>
                  </a:cubicBezTo>
                  <a:cubicBezTo>
                    <a:pt x="199344" y="338361"/>
                    <a:pt x="193247" y="334692"/>
                    <a:pt x="185668" y="333906"/>
                  </a:cubicBezTo>
                  <a:cubicBezTo>
                    <a:pt x="178089" y="333119"/>
                    <a:pt x="169217" y="336305"/>
                    <a:pt x="159055" y="343462"/>
                  </a:cubicBezTo>
                  <a:cubicBezTo>
                    <a:pt x="148748" y="350722"/>
                    <a:pt x="142649" y="357972"/>
                    <a:pt x="140759" y="365212"/>
                  </a:cubicBezTo>
                  <a:cubicBezTo>
                    <a:pt x="138869" y="372452"/>
                    <a:pt x="140162" y="379250"/>
                    <a:pt x="144640" y="385608"/>
                  </a:cubicBezTo>
                  <a:cubicBezTo>
                    <a:pt x="148236" y="390714"/>
                    <a:pt x="152803" y="393873"/>
                    <a:pt x="158342" y="395088"/>
                  </a:cubicBezTo>
                  <a:cubicBezTo>
                    <a:pt x="163882" y="396303"/>
                    <a:pt x="170224" y="395078"/>
                    <a:pt x="177371" y="391413"/>
                  </a:cubicBezTo>
                  <a:lnTo>
                    <a:pt x="184716" y="405371"/>
                  </a:lnTo>
                  <a:cubicBezTo>
                    <a:pt x="174918" y="410182"/>
                    <a:pt x="165500" y="411466"/>
                    <a:pt x="156461" y="409221"/>
                  </a:cubicBezTo>
                  <a:cubicBezTo>
                    <a:pt x="147422" y="406976"/>
                    <a:pt x="139952" y="401664"/>
                    <a:pt x="134049" y="393283"/>
                  </a:cubicBezTo>
                  <a:cubicBezTo>
                    <a:pt x="126654" y="382783"/>
                    <a:pt x="124141" y="371926"/>
                    <a:pt x="126510" y="360710"/>
                  </a:cubicBezTo>
                  <a:cubicBezTo>
                    <a:pt x="128878" y="349494"/>
                    <a:pt x="136469" y="339375"/>
                    <a:pt x="149280" y="330351"/>
                  </a:cubicBezTo>
                  <a:cubicBezTo>
                    <a:pt x="157564" y="324517"/>
                    <a:pt x="165780" y="320784"/>
                    <a:pt x="173927" y="319153"/>
                  </a:cubicBezTo>
                  <a:close/>
                  <a:moveTo>
                    <a:pt x="95218" y="221134"/>
                  </a:moveTo>
                  <a:cubicBezTo>
                    <a:pt x="84200" y="225932"/>
                    <a:pt x="76996" y="231928"/>
                    <a:pt x="73607" y="239122"/>
                  </a:cubicBezTo>
                  <a:cubicBezTo>
                    <a:pt x="70218" y="246317"/>
                    <a:pt x="70111" y="253560"/>
                    <a:pt x="73286" y="260852"/>
                  </a:cubicBezTo>
                  <a:cubicBezTo>
                    <a:pt x="76437" y="268089"/>
                    <a:pt x="81814" y="272912"/>
                    <a:pt x="89417" y="275321"/>
                  </a:cubicBezTo>
                  <a:cubicBezTo>
                    <a:pt x="97019" y="277729"/>
                    <a:pt x="106465" y="276475"/>
                    <a:pt x="117754" y="271560"/>
                  </a:cubicBezTo>
                  <a:cubicBezTo>
                    <a:pt x="128394" y="266926"/>
                    <a:pt x="135403" y="260999"/>
                    <a:pt x="138780" y="253778"/>
                  </a:cubicBezTo>
                  <a:cubicBezTo>
                    <a:pt x="142158" y="246557"/>
                    <a:pt x="142283" y="239354"/>
                    <a:pt x="139154" y="232170"/>
                  </a:cubicBezTo>
                  <a:cubicBezTo>
                    <a:pt x="135979" y="224878"/>
                    <a:pt x="130618" y="220017"/>
                    <a:pt x="123069" y="217585"/>
                  </a:cubicBezTo>
                  <a:cubicBezTo>
                    <a:pt x="115520" y="215153"/>
                    <a:pt x="106237" y="216336"/>
                    <a:pt x="95218" y="221134"/>
                  </a:cubicBezTo>
                  <a:close/>
                  <a:moveTo>
                    <a:pt x="110940" y="200410"/>
                  </a:moveTo>
                  <a:cubicBezTo>
                    <a:pt x="117805" y="200055"/>
                    <a:pt x="124120" y="201257"/>
                    <a:pt x="129883" y="204016"/>
                  </a:cubicBezTo>
                  <a:cubicBezTo>
                    <a:pt x="139479" y="208641"/>
                    <a:pt x="146593" y="216273"/>
                    <a:pt x="151226" y="226914"/>
                  </a:cubicBezTo>
                  <a:cubicBezTo>
                    <a:pt x="156377" y="238743"/>
                    <a:pt x="156711" y="250098"/>
                    <a:pt x="152229" y="260981"/>
                  </a:cubicBezTo>
                  <a:cubicBezTo>
                    <a:pt x="147748" y="271864"/>
                    <a:pt x="138674" y="280280"/>
                    <a:pt x="125009" y="286230"/>
                  </a:cubicBezTo>
                  <a:cubicBezTo>
                    <a:pt x="113936" y="291052"/>
                    <a:pt x="104504" y="293184"/>
                    <a:pt x="96711" y="292625"/>
                  </a:cubicBezTo>
                  <a:cubicBezTo>
                    <a:pt x="88918" y="292067"/>
                    <a:pt x="81885" y="289379"/>
                    <a:pt x="75610" y="284561"/>
                  </a:cubicBezTo>
                  <a:cubicBezTo>
                    <a:pt x="69336" y="279743"/>
                    <a:pt x="64564" y="273581"/>
                    <a:pt x="61295" y="266073"/>
                  </a:cubicBezTo>
                  <a:cubicBezTo>
                    <a:pt x="56050" y="254028"/>
                    <a:pt x="55673" y="242610"/>
                    <a:pt x="60163" y="231821"/>
                  </a:cubicBezTo>
                  <a:cubicBezTo>
                    <a:pt x="64653" y="221030"/>
                    <a:pt x="74163" y="212472"/>
                    <a:pt x="88692" y="206146"/>
                  </a:cubicBezTo>
                  <a:cubicBezTo>
                    <a:pt x="96659" y="202677"/>
                    <a:pt x="104075" y="200765"/>
                    <a:pt x="110940" y="200410"/>
                  </a:cubicBezTo>
                  <a:close/>
                  <a:moveTo>
                    <a:pt x="17520" y="166253"/>
                  </a:moveTo>
                  <a:lnTo>
                    <a:pt x="22124" y="183773"/>
                  </a:lnTo>
                  <a:lnTo>
                    <a:pt x="4604" y="188377"/>
                  </a:lnTo>
                  <a:lnTo>
                    <a:pt x="0" y="170857"/>
                  </a:lnTo>
                  <a:close/>
                  <a:moveTo>
                    <a:pt x="47821" y="140748"/>
                  </a:moveTo>
                  <a:cubicBezTo>
                    <a:pt x="43719" y="141826"/>
                    <a:pt x="40709" y="144277"/>
                    <a:pt x="38790" y="148101"/>
                  </a:cubicBezTo>
                  <a:cubicBezTo>
                    <a:pt x="36871" y="151925"/>
                    <a:pt x="36698" y="156828"/>
                    <a:pt x="38269" y="162810"/>
                  </a:cubicBezTo>
                  <a:cubicBezTo>
                    <a:pt x="39827" y="168736"/>
                    <a:pt x="42508" y="173666"/>
                    <a:pt x="46313" y="177600"/>
                  </a:cubicBezTo>
                  <a:cubicBezTo>
                    <a:pt x="50118" y="181534"/>
                    <a:pt x="54556" y="183992"/>
                    <a:pt x="59626" y="184974"/>
                  </a:cubicBezTo>
                  <a:cubicBezTo>
                    <a:pt x="63536" y="185713"/>
                    <a:pt x="68881" y="185191"/>
                    <a:pt x="75661" y="183410"/>
                  </a:cubicBezTo>
                  <a:lnTo>
                    <a:pt x="81302" y="181927"/>
                  </a:lnTo>
                  <a:cubicBezTo>
                    <a:pt x="77556" y="176943"/>
                    <a:pt x="73417" y="169076"/>
                    <a:pt x="68887" y="158328"/>
                  </a:cubicBezTo>
                  <a:cubicBezTo>
                    <a:pt x="66314" y="152243"/>
                    <a:pt x="64113" y="148040"/>
                    <a:pt x="62285" y="145718"/>
                  </a:cubicBezTo>
                  <a:cubicBezTo>
                    <a:pt x="60456" y="143397"/>
                    <a:pt x="58258" y="141812"/>
                    <a:pt x="55690" y="140964"/>
                  </a:cubicBezTo>
                  <a:cubicBezTo>
                    <a:pt x="53123" y="140116"/>
                    <a:pt x="50500" y="140044"/>
                    <a:pt x="47821" y="140748"/>
                  </a:cubicBezTo>
                  <a:close/>
                  <a:moveTo>
                    <a:pt x="84716" y="116343"/>
                  </a:moveTo>
                  <a:cubicBezTo>
                    <a:pt x="91514" y="116018"/>
                    <a:pt x="97304" y="116902"/>
                    <a:pt x="102088" y="118996"/>
                  </a:cubicBezTo>
                  <a:cubicBezTo>
                    <a:pt x="106871" y="121089"/>
                    <a:pt x="111110" y="124817"/>
                    <a:pt x="114803" y="130181"/>
                  </a:cubicBezTo>
                  <a:cubicBezTo>
                    <a:pt x="118497" y="135545"/>
                    <a:pt x="121370" y="142130"/>
                    <a:pt x="123421" y="149936"/>
                  </a:cubicBezTo>
                  <a:cubicBezTo>
                    <a:pt x="125457" y="157685"/>
                    <a:pt x="126200" y="164220"/>
                    <a:pt x="125649" y="169543"/>
                  </a:cubicBezTo>
                  <a:cubicBezTo>
                    <a:pt x="125099" y="174865"/>
                    <a:pt x="123741" y="179028"/>
                    <a:pt x="121577" y="182034"/>
                  </a:cubicBezTo>
                  <a:cubicBezTo>
                    <a:pt x="119412" y="185039"/>
                    <a:pt x="116342" y="187551"/>
                    <a:pt x="112365" y="189571"/>
                  </a:cubicBezTo>
                  <a:cubicBezTo>
                    <a:pt x="109879" y="190773"/>
                    <a:pt x="105217" y="192271"/>
                    <a:pt x="98380" y="194068"/>
                  </a:cubicBezTo>
                  <a:lnTo>
                    <a:pt x="77869" y="199458"/>
                  </a:lnTo>
                  <a:cubicBezTo>
                    <a:pt x="63567" y="203217"/>
                    <a:pt x="54608" y="205921"/>
                    <a:pt x="50992" y="207572"/>
                  </a:cubicBezTo>
                  <a:cubicBezTo>
                    <a:pt x="47375" y="209223"/>
                    <a:pt x="44083" y="211474"/>
                    <a:pt x="41117" y="214324"/>
                  </a:cubicBezTo>
                  <a:lnTo>
                    <a:pt x="36895" y="198257"/>
                  </a:lnTo>
                  <a:cubicBezTo>
                    <a:pt x="39666" y="195823"/>
                    <a:pt x="43129" y="193817"/>
                    <a:pt x="47282" y="192238"/>
                  </a:cubicBezTo>
                  <a:cubicBezTo>
                    <a:pt x="40941" y="187813"/>
                    <a:pt x="36082" y="183227"/>
                    <a:pt x="32703" y="178481"/>
                  </a:cubicBezTo>
                  <a:cubicBezTo>
                    <a:pt x="29324" y="173735"/>
                    <a:pt x="26840" y="168342"/>
                    <a:pt x="25253" y="162302"/>
                  </a:cubicBezTo>
                  <a:cubicBezTo>
                    <a:pt x="22633" y="152331"/>
                    <a:pt x="23055" y="144028"/>
                    <a:pt x="26519" y="137392"/>
                  </a:cubicBezTo>
                  <a:cubicBezTo>
                    <a:pt x="29983" y="130756"/>
                    <a:pt x="35504" y="126442"/>
                    <a:pt x="43082" y="124451"/>
                  </a:cubicBezTo>
                  <a:cubicBezTo>
                    <a:pt x="47526" y="123283"/>
                    <a:pt x="51852" y="123227"/>
                    <a:pt x="56058" y="124285"/>
                  </a:cubicBezTo>
                  <a:cubicBezTo>
                    <a:pt x="60265" y="125341"/>
                    <a:pt x="63910" y="127216"/>
                    <a:pt x="66993" y="129908"/>
                  </a:cubicBezTo>
                  <a:cubicBezTo>
                    <a:pt x="70076" y="132601"/>
                    <a:pt x="72726" y="135848"/>
                    <a:pt x="74943" y="139651"/>
                  </a:cubicBezTo>
                  <a:cubicBezTo>
                    <a:pt x="76535" y="142461"/>
                    <a:pt x="78502" y="146817"/>
                    <a:pt x="80844" y="152719"/>
                  </a:cubicBezTo>
                  <a:cubicBezTo>
                    <a:pt x="85590" y="164751"/>
                    <a:pt x="89759" y="173431"/>
                    <a:pt x="93352" y="178761"/>
                  </a:cubicBezTo>
                  <a:cubicBezTo>
                    <a:pt x="95476" y="178264"/>
                    <a:pt x="96822" y="177940"/>
                    <a:pt x="97392" y="177791"/>
                  </a:cubicBezTo>
                  <a:cubicBezTo>
                    <a:pt x="103659" y="176144"/>
                    <a:pt x="107693" y="173530"/>
                    <a:pt x="109493" y="169951"/>
                  </a:cubicBezTo>
                  <a:cubicBezTo>
                    <a:pt x="111936" y="165106"/>
                    <a:pt x="112139" y="158809"/>
                    <a:pt x="110103" y="151060"/>
                  </a:cubicBezTo>
                  <a:cubicBezTo>
                    <a:pt x="108201" y="143824"/>
                    <a:pt x="105530" y="138816"/>
                    <a:pt x="102089" y="136035"/>
                  </a:cubicBezTo>
                  <a:cubicBezTo>
                    <a:pt x="98647" y="133254"/>
                    <a:pt x="93490" y="131884"/>
                    <a:pt x="86618" y="131923"/>
                  </a:cubicBezTo>
                  <a:close/>
                  <a:moveTo>
                    <a:pt x="119461" y="1353"/>
                  </a:moveTo>
                  <a:lnTo>
                    <a:pt x="134688" y="0"/>
                  </a:lnTo>
                  <a:lnTo>
                    <a:pt x="143775" y="102279"/>
                  </a:lnTo>
                  <a:lnTo>
                    <a:pt x="128548" y="103632"/>
                  </a:lnTo>
                  <a:lnTo>
                    <a:pt x="124755" y="60942"/>
                  </a:lnTo>
                  <a:lnTo>
                    <a:pt x="10945" y="71054"/>
                  </a:lnTo>
                  <a:lnTo>
                    <a:pt x="9428" y="53978"/>
                  </a:lnTo>
                  <a:lnTo>
                    <a:pt x="123238" y="4386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26" name="TextBox 25">
              <a:extLst>
                <a:ext uri="{FF2B5EF4-FFF2-40B4-BE49-F238E27FC236}">
                  <a16:creationId xmlns:a16="http://schemas.microsoft.com/office/drawing/2014/main" id="{EE019A4D-0AF7-4E72-8894-ACE17A86B838}"/>
                </a:ext>
              </a:extLst>
            </p:cNvPr>
            <p:cNvSpPr txBox="1">
              <a:spLocks noChangeAspect="1"/>
            </p:cNvSpPr>
            <p:nvPr>
              <p:custDataLst>
                <p:tags r:id="rId4"/>
              </p:custDataLst>
            </p:nvPr>
          </p:nvSpPr>
          <p:spPr>
            <a:xfrm rot="20125139">
              <a:off x="9153365" y="4489293"/>
              <a:ext cx="883218" cy="242261"/>
            </a:xfrm>
            <a:custGeom>
              <a:avLst/>
              <a:gdLst/>
              <a:ahLst/>
              <a:cxnLst/>
              <a:rect l="l" t="t" r="r" b="b"/>
              <a:pathLst>
                <a:path w="883218" h="242261">
                  <a:moveTo>
                    <a:pt x="276495" y="143753"/>
                  </a:moveTo>
                  <a:cubicBezTo>
                    <a:pt x="270436" y="145228"/>
                    <a:pt x="261575" y="145925"/>
                    <a:pt x="249911" y="145846"/>
                  </a:cubicBezTo>
                  <a:cubicBezTo>
                    <a:pt x="243305" y="145809"/>
                    <a:pt x="238574" y="146172"/>
                    <a:pt x="235719" y="146936"/>
                  </a:cubicBezTo>
                  <a:cubicBezTo>
                    <a:pt x="232865" y="147699"/>
                    <a:pt x="230541" y="149094"/>
                    <a:pt x="228749" y="151118"/>
                  </a:cubicBezTo>
                  <a:cubicBezTo>
                    <a:pt x="226956" y="153143"/>
                    <a:pt x="225854" y="155525"/>
                    <a:pt x="225444" y="158263"/>
                  </a:cubicBezTo>
                  <a:cubicBezTo>
                    <a:pt x="224815" y="162458"/>
                    <a:pt x="225880" y="166191"/>
                    <a:pt x="228635" y="169463"/>
                  </a:cubicBezTo>
                  <a:cubicBezTo>
                    <a:pt x="231392" y="172736"/>
                    <a:pt x="235829" y="174830"/>
                    <a:pt x="241946" y="175747"/>
                  </a:cubicBezTo>
                  <a:cubicBezTo>
                    <a:pt x="248005" y="176655"/>
                    <a:pt x="253593" y="176137"/>
                    <a:pt x="258709" y="174193"/>
                  </a:cubicBezTo>
                  <a:cubicBezTo>
                    <a:pt x="263825" y="172250"/>
                    <a:pt x="267835" y="169142"/>
                    <a:pt x="270739" y="164871"/>
                  </a:cubicBezTo>
                  <a:cubicBezTo>
                    <a:pt x="272961" y="161570"/>
                    <a:pt x="274591" y="156453"/>
                    <a:pt x="275630" y="149520"/>
                  </a:cubicBezTo>
                  <a:close/>
                  <a:moveTo>
                    <a:pt x="282617" y="98117"/>
                  </a:moveTo>
                  <a:cubicBezTo>
                    <a:pt x="287290" y="100723"/>
                    <a:pt x="290580" y="103614"/>
                    <a:pt x="292487" y="106789"/>
                  </a:cubicBezTo>
                  <a:cubicBezTo>
                    <a:pt x="294394" y="109964"/>
                    <a:pt x="295491" y="113777"/>
                    <a:pt x="295777" y="118228"/>
                  </a:cubicBezTo>
                  <a:cubicBezTo>
                    <a:pt x="295900" y="120986"/>
                    <a:pt x="295438" y="125861"/>
                    <a:pt x="294390" y="132852"/>
                  </a:cubicBezTo>
                  <a:lnTo>
                    <a:pt x="291247" y="153826"/>
                  </a:lnTo>
                  <a:cubicBezTo>
                    <a:pt x="289057" y="168450"/>
                    <a:pt x="288005" y="177749"/>
                    <a:pt x="288095" y="181724"/>
                  </a:cubicBezTo>
                  <a:cubicBezTo>
                    <a:pt x="288185" y="185698"/>
                    <a:pt x="288954" y="189611"/>
                    <a:pt x="290401" y="193461"/>
                  </a:cubicBezTo>
                  <a:lnTo>
                    <a:pt x="273972" y="191000"/>
                  </a:lnTo>
                  <a:cubicBezTo>
                    <a:pt x="272830" y="187493"/>
                    <a:pt x="272353" y="183520"/>
                    <a:pt x="272541" y="179080"/>
                  </a:cubicBezTo>
                  <a:cubicBezTo>
                    <a:pt x="265973" y="183160"/>
                    <a:pt x="259841" y="185815"/>
                    <a:pt x="254147" y="187047"/>
                  </a:cubicBezTo>
                  <a:cubicBezTo>
                    <a:pt x="248453" y="188278"/>
                    <a:pt x="242517" y="188431"/>
                    <a:pt x="236341" y="187506"/>
                  </a:cubicBezTo>
                  <a:cubicBezTo>
                    <a:pt x="226146" y="185978"/>
                    <a:pt x="218683" y="182313"/>
                    <a:pt x="213954" y="176512"/>
                  </a:cubicBezTo>
                  <a:cubicBezTo>
                    <a:pt x="209223" y="170709"/>
                    <a:pt x="207438" y="163934"/>
                    <a:pt x="208600" y="156186"/>
                  </a:cubicBezTo>
                  <a:cubicBezTo>
                    <a:pt x="209281" y="151642"/>
                    <a:pt x="210936" y="147645"/>
                    <a:pt x="213568" y="144197"/>
                  </a:cubicBezTo>
                  <a:cubicBezTo>
                    <a:pt x="216200" y="140750"/>
                    <a:pt x="219360" y="138140"/>
                    <a:pt x="223050" y="136370"/>
                  </a:cubicBezTo>
                  <a:cubicBezTo>
                    <a:pt x="226741" y="134600"/>
                    <a:pt x="230771" y="133446"/>
                    <a:pt x="235140" y="132910"/>
                  </a:cubicBezTo>
                  <a:cubicBezTo>
                    <a:pt x="238350" y="132557"/>
                    <a:pt x="243129" y="132469"/>
                    <a:pt x="249477" y="132645"/>
                  </a:cubicBezTo>
                  <a:cubicBezTo>
                    <a:pt x="262405" y="133034"/>
                    <a:pt x="272026" y="132629"/>
                    <a:pt x="278341" y="131431"/>
                  </a:cubicBezTo>
                  <a:cubicBezTo>
                    <a:pt x="278722" y="129284"/>
                    <a:pt x="278956" y="127919"/>
                    <a:pt x="279044" y="127336"/>
                  </a:cubicBezTo>
                  <a:cubicBezTo>
                    <a:pt x="280004" y="120927"/>
                    <a:pt x="279195" y="116190"/>
                    <a:pt x="276616" y="113122"/>
                  </a:cubicBezTo>
                  <a:cubicBezTo>
                    <a:pt x="273129" y="108967"/>
                    <a:pt x="267423" y="106295"/>
                    <a:pt x="259500" y="105108"/>
                  </a:cubicBezTo>
                  <a:cubicBezTo>
                    <a:pt x="252101" y="103999"/>
                    <a:pt x="246444" y="104477"/>
                    <a:pt x="242532" y="106541"/>
                  </a:cubicBezTo>
                  <a:cubicBezTo>
                    <a:pt x="238618" y="108606"/>
                    <a:pt x="235324" y="112803"/>
                    <a:pt x="232647" y="119133"/>
                  </a:cubicBezTo>
                  <a:lnTo>
                    <a:pt x="217581" y="114731"/>
                  </a:lnTo>
                  <a:cubicBezTo>
                    <a:pt x="219965" y="108358"/>
                    <a:pt x="223063" y="103386"/>
                    <a:pt x="226874" y="99817"/>
                  </a:cubicBezTo>
                  <a:cubicBezTo>
                    <a:pt x="230686" y="96248"/>
                    <a:pt x="235784" y="93825"/>
                    <a:pt x="242171" y="92548"/>
                  </a:cubicBezTo>
                  <a:cubicBezTo>
                    <a:pt x="248557" y="91271"/>
                    <a:pt x="255742" y="91231"/>
                    <a:pt x="263723" y="92426"/>
                  </a:cubicBezTo>
                  <a:cubicBezTo>
                    <a:pt x="271647" y="93614"/>
                    <a:pt x="277945" y="95511"/>
                    <a:pt x="282617" y="98117"/>
                  </a:cubicBezTo>
                  <a:close/>
                  <a:moveTo>
                    <a:pt x="136803" y="31226"/>
                  </a:moveTo>
                  <a:lnTo>
                    <a:pt x="97170" y="154559"/>
                  </a:lnTo>
                  <a:lnTo>
                    <a:pt x="80428" y="149179"/>
                  </a:lnTo>
                  <a:lnTo>
                    <a:pt x="46792" y="31445"/>
                  </a:lnTo>
                  <a:lnTo>
                    <a:pt x="15648" y="128362"/>
                  </a:lnTo>
                  <a:lnTo>
                    <a:pt x="0" y="123334"/>
                  </a:lnTo>
                  <a:lnTo>
                    <a:pt x="39633" y="0"/>
                  </a:lnTo>
                  <a:lnTo>
                    <a:pt x="56375" y="5380"/>
                  </a:lnTo>
                  <a:lnTo>
                    <a:pt x="90037" y="123030"/>
                  </a:lnTo>
                  <a:lnTo>
                    <a:pt x="121155" y="26197"/>
                  </a:lnTo>
                  <a:close/>
                  <a:moveTo>
                    <a:pt x="161014" y="37291"/>
                  </a:moveTo>
                  <a:lnTo>
                    <a:pt x="150757" y="82626"/>
                  </a:lnTo>
                  <a:cubicBezTo>
                    <a:pt x="159894" y="75875"/>
                    <a:pt x="169979" y="73748"/>
                    <a:pt x="181012" y="76244"/>
                  </a:cubicBezTo>
                  <a:cubicBezTo>
                    <a:pt x="187792" y="77778"/>
                    <a:pt x="193379" y="80446"/>
                    <a:pt x="197774" y="84249"/>
                  </a:cubicBezTo>
                  <a:cubicBezTo>
                    <a:pt x="202168" y="88052"/>
                    <a:pt x="204909" y="92553"/>
                    <a:pt x="205998" y="97752"/>
                  </a:cubicBezTo>
                  <a:cubicBezTo>
                    <a:pt x="207087" y="102951"/>
                    <a:pt x="206617" y="110033"/>
                    <a:pt x="204589" y="118997"/>
                  </a:cubicBezTo>
                  <a:lnTo>
                    <a:pt x="191465" y="177001"/>
                  </a:lnTo>
                  <a:lnTo>
                    <a:pt x="175951" y="173491"/>
                  </a:lnTo>
                  <a:lnTo>
                    <a:pt x="189075" y="115487"/>
                  </a:lnTo>
                  <a:cubicBezTo>
                    <a:pt x="190830" y="107729"/>
                    <a:pt x="190426" y="101703"/>
                    <a:pt x="187864" y="97409"/>
                  </a:cubicBezTo>
                  <a:cubicBezTo>
                    <a:pt x="185303" y="93116"/>
                    <a:pt x="180948" y="90273"/>
                    <a:pt x="174800" y="88882"/>
                  </a:cubicBezTo>
                  <a:cubicBezTo>
                    <a:pt x="170204" y="87841"/>
                    <a:pt x="165610" y="88055"/>
                    <a:pt x="161020" y="89524"/>
                  </a:cubicBezTo>
                  <a:cubicBezTo>
                    <a:pt x="156429" y="90991"/>
                    <a:pt x="152810" y="93570"/>
                    <a:pt x="150164" y="97260"/>
                  </a:cubicBezTo>
                  <a:cubicBezTo>
                    <a:pt x="147517" y="100950"/>
                    <a:pt x="145381" y="106385"/>
                    <a:pt x="143755" y="113567"/>
                  </a:cubicBezTo>
                  <a:lnTo>
                    <a:pt x="132426" y="163643"/>
                  </a:lnTo>
                  <a:lnTo>
                    <a:pt x="116913" y="160133"/>
                  </a:lnTo>
                  <a:lnTo>
                    <a:pt x="145500" y="33781"/>
                  </a:lnTo>
                  <a:close/>
                  <a:moveTo>
                    <a:pt x="371439" y="108002"/>
                  </a:moveTo>
                  <a:cubicBezTo>
                    <a:pt x="376011" y="110395"/>
                    <a:pt x="379344" y="113327"/>
                    <a:pt x="381438" y="116797"/>
                  </a:cubicBezTo>
                  <a:cubicBezTo>
                    <a:pt x="383533" y="120268"/>
                    <a:pt x="384876" y="124301"/>
                    <a:pt x="385466" y="128897"/>
                  </a:cubicBezTo>
                  <a:cubicBezTo>
                    <a:pt x="385826" y="131879"/>
                    <a:pt x="385722" y="137041"/>
                    <a:pt x="385154" y="144383"/>
                  </a:cubicBezTo>
                  <a:lnTo>
                    <a:pt x="380702" y="201915"/>
                  </a:lnTo>
                  <a:lnTo>
                    <a:pt x="364845" y="200688"/>
                  </a:lnTo>
                  <a:lnTo>
                    <a:pt x="369248" y="143773"/>
                  </a:lnTo>
                  <a:cubicBezTo>
                    <a:pt x="369747" y="137312"/>
                    <a:pt x="369504" y="132433"/>
                    <a:pt x="368518" y="129137"/>
                  </a:cubicBezTo>
                  <a:cubicBezTo>
                    <a:pt x="367533" y="125840"/>
                    <a:pt x="365543" y="123116"/>
                    <a:pt x="362548" y="120964"/>
                  </a:cubicBezTo>
                  <a:cubicBezTo>
                    <a:pt x="359554" y="118812"/>
                    <a:pt x="355941" y="117572"/>
                    <a:pt x="351713" y="117245"/>
                  </a:cubicBezTo>
                  <a:cubicBezTo>
                    <a:pt x="344958" y="116722"/>
                    <a:pt x="338963" y="118415"/>
                    <a:pt x="333726" y="122324"/>
                  </a:cubicBezTo>
                  <a:cubicBezTo>
                    <a:pt x="328490" y="126232"/>
                    <a:pt x="325409" y="134177"/>
                    <a:pt x="324482" y="146159"/>
                  </a:cubicBezTo>
                  <a:lnTo>
                    <a:pt x="320529" y="197259"/>
                  </a:lnTo>
                  <a:lnTo>
                    <a:pt x="304670" y="196032"/>
                  </a:lnTo>
                  <a:lnTo>
                    <a:pt x="311908" y="102466"/>
                  </a:lnTo>
                  <a:lnTo>
                    <a:pt x="326182" y="103570"/>
                  </a:lnTo>
                  <a:lnTo>
                    <a:pt x="325152" y="116874"/>
                  </a:lnTo>
                  <a:cubicBezTo>
                    <a:pt x="332820" y="107127"/>
                    <a:pt x="343144" y="102756"/>
                    <a:pt x="356124" y="103760"/>
                  </a:cubicBezTo>
                  <a:cubicBezTo>
                    <a:pt x="361763" y="104196"/>
                    <a:pt x="366867" y="105610"/>
                    <a:pt x="371439" y="108002"/>
                  </a:cubicBezTo>
                  <a:close/>
                  <a:moveTo>
                    <a:pt x="275009" y="59449"/>
                  </a:moveTo>
                  <a:lnTo>
                    <a:pt x="291005" y="86864"/>
                  </a:lnTo>
                  <a:lnTo>
                    <a:pt x="273178" y="84193"/>
                  </a:lnTo>
                  <a:lnTo>
                    <a:pt x="265790" y="67896"/>
                  </a:lnTo>
                  <a:lnTo>
                    <a:pt x="253689" y="81273"/>
                  </a:lnTo>
                  <a:lnTo>
                    <a:pt x="235687" y="78576"/>
                  </a:lnTo>
                  <a:lnTo>
                    <a:pt x="258230" y="56935"/>
                  </a:lnTo>
                  <a:close/>
                  <a:moveTo>
                    <a:pt x="519444" y="129587"/>
                  </a:moveTo>
                  <a:cubicBezTo>
                    <a:pt x="514188" y="123898"/>
                    <a:pt x="507968" y="121153"/>
                    <a:pt x="500784" y="121353"/>
                  </a:cubicBezTo>
                  <a:cubicBezTo>
                    <a:pt x="493717" y="121549"/>
                    <a:pt x="487791" y="124586"/>
                    <a:pt x="483002" y="130464"/>
                  </a:cubicBezTo>
                  <a:cubicBezTo>
                    <a:pt x="478215" y="136343"/>
                    <a:pt x="475978" y="144936"/>
                    <a:pt x="476292" y="156243"/>
                  </a:cubicBezTo>
                  <a:cubicBezTo>
                    <a:pt x="476633" y="168551"/>
                    <a:pt x="479326" y="177463"/>
                    <a:pt x="484370" y="182981"/>
                  </a:cubicBezTo>
                  <a:cubicBezTo>
                    <a:pt x="489414" y="188499"/>
                    <a:pt x="495617" y="191156"/>
                    <a:pt x="502978" y="190952"/>
                  </a:cubicBezTo>
                  <a:cubicBezTo>
                    <a:pt x="510280" y="190749"/>
                    <a:pt x="516326" y="187767"/>
                    <a:pt x="521117" y="182006"/>
                  </a:cubicBezTo>
                  <a:cubicBezTo>
                    <a:pt x="525908" y="176246"/>
                    <a:pt x="528136" y="167358"/>
                    <a:pt x="527804" y="155345"/>
                  </a:cubicBezTo>
                  <a:cubicBezTo>
                    <a:pt x="527486" y="143862"/>
                    <a:pt x="524699" y="135276"/>
                    <a:pt x="519444" y="129587"/>
                  </a:cubicBezTo>
                  <a:close/>
                  <a:moveTo>
                    <a:pt x="541375" y="109177"/>
                  </a:moveTo>
                  <a:lnTo>
                    <a:pt x="543624" y="190267"/>
                  </a:lnTo>
                  <a:cubicBezTo>
                    <a:pt x="544028" y="204872"/>
                    <a:pt x="542828" y="215262"/>
                    <a:pt x="540023" y="221440"/>
                  </a:cubicBezTo>
                  <a:cubicBezTo>
                    <a:pt x="537218" y="227617"/>
                    <a:pt x="532640" y="232562"/>
                    <a:pt x="526290" y="236274"/>
                  </a:cubicBezTo>
                  <a:cubicBezTo>
                    <a:pt x="519940" y="239986"/>
                    <a:pt x="512053" y="241972"/>
                    <a:pt x="502632" y="242234"/>
                  </a:cubicBezTo>
                  <a:cubicBezTo>
                    <a:pt x="491442" y="242544"/>
                    <a:pt x="482333" y="240276"/>
                    <a:pt x="475304" y="235433"/>
                  </a:cubicBezTo>
                  <a:cubicBezTo>
                    <a:pt x="468275" y="230589"/>
                    <a:pt x="464737" y="223099"/>
                    <a:pt x="464692" y="212964"/>
                  </a:cubicBezTo>
                  <a:lnTo>
                    <a:pt x="480213" y="214832"/>
                  </a:lnTo>
                  <a:cubicBezTo>
                    <a:pt x="480993" y="219584"/>
                    <a:pt x="482886" y="223009"/>
                    <a:pt x="485891" y="225106"/>
                  </a:cubicBezTo>
                  <a:cubicBezTo>
                    <a:pt x="489918" y="227941"/>
                    <a:pt x="495347" y="229264"/>
                    <a:pt x="502178" y="229074"/>
                  </a:cubicBezTo>
                  <a:cubicBezTo>
                    <a:pt x="509539" y="228870"/>
                    <a:pt x="515182" y="227241"/>
                    <a:pt x="519104" y="224185"/>
                  </a:cubicBezTo>
                  <a:cubicBezTo>
                    <a:pt x="523027" y="221130"/>
                    <a:pt x="525622" y="216933"/>
                    <a:pt x="526888" y="211593"/>
                  </a:cubicBezTo>
                  <a:cubicBezTo>
                    <a:pt x="527623" y="208332"/>
                    <a:pt x="527817" y="201520"/>
                    <a:pt x="527471" y="191157"/>
                  </a:cubicBezTo>
                  <a:cubicBezTo>
                    <a:pt x="520748" y="199535"/>
                    <a:pt x="512206" y="203867"/>
                    <a:pt x="501841" y="204155"/>
                  </a:cubicBezTo>
                  <a:cubicBezTo>
                    <a:pt x="488944" y="204512"/>
                    <a:pt x="478834" y="200137"/>
                    <a:pt x="471510" y="191028"/>
                  </a:cubicBezTo>
                  <a:cubicBezTo>
                    <a:pt x="464185" y="181919"/>
                    <a:pt x="460343" y="170858"/>
                    <a:pt x="459982" y="157844"/>
                  </a:cubicBezTo>
                  <a:cubicBezTo>
                    <a:pt x="459734" y="148893"/>
                    <a:pt x="461124" y="140589"/>
                    <a:pt x="464153" y="132932"/>
                  </a:cubicBezTo>
                  <a:cubicBezTo>
                    <a:pt x="467182" y="125275"/>
                    <a:pt x="471717" y="119300"/>
                    <a:pt x="477756" y="115007"/>
                  </a:cubicBezTo>
                  <a:cubicBezTo>
                    <a:pt x="483796" y="110715"/>
                    <a:pt x="490967" y="108453"/>
                    <a:pt x="499271" y="108223"/>
                  </a:cubicBezTo>
                  <a:cubicBezTo>
                    <a:pt x="510342" y="107916"/>
                    <a:pt x="519593" y="112139"/>
                    <a:pt x="527026" y="120890"/>
                  </a:cubicBezTo>
                  <a:lnTo>
                    <a:pt x="526713" y="109584"/>
                  </a:lnTo>
                  <a:close/>
                  <a:moveTo>
                    <a:pt x="581072" y="105974"/>
                  </a:moveTo>
                  <a:lnTo>
                    <a:pt x="588285" y="199542"/>
                  </a:lnTo>
                  <a:lnTo>
                    <a:pt x="572426" y="200764"/>
                  </a:lnTo>
                  <a:lnTo>
                    <a:pt x="565213" y="107196"/>
                  </a:lnTo>
                  <a:close/>
                  <a:moveTo>
                    <a:pt x="658557" y="117365"/>
                  </a:moveTo>
                  <a:cubicBezTo>
                    <a:pt x="652570" y="112102"/>
                    <a:pt x="645690" y="109966"/>
                    <a:pt x="637918" y="110958"/>
                  </a:cubicBezTo>
                  <a:cubicBezTo>
                    <a:pt x="630029" y="111966"/>
                    <a:pt x="623861" y="115752"/>
                    <a:pt x="619414" y="122319"/>
                  </a:cubicBezTo>
                  <a:cubicBezTo>
                    <a:pt x="614967" y="128885"/>
                    <a:pt x="613504" y="138129"/>
                    <a:pt x="615027" y="150050"/>
                  </a:cubicBezTo>
                  <a:cubicBezTo>
                    <a:pt x="616549" y="161971"/>
                    <a:pt x="620289" y="170565"/>
                    <a:pt x="626247" y="175832"/>
                  </a:cubicBezTo>
                  <a:cubicBezTo>
                    <a:pt x="632206" y="181099"/>
                    <a:pt x="639129" y="183229"/>
                    <a:pt x="647018" y="182222"/>
                  </a:cubicBezTo>
                  <a:cubicBezTo>
                    <a:pt x="654849" y="181222"/>
                    <a:pt x="660984" y="177410"/>
                    <a:pt x="665423" y="170784"/>
                  </a:cubicBezTo>
                  <a:cubicBezTo>
                    <a:pt x="669863" y="164160"/>
                    <a:pt x="671303" y="154742"/>
                    <a:pt x="669744" y="142528"/>
                  </a:cubicBezTo>
                  <a:cubicBezTo>
                    <a:pt x="668274" y="131016"/>
                    <a:pt x="664545" y="122629"/>
                    <a:pt x="658557" y="117365"/>
                  </a:cubicBezTo>
                  <a:close/>
                  <a:moveTo>
                    <a:pt x="578328" y="70379"/>
                  </a:moveTo>
                  <a:lnTo>
                    <a:pt x="579733" y="88617"/>
                  </a:lnTo>
                  <a:lnTo>
                    <a:pt x="563875" y="89840"/>
                  </a:lnTo>
                  <a:lnTo>
                    <a:pt x="562469" y="71602"/>
                  </a:lnTo>
                  <a:close/>
                  <a:moveTo>
                    <a:pt x="669237" y="106469"/>
                  </a:moveTo>
                  <a:cubicBezTo>
                    <a:pt x="678431" y="113818"/>
                    <a:pt x="683972" y="124884"/>
                    <a:pt x="685859" y="139668"/>
                  </a:cubicBezTo>
                  <a:cubicBezTo>
                    <a:pt x="687389" y="151648"/>
                    <a:pt x="686795" y="161300"/>
                    <a:pt x="684078" y="168625"/>
                  </a:cubicBezTo>
                  <a:cubicBezTo>
                    <a:pt x="681361" y="175951"/>
                    <a:pt x="676812" y="181951"/>
                    <a:pt x="670431" y="186626"/>
                  </a:cubicBezTo>
                  <a:cubicBezTo>
                    <a:pt x="664049" y="191301"/>
                    <a:pt x="656798" y="194158"/>
                    <a:pt x="648675" y="195195"/>
                  </a:cubicBezTo>
                  <a:cubicBezTo>
                    <a:pt x="635644" y="196859"/>
                    <a:pt x="624577" y="194025"/>
                    <a:pt x="615474" y="186695"/>
                  </a:cubicBezTo>
                  <a:cubicBezTo>
                    <a:pt x="606372" y="179365"/>
                    <a:pt x="600818" y="167840"/>
                    <a:pt x="598810" y="152120"/>
                  </a:cubicBezTo>
                  <a:cubicBezTo>
                    <a:pt x="596610" y="134882"/>
                    <a:pt x="599770" y="121501"/>
                    <a:pt x="608294" y="111980"/>
                  </a:cubicBezTo>
                  <a:cubicBezTo>
                    <a:pt x="615420" y="104062"/>
                    <a:pt x="624738" y="99368"/>
                    <a:pt x="636251" y="97898"/>
                  </a:cubicBezTo>
                  <a:cubicBezTo>
                    <a:pt x="649048" y="96264"/>
                    <a:pt x="660043" y="99120"/>
                    <a:pt x="669237" y="106469"/>
                  </a:cubicBezTo>
                  <a:close/>
                  <a:moveTo>
                    <a:pt x="639884" y="62869"/>
                  </a:moveTo>
                  <a:lnTo>
                    <a:pt x="662741" y="84894"/>
                  </a:lnTo>
                  <a:lnTo>
                    <a:pt x="644858" y="87177"/>
                  </a:lnTo>
                  <a:lnTo>
                    <a:pt x="633313" y="73507"/>
                  </a:lnTo>
                  <a:lnTo>
                    <a:pt x="625311" y="89673"/>
                  </a:lnTo>
                  <a:lnTo>
                    <a:pt x="607255" y="91979"/>
                  </a:lnTo>
                  <a:lnTo>
                    <a:pt x="623054" y="65018"/>
                  </a:lnTo>
                  <a:close/>
                  <a:moveTo>
                    <a:pt x="754872" y="80274"/>
                  </a:moveTo>
                  <a:cubicBezTo>
                    <a:pt x="759924" y="81324"/>
                    <a:pt x="763932" y="83231"/>
                    <a:pt x="766897" y="85996"/>
                  </a:cubicBezTo>
                  <a:cubicBezTo>
                    <a:pt x="769862" y="88761"/>
                    <a:pt x="772257" y="92273"/>
                    <a:pt x="774082" y="96531"/>
                  </a:cubicBezTo>
                  <a:cubicBezTo>
                    <a:pt x="775245" y="99301"/>
                    <a:pt x="776558" y="104295"/>
                    <a:pt x="778022" y="111511"/>
                  </a:cubicBezTo>
                  <a:lnTo>
                    <a:pt x="789488" y="168064"/>
                  </a:lnTo>
                  <a:lnTo>
                    <a:pt x="773900" y="171225"/>
                  </a:lnTo>
                  <a:lnTo>
                    <a:pt x="762556" y="115278"/>
                  </a:lnTo>
                  <a:cubicBezTo>
                    <a:pt x="761268" y="108928"/>
                    <a:pt x="759699" y="104302"/>
                    <a:pt x="757848" y="101401"/>
                  </a:cubicBezTo>
                  <a:cubicBezTo>
                    <a:pt x="755998" y="98500"/>
                    <a:pt x="753339" y="96424"/>
                    <a:pt x="749868" y="95174"/>
                  </a:cubicBezTo>
                  <a:cubicBezTo>
                    <a:pt x="746400" y="93924"/>
                    <a:pt x="742586" y="93721"/>
                    <a:pt x="738429" y="94564"/>
                  </a:cubicBezTo>
                  <a:cubicBezTo>
                    <a:pt x="731790" y="95910"/>
                    <a:pt x="726486" y="99179"/>
                    <a:pt x="722520" y="104371"/>
                  </a:cubicBezTo>
                  <a:cubicBezTo>
                    <a:pt x="718554" y="109563"/>
                    <a:pt x="717764" y="118049"/>
                    <a:pt x="720152" y="129827"/>
                  </a:cubicBezTo>
                  <a:lnTo>
                    <a:pt x="730338" y="180057"/>
                  </a:lnTo>
                  <a:lnTo>
                    <a:pt x="714749" y="183218"/>
                  </a:lnTo>
                  <a:lnTo>
                    <a:pt x="696100" y="91245"/>
                  </a:lnTo>
                  <a:lnTo>
                    <a:pt x="710130" y="88400"/>
                  </a:lnTo>
                  <a:lnTo>
                    <a:pt x="712781" y="101477"/>
                  </a:lnTo>
                  <a:cubicBezTo>
                    <a:pt x="717488" y="90003"/>
                    <a:pt x="726221" y="82973"/>
                    <a:pt x="738981" y="80386"/>
                  </a:cubicBezTo>
                  <a:cubicBezTo>
                    <a:pt x="744523" y="79262"/>
                    <a:pt x="749821" y="79225"/>
                    <a:pt x="754872" y="80274"/>
                  </a:cubicBezTo>
                  <a:close/>
                  <a:moveTo>
                    <a:pt x="652061" y="29867"/>
                  </a:moveTo>
                  <a:lnTo>
                    <a:pt x="634947" y="56996"/>
                  </a:lnTo>
                  <a:lnTo>
                    <a:pt x="622237" y="58619"/>
                  </a:lnTo>
                  <a:lnTo>
                    <a:pt x="630936" y="32565"/>
                  </a:lnTo>
                  <a:close/>
                  <a:moveTo>
                    <a:pt x="840306" y="77022"/>
                  </a:moveTo>
                  <a:cubicBezTo>
                    <a:pt x="833816" y="72797"/>
                    <a:pt x="827112" y="71662"/>
                    <a:pt x="820197" y="73619"/>
                  </a:cubicBezTo>
                  <a:cubicBezTo>
                    <a:pt x="813394" y="75543"/>
                    <a:pt x="808394" y="79941"/>
                    <a:pt x="805195" y="86815"/>
                  </a:cubicBezTo>
                  <a:cubicBezTo>
                    <a:pt x="801997" y="93690"/>
                    <a:pt x="801937" y="102568"/>
                    <a:pt x="805016" y="113452"/>
                  </a:cubicBezTo>
                  <a:cubicBezTo>
                    <a:pt x="808367" y="125300"/>
                    <a:pt x="813165" y="133279"/>
                    <a:pt x="819410" y="137390"/>
                  </a:cubicBezTo>
                  <a:cubicBezTo>
                    <a:pt x="825653" y="141501"/>
                    <a:pt x="832318" y="142554"/>
                    <a:pt x="839404" y="140550"/>
                  </a:cubicBezTo>
                  <a:cubicBezTo>
                    <a:pt x="846433" y="138562"/>
                    <a:pt x="851564" y="134188"/>
                    <a:pt x="854794" y="127427"/>
                  </a:cubicBezTo>
                  <a:cubicBezTo>
                    <a:pt x="858024" y="120666"/>
                    <a:pt x="858003" y="111504"/>
                    <a:pt x="854733" y="99940"/>
                  </a:cubicBezTo>
                  <a:cubicBezTo>
                    <a:pt x="851606" y="88886"/>
                    <a:pt x="846797" y="81247"/>
                    <a:pt x="840306" y="77022"/>
                  </a:cubicBezTo>
                  <a:close/>
                  <a:moveTo>
                    <a:pt x="856559" y="51854"/>
                  </a:moveTo>
                  <a:lnTo>
                    <a:pt x="878638" y="129911"/>
                  </a:lnTo>
                  <a:cubicBezTo>
                    <a:pt x="882615" y="143969"/>
                    <a:pt x="884002" y="154337"/>
                    <a:pt x="882799" y="161014"/>
                  </a:cubicBezTo>
                  <a:cubicBezTo>
                    <a:pt x="881596" y="167691"/>
                    <a:pt x="878371" y="173608"/>
                    <a:pt x="873127" y="178765"/>
                  </a:cubicBezTo>
                  <a:cubicBezTo>
                    <a:pt x="867881" y="183922"/>
                    <a:pt x="860724" y="187784"/>
                    <a:pt x="851654" y="190349"/>
                  </a:cubicBezTo>
                  <a:cubicBezTo>
                    <a:pt x="840883" y="193396"/>
                    <a:pt x="831496" y="193433"/>
                    <a:pt x="823493" y="190462"/>
                  </a:cubicBezTo>
                  <a:cubicBezTo>
                    <a:pt x="815490" y="187492"/>
                    <a:pt x="810223" y="181100"/>
                    <a:pt x="807691" y="171285"/>
                  </a:cubicBezTo>
                  <a:lnTo>
                    <a:pt x="823196" y="169287"/>
                  </a:lnTo>
                  <a:cubicBezTo>
                    <a:pt x="825120" y="173702"/>
                    <a:pt x="827795" y="176558"/>
                    <a:pt x="831222" y="177853"/>
                  </a:cubicBezTo>
                  <a:cubicBezTo>
                    <a:pt x="835822" y="179613"/>
                    <a:pt x="841409" y="179563"/>
                    <a:pt x="847985" y="177703"/>
                  </a:cubicBezTo>
                  <a:cubicBezTo>
                    <a:pt x="855071" y="175699"/>
                    <a:pt x="860140" y="172734"/>
                    <a:pt x="863194" y="168810"/>
                  </a:cubicBezTo>
                  <a:cubicBezTo>
                    <a:pt x="866247" y="164885"/>
                    <a:pt x="867732" y="160180"/>
                    <a:pt x="867649" y="154693"/>
                  </a:cubicBezTo>
                  <a:cubicBezTo>
                    <a:pt x="867561" y="151351"/>
                    <a:pt x="866078" y="144699"/>
                    <a:pt x="863198" y="134738"/>
                  </a:cubicBezTo>
                  <a:cubicBezTo>
                    <a:pt x="858738" y="144510"/>
                    <a:pt x="851520" y="150807"/>
                    <a:pt x="841543" y="153629"/>
                  </a:cubicBezTo>
                  <a:cubicBezTo>
                    <a:pt x="829129" y="157140"/>
                    <a:pt x="818253" y="155380"/>
                    <a:pt x="808917" y="148347"/>
                  </a:cubicBezTo>
                  <a:cubicBezTo>
                    <a:pt x="799581" y="141315"/>
                    <a:pt x="793142" y="131535"/>
                    <a:pt x="789598" y="119007"/>
                  </a:cubicBezTo>
                  <a:cubicBezTo>
                    <a:pt x="787160" y="110391"/>
                    <a:pt x="786470" y="101999"/>
                    <a:pt x="787528" y="93833"/>
                  </a:cubicBezTo>
                  <a:cubicBezTo>
                    <a:pt x="788585" y="85667"/>
                    <a:pt x="791515" y="78762"/>
                    <a:pt x="796316" y="73119"/>
                  </a:cubicBezTo>
                  <a:cubicBezTo>
                    <a:pt x="801117" y="67475"/>
                    <a:pt x="807514" y="63522"/>
                    <a:pt x="815507" y="61261"/>
                  </a:cubicBezTo>
                  <a:cubicBezTo>
                    <a:pt x="826165" y="58247"/>
                    <a:pt x="836170" y="60070"/>
                    <a:pt x="845522" y="66730"/>
                  </a:cubicBezTo>
                  <a:lnTo>
                    <a:pt x="842444" y="5584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27" name="TextBox 26">
              <a:extLst>
                <a:ext uri="{FF2B5EF4-FFF2-40B4-BE49-F238E27FC236}">
                  <a16:creationId xmlns:a16="http://schemas.microsoft.com/office/drawing/2014/main" id="{1F3066BA-9617-4D92-A0E8-FFF48173EF22}"/>
                </a:ext>
              </a:extLst>
            </p:cNvPr>
            <p:cNvSpPr txBox="1">
              <a:spLocks noChangeAspect="1"/>
            </p:cNvSpPr>
            <p:nvPr>
              <p:custDataLst>
                <p:tags r:id="rId5"/>
              </p:custDataLst>
            </p:nvPr>
          </p:nvSpPr>
          <p:spPr>
            <a:xfrm rot="18759056">
              <a:off x="7579547" y="2439540"/>
              <a:ext cx="1546602" cy="348422"/>
            </a:xfrm>
            <a:custGeom>
              <a:avLst/>
              <a:gdLst/>
              <a:ahLst/>
              <a:cxnLst/>
              <a:rect l="l" t="t" r="r" b="b"/>
              <a:pathLst>
                <a:path w="1546602" h="348422">
                  <a:moveTo>
                    <a:pt x="95574" y="203542"/>
                  </a:moveTo>
                  <a:lnTo>
                    <a:pt x="85045" y="215636"/>
                  </a:lnTo>
                  <a:cubicBezTo>
                    <a:pt x="79773" y="211217"/>
                    <a:pt x="74891" y="208237"/>
                    <a:pt x="70400" y="206696"/>
                  </a:cubicBezTo>
                  <a:cubicBezTo>
                    <a:pt x="65909" y="205154"/>
                    <a:pt x="60803" y="204923"/>
                    <a:pt x="55083" y="206002"/>
                  </a:cubicBezTo>
                  <a:cubicBezTo>
                    <a:pt x="49363" y="207082"/>
                    <a:pt x="43780" y="209431"/>
                    <a:pt x="38335" y="213052"/>
                  </a:cubicBezTo>
                  <a:cubicBezTo>
                    <a:pt x="31810" y="217390"/>
                    <a:pt x="26829" y="222134"/>
                    <a:pt x="23391" y="227284"/>
                  </a:cubicBezTo>
                  <a:cubicBezTo>
                    <a:pt x="19953" y="232435"/>
                    <a:pt x="17851" y="237600"/>
                    <a:pt x="17085" y="242778"/>
                  </a:cubicBezTo>
                  <a:cubicBezTo>
                    <a:pt x="16318" y="247957"/>
                    <a:pt x="16414" y="253022"/>
                    <a:pt x="17372" y="257974"/>
                  </a:cubicBezTo>
                  <a:cubicBezTo>
                    <a:pt x="19060" y="266472"/>
                    <a:pt x="22497" y="274622"/>
                    <a:pt x="27684" y="282422"/>
                  </a:cubicBezTo>
                  <a:cubicBezTo>
                    <a:pt x="34076" y="292037"/>
                    <a:pt x="41081" y="298982"/>
                    <a:pt x="48697" y="303256"/>
                  </a:cubicBezTo>
                  <a:cubicBezTo>
                    <a:pt x="56314" y="307530"/>
                    <a:pt x="64331" y="309134"/>
                    <a:pt x="72746" y="308066"/>
                  </a:cubicBezTo>
                  <a:cubicBezTo>
                    <a:pt x="81163" y="306999"/>
                    <a:pt x="88927" y="304100"/>
                    <a:pt x="96041" y="299371"/>
                  </a:cubicBezTo>
                  <a:cubicBezTo>
                    <a:pt x="102222" y="295261"/>
                    <a:pt x="107465" y="290060"/>
                    <a:pt x="111770" y="283766"/>
                  </a:cubicBezTo>
                  <a:cubicBezTo>
                    <a:pt x="116076" y="277473"/>
                    <a:pt x="118852" y="271967"/>
                    <a:pt x="120100" y="267246"/>
                  </a:cubicBezTo>
                  <a:lnTo>
                    <a:pt x="106744" y="247157"/>
                  </a:lnTo>
                  <a:lnTo>
                    <a:pt x="75027" y="268243"/>
                  </a:lnTo>
                  <a:lnTo>
                    <a:pt x="66613" y="255586"/>
                  </a:lnTo>
                  <a:lnTo>
                    <a:pt x="112262" y="225131"/>
                  </a:lnTo>
                  <a:lnTo>
                    <a:pt x="138876" y="265162"/>
                  </a:lnTo>
                  <a:cubicBezTo>
                    <a:pt x="135579" y="275419"/>
                    <a:pt x="131139" y="284436"/>
                    <a:pt x="125558" y="292215"/>
                  </a:cubicBezTo>
                  <a:cubicBezTo>
                    <a:pt x="119977" y="299993"/>
                    <a:pt x="113261" y="306492"/>
                    <a:pt x="105412" y="311710"/>
                  </a:cubicBezTo>
                  <a:cubicBezTo>
                    <a:pt x="94815" y="318755"/>
                    <a:pt x="83679" y="322887"/>
                    <a:pt x="72003" y="324106"/>
                  </a:cubicBezTo>
                  <a:cubicBezTo>
                    <a:pt x="60327" y="325325"/>
                    <a:pt x="49428" y="323109"/>
                    <a:pt x="39305" y="317459"/>
                  </a:cubicBezTo>
                  <a:cubicBezTo>
                    <a:pt x="29182" y="311810"/>
                    <a:pt x="20598" y="303686"/>
                    <a:pt x="13553" y="293090"/>
                  </a:cubicBezTo>
                  <a:cubicBezTo>
                    <a:pt x="6573" y="282591"/>
                    <a:pt x="2254" y="271332"/>
                    <a:pt x="594" y="259313"/>
                  </a:cubicBezTo>
                  <a:cubicBezTo>
                    <a:pt x="-1066" y="247293"/>
                    <a:pt x="758" y="236336"/>
                    <a:pt x="6064" y="226442"/>
                  </a:cubicBezTo>
                  <a:cubicBezTo>
                    <a:pt x="11371" y="216547"/>
                    <a:pt x="19396" y="208028"/>
                    <a:pt x="30140" y="200885"/>
                  </a:cubicBezTo>
                  <a:cubicBezTo>
                    <a:pt x="37940" y="195699"/>
                    <a:pt x="45832" y="192274"/>
                    <a:pt x="53816" y="190609"/>
                  </a:cubicBezTo>
                  <a:cubicBezTo>
                    <a:pt x="61799" y="188945"/>
                    <a:pt x="69082" y="189179"/>
                    <a:pt x="75664" y="191311"/>
                  </a:cubicBezTo>
                  <a:cubicBezTo>
                    <a:pt x="82246" y="193443"/>
                    <a:pt x="88883" y="197520"/>
                    <a:pt x="95574" y="203542"/>
                  </a:cubicBezTo>
                  <a:close/>
                  <a:moveTo>
                    <a:pt x="138522" y="180937"/>
                  </a:moveTo>
                  <a:lnTo>
                    <a:pt x="183634" y="263227"/>
                  </a:lnTo>
                  <a:lnTo>
                    <a:pt x="169687" y="270874"/>
                  </a:lnTo>
                  <a:lnTo>
                    <a:pt x="124574" y="188583"/>
                  </a:lnTo>
                  <a:close/>
                  <a:moveTo>
                    <a:pt x="121360" y="149632"/>
                  </a:moveTo>
                  <a:lnTo>
                    <a:pt x="130153" y="165672"/>
                  </a:lnTo>
                  <a:lnTo>
                    <a:pt x="116205" y="173318"/>
                  </a:lnTo>
                  <a:lnTo>
                    <a:pt x="107412" y="157278"/>
                  </a:lnTo>
                  <a:close/>
                  <a:moveTo>
                    <a:pt x="235602" y="185666"/>
                  </a:moveTo>
                  <a:cubicBezTo>
                    <a:pt x="231377" y="190253"/>
                    <a:pt x="224389" y="195745"/>
                    <a:pt x="214638" y="202145"/>
                  </a:cubicBezTo>
                  <a:cubicBezTo>
                    <a:pt x="209119" y="205777"/>
                    <a:pt x="205383" y="208702"/>
                    <a:pt x="203431" y="210920"/>
                  </a:cubicBezTo>
                  <a:cubicBezTo>
                    <a:pt x="201478" y="213138"/>
                    <a:pt x="200317" y="215586"/>
                    <a:pt x="199948" y="218265"/>
                  </a:cubicBezTo>
                  <a:cubicBezTo>
                    <a:pt x="199579" y="220944"/>
                    <a:pt x="199982" y="223537"/>
                    <a:pt x="201158" y="226043"/>
                  </a:cubicBezTo>
                  <a:cubicBezTo>
                    <a:pt x="202961" y="229883"/>
                    <a:pt x="205916" y="232400"/>
                    <a:pt x="210024" y="233596"/>
                  </a:cubicBezTo>
                  <a:cubicBezTo>
                    <a:pt x="214132" y="234791"/>
                    <a:pt x="218986" y="234075"/>
                    <a:pt x="224585" y="231447"/>
                  </a:cubicBezTo>
                  <a:cubicBezTo>
                    <a:pt x="230131" y="228843"/>
                    <a:pt x="234495" y="225315"/>
                    <a:pt x="237675" y="220861"/>
                  </a:cubicBezTo>
                  <a:cubicBezTo>
                    <a:pt x="240856" y="216406"/>
                    <a:pt x="242471" y="211597"/>
                    <a:pt x="242519" y="206433"/>
                  </a:cubicBezTo>
                  <a:cubicBezTo>
                    <a:pt x="242539" y="202454"/>
                    <a:pt x="241059" y="197292"/>
                    <a:pt x="238080" y="190945"/>
                  </a:cubicBezTo>
                  <a:close/>
                  <a:moveTo>
                    <a:pt x="237500" y="153732"/>
                  </a:moveTo>
                  <a:cubicBezTo>
                    <a:pt x="239132" y="155960"/>
                    <a:pt x="241449" y="160274"/>
                    <a:pt x="244454" y="166673"/>
                  </a:cubicBezTo>
                  <a:lnTo>
                    <a:pt x="253465" y="185872"/>
                  </a:lnTo>
                  <a:cubicBezTo>
                    <a:pt x="259748" y="199257"/>
                    <a:pt x="264029" y="207579"/>
                    <a:pt x="266307" y="210837"/>
                  </a:cubicBezTo>
                  <a:cubicBezTo>
                    <a:pt x="268585" y="214096"/>
                    <a:pt x="271394" y="216926"/>
                    <a:pt x="274734" y="219328"/>
                  </a:cubicBezTo>
                  <a:lnTo>
                    <a:pt x="259695" y="226387"/>
                  </a:lnTo>
                  <a:cubicBezTo>
                    <a:pt x="256800" y="224101"/>
                    <a:pt x="254201" y="221059"/>
                    <a:pt x="251897" y="217260"/>
                  </a:cubicBezTo>
                  <a:cubicBezTo>
                    <a:pt x="248692" y="224296"/>
                    <a:pt x="245061" y="229905"/>
                    <a:pt x="241004" y="234087"/>
                  </a:cubicBezTo>
                  <a:cubicBezTo>
                    <a:pt x="236947" y="238269"/>
                    <a:pt x="232093" y="241687"/>
                    <a:pt x="226440" y="244340"/>
                  </a:cubicBezTo>
                  <a:cubicBezTo>
                    <a:pt x="217107" y="248721"/>
                    <a:pt x="208865" y="249808"/>
                    <a:pt x="201711" y="247601"/>
                  </a:cubicBezTo>
                  <a:cubicBezTo>
                    <a:pt x="194558" y="245395"/>
                    <a:pt x="189317" y="240745"/>
                    <a:pt x="185988" y="233653"/>
                  </a:cubicBezTo>
                  <a:cubicBezTo>
                    <a:pt x="184035" y="229493"/>
                    <a:pt x="183198" y="225249"/>
                    <a:pt x="183477" y="220921"/>
                  </a:cubicBezTo>
                  <a:cubicBezTo>
                    <a:pt x="183755" y="216593"/>
                    <a:pt x="184940" y="212669"/>
                    <a:pt x="187030" y="209149"/>
                  </a:cubicBezTo>
                  <a:cubicBezTo>
                    <a:pt x="189120" y="205630"/>
                    <a:pt x="191834" y="202436"/>
                    <a:pt x="195173" y="199567"/>
                  </a:cubicBezTo>
                  <a:cubicBezTo>
                    <a:pt x="197649" y="197494"/>
                    <a:pt x="201578" y="194772"/>
                    <a:pt x="206958" y="191400"/>
                  </a:cubicBezTo>
                  <a:cubicBezTo>
                    <a:pt x="217933" y="184556"/>
                    <a:pt x="225716" y="178886"/>
                    <a:pt x="230308" y="174387"/>
                  </a:cubicBezTo>
                  <a:cubicBezTo>
                    <a:pt x="229435" y="172389"/>
                    <a:pt x="228874" y="171123"/>
                    <a:pt x="228623" y="170590"/>
                  </a:cubicBezTo>
                  <a:cubicBezTo>
                    <a:pt x="225869" y="164724"/>
                    <a:pt x="222570" y="161229"/>
                    <a:pt x="218723" y="160106"/>
                  </a:cubicBezTo>
                  <a:cubicBezTo>
                    <a:pt x="213517" y="158580"/>
                    <a:pt x="207287" y="159520"/>
                    <a:pt x="200035" y="162924"/>
                  </a:cubicBezTo>
                  <a:cubicBezTo>
                    <a:pt x="193262" y="166103"/>
                    <a:pt x="188819" y="169637"/>
                    <a:pt x="186707" y="173524"/>
                  </a:cubicBezTo>
                  <a:cubicBezTo>
                    <a:pt x="184594" y="177411"/>
                    <a:pt x="184179" y="182731"/>
                    <a:pt x="185461" y="189484"/>
                  </a:cubicBezTo>
                  <a:lnTo>
                    <a:pt x="170482" y="194172"/>
                  </a:lnTo>
                  <a:cubicBezTo>
                    <a:pt x="168933" y="187546"/>
                    <a:pt x="168755" y="181690"/>
                    <a:pt x="169948" y="176607"/>
                  </a:cubicBezTo>
                  <a:cubicBezTo>
                    <a:pt x="171142" y="171524"/>
                    <a:pt x="174042" y="166681"/>
                    <a:pt x="178650" y="162078"/>
                  </a:cubicBezTo>
                  <a:cubicBezTo>
                    <a:pt x="183257" y="157475"/>
                    <a:pt x="189214" y="153459"/>
                    <a:pt x="196519" y="150029"/>
                  </a:cubicBezTo>
                  <a:cubicBezTo>
                    <a:pt x="203772" y="146625"/>
                    <a:pt x="210066" y="144712"/>
                    <a:pt x="215399" y="144290"/>
                  </a:cubicBezTo>
                  <a:cubicBezTo>
                    <a:pt x="220733" y="143869"/>
                    <a:pt x="225074" y="144451"/>
                    <a:pt x="228421" y="146036"/>
                  </a:cubicBezTo>
                  <a:cubicBezTo>
                    <a:pt x="231768" y="147622"/>
                    <a:pt x="234795" y="150187"/>
                    <a:pt x="237500" y="153732"/>
                  </a:cubicBezTo>
                  <a:close/>
                  <a:moveTo>
                    <a:pt x="266702" y="122644"/>
                  </a:moveTo>
                  <a:lnTo>
                    <a:pt x="301424" y="209830"/>
                  </a:lnTo>
                  <a:lnTo>
                    <a:pt x="286647" y="215715"/>
                  </a:lnTo>
                  <a:lnTo>
                    <a:pt x="251925" y="128529"/>
                  </a:lnTo>
                  <a:close/>
                  <a:moveTo>
                    <a:pt x="253494" y="89478"/>
                  </a:moveTo>
                  <a:lnTo>
                    <a:pt x="260262" y="106471"/>
                  </a:lnTo>
                  <a:lnTo>
                    <a:pt x="245484" y="112356"/>
                  </a:lnTo>
                  <a:lnTo>
                    <a:pt x="238716" y="95362"/>
                  </a:lnTo>
                  <a:close/>
                  <a:moveTo>
                    <a:pt x="395080" y="101380"/>
                  </a:moveTo>
                  <a:cubicBezTo>
                    <a:pt x="388657" y="96983"/>
                    <a:pt x="381965" y="95791"/>
                    <a:pt x="375004" y="97804"/>
                  </a:cubicBezTo>
                  <a:cubicBezTo>
                    <a:pt x="368213" y="99768"/>
                    <a:pt x="363342" y="104182"/>
                    <a:pt x="360390" y="111046"/>
                  </a:cubicBezTo>
                  <a:cubicBezTo>
                    <a:pt x="357439" y="117909"/>
                    <a:pt x="357690" y="127311"/>
                    <a:pt x="361143" y="139252"/>
                  </a:cubicBezTo>
                  <a:cubicBezTo>
                    <a:pt x="364482" y="150797"/>
                    <a:pt x="369411" y="158723"/>
                    <a:pt x="375932" y="163032"/>
                  </a:cubicBezTo>
                  <a:cubicBezTo>
                    <a:pt x="382451" y="167340"/>
                    <a:pt x="389022" y="168536"/>
                    <a:pt x="395643" y="166621"/>
                  </a:cubicBezTo>
                  <a:cubicBezTo>
                    <a:pt x="402321" y="164690"/>
                    <a:pt x="407205" y="160319"/>
                    <a:pt x="410294" y="153507"/>
                  </a:cubicBezTo>
                  <a:cubicBezTo>
                    <a:pt x="413384" y="146696"/>
                    <a:pt x="413308" y="137688"/>
                    <a:pt x="410067" y="126482"/>
                  </a:cubicBezTo>
                  <a:cubicBezTo>
                    <a:pt x="406499" y="114145"/>
                    <a:pt x="401503" y="105778"/>
                    <a:pt x="395080" y="101380"/>
                  </a:cubicBezTo>
                  <a:close/>
                  <a:moveTo>
                    <a:pt x="415772" y="47930"/>
                  </a:moveTo>
                  <a:lnTo>
                    <a:pt x="419013" y="59135"/>
                  </a:lnTo>
                  <a:lnTo>
                    <a:pt x="406705" y="62695"/>
                  </a:lnTo>
                  <a:lnTo>
                    <a:pt x="436633" y="166173"/>
                  </a:lnTo>
                  <a:lnTo>
                    <a:pt x="422456" y="170273"/>
                  </a:lnTo>
                  <a:lnTo>
                    <a:pt x="419166" y="158898"/>
                  </a:lnTo>
                  <a:cubicBezTo>
                    <a:pt x="416037" y="169493"/>
                    <a:pt x="408926" y="176394"/>
                    <a:pt x="397834" y="179602"/>
                  </a:cubicBezTo>
                  <a:cubicBezTo>
                    <a:pt x="390647" y="181681"/>
                    <a:pt x="383467" y="181611"/>
                    <a:pt x="376294" y="179393"/>
                  </a:cubicBezTo>
                  <a:cubicBezTo>
                    <a:pt x="369121" y="177174"/>
                    <a:pt x="362853" y="172993"/>
                    <a:pt x="357488" y="166848"/>
                  </a:cubicBezTo>
                  <a:cubicBezTo>
                    <a:pt x="352123" y="160703"/>
                    <a:pt x="348107" y="153019"/>
                    <a:pt x="345439" y="143794"/>
                  </a:cubicBezTo>
                  <a:cubicBezTo>
                    <a:pt x="342837" y="134796"/>
                    <a:pt x="341975" y="126199"/>
                    <a:pt x="342855" y="118003"/>
                  </a:cubicBezTo>
                  <a:cubicBezTo>
                    <a:pt x="343735" y="109807"/>
                    <a:pt x="346609" y="102889"/>
                    <a:pt x="351479" y="97249"/>
                  </a:cubicBezTo>
                  <a:cubicBezTo>
                    <a:pt x="356348" y="91609"/>
                    <a:pt x="362489" y="87717"/>
                    <a:pt x="369903" y="85573"/>
                  </a:cubicBezTo>
                  <a:cubicBezTo>
                    <a:pt x="375336" y="84002"/>
                    <a:pt x="380506" y="83749"/>
                    <a:pt x="385413" y="84813"/>
                  </a:cubicBezTo>
                  <a:cubicBezTo>
                    <a:pt x="390320" y="85877"/>
                    <a:pt x="394636" y="87864"/>
                    <a:pt x="398360" y="90773"/>
                  </a:cubicBezTo>
                  <a:lnTo>
                    <a:pt x="391510" y="67090"/>
                  </a:lnTo>
                  <a:lnTo>
                    <a:pt x="362139" y="75584"/>
                  </a:lnTo>
                  <a:lnTo>
                    <a:pt x="358898" y="64379"/>
                  </a:lnTo>
                  <a:lnTo>
                    <a:pt x="388269" y="55884"/>
                  </a:lnTo>
                  <a:lnTo>
                    <a:pt x="385446" y="46122"/>
                  </a:lnTo>
                  <a:lnTo>
                    <a:pt x="400641" y="41728"/>
                  </a:lnTo>
                  <a:lnTo>
                    <a:pt x="403464" y="51490"/>
                  </a:lnTo>
                  <a:close/>
                  <a:moveTo>
                    <a:pt x="504071" y="76138"/>
                  </a:moveTo>
                  <a:cubicBezTo>
                    <a:pt x="497695" y="71352"/>
                    <a:pt x="490671" y="69754"/>
                    <a:pt x="482999" y="71343"/>
                  </a:cubicBezTo>
                  <a:cubicBezTo>
                    <a:pt x="475211" y="72957"/>
                    <a:pt x="469354" y="77208"/>
                    <a:pt x="465427" y="84098"/>
                  </a:cubicBezTo>
                  <a:cubicBezTo>
                    <a:pt x="461500" y="90988"/>
                    <a:pt x="460755" y="100317"/>
                    <a:pt x="463192" y="112085"/>
                  </a:cubicBezTo>
                  <a:cubicBezTo>
                    <a:pt x="465630" y="123853"/>
                    <a:pt x="470023" y="132133"/>
                    <a:pt x="476370" y="136924"/>
                  </a:cubicBezTo>
                  <a:cubicBezTo>
                    <a:pt x="482717" y="141716"/>
                    <a:pt x="489784" y="143305"/>
                    <a:pt x="497572" y="141692"/>
                  </a:cubicBezTo>
                  <a:cubicBezTo>
                    <a:pt x="505302" y="140091"/>
                    <a:pt x="511124" y="135816"/>
                    <a:pt x="515040" y="128869"/>
                  </a:cubicBezTo>
                  <a:cubicBezTo>
                    <a:pt x="518955" y="121921"/>
                    <a:pt x="519664" y="112419"/>
                    <a:pt x="517166" y="100363"/>
                  </a:cubicBezTo>
                  <a:cubicBezTo>
                    <a:pt x="514812" y="88999"/>
                    <a:pt x="510447" y="80923"/>
                    <a:pt x="504071" y="76138"/>
                  </a:cubicBezTo>
                  <a:close/>
                  <a:moveTo>
                    <a:pt x="525962" y="77367"/>
                  </a:moveTo>
                  <a:cubicBezTo>
                    <a:pt x="529151" y="82670"/>
                    <a:pt x="531501" y="88970"/>
                    <a:pt x="533013" y="96268"/>
                  </a:cubicBezTo>
                  <a:cubicBezTo>
                    <a:pt x="535462" y="108094"/>
                    <a:pt x="535615" y="117763"/>
                    <a:pt x="533472" y="125276"/>
                  </a:cubicBezTo>
                  <a:cubicBezTo>
                    <a:pt x="531328" y="132789"/>
                    <a:pt x="527256" y="139123"/>
                    <a:pt x="521254" y="144276"/>
                  </a:cubicBezTo>
                  <a:cubicBezTo>
                    <a:pt x="515253" y="149430"/>
                    <a:pt x="508243" y="152837"/>
                    <a:pt x="500225" y="154498"/>
                  </a:cubicBezTo>
                  <a:cubicBezTo>
                    <a:pt x="487360" y="157163"/>
                    <a:pt x="476108" y="155193"/>
                    <a:pt x="466468" y="148587"/>
                  </a:cubicBezTo>
                  <a:cubicBezTo>
                    <a:pt x="456826" y="141980"/>
                    <a:pt x="450399" y="130919"/>
                    <a:pt x="447184" y="115401"/>
                  </a:cubicBezTo>
                  <a:cubicBezTo>
                    <a:pt x="443659" y="98383"/>
                    <a:pt x="445779" y="84799"/>
                    <a:pt x="453542" y="74648"/>
                  </a:cubicBezTo>
                  <a:cubicBezTo>
                    <a:pt x="460035" y="66204"/>
                    <a:pt x="468964" y="60805"/>
                    <a:pt x="480328" y="58450"/>
                  </a:cubicBezTo>
                  <a:cubicBezTo>
                    <a:pt x="492961" y="55834"/>
                    <a:pt x="504145" y="57833"/>
                    <a:pt x="513878" y="64450"/>
                  </a:cubicBezTo>
                  <a:cubicBezTo>
                    <a:pt x="518745" y="67759"/>
                    <a:pt x="522772" y="72064"/>
                    <a:pt x="525962" y="77367"/>
                  </a:cubicBezTo>
                  <a:close/>
                  <a:moveTo>
                    <a:pt x="610618" y="145677"/>
                  </a:moveTo>
                  <a:lnTo>
                    <a:pt x="612960" y="163640"/>
                  </a:lnTo>
                  <a:lnTo>
                    <a:pt x="594997" y="165982"/>
                  </a:lnTo>
                  <a:lnTo>
                    <a:pt x="592655" y="148019"/>
                  </a:lnTo>
                  <a:close/>
                  <a:moveTo>
                    <a:pt x="616303" y="86744"/>
                  </a:moveTo>
                  <a:cubicBezTo>
                    <a:pt x="610882" y="89827"/>
                    <a:pt x="602554" y="92933"/>
                    <a:pt x="591318" y="96061"/>
                  </a:cubicBezTo>
                  <a:cubicBezTo>
                    <a:pt x="584955" y="97841"/>
                    <a:pt x="580507" y="99491"/>
                    <a:pt x="577972" y="101009"/>
                  </a:cubicBezTo>
                  <a:cubicBezTo>
                    <a:pt x="575437" y="102528"/>
                    <a:pt x="573586" y="104507"/>
                    <a:pt x="572419" y="106947"/>
                  </a:cubicBezTo>
                  <a:cubicBezTo>
                    <a:pt x="571251" y="109386"/>
                    <a:pt x="570847" y="111978"/>
                    <a:pt x="571205" y="114724"/>
                  </a:cubicBezTo>
                  <a:cubicBezTo>
                    <a:pt x="571753" y="118930"/>
                    <a:pt x="573802" y="122227"/>
                    <a:pt x="577351" y="124616"/>
                  </a:cubicBezTo>
                  <a:cubicBezTo>
                    <a:pt x="580900" y="127005"/>
                    <a:pt x="585742" y="127800"/>
                    <a:pt x="591876" y="127000"/>
                  </a:cubicBezTo>
                  <a:cubicBezTo>
                    <a:pt x="597951" y="126208"/>
                    <a:pt x="603181" y="124175"/>
                    <a:pt x="607566" y="120900"/>
                  </a:cubicBezTo>
                  <a:cubicBezTo>
                    <a:pt x="611952" y="117625"/>
                    <a:pt x="614954" y="113536"/>
                    <a:pt x="616572" y="108631"/>
                  </a:cubicBezTo>
                  <a:cubicBezTo>
                    <a:pt x="617801" y="104847"/>
                    <a:pt x="617963" y="99479"/>
                    <a:pt x="617057" y="92528"/>
                  </a:cubicBezTo>
                  <a:close/>
                  <a:moveTo>
                    <a:pt x="621523" y="46809"/>
                  </a:moveTo>
                  <a:cubicBezTo>
                    <a:pt x="624229" y="49337"/>
                    <a:pt x="626331" y="52702"/>
                    <a:pt x="627829" y="56903"/>
                  </a:cubicBezTo>
                  <a:cubicBezTo>
                    <a:pt x="628705" y="59522"/>
                    <a:pt x="629600" y="64336"/>
                    <a:pt x="630514" y="71346"/>
                  </a:cubicBezTo>
                  <a:lnTo>
                    <a:pt x="633256" y="92376"/>
                  </a:lnTo>
                  <a:cubicBezTo>
                    <a:pt x="635167" y="107039"/>
                    <a:pt x="636712" y="116269"/>
                    <a:pt x="637890" y="120066"/>
                  </a:cubicBezTo>
                  <a:cubicBezTo>
                    <a:pt x="639068" y="123863"/>
                    <a:pt x="640883" y="127414"/>
                    <a:pt x="643334" y="130718"/>
                  </a:cubicBezTo>
                  <a:lnTo>
                    <a:pt x="626860" y="132866"/>
                  </a:lnTo>
                  <a:cubicBezTo>
                    <a:pt x="624798" y="129808"/>
                    <a:pt x="623248" y="126118"/>
                    <a:pt x="622209" y="121798"/>
                  </a:cubicBezTo>
                  <a:cubicBezTo>
                    <a:pt x="617015" y="127525"/>
                    <a:pt x="611849" y="131763"/>
                    <a:pt x="606712" y="134512"/>
                  </a:cubicBezTo>
                  <a:cubicBezTo>
                    <a:pt x="601575" y="137261"/>
                    <a:pt x="595910" y="139039"/>
                    <a:pt x="589718" y="139847"/>
                  </a:cubicBezTo>
                  <a:cubicBezTo>
                    <a:pt x="579496" y="141179"/>
                    <a:pt x="571313" y="139706"/>
                    <a:pt x="565171" y="135428"/>
                  </a:cubicBezTo>
                  <a:cubicBezTo>
                    <a:pt x="559028" y="131149"/>
                    <a:pt x="555451" y="125125"/>
                    <a:pt x="554438" y="117355"/>
                  </a:cubicBezTo>
                  <a:cubicBezTo>
                    <a:pt x="553844" y="112799"/>
                    <a:pt x="554338" y="108501"/>
                    <a:pt x="555921" y="104463"/>
                  </a:cubicBezTo>
                  <a:cubicBezTo>
                    <a:pt x="557503" y="100425"/>
                    <a:pt x="559825" y="97048"/>
                    <a:pt x="562887" y="94332"/>
                  </a:cubicBezTo>
                  <a:cubicBezTo>
                    <a:pt x="565949" y="91616"/>
                    <a:pt x="569507" y="89399"/>
                    <a:pt x="573561" y="87682"/>
                  </a:cubicBezTo>
                  <a:cubicBezTo>
                    <a:pt x="576550" y="86461"/>
                    <a:pt x="581121" y="85063"/>
                    <a:pt x="587272" y="83488"/>
                  </a:cubicBezTo>
                  <a:cubicBezTo>
                    <a:pt x="599809" y="80309"/>
                    <a:pt x="608949" y="77276"/>
                    <a:pt x="614692" y="74389"/>
                  </a:cubicBezTo>
                  <a:cubicBezTo>
                    <a:pt x="614469" y="72220"/>
                    <a:pt x="614319" y="70843"/>
                    <a:pt x="614243" y="70259"/>
                  </a:cubicBezTo>
                  <a:cubicBezTo>
                    <a:pt x="613405" y="63834"/>
                    <a:pt x="611325" y="59500"/>
                    <a:pt x="608003" y="57260"/>
                  </a:cubicBezTo>
                  <a:cubicBezTo>
                    <a:pt x="603508" y="54222"/>
                    <a:pt x="597288" y="53221"/>
                    <a:pt x="589343" y="54257"/>
                  </a:cubicBezTo>
                  <a:cubicBezTo>
                    <a:pt x="581924" y="55224"/>
                    <a:pt x="576617" y="57238"/>
                    <a:pt x="573422" y="60298"/>
                  </a:cubicBezTo>
                  <a:cubicBezTo>
                    <a:pt x="570226" y="63358"/>
                    <a:pt x="568212" y="68299"/>
                    <a:pt x="567378" y="75121"/>
                  </a:cubicBezTo>
                  <a:lnTo>
                    <a:pt x="551682" y="75029"/>
                  </a:lnTo>
                  <a:cubicBezTo>
                    <a:pt x="552224" y="68245"/>
                    <a:pt x="553836" y="62613"/>
                    <a:pt x="556520" y="58135"/>
                  </a:cubicBezTo>
                  <a:cubicBezTo>
                    <a:pt x="559203" y="53656"/>
                    <a:pt x="563440" y="49925"/>
                    <a:pt x="569230" y="46943"/>
                  </a:cubicBezTo>
                  <a:cubicBezTo>
                    <a:pt x="575020" y="43960"/>
                    <a:pt x="581916" y="41947"/>
                    <a:pt x="589919" y="40904"/>
                  </a:cubicBezTo>
                  <a:cubicBezTo>
                    <a:pt x="597864" y="39867"/>
                    <a:pt x="604441" y="39961"/>
                    <a:pt x="609650" y="41183"/>
                  </a:cubicBezTo>
                  <a:cubicBezTo>
                    <a:pt x="614859" y="42405"/>
                    <a:pt x="618816" y="44280"/>
                    <a:pt x="621523" y="46809"/>
                  </a:cubicBezTo>
                  <a:close/>
                  <a:moveTo>
                    <a:pt x="720730" y="41922"/>
                  </a:moveTo>
                  <a:cubicBezTo>
                    <a:pt x="723271" y="45081"/>
                    <a:pt x="725141" y="48898"/>
                    <a:pt x="726341" y="53373"/>
                  </a:cubicBezTo>
                  <a:cubicBezTo>
                    <a:pt x="727097" y="56280"/>
                    <a:pt x="727685" y="61410"/>
                    <a:pt x="728105" y="68762"/>
                  </a:cubicBezTo>
                  <a:lnTo>
                    <a:pt x="731396" y="126371"/>
                  </a:lnTo>
                  <a:lnTo>
                    <a:pt x="715516" y="127278"/>
                  </a:lnTo>
                  <a:lnTo>
                    <a:pt x="712260" y="70286"/>
                  </a:lnTo>
                  <a:cubicBezTo>
                    <a:pt x="711891" y="63817"/>
                    <a:pt x="710997" y="59014"/>
                    <a:pt x="709579" y="55880"/>
                  </a:cubicBezTo>
                  <a:cubicBezTo>
                    <a:pt x="708160" y="52745"/>
                    <a:pt x="705824" y="50312"/>
                    <a:pt x="702567" y="48580"/>
                  </a:cubicBezTo>
                  <a:cubicBezTo>
                    <a:pt x="699312" y="46848"/>
                    <a:pt x="695566" y="46103"/>
                    <a:pt x="691332" y="46345"/>
                  </a:cubicBezTo>
                  <a:cubicBezTo>
                    <a:pt x="684568" y="46731"/>
                    <a:pt x="678853" y="49211"/>
                    <a:pt x="674187" y="53785"/>
                  </a:cubicBezTo>
                  <a:cubicBezTo>
                    <a:pt x="669521" y="58359"/>
                    <a:pt x="667531" y="66646"/>
                    <a:pt x="668217" y="78644"/>
                  </a:cubicBezTo>
                  <a:lnTo>
                    <a:pt x="671140" y="129813"/>
                  </a:lnTo>
                  <a:lnTo>
                    <a:pt x="655260" y="130721"/>
                  </a:lnTo>
                  <a:lnTo>
                    <a:pt x="649907" y="37028"/>
                  </a:lnTo>
                  <a:lnTo>
                    <a:pt x="664200" y="36211"/>
                  </a:lnTo>
                  <a:lnTo>
                    <a:pt x="664961" y="49533"/>
                  </a:lnTo>
                  <a:cubicBezTo>
                    <a:pt x="671254" y="38847"/>
                    <a:pt x="680900" y="33133"/>
                    <a:pt x="693898" y="32391"/>
                  </a:cubicBezTo>
                  <a:cubicBezTo>
                    <a:pt x="699544" y="32068"/>
                    <a:pt x="704793" y="32786"/>
                    <a:pt x="709643" y="34545"/>
                  </a:cubicBezTo>
                  <a:cubicBezTo>
                    <a:pt x="714494" y="36303"/>
                    <a:pt x="718189" y="38762"/>
                    <a:pt x="720730" y="41922"/>
                  </a:cubicBezTo>
                  <a:close/>
                  <a:moveTo>
                    <a:pt x="818546" y="1490"/>
                  </a:moveTo>
                  <a:lnTo>
                    <a:pt x="817496" y="34258"/>
                  </a:lnTo>
                  <a:lnTo>
                    <a:pt x="833482" y="34770"/>
                  </a:lnTo>
                  <a:lnTo>
                    <a:pt x="833085" y="47135"/>
                  </a:lnTo>
                  <a:lnTo>
                    <a:pt x="817100" y="46623"/>
                  </a:lnTo>
                  <a:lnTo>
                    <a:pt x="815342" y="101470"/>
                  </a:lnTo>
                  <a:cubicBezTo>
                    <a:pt x="815196" y="106004"/>
                    <a:pt x="815383" y="108928"/>
                    <a:pt x="815901" y="110241"/>
                  </a:cubicBezTo>
                  <a:cubicBezTo>
                    <a:pt x="816418" y="111554"/>
                    <a:pt x="817298" y="112614"/>
                    <a:pt x="818539" y="113420"/>
                  </a:cubicBezTo>
                  <a:cubicBezTo>
                    <a:pt x="819781" y="114226"/>
                    <a:pt x="821579" y="114667"/>
                    <a:pt x="823934" y="114742"/>
                  </a:cubicBezTo>
                  <a:cubicBezTo>
                    <a:pt x="825701" y="114799"/>
                    <a:pt x="828033" y="114667"/>
                    <a:pt x="830931" y="114347"/>
                  </a:cubicBezTo>
                  <a:lnTo>
                    <a:pt x="832778" y="128464"/>
                  </a:lnTo>
                  <a:cubicBezTo>
                    <a:pt x="828273" y="129263"/>
                    <a:pt x="824254" y="129606"/>
                    <a:pt x="820721" y="129492"/>
                  </a:cubicBezTo>
                  <a:cubicBezTo>
                    <a:pt x="814951" y="129307"/>
                    <a:pt x="810505" y="128251"/>
                    <a:pt x="807384" y="126324"/>
                  </a:cubicBezTo>
                  <a:cubicBezTo>
                    <a:pt x="804263" y="124397"/>
                    <a:pt x="802102" y="121926"/>
                    <a:pt x="800902" y="118911"/>
                  </a:cubicBezTo>
                  <a:cubicBezTo>
                    <a:pt x="799702" y="115896"/>
                    <a:pt x="799255" y="109619"/>
                    <a:pt x="799560" y="100081"/>
                  </a:cubicBezTo>
                  <a:lnTo>
                    <a:pt x="801290" y="46116"/>
                  </a:lnTo>
                  <a:lnTo>
                    <a:pt x="789632" y="45743"/>
                  </a:lnTo>
                  <a:lnTo>
                    <a:pt x="790028" y="33377"/>
                  </a:lnTo>
                  <a:lnTo>
                    <a:pt x="801686" y="33751"/>
                  </a:lnTo>
                  <a:lnTo>
                    <a:pt x="802431" y="10522"/>
                  </a:lnTo>
                  <a:close/>
                  <a:moveTo>
                    <a:pt x="911444" y="42877"/>
                  </a:moveTo>
                  <a:cubicBezTo>
                    <a:pt x="916316" y="46046"/>
                    <a:pt x="919645" y="50132"/>
                    <a:pt x="921432" y="55134"/>
                  </a:cubicBezTo>
                  <a:cubicBezTo>
                    <a:pt x="923218" y="60137"/>
                    <a:pt x="923718" y="67216"/>
                    <a:pt x="922930" y="76372"/>
                  </a:cubicBezTo>
                  <a:lnTo>
                    <a:pt x="917829" y="135624"/>
                  </a:lnTo>
                  <a:lnTo>
                    <a:pt x="901982" y="134260"/>
                  </a:lnTo>
                  <a:lnTo>
                    <a:pt x="907082" y="75008"/>
                  </a:lnTo>
                  <a:cubicBezTo>
                    <a:pt x="907764" y="67085"/>
                    <a:pt x="906544" y="61170"/>
                    <a:pt x="903421" y="57264"/>
                  </a:cubicBezTo>
                  <a:cubicBezTo>
                    <a:pt x="900298" y="53359"/>
                    <a:pt x="895596" y="51136"/>
                    <a:pt x="889316" y="50596"/>
                  </a:cubicBezTo>
                  <a:cubicBezTo>
                    <a:pt x="884621" y="50192"/>
                    <a:pt x="880099" y="51029"/>
                    <a:pt x="875752" y="53109"/>
                  </a:cubicBezTo>
                  <a:cubicBezTo>
                    <a:pt x="871404" y="55189"/>
                    <a:pt x="868170" y="58236"/>
                    <a:pt x="866051" y="62252"/>
                  </a:cubicBezTo>
                  <a:cubicBezTo>
                    <a:pt x="863931" y="66268"/>
                    <a:pt x="862556" y="71944"/>
                    <a:pt x="861924" y="79281"/>
                  </a:cubicBezTo>
                  <a:lnTo>
                    <a:pt x="857521" y="130432"/>
                  </a:lnTo>
                  <a:lnTo>
                    <a:pt x="841674" y="129069"/>
                  </a:lnTo>
                  <a:lnTo>
                    <a:pt x="852784" y="0"/>
                  </a:lnTo>
                  <a:lnTo>
                    <a:pt x="868631" y="1364"/>
                  </a:lnTo>
                  <a:lnTo>
                    <a:pt x="864645" y="47674"/>
                  </a:lnTo>
                  <a:cubicBezTo>
                    <a:pt x="872778" y="39741"/>
                    <a:pt x="882479" y="36260"/>
                    <a:pt x="893749" y="37230"/>
                  </a:cubicBezTo>
                  <a:cubicBezTo>
                    <a:pt x="900674" y="37826"/>
                    <a:pt x="906573" y="39709"/>
                    <a:pt x="911444" y="42877"/>
                  </a:cubicBezTo>
                  <a:close/>
                  <a:moveTo>
                    <a:pt x="969077" y="48486"/>
                  </a:moveTo>
                  <a:lnTo>
                    <a:pt x="955917" y="141404"/>
                  </a:lnTo>
                  <a:lnTo>
                    <a:pt x="940168" y="139174"/>
                  </a:lnTo>
                  <a:lnTo>
                    <a:pt x="953328" y="46256"/>
                  </a:lnTo>
                  <a:close/>
                  <a:moveTo>
                    <a:pt x="989932" y="14670"/>
                  </a:moveTo>
                  <a:lnTo>
                    <a:pt x="967213" y="36442"/>
                  </a:lnTo>
                  <a:lnTo>
                    <a:pt x="954177" y="34595"/>
                  </a:lnTo>
                  <a:lnTo>
                    <a:pt x="969283" y="11745"/>
                  </a:lnTo>
                  <a:close/>
                  <a:moveTo>
                    <a:pt x="1068127" y="72147"/>
                  </a:moveTo>
                  <a:cubicBezTo>
                    <a:pt x="1073497" y="78449"/>
                    <a:pt x="1076169" y="86430"/>
                    <a:pt x="1076141" y="96088"/>
                  </a:cubicBezTo>
                  <a:lnTo>
                    <a:pt x="1060507" y="95463"/>
                  </a:lnTo>
                  <a:cubicBezTo>
                    <a:pt x="1060270" y="88994"/>
                    <a:pt x="1058622" y="83839"/>
                    <a:pt x="1055561" y="79999"/>
                  </a:cubicBezTo>
                  <a:cubicBezTo>
                    <a:pt x="1052500" y="76160"/>
                    <a:pt x="1048368" y="73731"/>
                    <a:pt x="1043164" y="72714"/>
                  </a:cubicBezTo>
                  <a:cubicBezTo>
                    <a:pt x="1035301" y="71176"/>
                    <a:pt x="1028362" y="72746"/>
                    <a:pt x="1022345" y="77422"/>
                  </a:cubicBezTo>
                  <a:cubicBezTo>
                    <a:pt x="1016329" y="82099"/>
                    <a:pt x="1012128" y="90537"/>
                    <a:pt x="1009743" y="102736"/>
                  </a:cubicBezTo>
                  <a:cubicBezTo>
                    <a:pt x="1007324" y="115109"/>
                    <a:pt x="1007937" y="124562"/>
                    <a:pt x="1011581" y="131098"/>
                  </a:cubicBezTo>
                  <a:cubicBezTo>
                    <a:pt x="1015226" y="137633"/>
                    <a:pt x="1020864" y="141646"/>
                    <a:pt x="1028496" y="143139"/>
                  </a:cubicBezTo>
                  <a:cubicBezTo>
                    <a:pt x="1034624" y="144336"/>
                    <a:pt x="1040109" y="143458"/>
                    <a:pt x="1044948" y="140502"/>
                  </a:cubicBezTo>
                  <a:cubicBezTo>
                    <a:pt x="1049788" y="137547"/>
                    <a:pt x="1053519" y="132273"/>
                    <a:pt x="1056144" y="124683"/>
                  </a:cubicBezTo>
                  <a:lnTo>
                    <a:pt x="1071105" y="129679"/>
                  </a:lnTo>
                  <a:cubicBezTo>
                    <a:pt x="1067360" y="139932"/>
                    <a:pt x="1061447" y="147374"/>
                    <a:pt x="1053368" y="152008"/>
                  </a:cubicBezTo>
                  <a:cubicBezTo>
                    <a:pt x="1045289" y="156641"/>
                    <a:pt x="1036220" y="157974"/>
                    <a:pt x="1026160" y="156007"/>
                  </a:cubicBezTo>
                  <a:cubicBezTo>
                    <a:pt x="1013556" y="153543"/>
                    <a:pt x="1004229" y="147443"/>
                    <a:pt x="998179" y="137706"/>
                  </a:cubicBezTo>
                  <a:cubicBezTo>
                    <a:pt x="992129" y="127970"/>
                    <a:pt x="990608" y="115412"/>
                    <a:pt x="993614" y="100032"/>
                  </a:cubicBezTo>
                  <a:cubicBezTo>
                    <a:pt x="995558" y="90088"/>
                    <a:pt x="998907" y="81709"/>
                    <a:pt x="1003661" y="74895"/>
                  </a:cubicBezTo>
                  <a:cubicBezTo>
                    <a:pt x="1008415" y="68081"/>
                    <a:pt x="1014524" y="63468"/>
                    <a:pt x="1021988" y="61055"/>
                  </a:cubicBezTo>
                  <a:cubicBezTo>
                    <a:pt x="1029453" y="58643"/>
                    <a:pt x="1037146" y="58211"/>
                    <a:pt x="1045067" y="59760"/>
                  </a:cubicBezTo>
                  <a:cubicBezTo>
                    <a:pt x="1055069" y="61715"/>
                    <a:pt x="1062755" y="65844"/>
                    <a:pt x="1068127" y="72147"/>
                  </a:cubicBezTo>
                  <a:close/>
                  <a:moveTo>
                    <a:pt x="1129788" y="45379"/>
                  </a:moveTo>
                  <a:lnTo>
                    <a:pt x="1117556" y="90222"/>
                  </a:lnTo>
                  <a:cubicBezTo>
                    <a:pt x="1126981" y="83877"/>
                    <a:pt x="1137150" y="82193"/>
                    <a:pt x="1148061" y="85169"/>
                  </a:cubicBezTo>
                  <a:cubicBezTo>
                    <a:pt x="1154768" y="86999"/>
                    <a:pt x="1160233" y="89909"/>
                    <a:pt x="1164457" y="93900"/>
                  </a:cubicBezTo>
                  <a:cubicBezTo>
                    <a:pt x="1168681" y="97892"/>
                    <a:pt x="1171223" y="102509"/>
                    <a:pt x="1172083" y="107751"/>
                  </a:cubicBezTo>
                  <a:cubicBezTo>
                    <a:pt x="1172943" y="112992"/>
                    <a:pt x="1172164" y="120046"/>
                    <a:pt x="1169746" y="128913"/>
                  </a:cubicBezTo>
                  <a:lnTo>
                    <a:pt x="1154097" y="186287"/>
                  </a:lnTo>
                  <a:lnTo>
                    <a:pt x="1138751" y="182101"/>
                  </a:lnTo>
                  <a:lnTo>
                    <a:pt x="1154400" y="124726"/>
                  </a:lnTo>
                  <a:cubicBezTo>
                    <a:pt x="1156493" y="117054"/>
                    <a:pt x="1156354" y="111017"/>
                    <a:pt x="1153982" y="106615"/>
                  </a:cubicBezTo>
                  <a:cubicBezTo>
                    <a:pt x="1151611" y="102212"/>
                    <a:pt x="1147385" y="99182"/>
                    <a:pt x="1141303" y="97523"/>
                  </a:cubicBezTo>
                  <a:cubicBezTo>
                    <a:pt x="1136757" y="96283"/>
                    <a:pt x="1132157" y="96295"/>
                    <a:pt x="1127508" y="97562"/>
                  </a:cubicBezTo>
                  <a:cubicBezTo>
                    <a:pt x="1122857" y="98827"/>
                    <a:pt x="1119130" y="101245"/>
                    <a:pt x="1116323" y="104815"/>
                  </a:cubicBezTo>
                  <a:cubicBezTo>
                    <a:pt x="1113518" y="108386"/>
                    <a:pt x="1111146" y="113723"/>
                    <a:pt x="1109208" y="120827"/>
                  </a:cubicBezTo>
                  <a:lnTo>
                    <a:pt x="1095698" y="170359"/>
                  </a:lnTo>
                  <a:lnTo>
                    <a:pt x="1080353" y="166173"/>
                  </a:lnTo>
                  <a:lnTo>
                    <a:pt x="1114442" y="41193"/>
                  </a:lnTo>
                  <a:close/>
                  <a:moveTo>
                    <a:pt x="1294452" y="140815"/>
                  </a:moveTo>
                  <a:cubicBezTo>
                    <a:pt x="1298073" y="144489"/>
                    <a:pt x="1300351" y="148299"/>
                    <a:pt x="1301285" y="152244"/>
                  </a:cubicBezTo>
                  <a:cubicBezTo>
                    <a:pt x="1302220" y="156189"/>
                    <a:pt x="1302265" y="160440"/>
                    <a:pt x="1301423" y="164996"/>
                  </a:cubicBezTo>
                  <a:cubicBezTo>
                    <a:pt x="1300854" y="167945"/>
                    <a:pt x="1299178" y="172829"/>
                    <a:pt x="1296393" y="179645"/>
                  </a:cubicBezTo>
                  <a:lnTo>
                    <a:pt x="1274575" y="233065"/>
                  </a:lnTo>
                  <a:lnTo>
                    <a:pt x="1259849" y="227051"/>
                  </a:lnTo>
                  <a:lnTo>
                    <a:pt x="1281434" y="174204"/>
                  </a:lnTo>
                  <a:cubicBezTo>
                    <a:pt x="1283885" y="168205"/>
                    <a:pt x="1285144" y="163485"/>
                    <a:pt x="1285213" y="160045"/>
                  </a:cubicBezTo>
                  <a:cubicBezTo>
                    <a:pt x="1285282" y="156605"/>
                    <a:pt x="1284219" y="153403"/>
                    <a:pt x="1282025" y="150439"/>
                  </a:cubicBezTo>
                  <a:cubicBezTo>
                    <a:pt x="1279832" y="147475"/>
                    <a:pt x="1276771" y="145191"/>
                    <a:pt x="1272844" y="143587"/>
                  </a:cubicBezTo>
                  <a:cubicBezTo>
                    <a:pt x="1266573" y="141025"/>
                    <a:pt x="1260347" y="140805"/>
                    <a:pt x="1254167" y="142926"/>
                  </a:cubicBezTo>
                  <a:cubicBezTo>
                    <a:pt x="1247987" y="145048"/>
                    <a:pt x="1242624" y="151671"/>
                    <a:pt x="1238080" y="162796"/>
                  </a:cubicBezTo>
                  <a:lnTo>
                    <a:pt x="1218701" y="210244"/>
                  </a:lnTo>
                  <a:lnTo>
                    <a:pt x="1203976" y="204229"/>
                  </a:lnTo>
                  <a:lnTo>
                    <a:pt x="1239461" y="117352"/>
                  </a:lnTo>
                  <a:lnTo>
                    <a:pt x="1252713" y="122765"/>
                  </a:lnTo>
                  <a:lnTo>
                    <a:pt x="1247668" y="135117"/>
                  </a:lnTo>
                  <a:cubicBezTo>
                    <a:pt x="1257946" y="128179"/>
                    <a:pt x="1269113" y="127172"/>
                    <a:pt x="1281166" y="132095"/>
                  </a:cubicBezTo>
                  <a:cubicBezTo>
                    <a:pt x="1286401" y="134233"/>
                    <a:pt x="1290830" y="137140"/>
                    <a:pt x="1294452" y="140815"/>
                  </a:cubicBezTo>
                  <a:close/>
                  <a:moveTo>
                    <a:pt x="1358931" y="182473"/>
                  </a:moveTo>
                  <a:cubicBezTo>
                    <a:pt x="1352642" y="179244"/>
                    <a:pt x="1345985" y="179053"/>
                    <a:pt x="1338959" y="181902"/>
                  </a:cubicBezTo>
                  <a:cubicBezTo>
                    <a:pt x="1331933" y="184750"/>
                    <a:pt x="1325836" y="191205"/>
                    <a:pt x="1320668" y="201266"/>
                  </a:cubicBezTo>
                  <a:cubicBezTo>
                    <a:pt x="1315043" y="212219"/>
                    <a:pt x="1313113" y="221327"/>
                    <a:pt x="1314879" y="228592"/>
                  </a:cubicBezTo>
                  <a:cubicBezTo>
                    <a:pt x="1316645" y="235856"/>
                    <a:pt x="1320803" y="241171"/>
                    <a:pt x="1327353" y="244536"/>
                  </a:cubicBezTo>
                  <a:cubicBezTo>
                    <a:pt x="1333851" y="247873"/>
                    <a:pt x="1340587" y="248170"/>
                    <a:pt x="1347559" y="245426"/>
                  </a:cubicBezTo>
                  <a:cubicBezTo>
                    <a:pt x="1354531" y="242682"/>
                    <a:pt x="1360762" y="235965"/>
                    <a:pt x="1366252" y="225275"/>
                  </a:cubicBezTo>
                  <a:cubicBezTo>
                    <a:pt x="1371501" y="215056"/>
                    <a:pt x="1373191" y="206189"/>
                    <a:pt x="1371323" y="198673"/>
                  </a:cubicBezTo>
                  <a:cubicBezTo>
                    <a:pt x="1369455" y="191157"/>
                    <a:pt x="1365324" y="185757"/>
                    <a:pt x="1358931" y="182473"/>
                  </a:cubicBezTo>
                  <a:close/>
                  <a:moveTo>
                    <a:pt x="1400371" y="191339"/>
                  </a:moveTo>
                  <a:lnTo>
                    <a:pt x="1363310" y="263499"/>
                  </a:lnTo>
                  <a:cubicBezTo>
                    <a:pt x="1356635" y="276495"/>
                    <a:pt x="1350582" y="285026"/>
                    <a:pt x="1345150" y="289090"/>
                  </a:cubicBezTo>
                  <a:cubicBezTo>
                    <a:pt x="1339717" y="293154"/>
                    <a:pt x="1333325" y="295286"/>
                    <a:pt x="1325972" y="295482"/>
                  </a:cubicBezTo>
                  <a:cubicBezTo>
                    <a:pt x="1318619" y="295680"/>
                    <a:pt x="1310750" y="293625"/>
                    <a:pt x="1302366" y="289319"/>
                  </a:cubicBezTo>
                  <a:cubicBezTo>
                    <a:pt x="1292409" y="284205"/>
                    <a:pt x="1285515" y="277834"/>
                    <a:pt x="1281686" y="270204"/>
                  </a:cubicBezTo>
                  <a:cubicBezTo>
                    <a:pt x="1277855" y="262574"/>
                    <a:pt x="1278360" y="254307"/>
                    <a:pt x="1283199" y="245402"/>
                  </a:cubicBezTo>
                  <a:lnTo>
                    <a:pt x="1295905" y="254510"/>
                  </a:lnTo>
                  <a:cubicBezTo>
                    <a:pt x="1294301" y="259051"/>
                    <a:pt x="1294312" y="262963"/>
                    <a:pt x="1295936" y="266248"/>
                  </a:cubicBezTo>
                  <a:cubicBezTo>
                    <a:pt x="1298102" y="270672"/>
                    <a:pt x="1302224" y="274445"/>
                    <a:pt x="1308302" y="277566"/>
                  </a:cubicBezTo>
                  <a:cubicBezTo>
                    <a:pt x="1314853" y="280931"/>
                    <a:pt x="1320583" y="282218"/>
                    <a:pt x="1325492" y="281428"/>
                  </a:cubicBezTo>
                  <a:cubicBezTo>
                    <a:pt x="1330401" y="280638"/>
                    <a:pt x="1334695" y="278208"/>
                    <a:pt x="1338376" y="274138"/>
                  </a:cubicBezTo>
                  <a:cubicBezTo>
                    <a:pt x="1340589" y="271632"/>
                    <a:pt x="1344039" y="265754"/>
                    <a:pt x="1348723" y="256505"/>
                  </a:cubicBezTo>
                  <a:cubicBezTo>
                    <a:pt x="1338798" y="260613"/>
                    <a:pt x="1329224" y="260298"/>
                    <a:pt x="1320001" y="255561"/>
                  </a:cubicBezTo>
                  <a:cubicBezTo>
                    <a:pt x="1308525" y="249666"/>
                    <a:pt x="1301769" y="240965"/>
                    <a:pt x="1299733" y="229456"/>
                  </a:cubicBezTo>
                  <a:cubicBezTo>
                    <a:pt x="1297697" y="217946"/>
                    <a:pt x="1299653" y="206401"/>
                    <a:pt x="1305602" y="194820"/>
                  </a:cubicBezTo>
                  <a:cubicBezTo>
                    <a:pt x="1309692" y="186854"/>
                    <a:pt x="1314908" y="180245"/>
                    <a:pt x="1321249" y="174991"/>
                  </a:cubicBezTo>
                  <a:cubicBezTo>
                    <a:pt x="1327590" y="169738"/>
                    <a:pt x="1334440" y="166683"/>
                    <a:pt x="1341800" y="165828"/>
                  </a:cubicBezTo>
                  <a:cubicBezTo>
                    <a:pt x="1349160" y="164972"/>
                    <a:pt x="1356535" y="166441"/>
                    <a:pt x="1363924" y="170236"/>
                  </a:cubicBezTo>
                  <a:cubicBezTo>
                    <a:pt x="1373776" y="175296"/>
                    <a:pt x="1379853" y="183450"/>
                    <a:pt x="1382155" y="194699"/>
                  </a:cubicBezTo>
                  <a:lnTo>
                    <a:pt x="1387323" y="184638"/>
                  </a:lnTo>
                  <a:close/>
                  <a:moveTo>
                    <a:pt x="1525376" y="272965"/>
                  </a:moveTo>
                  <a:lnTo>
                    <a:pt x="1469580" y="348422"/>
                  </a:lnTo>
                  <a:lnTo>
                    <a:pt x="1456792" y="338966"/>
                  </a:lnTo>
                  <a:lnTo>
                    <a:pt x="1512587" y="263508"/>
                  </a:lnTo>
                  <a:close/>
                  <a:moveTo>
                    <a:pt x="1462336" y="186755"/>
                  </a:moveTo>
                  <a:lnTo>
                    <a:pt x="1437362" y="225957"/>
                  </a:lnTo>
                  <a:cubicBezTo>
                    <a:pt x="1448244" y="222691"/>
                    <a:pt x="1458454" y="224096"/>
                    <a:pt x="1467994" y="230174"/>
                  </a:cubicBezTo>
                  <a:cubicBezTo>
                    <a:pt x="1473857" y="233909"/>
                    <a:pt x="1478214" y="238309"/>
                    <a:pt x="1481065" y="243373"/>
                  </a:cubicBezTo>
                  <a:cubicBezTo>
                    <a:pt x="1483915" y="248437"/>
                    <a:pt x="1484975" y="253600"/>
                    <a:pt x="1484242" y="258861"/>
                  </a:cubicBezTo>
                  <a:cubicBezTo>
                    <a:pt x="1483510" y="264122"/>
                    <a:pt x="1480675" y="270628"/>
                    <a:pt x="1475737" y="278379"/>
                  </a:cubicBezTo>
                  <a:lnTo>
                    <a:pt x="1443783" y="328536"/>
                  </a:lnTo>
                  <a:lnTo>
                    <a:pt x="1430368" y="319990"/>
                  </a:lnTo>
                  <a:lnTo>
                    <a:pt x="1462322" y="269833"/>
                  </a:lnTo>
                  <a:cubicBezTo>
                    <a:pt x="1466595" y="263125"/>
                    <a:pt x="1468252" y="257318"/>
                    <a:pt x="1467291" y="252410"/>
                  </a:cubicBezTo>
                  <a:cubicBezTo>
                    <a:pt x="1466332" y="247503"/>
                    <a:pt x="1463193" y="243356"/>
                    <a:pt x="1457877" y="239969"/>
                  </a:cubicBezTo>
                  <a:cubicBezTo>
                    <a:pt x="1453903" y="237437"/>
                    <a:pt x="1449507" y="236086"/>
                    <a:pt x="1444690" y="235916"/>
                  </a:cubicBezTo>
                  <a:cubicBezTo>
                    <a:pt x="1439874" y="235747"/>
                    <a:pt x="1435597" y="236951"/>
                    <a:pt x="1431859" y="239529"/>
                  </a:cubicBezTo>
                  <a:cubicBezTo>
                    <a:pt x="1428121" y="242107"/>
                    <a:pt x="1424274" y="246502"/>
                    <a:pt x="1420317" y="252712"/>
                  </a:cubicBezTo>
                  <a:lnTo>
                    <a:pt x="1392732" y="296013"/>
                  </a:lnTo>
                  <a:lnTo>
                    <a:pt x="1379317" y="287467"/>
                  </a:lnTo>
                  <a:lnTo>
                    <a:pt x="1448921" y="178209"/>
                  </a:lnTo>
                  <a:close/>
                  <a:moveTo>
                    <a:pt x="1546602" y="244260"/>
                  </a:moveTo>
                  <a:lnTo>
                    <a:pt x="1535726" y="258968"/>
                  </a:lnTo>
                  <a:lnTo>
                    <a:pt x="1522937" y="249511"/>
                  </a:lnTo>
                  <a:lnTo>
                    <a:pt x="1533812" y="23480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28" name="TextBox 27">
              <a:extLst>
                <a:ext uri="{FF2B5EF4-FFF2-40B4-BE49-F238E27FC236}">
                  <a16:creationId xmlns:a16="http://schemas.microsoft.com/office/drawing/2014/main" id="{73E2F952-4F95-4166-B630-0EC9E550DFC9}"/>
                </a:ext>
              </a:extLst>
            </p:cNvPr>
            <p:cNvSpPr txBox="1">
              <a:spLocks noChangeAspect="1"/>
            </p:cNvSpPr>
            <p:nvPr>
              <p:custDataLst>
                <p:tags r:id="rId6"/>
              </p:custDataLst>
            </p:nvPr>
          </p:nvSpPr>
          <p:spPr>
            <a:xfrm>
              <a:off x="9948891" y="3006814"/>
              <a:ext cx="56909" cy="130076"/>
            </a:xfrm>
            <a:custGeom>
              <a:avLst/>
              <a:gdLst/>
              <a:ahLst/>
              <a:cxnLst/>
              <a:rect l="l" t="t" r="r" b="b"/>
              <a:pathLst>
                <a:path w="56909" h="130076">
                  <a:moveTo>
                    <a:pt x="36761" y="0"/>
                  </a:moveTo>
                  <a:lnTo>
                    <a:pt x="56909" y="0"/>
                  </a:lnTo>
                  <a:lnTo>
                    <a:pt x="56909" y="130076"/>
                  </a:lnTo>
                  <a:lnTo>
                    <a:pt x="32078" y="130076"/>
                  </a:lnTo>
                  <a:lnTo>
                    <a:pt x="32078" y="36496"/>
                  </a:lnTo>
                  <a:cubicBezTo>
                    <a:pt x="23005" y="44979"/>
                    <a:pt x="12313" y="51253"/>
                    <a:pt x="0" y="55318"/>
                  </a:cubicBezTo>
                  <a:lnTo>
                    <a:pt x="0" y="32784"/>
                  </a:lnTo>
                  <a:cubicBezTo>
                    <a:pt x="6481" y="30664"/>
                    <a:pt x="13521" y="26643"/>
                    <a:pt x="21120" y="20722"/>
                  </a:cubicBezTo>
                  <a:cubicBezTo>
                    <a:pt x="28720" y="14802"/>
                    <a:pt x="33933" y="7894"/>
                    <a:pt x="3676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29" name="TextBox 28">
              <a:extLst>
                <a:ext uri="{FF2B5EF4-FFF2-40B4-BE49-F238E27FC236}">
                  <a16:creationId xmlns:a16="http://schemas.microsoft.com/office/drawing/2014/main" id="{E05D0154-274C-44EB-A395-3ADF32977E73}"/>
                </a:ext>
              </a:extLst>
            </p:cNvPr>
            <p:cNvSpPr txBox="1">
              <a:spLocks noChangeAspect="1"/>
            </p:cNvSpPr>
            <p:nvPr>
              <p:custDataLst>
                <p:tags r:id="rId7"/>
              </p:custDataLst>
            </p:nvPr>
          </p:nvSpPr>
          <p:spPr>
            <a:xfrm>
              <a:off x="9442590" y="4226378"/>
              <a:ext cx="87041" cy="130076"/>
            </a:xfrm>
            <a:custGeom>
              <a:avLst/>
              <a:gdLst/>
              <a:ahLst/>
              <a:cxnLst/>
              <a:rect l="l" t="t" r="r" b="b"/>
              <a:pathLst>
                <a:path w="87041" h="130076">
                  <a:moveTo>
                    <a:pt x="45950" y="0"/>
                  </a:moveTo>
                  <a:cubicBezTo>
                    <a:pt x="58734" y="0"/>
                    <a:pt x="68778" y="3447"/>
                    <a:pt x="76083" y="10339"/>
                  </a:cubicBezTo>
                  <a:cubicBezTo>
                    <a:pt x="83388" y="17232"/>
                    <a:pt x="87041" y="25804"/>
                    <a:pt x="87041" y="36054"/>
                  </a:cubicBezTo>
                  <a:cubicBezTo>
                    <a:pt x="87041" y="41886"/>
                    <a:pt x="85995" y="47439"/>
                    <a:pt x="83904" y="52711"/>
                  </a:cubicBezTo>
                  <a:cubicBezTo>
                    <a:pt x="81813" y="57984"/>
                    <a:pt x="78499" y="63507"/>
                    <a:pt x="73963" y="69280"/>
                  </a:cubicBezTo>
                  <a:cubicBezTo>
                    <a:pt x="70958" y="73109"/>
                    <a:pt x="65538" y="78617"/>
                    <a:pt x="57703" y="85805"/>
                  </a:cubicBezTo>
                  <a:cubicBezTo>
                    <a:pt x="49868" y="92992"/>
                    <a:pt x="44905" y="97763"/>
                    <a:pt x="42813" y="100120"/>
                  </a:cubicBezTo>
                  <a:cubicBezTo>
                    <a:pt x="40722" y="102476"/>
                    <a:pt x="39028" y="104774"/>
                    <a:pt x="37732" y="107013"/>
                  </a:cubicBezTo>
                  <a:lnTo>
                    <a:pt x="87041" y="107013"/>
                  </a:lnTo>
                  <a:lnTo>
                    <a:pt x="87041" y="130076"/>
                  </a:lnTo>
                  <a:lnTo>
                    <a:pt x="0" y="130076"/>
                  </a:lnTo>
                  <a:cubicBezTo>
                    <a:pt x="942" y="121357"/>
                    <a:pt x="3770" y="113095"/>
                    <a:pt x="8483" y="105289"/>
                  </a:cubicBezTo>
                  <a:cubicBezTo>
                    <a:pt x="13196" y="97484"/>
                    <a:pt x="22504" y="87130"/>
                    <a:pt x="36407" y="74228"/>
                  </a:cubicBezTo>
                  <a:cubicBezTo>
                    <a:pt x="47600" y="63801"/>
                    <a:pt x="54463" y="56732"/>
                    <a:pt x="56996" y="53020"/>
                  </a:cubicBezTo>
                  <a:cubicBezTo>
                    <a:pt x="60413" y="47895"/>
                    <a:pt x="62121" y="42829"/>
                    <a:pt x="62121" y="37821"/>
                  </a:cubicBezTo>
                  <a:cubicBezTo>
                    <a:pt x="62121" y="32284"/>
                    <a:pt x="60634" y="28027"/>
                    <a:pt x="57659" y="25052"/>
                  </a:cubicBezTo>
                  <a:cubicBezTo>
                    <a:pt x="54684" y="22077"/>
                    <a:pt x="50575" y="20590"/>
                    <a:pt x="45332" y="20590"/>
                  </a:cubicBezTo>
                  <a:cubicBezTo>
                    <a:pt x="40148" y="20590"/>
                    <a:pt x="36024" y="22151"/>
                    <a:pt x="32960" y="25273"/>
                  </a:cubicBezTo>
                  <a:cubicBezTo>
                    <a:pt x="29897" y="28396"/>
                    <a:pt x="28130" y="33580"/>
                    <a:pt x="27658" y="40826"/>
                  </a:cubicBezTo>
                  <a:lnTo>
                    <a:pt x="2916" y="38352"/>
                  </a:lnTo>
                  <a:cubicBezTo>
                    <a:pt x="4389" y="24684"/>
                    <a:pt x="9013" y="14876"/>
                    <a:pt x="16789" y="8926"/>
                  </a:cubicBezTo>
                  <a:cubicBezTo>
                    <a:pt x="24566" y="2975"/>
                    <a:pt x="34286" y="0"/>
                    <a:pt x="459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30" name="TextBox 29">
              <a:extLst>
                <a:ext uri="{FF2B5EF4-FFF2-40B4-BE49-F238E27FC236}">
                  <a16:creationId xmlns:a16="http://schemas.microsoft.com/office/drawing/2014/main" id="{065CD055-D422-49B1-A379-1F84BD5868D7}"/>
                </a:ext>
              </a:extLst>
            </p:cNvPr>
            <p:cNvSpPr txBox="1">
              <a:spLocks noChangeAspect="1"/>
            </p:cNvSpPr>
            <p:nvPr>
              <p:custDataLst>
                <p:tags r:id="rId8"/>
              </p:custDataLst>
            </p:nvPr>
          </p:nvSpPr>
          <p:spPr>
            <a:xfrm>
              <a:off x="8717418" y="4223984"/>
              <a:ext cx="86069" cy="132285"/>
            </a:xfrm>
            <a:custGeom>
              <a:avLst/>
              <a:gdLst/>
              <a:ahLst/>
              <a:cxnLst/>
              <a:rect l="l" t="t" r="r" b="b"/>
              <a:pathLst>
                <a:path w="86069" h="132285">
                  <a:moveTo>
                    <a:pt x="41798" y="0"/>
                  </a:moveTo>
                  <a:cubicBezTo>
                    <a:pt x="53992" y="0"/>
                    <a:pt x="63772" y="3889"/>
                    <a:pt x="71135" y="11665"/>
                  </a:cubicBezTo>
                  <a:cubicBezTo>
                    <a:pt x="77203" y="18027"/>
                    <a:pt x="80237" y="25214"/>
                    <a:pt x="80237" y="33226"/>
                  </a:cubicBezTo>
                  <a:cubicBezTo>
                    <a:pt x="80237" y="44596"/>
                    <a:pt x="74022" y="53669"/>
                    <a:pt x="61592" y="60443"/>
                  </a:cubicBezTo>
                  <a:cubicBezTo>
                    <a:pt x="69015" y="62034"/>
                    <a:pt x="74950" y="65598"/>
                    <a:pt x="79398" y="71136"/>
                  </a:cubicBezTo>
                  <a:cubicBezTo>
                    <a:pt x="83846" y="76673"/>
                    <a:pt x="86069" y="83360"/>
                    <a:pt x="86069" y="91195"/>
                  </a:cubicBezTo>
                  <a:cubicBezTo>
                    <a:pt x="86069" y="102565"/>
                    <a:pt x="81916" y="112256"/>
                    <a:pt x="73610" y="120268"/>
                  </a:cubicBezTo>
                  <a:cubicBezTo>
                    <a:pt x="65303" y="128279"/>
                    <a:pt x="54964" y="132285"/>
                    <a:pt x="42593" y="132285"/>
                  </a:cubicBezTo>
                  <a:cubicBezTo>
                    <a:pt x="30870" y="132285"/>
                    <a:pt x="21149" y="128913"/>
                    <a:pt x="13432" y="122167"/>
                  </a:cubicBezTo>
                  <a:cubicBezTo>
                    <a:pt x="5715" y="115422"/>
                    <a:pt x="1237" y="106600"/>
                    <a:pt x="0" y="95702"/>
                  </a:cubicBezTo>
                  <a:lnTo>
                    <a:pt x="24036" y="92785"/>
                  </a:lnTo>
                  <a:cubicBezTo>
                    <a:pt x="24802" y="98912"/>
                    <a:pt x="26864" y="103596"/>
                    <a:pt x="30222" y="106836"/>
                  </a:cubicBezTo>
                  <a:cubicBezTo>
                    <a:pt x="33580" y="110076"/>
                    <a:pt x="37644" y="111696"/>
                    <a:pt x="42416" y="111696"/>
                  </a:cubicBezTo>
                  <a:cubicBezTo>
                    <a:pt x="47542" y="111696"/>
                    <a:pt x="51857" y="109752"/>
                    <a:pt x="55362" y="105864"/>
                  </a:cubicBezTo>
                  <a:cubicBezTo>
                    <a:pt x="58867" y="101976"/>
                    <a:pt x="60620" y="96733"/>
                    <a:pt x="60620" y="90134"/>
                  </a:cubicBezTo>
                  <a:cubicBezTo>
                    <a:pt x="60620" y="83890"/>
                    <a:pt x="58941" y="78941"/>
                    <a:pt x="55583" y="75289"/>
                  </a:cubicBezTo>
                  <a:cubicBezTo>
                    <a:pt x="52225" y="71636"/>
                    <a:pt x="48131" y="69810"/>
                    <a:pt x="43300" y="69810"/>
                  </a:cubicBezTo>
                  <a:cubicBezTo>
                    <a:pt x="40119" y="69810"/>
                    <a:pt x="36319" y="70429"/>
                    <a:pt x="31901" y="71666"/>
                  </a:cubicBezTo>
                  <a:lnTo>
                    <a:pt x="34640" y="51430"/>
                  </a:lnTo>
                  <a:cubicBezTo>
                    <a:pt x="41356" y="51607"/>
                    <a:pt x="46481" y="50149"/>
                    <a:pt x="50016" y="47056"/>
                  </a:cubicBezTo>
                  <a:cubicBezTo>
                    <a:pt x="53550" y="43963"/>
                    <a:pt x="55318" y="39854"/>
                    <a:pt x="55318" y="34729"/>
                  </a:cubicBezTo>
                  <a:cubicBezTo>
                    <a:pt x="55318" y="30369"/>
                    <a:pt x="54022" y="26893"/>
                    <a:pt x="51430" y="24301"/>
                  </a:cubicBezTo>
                  <a:cubicBezTo>
                    <a:pt x="48838" y="21709"/>
                    <a:pt x="45391" y="20413"/>
                    <a:pt x="41091" y="20413"/>
                  </a:cubicBezTo>
                  <a:cubicBezTo>
                    <a:pt x="36849" y="20413"/>
                    <a:pt x="33226" y="21886"/>
                    <a:pt x="30222" y="24832"/>
                  </a:cubicBezTo>
                  <a:cubicBezTo>
                    <a:pt x="27217" y="27777"/>
                    <a:pt x="25391" y="32078"/>
                    <a:pt x="24743" y="37733"/>
                  </a:cubicBezTo>
                  <a:lnTo>
                    <a:pt x="1856" y="33845"/>
                  </a:lnTo>
                  <a:cubicBezTo>
                    <a:pt x="3447" y="26010"/>
                    <a:pt x="5847" y="19750"/>
                    <a:pt x="9058" y="15067"/>
                  </a:cubicBezTo>
                  <a:cubicBezTo>
                    <a:pt x="12268" y="10384"/>
                    <a:pt x="16746" y="6702"/>
                    <a:pt x="22490" y="4021"/>
                  </a:cubicBezTo>
                  <a:cubicBezTo>
                    <a:pt x="28233" y="1341"/>
                    <a:pt x="34669" y="0"/>
                    <a:pt x="4179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31" name="TextBox 30">
              <a:extLst>
                <a:ext uri="{FF2B5EF4-FFF2-40B4-BE49-F238E27FC236}">
                  <a16:creationId xmlns:a16="http://schemas.microsoft.com/office/drawing/2014/main" id="{80389EB3-13EB-4658-B750-63D6EF7588AE}"/>
                </a:ext>
              </a:extLst>
            </p:cNvPr>
            <p:cNvSpPr txBox="1">
              <a:spLocks noChangeAspect="1"/>
            </p:cNvSpPr>
            <p:nvPr>
              <p:custDataLst>
                <p:tags r:id="rId9"/>
              </p:custDataLst>
            </p:nvPr>
          </p:nvSpPr>
          <p:spPr>
            <a:xfrm>
              <a:off x="8217473" y="3712926"/>
              <a:ext cx="93139" cy="130076"/>
            </a:xfrm>
            <a:custGeom>
              <a:avLst/>
              <a:gdLst/>
              <a:ahLst/>
              <a:cxnLst/>
              <a:rect l="l" t="t" r="r" b="b"/>
              <a:pathLst>
                <a:path w="93139" h="130076">
                  <a:moveTo>
                    <a:pt x="53020" y="37910"/>
                  </a:moveTo>
                  <a:lnTo>
                    <a:pt x="23241" y="82181"/>
                  </a:lnTo>
                  <a:lnTo>
                    <a:pt x="53020" y="82181"/>
                  </a:lnTo>
                  <a:close/>
                  <a:moveTo>
                    <a:pt x="56201" y="0"/>
                  </a:moveTo>
                  <a:lnTo>
                    <a:pt x="77056" y="0"/>
                  </a:lnTo>
                  <a:lnTo>
                    <a:pt x="77056" y="82181"/>
                  </a:lnTo>
                  <a:lnTo>
                    <a:pt x="93139" y="82181"/>
                  </a:lnTo>
                  <a:lnTo>
                    <a:pt x="93139" y="104008"/>
                  </a:lnTo>
                  <a:lnTo>
                    <a:pt x="77056" y="104008"/>
                  </a:lnTo>
                  <a:lnTo>
                    <a:pt x="77056" y="130076"/>
                  </a:lnTo>
                  <a:lnTo>
                    <a:pt x="53020" y="130076"/>
                  </a:lnTo>
                  <a:lnTo>
                    <a:pt x="53020" y="104008"/>
                  </a:lnTo>
                  <a:lnTo>
                    <a:pt x="0" y="104008"/>
                  </a:lnTo>
                  <a:lnTo>
                    <a:pt x="0" y="8227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32" name="TextBox 31">
              <a:extLst>
                <a:ext uri="{FF2B5EF4-FFF2-40B4-BE49-F238E27FC236}">
                  <a16:creationId xmlns:a16="http://schemas.microsoft.com/office/drawing/2014/main" id="{A8F305BF-27B9-4226-A43B-91E88F2A5B23}"/>
                </a:ext>
              </a:extLst>
            </p:cNvPr>
            <p:cNvSpPr txBox="1">
              <a:spLocks noChangeAspect="1"/>
            </p:cNvSpPr>
            <p:nvPr>
              <p:custDataLst>
                <p:tags r:id="rId10"/>
              </p:custDataLst>
            </p:nvPr>
          </p:nvSpPr>
          <p:spPr>
            <a:xfrm>
              <a:off x="8431392" y="2700618"/>
              <a:ext cx="87130" cy="129987"/>
            </a:xfrm>
            <a:custGeom>
              <a:avLst/>
              <a:gdLst/>
              <a:ahLst/>
              <a:cxnLst/>
              <a:rect l="l" t="t" r="r" b="b"/>
              <a:pathLst>
                <a:path w="87130" h="129987">
                  <a:moveTo>
                    <a:pt x="15730" y="0"/>
                  </a:moveTo>
                  <a:lnTo>
                    <a:pt x="81386" y="0"/>
                  </a:lnTo>
                  <a:lnTo>
                    <a:pt x="81386" y="23240"/>
                  </a:lnTo>
                  <a:lnTo>
                    <a:pt x="34552" y="23240"/>
                  </a:lnTo>
                  <a:lnTo>
                    <a:pt x="30664" y="45244"/>
                  </a:lnTo>
                  <a:cubicBezTo>
                    <a:pt x="36201" y="42475"/>
                    <a:pt x="41857" y="41090"/>
                    <a:pt x="47630" y="41090"/>
                  </a:cubicBezTo>
                  <a:cubicBezTo>
                    <a:pt x="58646" y="41090"/>
                    <a:pt x="67984" y="45096"/>
                    <a:pt x="75642" y="53108"/>
                  </a:cubicBezTo>
                  <a:cubicBezTo>
                    <a:pt x="83301" y="61120"/>
                    <a:pt x="87130" y="71518"/>
                    <a:pt x="87130" y="84302"/>
                  </a:cubicBezTo>
                  <a:cubicBezTo>
                    <a:pt x="87130" y="94965"/>
                    <a:pt x="84037" y="104479"/>
                    <a:pt x="77851" y="112844"/>
                  </a:cubicBezTo>
                  <a:cubicBezTo>
                    <a:pt x="69427" y="124273"/>
                    <a:pt x="57733" y="129987"/>
                    <a:pt x="42770" y="129987"/>
                  </a:cubicBezTo>
                  <a:cubicBezTo>
                    <a:pt x="30811" y="129987"/>
                    <a:pt x="21061" y="126777"/>
                    <a:pt x="13520" y="120355"/>
                  </a:cubicBezTo>
                  <a:cubicBezTo>
                    <a:pt x="5980" y="113934"/>
                    <a:pt x="1473" y="105304"/>
                    <a:pt x="0" y="94464"/>
                  </a:cubicBezTo>
                  <a:lnTo>
                    <a:pt x="24743" y="91901"/>
                  </a:lnTo>
                  <a:cubicBezTo>
                    <a:pt x="25450" y="97498"/>
                    <a:pt x="27541" y="101931"/>
                    <a:pt x="31017" y="105200"/>
                  </a:cubicBezTo>
                  <a:cubicBezTo>
                    <a:pt x="34493" y="108470"/>
                    <a:pt x="38499" y="110105"/>
                    <a:pt x="43035" y="110105"/>
                  </a:cubicBezTo>
                  <a:cubicBezTo>
                    <a:pt x="48219" y="110105"/>
                    <a:pt x="52608" y="107999"/>
                    <a:pt x="56202" y="103787"/>
                  </a:cubicBezTo>
                  <a:cubicBezTo>
                    <a:pt x="59795" y="99574"/>
                    <a:pt x="61592" y="93227"/>
                    <a:pt x="61592" y="84744"/>
                  </a:cubicBezTo>
                  <a:cubicBezTo>
                    <a:pt x="61592" y="76791"/>
                    <a:pt x="59810" y="70826"/>
                    <a:pt x="56246" y="66849"/>
                  </a:cubicBezTo>
                  <a:cubicBezTo>
                    <a:pt x="52682" y="62873"/>
                    <a:pt x="48042" y="60885"/>
                    <a:pt x="42328" y="60885"/>
                  </a:cubicBezTo>
                  <a:cubicBezTo>
                    <a:pt x="35200" y="60885"/>
                    <a:pt x="28808" y="64036"/>
                    <a:pt x="23152" y="70340"/>
                  </a:cubicBezTo>
                  <a:lnTo>
                    <a:pt x="3005" y="6742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33" name="TextBox 32">
              <a:extLst>
                <a:ext uri="{FF2B5EF4-FFF2-40B4-BE49-F238E27FC236}">
                  <a16:creationId xmlns:a16="http://schemas.microsoft.com/office/drawing/2014/main" id="{9F445479-619D-4FE0-AB40-D6E639ED8D94}"/>
                </a:ext>
              </a:extLst>
            </p:cNvPr>
            <p:cNvSpPr txBox="1">
              <a:spLocks noChangeAspect="1"/>
            </p:cNvSpPr>
            <p:nvPr>
              <p:custDataLst>
                <p:tags r:id="rId11"/>
              </p:custDataLst>
            </p:nvPr>
          </p:nvSpPr>
          <p:spPr>
            <a:xfrm>
              <a:off x="8510499" y="3221971"/>
              <a:ext cx="1237022" cy="417546"/>
            </a:xfrm>
            <a:custGeom>
              <a:avLst/>
              <a:gdLst/>
              <a:ahLst/>
              <a:cxnLst/>
              <a:rect l="l" t="t" r="r" b="b"/>
              <a:pathLst>
                <a:path w="1237022" h="417546">
                  <a:moveTo>
                    <a:pt x="1058321" y="392715"/>
                  </a:moveTo>
                  <a:lnTo>
                    <a:pt x="1083152" y="392715"/>
                  </a:lnTo>
                  <a:lnTo>
                    <a:pt x="1083152" y="417546"/>
                  </a:lnTo>
                  <a:lnTo>
                    <a:pt x="1058321" y="417546"/>
                  </a:lnTo>
                  <a:close/>
                  <a:moveTo>
                    <a:pt x="621055" y="392715"/>
                  </a:moveTo>
                  <a:lnTo>
                    <a:pt x="645886" y="392715"/>
                  </a:lnTo>
                  <a:lnTo>
                    <a:pt x="645886" y="417546"/>
                  </a:lnTo>
                  <a:lnTo>
                    <a:pt x="621055" y="417546"/>
                  </a:lnTo>
                  <a:close/>
                  <a:moveTo>
                    <a:pt x="1070339" y="282787"/>
                  </a:moveTo>
                  <a:lnTo>
                    <a:pt x="1052842" y="330858"/>
                  </a:lnTo>
                  <a:lnTo>
                    <a:pt x="1088189" y="330858"/>
                  </a:lnTo>
                  <a:close/>
                  <a:moveTo>
                    <a:pt x="219893" y="272713"/>
                  </a:moveTo>
                  <a:cubicBezTo>
                    <a:pt x="209113" y="272713"/>
                    <a:pt x="200423" y="276410"/>
                    <a:pt x="193825" y="283803"/>
                  </a:cubicBezTo>
                  <a:cubicBezTo>
                    <a:pt x="187227" y="291197"/>
                    <a:pt x="183928" y="302345"/>
                    <a:pt x="183928" y="317250"/>
                  </a:cubicBezTo>
                  <a:cubicBezTo>
                    <a:pt x="183928" y="331919"/>
                    <a:pt x="187315" y="343038"/>
                    <a:pt x="194090" y="350608"/>
                  </a:cubicBezTo>
                  <a:cubicBezTo>
                    <a:pt x="200865" y="358178"/>
                    <a:pt x="209466" y="361964"/>
                    <a:pt x="219893" y="361964"/>
                  </a:cubicBezTo>
                  <a:cubicBezTo>
                    <a:pt x="230321" y="361964"/>
                    <a:pt x="238877" y="358208"/>
                    <a:pt x="245564" y="350697"/>
                  </a:cubicBezTo>
                  <a:cubicBezTo>
                    <a:pt x="252250" y="343186"/>
                    <a:pt x="255593" y="331919"/>
                    <a:pt x="255593" y="316897"/>
                  </a:cubicBezTo>
                  <a:cubicBezTo>
                    <a:pt x="255593" y="302051"/>
                    <a:pt x="252339" y="290976"/>
                    <a:pt x="245829" y="283671"/>
                  </a:cubicBezTo>
                  <a:cubicBezTo>
                    <a:pt x="239319" y="276366"/>
                    <a:pt x="230674" y="272713"/>
                    <a:pt x="219893" y="272713"/>
                  </a:cubicBezTo>
                  <a:close/>
                  <a:moveTo>
                    <a:pt x="1134075" y="252566"/>
                  </a:moveTo>
                  <a:lnTo>
                    <a:pt x="1237022" y="252566"/>
                  </a:lnTo>
                  <a:lnTo>
                    <a:pt x="1237022" y="274481"/>
                  </a:lnTo>
                  <a:lnTo>
                    <a:pt x="1198671" y="274481"/>
                  </a:lnTo>
                  <a:lnTo>
                    <a:pt x="1198671" y="382111"/>
                  </a:lnTo>
                  <a:lnTo>
                    <a:pt x="1172514" y="382111"/>
                  </a:lnTo>
                  <a:lnTo>
                    <a:pt x="1172514" y="274481"/>
                  </a:lnTo>
                  <a:lnTo>
                    <a:pt x="1134075" y="274481"/>
                  </a:lnTo>
                  <a:close/>
                  <a:moveTo>
                    <a:pt x="1056819" y="252566"/>
                  </a:moveTo>
                  <a:lnTo>
                    <a:pt x="1084478" y="252566"/>
                  </a:lnTo>
                  <a:lnTo>
                    <a:pt x="1136349" y="382111"/>
                  </a:lnTo>
                  <a:lnTo>
                    <a:pt x="1107895" y="382111"/>
                  </a:lnTo>
                  <a:lnTo>
                    <a:pt x="1096584" y="352685"/>
                  </a:lnTo>
                  <a:lnTo>
                    <a:pt x="1044801" y="352685"/>
                  </a:lnTo>
                  <a:lnTo>
                    <a:pt x="1034109" y="382111"/>
                  </a:lnTo>
                  <a:lnTo>
                    <a:pt x="1006362" y="382111"/>
                  </a:lnTo>
                  <a:close/>
                  <a:moveTo>
                    <a:pt x="882448" y="252566"/>
                  </a:moveTo>
                  <a:lnTo>
                    <a:pt x="910814" y="252566"/>
                  </a:lnTo>
                  <a:lnTo>
                    <a:pt x="943598" y="348443"/>
                  </a:lnTo>
                  <a:lnTo>
                    <a:pt x="975322" y="252566"/>
                  </a:lnTo>
                  <a:lnTo>
                    <a:pt x="1003069" y="252566"/>
                  </a:lnTo>
                  <a:lnTo>
                    <a:pt x="956676" y="382111"/>
                  </a:lnTo>
                  <a:lnTo>
                    <a:pt x="928752" y="382111"/>
                  </a:lnTo>
                  <a:close/>
                  <a:moveTo>
                    <a:pt x="581201" y="252566"/>
                  </a:moveTo>
                  <a:lnTo>
                    <a:pt x="607358" y="252566"/>
                  </a:lnTo>
                  <a:lnTo>
                    <a:pt x="607358" y="322729"/>
                  </a:lnTo>
                  <a:cubicBezTo>
                    <a:pt x="607358" y="333981"/>
                    <a:pt x="607682" y="341197"/>
                    <a:pt x="608330" y="344379"/>
                  </a:cubicBezTo>
                  <a:cubicBezTo>
                    <a:pt x="610745" y="356102"/>
                    <a:pt x="619170" y="361964"/>
                    <a:pt x="633603" y="361964"/>
                  </a:cubicBezTo>
                  <a:cubicBezTo>
                    <a:pt x="647506" y="361964"/>
                    <a:pt x="655371" y="356720"/>
                    <a:pt x="657197" y="346234"/>
                  </a:cubicBezTo>
                  <a:cubicBezTo>
                    <a:pt x="657963" y="341816"/>
                    <a:pt x="658346" y="334481"/>
                    <a:pt x="658346" y="324231"/>
                  </a:cubicBezTo>
                  <a:lnTo>
                    <a:pt x="658346" y="252566"/>
                  </a:lnTo>
                  <a:lnTo>
                    <a:pt x="684502" y="252566"/>
                  </a:lnTo>
                  <a:lnTo>
                    <a:pt x="684502" y="298781"/>
                  </a:lnTo>
                  <a:cubicBezTo>
                    <a:pt x="693044" y="297191"/>
                    <a:pt x="698994" y="294098"/>
                    <a:pt x="702352" y="289503"/>
                  </a:cubicBezTo>
                  <a:cubicBezTo>
                    <a:pt x="704355" y="286793"/>
                    <a:pt x="705416" y="282758"/>
                    <a:pt x="705533" y="277397"/>
                  </a:cubicBezTo>
                  <a:lnTo>
                    <a:pt x="693515" y="277397"/>
                  </a:lnTo>
                  <a:lnTo>
                    <a:pt x="693515" y="252566"/>
                  </a:lnTo>
                  <a:lnTo>
                    <a:pt x="718347" y="252566"/>
                  </a:lnTo>
                  <a:lnTo>
                    <a:pt x="718347" y="270327"/>
                  </a:lnTo>
                  <a:cubicBezTo>
                    <a:pt x="718347" y="277632"/>
                    <a:pt x="717713" y="283347"/>
                    <a:pt x="716447" y="287470"/>
                  </a:cubicBezTo>
                  <a:cubicBezTo>
                    <a:pt x="715180" y="291594"/>
                    <a:pt x="712868" y="295276"/>
                    <a:pt x="709510" y="298516"/>
                  </a:cubicBezTo>
                  <a:cubicBezTo>
                    <a:pt x="704090" y="303700"/>
                    <a:pt x="695754" y="307147"/>
                    <a:pt x="684502" y="308855"/>
                  </a:cubicBezTo>
                  <a:lnTo>
                    <a:pt x="684502" y="320608"/>
                  </a:lnTo>
                  <a:cubicBezTo>
                    <a:pt x="684502" y="335866"/>
                    <a:pt x="683795" y="346853"/>
                    <a:pt x="682381" y="353569"/>
                  </a:cubicBezTo>
                  <a:cubicBezTo>
                    <a:pt x="681026" y="359872"/>
                    <a:pt x="678434" y="365292"/>
                    <a:pt x="674605" y="369828"/>
                  </a:cubicBezTo>
                  <a:cubicBezTo>
                    <a:pt x="666240" y="379490"/>
                    <a:pt x="652837" y="384320"/>
                    <a:pt x="634398" y="384320"/>
                  </a:cubicBezTo>
                  <a:cubicBezTo>
                    <a:pt x="613897" y="384320"/>
                    <a:pt x="599464" y="379166"/>
                    <a:pt x="591099" y="368856"/>
                  </a:cubicBezTo>
                  <a:cubicBezTo>
                    <a:pt x="587387" y="364320"/>
                    <a:pt x="584942" y="359548"/>
                    <a:pt x="583764" y="354541"/>
                  </a:cubicBezTo>
                  <a:cubicBezTo>
                    <a:pt x="582056" y="347177"/>
                    <a:pt x="581201" y="336219"/>
                    <a:pt x="581201" y="321668"/>
                  </a:cubicBezTo>
                  <a:close/>
                  <a:moveTo>
                    <a:pt x="457641" y="252566"/>
                  </a:moveTo>
                  <a:lnTo>
                    <a:pt x="483798" y="252566"/>
                  </a:lnTo>
                  <a:lnTo>
                    <a:pt x="483798" y="303553"/>
                  </a:lnTo>
                  <a:lnTo>
                    <a:pt x="535051" y="303553"/>
                  </a:lnTo>
                  <a:lnTo>
                    <a:pt x="535051" y="252566"/>
                  </a:lnTo>
                  <a:lnTo>
                    <a:pt x="561207" y="252566"/>
                  </a:lnTo>
                  <a:lnTo>
                    <a:pt x="561207" y="382111"/>
                  </a:lnTo>
                  <a:lnTo>
                    <a:pt x="535051" y="382111"/>
                  </a:lnTo>
                  <a:lnTo>
                    <a:pt x="535051" y="325468"/>
                  </a:lnTo>
                  <a:lnTo>
                    <a:pt x="483798" y="325468"/>
                  </a:lnTo>
                  <a:lnTo>
                    <a:pt x="483798" y="382111"/>
                  </a:lnTo>
                  <a:lnTo>
                    <a:pt x="457641" y="382111"/>
                  </a:lnTo>
                  <a:close/>
                  <a:moveTo>
                    <a:pt x="324450" y="252566"/>
                  </a:moveTo>
                  <a:lnTo>
                    <a:pt x="427397" y="252566"/>
                  </a:lnTo>
                  <a:lnTo>
                    <a:pt x="427397" y="274481"/>
                  </a:lnTo>
                  <a:lnTo>
                    <a:pt x="389046" y="274481"/>
                  </a:lnTo>
                  <a:lnTo>
                    <a:pt x="389046" y="382111"/>
                  </a:lnTo>
                  <a:lnTo>
                    <a:pt x="362889" y="382111"/>
                  </a:lnTo>
                  <a:lnTo>
                    <a:pt x="362889" y="274481"/>
                  </a:lnTo>
                  <a:lnTo>
                    <a:pt x="324450" y="274481"/>
                  </a:lnTo>
                  <a:close/>
                  <a:moveTo>
                    <a:pt x="0" y="252566"/>
                  </a:moveTo>
                  <a:lnTo>
                    <a:pt x="39146" y="252566"/>
                  </a:lnTo>
                  <a:lnTo>
                    <a:pt x="62652" y="340932"/>
                  </a:lnTo>
                  <a:lnTo>
                    <a:pt x="85892" y="252566"/>
                  </a:lnTo>
                  <a:lnTo>
                    <a:pt x="125127" y="252566"/>
                  </a:lnTo>
                  <a:lnTo>
                    <a:pt x="125127" y="382111"/>
                  </a:lnTo>
                  <a:lnTo>
                    <a:pt x="100826" y="382111"/>
                  </a:lnTo>
                  <a:lnTo>
                    <a:pt x="100826" y="280136"/>
                  </a:lnTo>
                  <a:lnTo>
                    <a:pt x="75111" y="382111"/>
                  </a:lnTo>
                  <a:lnTo>
                    <a:pt x="49927" y="382111"/>
                  </a:lnTo>
                  <a:lnTo>
                    <a:pt x="24301" y="280136"/>
                  </a:lnTo>
                  <a:lnTo>
                    <a:pt x="24301" y="382111"/>
                  </a:lnTo>
                  <a:lnTo>
                    <a:pt x="0" y="382111"/>
                  </a:lnTo>
                  <a:close/>
                  <a:moveTo>
                    <a:pt x="789803" y="250356"/>
                  </a:moveTo>
                  <a:cubicBezTo>
                    <a:pt x="805650" y="250356"/>
                    <a:pt x="818522" y="255040"/>
                    <a:pt x="828419" y="264407"/>
                  </a:cubicBezTo>
                  <a:cubicBezTo>
                    <a:pt x="834310" y="269944"/>
                    <a:pt x="838728" y="277897"/>
                    <a:pt x="841674" y="288266"/>
                  </a:cubicBezTo>
                  <a:lnTo>
                    <a:pt x="815782" y="294451"/>
                  </a:lnTo>
                  <a:cubicBezTo>
                    <a:pt x="814251" y="287736"/>
                    <a:pt x="811055" y="282434"/>
                    <a:pt x="806195" y="278545"/>
                  </a:cubicBezTo>
                  <a:cubicBezTo>
                    <a:pt x="801335" y="274657"/>
                    <a:pt x="795429" y="272713"/>
                    <a:pt x="788477" y="272713"/>
                  </a:cubicBezTo>
                  <a:cubicBezTo>
                    <a:pt x="778875" y="272713"/>
                    <a:pt x="771084" y="276159"/>
                    <a:pt x="765104" y="283052"/>
                  </a:cubicBezTo>
                  <a:cubicBezTo>
                    <a:pt x="759125" y="289945"/>
                    <a:pt x="756135" y="301108"/>
                    <a:pt x="756135" y="316543"/>
                  </a:cubicBezTo>
                  <a:cubicBezTo>
                    <a:pt x="756135" y="332920"/>
                    <a:pt x="759081" y="344585"/>
                    <a:pt x="764972" y="351536"/>
                  </a:cubicBezTo>
                  <a:cubicBezTo>
                    <a:pt x="770863" y="358488"/>
                    <a:pt x="778521" y="361964"/>
                    <a:pt x="787947" y="361964"/>
                  </a:cubicBezTo>
                  <a:cubicBezTo>
                    <a:pt x="794899" y="361964"/>
                    <a:pt x="800878" y="359754"/>
                    <a:pt x="805885" y="355336"/>
                  </a:cubicBezTo>
                  <a:cubicBezTo>
                    <a:pt x="810893" y="350918"/>
                    <a:pt x="814487" y="343966"/>
                    <a:pt x="816666" y="334481"/>
                  </a:cubicBezTo>
                  <a:lnTo>
                    <a:pt x="842027" y="342523"/>
                  </a:lnTo>
                  <a:cubicBezTo>
                    <a:pt x="838139" y="356662"/>
                    <a:pt x="831674" y="367162"/>
                    <a:pt x="822631" y="374026"/>
                  </a:cubicBezTo>
                  <a:cubicBezTo>
                    <a:pt x="813588" y="380889"/>
                    <a:pt x="802115" y="384320"/>
                    <a:pt x="788212" y="384320"/>
                  </a:cubicBezTo>
                  <a:cubicBezTo>
                    <a:pt x="771010" y="384320"/>
                    <a:pt x="756871" y="378444"/>
                    <a:pt x="745796" y="366691"/>
                  </a:cubicBezTo>
                  <a:cubicBezTo>
                    <a:pt x="734721" y="354938"/>
                    <a:pt x="729183" y="338870"/>
                    <a:pt x="729183" y="318487"/>
                  </a:cubicBezTo>
                  <a:cubicBezTo>
                    <a:pt x="729183" y="296926"/>
                    <a:pt x="734750" y="280180"/>
                    <a:pt x="745884" y="268251"/>
                  </a:cubicBezTo>
                  <a:cubicBezTo>
                    <a:pt x="757019" y="256321"/>
                    <a:pt x="771658" y="250356"/>
                    <a:pt x="789803" y="250356"/>
                  </a:cubicBezTo>
                  <a:close/>
                  <a:moveTo>
                    <a:pt x="219628" y="250356"/>
                  </a:moveTo>
                  <a:cubicBezTo>
                    <a:pt x="238715" y="250356"/>
                    <a:pt x="253988" y="256277"/>
                    <a:pt x="265446" y="268118"/>
                  </a:cubicBezTo>
                  <a:cubicBezTo>
                    <a:pt x="276904" y="279959"/>
                    <a:pt x="282634" y="296425"/>
                    <a:pt x="282634" y="317515"/>
                  </a:cubicBezTo>
                  <a:cubicBezTo>
                    <a:pt x="282634" y="338429"/>
                    <a:pt x="276949" y="354791"/>
                    <a:pt x="265579" y="366603"/>
                  </a:cubicBezTo>
                  <a:cubicBezTo>
                    <a:pt x="254209" y="378414"/>
                    <a:pt x="239010" y="384320"/>
                    <a:pt x="219982" y="384320"/>
                  </a:cubicBezTo>
                  <a:cubicBezTo>
                    <a:pt x="200718" y="384320"/>
                    <a:pt x="185401" y="378444"/>
                    <a:pt x="174031" y="366691"/>
                  </a:cubicBezTo>
                  <a:cubicBezTo>
                    <a:pt x="162661" y="354938"/>
                    <a:pt x="156976" y="338753"/>
                    <a:pt x="156976" y="318134"/>
                  </a:cubicBezTo>
                  <a:cubicBezTo>
                    <a:pt x="156976" y="304938"/>
                    <a:pt x="158950" y="293862"/>
                    <a:pt x="162897" y="284908"/>
                  </a:cubicBezTo>
                  <a:cubicBezTo>
                    <a:pt x="165842" y="278310"/>
                    <a:pt x="169863" y="272389"/>
                    <a:pt x="174959" y="267146"/>
                  </a:cubicBezTo>
                  <a:cubicBezTo>
                    <a:pt x="180055" y="261903"/>
                    <a:pt x="185636" y="258015"/>
                    <a:pt x="191704" y="255482"/>
                  </a:cubicBezTo>
                  <a:cubicBezTo>
                    <a:pt x="199775" y="252065"/>
                    <a:pt x="209083" y="250356"/>
                    <a:pt x="219628" y="250356"/>
                  </a:cubicBezTo>
                  <a:close/>
                  <a:moveTo>
                    <a:pt x="1062386" y="236660"/>
                  </a:moveTo>
                  <a:lnTo>
                    <a:pt x="1078115" y="236660"/>
                  </a:lnTo>
                  <a:lnTo>
                    <a:pt x="1097379" y="248147"/>
                  </a:lnTo>
                  <a:lnTo>
                    <a:pt x="1079971" y="248147"/>
                  </a:lnTo>
                  <a:lnTo>
                    <a:pt x="1070251" y="241608"/>
                  </a:lnTo>
                  <a:lnTo>
                    <a:pt x="1060530" y="248147"/>
                  </a:lnTo>
                  <a:lnTo>
                    <a:pt x="1043122" y="248147"/>
                  </a:lnTo>
                  <a:close/>
                  <a:moveTo>
                    <a:pt x="207434" y="219075"/>
                  </a:moveTo>
                  <a:lnTo>
                    <a:pt x="230409" y="219075"/>
                  </a:lnTo>
                  <a:lnTo>
                    <a:pt x="248701" y="245143"/>
                  </a:lnTo>
                  <a:lnTo>
                    <a:pt x="228730" y="245143"/>
                  </a:lnTo>
                  <a:lnTo>
                    <a:pt x="218479" y="231976"/>
                  </a:lnTo>
                  <a:lnTo>
                    <a:pt x="208936" y="245143"/>
                  </a:lnTo>
                  <a:lnTo>
                    <a:pt x="188877" y="245143"/>
                  </a:lnTo>
                  <a:close/>
                  <a:moveTo>
                    <a:pt x="870314" y="63712"/>
                  </a:moveTo>
                  <a:lnTo>
                    <a:pt x="852817" y="111783"/>
                  </a:lnTo>
                  <a:lnTo>
                    <a:pt x="888164" y="111783"/>
                  </a:lnTo>
                  <a:close/>
                  <a:moveTo>
                    <a:pt x="496118" y="53638"/>
                  </a:moveTo>
                  <a:cubicBezTo>
                    <a:pt x="485338" y="53638"/>
                    <a:pt x="476648" y="57335"/>
                    <a:pt x="470050" y="64728"/>
                  </a:cubicBezTo>
                  <a:cubicBezTo>
                    <a:pt x="463452" y="72122"/>
                    <a:pt x="460153" y="83270"/>
                    <a:pt x="460153" y="98175"/>
                  </a:cubicBezTo>
                  <a:cubicBezTo>
                    <a:pt x="460153" y="112844"/>
                    <a:pt x="463540" y="123963"/>
                    <a:pt x="470315" y="131533"/>
                  </a:cubicBezTo>
                  <a:cubicBezTo>
                    <a:pt x="477090" y="139103"/>
                    <a:pt x="485691" y="142889"/>
                    <a:pt x="496118" y="142889"/>
                  </a:cubicBezTo>
                  <a:cubicBezTo>
                    <a:pt x="506545" y="142889"/>
                    <a:pt x="515102" y="139133"/>
                    <a:pt x="521789" y="131622"/>
                  </a:cubicBezTo>
                  <a:cubicBezTo>
                    <a:pt x="528475" y="124111"/>
                    <a:pt x="531818" y="112844"/>
                    <a:pt x="531818" y="97822"/>
                  </a:cubicBezTo>
                  <a:cubicBezTo>
                    <a:pt x="531818" y="82976"/>
                    <a:pt x="528563" y="71901"/>
                    <a:pt x="522054" y="64596"/>
                  </a:cubicBezTo>
                  <a:cubicBezTo>
                    <a:pt x="515544" y="57291"/>
                    <a:pt x="506899" y="53638"/>
                    <a:pt x="496118" y="53638"/>
                  </a:cubicBezTo>
                  <a:close/>
                  <a:moveTo>
                    <a:pt x="929896" y="33491"/>
                  </a:moveTo>
                  <a:lnTo>
                    <a:pt x="960560" y="33491"/>
                  </a:lnTo>
                  <a:lnTo>
                    <a:pt x="991046" y="84743"/>
                  </a:lnTo>
                  <a:lnTo>
                    <a:pt x="1020914" y="33491"/>
                  </a:lnTo>
                  <a:lnTo>
                    <a:pt x="1051047" y="33491"/>
                  </a:lnTo>
                  <a:lnTo>
                    <a:pt x="1003417" y="108691"/>
                  </a:lnTo>
                  <a:lnTo>
                    <a:pt x="1003417" y="163036"/>
                  </a:lnTo>
                  <a:lnTo>
                    <a:pt x="977349" y="163036"/>
                  </a:lnTo>
                  <a:lnTo>
                    <a:pt x="977349" y="108514"/>
                  </a:lnTo>
                  <a:close/>
                  <a:moveTo>
                    <a:pt x="856794" y="33491"/>
                  </a:moveTo>
                  <a:lnTo>
                    <a:pt x="884453" y="33491"/>
                  </a:lnTo>
                  <a:lnTo>
                    <a:pt x="936324" y="163036"/>
                  </a:lnTo>
                  <a:lnTo>
                    <a:pt x="907870" y="163036"/>
                  </a:lnTo>
                  <a:lnTo>
                    <a:pt x="896559" y="133610"/>
                  </a:lnTo>
                  <a:lnTo>
                    <a:pt x="844776" y="133610"/>
                  </a:lnTo>
                  <a:lnTo>
                    <a:pt x="834084" y="163036"/>
                  </a:lnTo>
                  <a:lnTo>
                    <a:pt x="806337" y="163036"/>
                  </a:lnTo>
                  <a:close/>
                  <a:moveTo>
                    <a:pt x="580583" y="33491"/>
                  </a:moveTo>
                  <a:lnTo>
                    <a:pt x="606739" y="33491"/>
                  </a:lnTo>
                  <a:lnTo>
                    <a:pt x="606739" y="163036"/>
                  </a:lnTo>
                  <a:lnTo>
                    <a:pt x="580583" y="163036"/>
                  </a:lnTo>
                  <a:close/>
                  <a:moveTo>
                    <a:pt x="314501" y="33491"/>
                  </a:moveTo>
                  <a:lnTo>
                    <a:pt x="340658" y="33491"/>
                  </a:lnTo>
                  <a:lnTo>
                    <a:pt x="340658" y="103654"/>
                  </a:lnTo>
                  <a:cubicBezTo>
                    <a:pt x="340658" y="114788"/>
                    <a:pt x="340982" y="122005"/>
                    <a:pt x="341630" y="125304"/>
                  </a:cubicBezTo>
                  <a:cubicBezTo>
                    <a:pt x="342749" y="130606"/>
                    <a:pt x="345415" y="134862"/>
                    <a:pt x="349627" y="138073"/>
                  </a:cubicBezTo>
                  <a:cubicBezTo>
                    <a:pt x="353839" y="141283"/>
                    <a:pt x="359598" y="142889"/>
                    <a:pt x="366903" y="142889"/>
                  </a:cubicBezTo>
                  <a:cubicBezTo>
                    <a:pt x="374326" y="142889"/>
                    <a:pt x="379922" y="141372"/>
                    <a:pt x="383693" y="138338"/>
                  </a:cubicBezTo>
                  <a:cubicBezTo>
                    <a:pt x="387463" y="135304"/>
                    <a:pt x="389731" y="131578"/>
                    <a:pt x="390497" y="127159"/>
                  </a:cubicBezTo>
                  <a:cubicBezTo>
                    <a:pt x="391263" y="122741"/>
                    <a:pt x="391646" y="115406"/>
                    <a:pt x="391646" y="105156"/>
                  </a:cubicBezTo>
                  <a:lnTo>
                    <a:pt x="391646" y="33491"/>
                  </a:lnTo>
                  <a:lnTo>
                    <a:pt x="417802" y="33491"/>
                  </a:lnTo>
                  <a:lnTo>
                    <a:pt x="417802" y="101533"/>
                  </a:lnTo>
                  <a:cubicBezTo>
                    <a:pt x="417802" y="117085"/>
                    <a:pt x="417095" y="128072"/>
                    <a:pt x="415681" y="134494"/>
                  </a:cubicBezTo>
                  <a:cubicBezTo>
                    <a:pt x="414267" y="140915"/>
                    <a:pt x="411661" y="146335"/>
                    <a:pt x="407861" y="150753"/>
                  </a:cubicBezTo>
                  <a:cubicBezTo>
                    <a:pt x="404061" y="155171"/>
                    <a:pt x="398980" y="158691"/>
                    <a:pt x="392618" y="161313"/>
                  </a:cubicBezTo>
                  <a:cubicBezTo>
                    <a:pt x="386255" y="163935"/>
                    <a:pt x="377949" y="165245"/>
                    <a:pt x="367698" y="165245"/>
                  </a:cubicBezTo>
                  <a:cubicBezTo>
                    <a:pt x="355327" y="165245"/>
                    <a:pt x="345945" y="163817"/>
                    <a:pt x="339553" y="160960"/>
                  </a:cubicBezTo>
                  <a:cubicBezTo>
                    <a:pt x="333162" y="158102"/>
                    <a:pt x="328110" y="154391"/>
                    <a:pt x="324399" y="149825"/>
                  </a:cubicBezTo>
                  <a:cubicBezTo>
                    <a:pt x="320687" y="145260"/>
                    <a:pt x="318242" y="140473"/>
                    <a:pt x="317064" y="135466"/>
                  </a:cubicBezTo>
                  <a:cubicBezTo>
                    <a:pt x="315356" y="128043"/>
                    <a:pt x="314501" y="117085"/>
                    <a:pt x="314501" y="102593"/>
                  </a:cubicBezTo>
                  <a:close/>
                  <a:moveTo>
                    <a:pt x="191118" y="33491"/>
                  </a:moveTo>
                  <a:lnTo>
                    <a:pt x="216568" y="33491"/>
                  </a:lnTo>
                  <a:lnTo>
                    <a:pt x="269588" y="120002"/>
                  </a:lnTo>
                  <a:lnTo>
                    <a:pt x="269588" y="33491"/>
                  </a:lnTo>
                  <a:lnTo>
                    <a:pt x="293889" y="33491"/>
                  </a:lnTo>
                  <a:lnTo>
                    <a:pt x="293889" y="163036"/>
                  </a:lnTo>
                  <a:lnTo>
                    <a:pt x="267644" y="163036"/>
                  </a:lnTo>
                  <a:lnTo>
                    <a:pt x="215419" y="78558"/>
                  </a:lnTo>
                  <a:lnTo>
                    <a:pt x="215419" y="163036"/>
                  </a:lnTo>
                  <a:lnTo>
                    <a:pt x="191118" y="163036"/>
                  </a:lnTo>
                  <a:close/>
                  <a:moveTo>
                    <a:pt x="742178" y="31281"/>
                  </a:moveTo>
                  <a:cubicBezTo>
                    <a:pt x="758025" y="31281"/>
                    <a:pt x="770897" y="35965"/>
                    <a:pt x="780794" y="45332"/>
                  </a:cubicBezTo>
                  <a:cubicBezTo>
                    <a:pt x="786685" y="50869"/>
                    <a:pt x="791103" y="58822"/>
                    <a:pt x="794049" y="69191"/>
                  </a:cubicBezTo>
                  <a:lnTo>
                    <a:pt x="768157" y="75376"/>
                  </a:lnTo>
                  <a:cubicBezTo>
                    <a:pt x="766626" y="68660"/>
                    <a:pt x="763430" y="63358"/>
                    <a:pt x="758570" y="59470"/>
                  </a:cubicBezTo>
                  <a:cubicBezTo>
                    <a:pt x="753709" y="55582"/>
                    <a:pt x="747804" y="53638"/>
                    <a:pt x="740852" y="53638"/>
                  </a:cubicBezTo>
                  <a:cubicBezTo>
                    <a:pt x="731250" y="53638"/>
                    <a:pt x="723459" y="57084"/>
                    <a:pt x="717479" y="63977"/>
                  </a:cubicBezTo>
                  <a:cubicBezTo>
                    <a:pt x="711500" y="70870"/>
                    <a:pt x="708510" y="82033"/>
                    <a:pt x="708510" y="97468"/>
                  </a:cubicBezTo>
                  <a:cubicBezTo>
                    <a:pt x="708510" y="113845"/>
                    <a:pt x="711455" y="125510"/>
                    <a:pt x="717347" y="132461"/>
                  </a:cubicBezTo>
                  <a:cubicBezTo>
                    <a:pt x="723238" y="139413"/>
                    <a:pt x="730896" y="142889"/>
                    <a:pt x="740322" y="142889"/>
                  </a:cubicBezTo>
                  <a:cubicBezTo>
                    <a:pt x="747273" y="142889"/>
                    <a:pt x="753253" y="140679"/>
                    <a:pt x="758260" y="136261"/>
                  </a:cubicBezTo>
                  <a:cubicBezTo>
                    <a:pt x="763268" y="131843"/>
                    <a:pt x="766861" y="124891"/>
                    <a:pt x="769041" y="115406"/>
                  </a:cubicBezTo>
                  <a:lnTo>
                    <a:pt x="794402" y="123448"/>
                  </a:lnTo>
                  <a:cubicBezTo>
                    <a:pt x="790514" y="137587"/>
                    <a:pt x="784049" y="148087"/>
                    <a:pt x="775006" y="154951"/>
                  </a:cubicBezTo>
                  <a:cubicBezTo>
                    <a:pt x="765963" y="161814"/>
                    <a:pt x="754490" y="165245"/>
                    <a:pt x="740587" y="165245"/>
                  </a:cubicBezTo>
                  <a:cubicBezTo>
                    <a:pt x="723385" y="165245"/>
                    <a:pt x="709246" y="159369"/>
                    <a:pt x="698171" y="147616"/>
                  </a:cubicBezTo>
                  <a:cubicBezTo>
                    <a:pt x="687096" y="135863"/>
                    <a:pt x="681558" y="119795"/>
                    <a:pt x="681558" y="99412"/>
                  </a:cubicBezTo>
                  <a:cubicBezTo>
                    <a:pt x="681558" y="77851"/>
                    <a:pt x="687125" y="61105"/>
                    <a:pt x="698259" y="49176"/>
                  </a:cubicBezTo>
                  <a:cubicBezTo>
                    <a:pt x="709394" y="37246"/>
                    <a:pt x="724033" y="31281"/>
                    <a:pt x="742178" y="31281"/>
                  </a:cubicBezTo>
                  <a:close/>
                  <a:moveTo>
                    <a:pt x="495853" y="31281"/>
                  </a:moveTo>
                  <a:cubicBezTo>
                    <a:pt x="514940" y="31281"/>
                    <a:pt x="530213" y="37202"/>
                    <a:pt x="541671" y="49043"/>
                  </a:cubicBezTo>
                  <a:cubicBezTo>
                    <a:pt x="553129" y="60884"/>
                    <a:pt x="558859" y="77350"/>
                    <a:pt x="558859" y="98440"/>
                  </a:cubicBezTo>
                  <a:cubicBezTo>
                    <a:pt x="558859" y="119354"/>
                    <a:pt x="553174" y="135716"/>
                    <a:pt x="541804" y="147528"/>
                  </a:cubicBezTo>
                  <a:cubicBezTo>
                    <a:pt x="530434" y="159339"/>
                    <a:pt x="515235" y="165245"/>
                    <a:pt x="496207" y="165245"/>
                  </a:cubicBezTo>
                  <a:cubicBezTo>
                    <a:pt x="476943" y="165245"/>
                    <a:pt x="461626" y="159369"/>
                    <a:pt x="450256" y="147616"/>
                  </a:cubicBezTo>
                  <a:cubicBezTo>
                    <a:pt x="438886" y="135863"/>
                    <a:pt x="433201" y="119678"/>
                    <a:pt x="433201" y="99059"/>
                  </a:cubicBezTo>
                  <a:cubicBezTo>
                    <a:pt x="433201" y="85863"/>
                    <a:pt x="435175" y="74787"/>
                    <a:pt x="439122" y="65833"/>
                  </a:cubicBezTo>
                  <a:cubicBezTo>
                    <a:pt x="442067" y="59235"/>
                    <a:pt x="446088" y="53314"/>
                    <a:pt x="451184" y="48071"/>
                  </a:cubicBezTo>
                  <a:cubicBezTo>
                    <a:pt x="456280" y="42828"/>
                    <a:pt x="461861" y="38940"/>
                    <a:pt x="467929" y="36407"/>
                  </a:cubicBezTo>
                  <a:cubicBezTo>
                    <a:pt x="476000" y="32990"/>
                    <a:pt x="485308" y="31281"/>
                    <a:pt x="495853" y="31281"/>
                  </a:cubicBezTo>
                  <a:close/>
                  <a:moveTo>
                    <a:pt x="862361" y="17585"/>
                  </a:moveTo>
                  <a:lnTo>
                    <a:pt x="878090" y="17585"/>
                  </a:lnTo>
                  <a:lnTo>
                    <a:pt x="897354" y="29072"/>
                  </a:lnTo>
                  <a:lnTo>
                    <a:pt x="879946" y="29072"/>
                  </a:lnTo>
                  <a:lnTo>
                    <a:pt x="870226" y="22533"/>
                  </a:lnTo>
                  <a:lnTo>
                    <a:pt x="860505" y="29072"/>
                  </a:lnTo>
                  <a:lnTo>
                    <a:pt x="843097" y="29072"/>
                  </a:lnTo>
                  <a:close/>
                  <a:moveTo>
                    <a:pt x="870226" y="176"/>
                  </a:moveTo>
                  <a:lnTo>
                    <a:pt x="898061" y="176"/>
                  </a:lnTo>
                  <a:lnTo>
                    <a:pt x="875263" y="14580"/>
                  </a:lnTo>
                  <a:lnTo>
                    <a:pt x="859533" y="14580"/>
                  </a:lnTo>
                  <a:close/>
                  <a:moveTo>
                    <a:pt x="483659" y="0"/>
                  </a:moveTo>
                  <a:lnTo>
                    <a:pt x="506634" y="0"/>
                  </a:lnTo>
                  <a:lnTo>
                    <a:pt x="524926" y="26068"/>
                  </a:lnTo>
                  <a:lnTo>
                    <a:pt x="504955" y="26068"/>
                  </a:lnTo>
                  <a:lnTo>
                    <a:pt x="494704" y="12901"/>
                  </a:lnTo>
                  <a:lnTo>
                    <a:pt x="485161" y="26068"/>
                  </a:lnTo>
                  <a:lnTo>
                    <a:pt x="465102" y="26068"/>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b="1" dirty="0"/>
            </a:p>
          </p:txBody>
        </p:sp>
      </p:grpSp>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4"/>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5"/>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6"/>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7"/>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8"/>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9"/>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20"/>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21"/>
          <a:stretch>
            <a:fillRect/>
          </a:stretch>
        </p:blipFill>
        <p:spPr>
          <a:xfrm rot="19449550">
            <a:off x="2745393" y="5795572"/>
            <a:ext cx="1596708" cy="2115173"/>
          </a:xfrm>
          <a:prstGeom prst="rect">
            <a:avLst/>
          </a:prstGeom>
        </p:spPr>
      </p:pic>
      <p:sp>
        <p:nvSpPr>
          <p:cNvPr id="17" name="TextBox 16">
            <a:extLst>
              <a:ext uri="{FF2B5EF4-FFF2-40B4-BE49-F238E27FC236}">
                <a16:creationId xmlns:a16="http://schemas.microsoft.com/office/drawing/2014/main" id="{CEAB4EE4-00DD-4100-8FBA-909F22B34C14}"/>
              </a:ext>
            </a:extLst>
          </p:cNvPr>
          <p:cNvSpPr txBox="1"/>
          <p:nvPr/>
        </p:nvSpPr>
        <p:spPr>
          <a:xfrm>
            <a:off x="535244" y="3298372"/>
            <a:ext cx="5482215" cy="1339597"/>
          </a:xfrm>
          <a:prstGeom prst="rect">
            <a:avLst/>
          </a:prstGeom>
          <a:noFill/>
        </p:spPr>
        <p:txBody>
          <a:bodyPr wrap="square" lIns="0" tIns="0" rIns="0" bIns="0" rtlCol="0">
            <a:spAutoFit/>
          </a:bodyPr>
          <a:lstStyle>
            <a:defPPr>
              <a:defRPr lang="en-US"/>
            </a:defPPr>
            <a:lvl1pPr>
              <a:lnSpc>
                <a:spcPct val="125000"/>
              </a:lnSpc>
              <a:defRPr sz="2200">
                <a:latin typeface="Arial" panose="020B0604020202020204" pitchFamily="34" charset="0"/>
                <a:cs typeface="Arial" panose="020B0604020202020204" pitchFamily="34" charset="0"/>
              </a:defRPr>
            </a:lvl1pPr>
          </a:lstStyle>
          <a:p>
            <a:pPr algn="just"/>
            <a:r>
              <a:rPr lang="vi-VN" sz="2400" b="1" dirty="0"/>
              <a:t>Sau đó, sử dụng các chất kích thích sinh trưởng làm cho các mô sẹo này phân hóa thành cây.</a:t>
            </a:r>
          </a:p>
        </p:txBody>
      </p:sp>
      <p:pic>
        <p:nvPicPr>
          <p:cNvPr id="18" name="Picture 2">
            <a:extLst>
              <a:ext uri="{FF2B5EF4-FFF2-40B4-BE49-F238E27FC236}">
                <a16:creationId xmlns:a16="http://schemas.microsoft.com/office/drawing/2014/main" id="{BA618076-10A3-482D-B3DB-18D46807324D}"/>
              </a:ext>
            </a:extLst>
          </p:cNvPr>
          <p:cNvPicPr>
            <a:picLocks noChangeAspect="1" noChangeArrowheads="1"/>
          </p:cNvPicPr>
          <p:nvPr/>
        </p:nvPicPr>
        <p:blipFill>
          <a:blip r:embed="rId22" cstate="hqprint">
            <a:extLst>
              <a:ext uri="{28A0092B-C50C-407E-A947-70E740481C1C}">
                <a14:useLocalDpi xmlns:a14="http://schemas.microsoft.com/office/drawing/2010/main" val="0"/>
              </a:ext>
            </a:extLst>
          </a:blip>
          <a:srcRect/>
          <a:stretch>
            <a:fillRect/>
          </a:stretch>
        </p:blipFill>
        <p:spPr bwMode="auto">
          <a:xfrm>
            <a:off x="535245" y="1990395"/>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CB934735-1AA9-4DFE-B807-AE88E9DC5FA3}"/>
              </a:ext>
            </a:extLst>
          </p:cNvPr>
          <p:cNvPicPr>
            <a:picLocks noChangeAspect="1" noChangeArrowheads="1"/>
          </p:cNvPicPr>
          <p:nvPr/>
        </p:nvPicPr>
        <p:blipFill>
          <a:blip r:embed="rId22" cstate="hqprint">
            <a:extLst>
              <a:ext uri="{28A0092B-C50C-407E-A947-70E740481C1C}">
                <a14:useLocalDpi xmlns:a14="http://schemas.microsoft.com/office/drawing/2010/main" val="0"/>
              </a:ext>
            </a:extLst>
          </a:blip>
          <a:srcRect/>
          <a:stretch>
            <a:fillRect/>
          </a:stretch>
        </p:blipFill>
        <p:spPr bwMode="auto">
          <a:xfrm>
            <a:off x="2311960" y="1990395"/>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F520C93A-825E-459C-9C2C-6F1142C45C34}"/>
              </a:ext>
            </a:extLst>
          </p:cNvPr>
          <p:cNvPicPr>
            <a:picLocks noChangeAspect="1" noChangeArrowheads="1"/>
          </p:cNvPicPr>
          <p:nvPr/>
        </p:nvPicPr>
        <p:blipFill>
          <a:blip r:embed="rId22" cstate="hqprint">
            <a:extLst>
              <a:ext uri="{28A0092B-C50C-407E-A947-70E740481C1C}">
                <a14:useLocalDpi xmlns:a14="http://schemas.microsoft.com/office/drawing/2010/main" val="0"/>
              </a:ext>
            </a:extLst>
          </a:blip>
          <a:srcRect/>
          <a:stretch>
            <a:fillRect/>
          </a:stretch>
        </p:blipFill>
        <p:spPr bwMode="auto">
          <a:xfrm>
            <a:off x="4088674" y="1990395"/>
            <a:ext cx="1005840" cy="100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55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849C4E9D-8C00-48A2-9788-7D1382D1DFEB}"/>
              </a:ext>
            </a:extLst>
          </p:cNvPr>
          <p:cNvSpPr txBox="1"/>
          <p:nvPr/>
        </p:nvSpPr>
        <p:spPr>
          <a:xfrm>
            <a:off x="1886497" y="1140096"/>
            <a:ext cx="9609892" cy="1339597"/>
          </a:xfrm>
          <a:prstGeom prst="rect">
            <a:avLst/>
          </a:prstGeom>
          <a:noFill/>
        </p:spPr>
        <p:txBody>
          <a:bodyPr wrap="square" lIns="0" tIns="0" rIns="0" bIns="0" rtlCol="0">
            <a:spAutoFit/>
          </a:bodyPr>
          <a:lstStyle>
            <a:defPPr>
              <a:defRPr lang="en-US"/>
            </a:defPPr>
            <a:lvl1pPr>
              <a:lnSpc>
                <a:spcPct val="125000"/>
              </a:lnSpc>
              <a:defRPr sz="2200">
                <a:latin typeface="Arial" panose="020B0604020202020204" pitchFamily="34" charset="0"/>
                <a:cs typeface="Arial" panose="020B0604020202020204" pitchFamily="34" charset="0"/>
              </a:defRPr>
            </a:lvl1pPr>
          </a:lstStyle>
          <a:p>
            <a:pPr algn="just"/>
            <a:r>
              <a:rPr lang="vi-VN" sz="2400" b="1" dirty="0"/>
              <a:t>Cây con được tạo thành từ phương pháp này có đặc điểm sạch bệnh, mang các đặc tính của cây ban đầu, tạo ra số lượng cây con lớn, đáp ứng nhu cầu của con người.</a:t>
            </a:r>
          </a:p>
        </p:txBody>
      </p:sp>
      <p:pic>
        <p:nvPicPr>
          <p:cNvPr id="14" name="Picture 2">
            <a:extLst>
              <a:ext uri="{FF2B5EF4-FFF2-40B4-BE49-F238E27FC236}">
                <a16:creationId xmlns:a16="http://schemas.microsoft.com/office/drawing/2014/main" id="{BD532EC6-5D89-41E7-863C-D7CD702EC450}"/>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95612" y="1306974"/>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Clones of Trees Will Help Restore Forests: Russian Scientists Increase the  Survival Rate of Seedlings for After-Fire Reforestation | Science MISIS">
            <a:extLst>
              <a:ext uri="{FF2B5EF4-FFF2-40B4-BE49-F238E27FC236}">
                <a16:creationId xmlns:a16="http://schemas.microsoft.com/office/drawing/2014/main" id="{F157A8C3-1F86-44E9-9095-F4B25A8F4D4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2651" b="1456"/>
          <a:stretch/>
        </p:blipFill>
        <p:spPr bwMode="auto">
          <a:xfrm>
            <a:off x="0" y="2849244"/>
            <a:ext cx="12192000" cy="400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40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36805F2-0740-48C4-85EF-466CD6330F77}"/>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A1636784-096E-4252-9688-C877E5360C7F}"/>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180E0A0A-1365-4B2B-876C-30D85F65F952}"/>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D9B1B0C2-F079-4606-A1D1-AAED099EC4FA}"/>
                </a:ext>
              </a:extLst>
            </p:cNvPr>
            <p:cNvSpPr/>
            <p:nvPr/>
          </p:nvSpPr>
          <p:spPr>
            <a:xfrm rot="352702">
              <a:off x="939885" y="-535614"/>
              <a:ext cx="10287552" cy="8341013"/>
            </a:xfrm>
            <a:prstGeom prst="cloud">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Freeform: Shape 7">
            <a:extLst>
              <a:ext uri="{FF2B5EF4-FFF2-40B4-BE49-F238E27FC236}">
                <a16:creationId xmlns:a16="http://schemas.microsoft.com/office/drawing/2014/main" id="{7EF69DB1-F99E-452A-8A7E-1FBE8546E51F}"/>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ED0FA935-1BD2-4D74-8789-4C4BCBA39841}"/>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2DB736A5-CED7-47D1-8B5E-424DC0CEDCBA}"/>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id="{EB4CDC37-E72E-44C3-B549-5FEFB9596D0E}"/>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id="{27C74FC0-F982-4198-B895-D722683F8F3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id="{CC5B4822-5484-405D-A0A5-F40252F0AC46}"/>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id="{6D3F7278-E102-437E-AA1D-8F6ABFAD4187}"/>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id="{1F103B5D-3115-4174-8566-84FF505A8249}"/>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id="{04DE5197-FE25-452C-A684-48EC3AA0AAA3}"/>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id="{A8BF93E0-FB92-4101-ADDD-547C732AA4A1}"/>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4" name="TextBox 3">
            <a:extLst>
              <a:ext uri="{FF2B5EF4-FFF2-40B4-BE49-F238E27FC236}">
                <a16:creationId xmlns:a16="http://schemas.microsoft.com/office/drawing/2014/main" id="{4BFD46FE-6498-42C9-8D26-E2EB59CD4C65}"/>
              </a:ext>
            </a:extLst>
          </p:cNvPr>
          <p:cNvSpPr txBox="1"/>
          <p:nvPr/>
        </p:nvSpPr>
        <p:spPr>
          <a:xfrm>
            <a:off x="3378247" y="1721123"/>
            <a:ext cx="5435507" cy="1207382"/>
          </a:xfrm>
          <a:prstGeom prst="rect">
            <a:avLst/>
          </a:prstGeom>
          <a:noFill/>
        </p:spPr>
        <p:txBody>
          <a:bodyPr wrap="square" lIns="0" tIns="0" rIns="0" bIns="0" rtlCol="0">
            <a:spAutoFit/>
          </a:bodyPr>
          <a:lstStyle/>
          <a:p>
            <a:pPr algn="ctr">
              <a:lnSpc>
                <a:spcPct val="120000"/>
              </a:lnSpc>
            </a:pPr>
            <a:r>
              <a:rPr lang="en-US" sz="7200" b="1" dirty="0"/>
              <a:t>EM ĐÃ HỌC</a:t>
            </a:r>
          </a:p>
        </p:txBody>
      </p:sp>
      <p:pic>
        <p:nvPicPr>
          <p:cNvPr id="4098" name="Picture 2">
            <a:extLst>
              <a:ext uri="{FF2B5EF4-FFF2-40B4-BE49-F238E27FC236}">
                <a16:creationId xmlns:a16="http://schemas.microsoft.com/office/drawing/2014/main" id="{06F48662-AFF0-4C85-8F1E-0AD0C1557F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66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9FE31958-48CF-4494-BC07-30F807C12C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88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C7B1EC1D-8A0D-488E-88E3-5D04DE38B6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510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19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4" name="Picture 2">
            <a:extLst>
              <a:ext uri="{FF2B5EF4-FFF2-40B4-BE49-F238E27FC236}">
                <a16:creationId xmlns:a16="http://schemas.microsoft.com/office/drawing/2014/main" id="{3F25BDE3-98BF-4A23-BDEF-C0DBEA517FA4}"/>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102402" y="1005063"/>
            <a:ext cx="938526" cy="100584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3417F8C-36A4-4F21-A94B-A89DED000F31}"/>
              </a:ext>
            </a:extLst>
          </p:cNvPr>
          <p:cNvSpPr txBox="1"/>
          <p:nvPr/>
        </p:nvSpPr>
        <p:spPr>
          <a:xfrm>
            <a:off x="2321602" y="1049074"/>
            <a:ext cx="8767997" cy="951158"/>
          </a:xfrm>
          <a:prstGeom prst="rect">
            <a:avLst/>
          </a:prstGeom>
          <a:noFill/>
        </p:spPr>
        <p:txBody>
          <a:bodyPr wrap="square" lIns="0" tIns="0" rIns="0" bIns="0" rtlCol="0">
            <a:spAutoFit/>
          </a:bodyPr>
          <a:lstStyle/>
          <a:p>
            <a:pPr>
              <a:lnSpc>
                <a:spcPct val="125000"/>
              </a:lnSpc>
            </a:pPr>
            <a:r>
              <a:rPr lang="vi-VN" sz="2600" dirty="0">
                <a:latin typeface="Arial" panose="020B0604020202020204" pitchFamily="34" charset="0"/>
                <a:cs typeface="Arial" panose="020B0604020202020204" pitchFamily="34" charset="0"/>
              </a:rPr>
              <a:t>Có hai hình thức sinh sản ở sinh vật là </a:t>
            </a:r>
            <a:r>
              <a:rPr lang="vi-VN" sz="2600" b="1" dirty="0">
                <a:solidFill>
                  <a:srgbClr val="FF0000"/>
                </a:solidFill>
                <a:latin typeface="Arial" panose="020B0604020202020204" pitchFamily="34" charset="0"/>
                <a:cs typeface="Arial" panose="020B0604020202020204" pitchFamily="34" charset="0"/>
              </a:rPr>
              <a:t>sinh sản vô tính</a:t>
            </a:r>
            <a:r>
              <a:rPr lang="vi-VN" sz="2600" dirty="0">
                <a:solidFill>
                  <a:srgbClr val="FF0000"/>
                </a:solidFill>
                <a:latin typeface="Arial" panose="020B0604020202020204" pitchFamily="34" charset="0"/>
                <a:cs typeface="Arial" panose="020B0604020202020204" pitchFamily="34" charset="0"/>
              </a:rPr>
              <a:t> </a:t>
            </a:r>
            <a:r>
              <a:rPr lang="vi-VN" sz="2600" dirty="0">
                <a:latin typeface="Arial" panose="020B0604020202020204" pitchFamily="34" charset="0"/>
                <a:cs typeface="Arial" panose="020B0604020202020204" pitchFamily="34" charset="0"/>
              </a:rPr>
              <a:t>và </a:t>
            </a:r>
            <a:r>
              <a:rPr lang="vi-VN" sz="2600" b="1" dirty="0">
                <a:solidFill>
                  <a:srgbClr val="0070C0"/>
                </a:solidFill>
                <a:latin typeface="Arial" panose="020B0604020202020204" pitchFamily="34" charset="0"/>
                <a:cs typeface="Arial" panose="020B0604020202020204" pitchFamily="34" charset="0"/>
              </a:rPr>
              <a:t>sinh sản hữu tính</a:t>
            </a:r>
            <a:r>
              <a:rPr lang="vi-VN" sz="2600" dirty="0">
                <a:solidFill>
                  <a:srgbClr val="0070C0"/>
                </a:solidFill>
                <a:latin typeface="Arial" panose="020B0604020202020204" pitchFamily="34" charset="0"/>
                <a:cs typeface="Arial" panose="020B0604020202020204" pitchFamily="34" charset="0"/>
              </a:rPr>
              <a:t>.</a:t>
            </a:r>
            <a:endParaRPr lang="vi-VN" sz="2600" dirty="0">
              <a:solidFill>
                <a:srgbClr val="0070C0"/>
              </a:solidFill>
            </a:endParaRPr>
          </a:p>
        </p:txBody>
      </p:sp>
      <p:pic>
        <p:nvPicPr>
          <p:cNvPr id="4098" name="Picture 2" descr="Asexual vs Sexual Reproduction- Definition, 16 Differences, Examples">
            <a:extLst>
              <a:ext uri="{FF2B5EF4-FFF2-40B4-BE49-F238E27FC236}">
                <a16:creationId xmlns:a16="http://schemas.microsoft.com/office/drawing/2014/main" id="{132ADFA5-6D6E-4993-8D50-84E47F4C0AE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408"/>
          <a:stretch/>
        </p:blipFill>
        <p:spPr bwMode="auto">
          <a:xfrm>
            <a:off x="1809750" y="2353455"/>
            <a:ext cx="8572500" cy="3713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57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610051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2" name="Group 1">
            <a:extLst>
              <a:ext uri="{FF2B5EF4-FFF2-40B4-BE49-F238E27FC236}">
                <a16:creationId xmlns:a16="http://schemas.microsoft.com/office/drawing/2014/main" id="{E07E0D07-2038-4674-ACDF-16906A708B06}"/>
              </a:ext>
            </a:extLst>
          </p:cNvPr>
          <p:cNvGrpSpPr/>
          <p:nvPr/>
        </p:nvGrpSpPr>
        <p:grpSpPr>
          <a:xfrm>
            <a:off x="695612" y="1118290"/>
            <a:ext cx="10800777" cy="1005840"/>
            <a:chOff x="695612" y="1045718"/>
            <a:chExt cx="10800777" cy="1005840"/>
          </a:xfrm>
        </p:grpSpPr>
        <p:sp>
          <p:nvSpPr>
            <p:cNvPr id="13" name="TextBox 12">
              <a:extLst>
                <a:ext uri="{FF2B5EF4-FFF2-40B4-BE49-F238E27FC236}">
                  <a16:creationId xmlns:a16="http://schemas.microsoft.com/office/drawing/2014/main" id="{15AFD352-00E2-4C1C-A035-65B616B379C1}"/>
                </a:ext>
              </a:extLst>
            </p:cNvPr>
            <p:cNvSpPr txBox="1"/>
            <p:nvPr/>
          </p:nvSpPr>
          <p:spPr>
            <a:xfrm>
              <a:off x="1886497" y="1161064"/>
              <a:ext cx="9609892"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là </a:t>
              </a:r>
              <a:r>
                <a:rPr lang="vi-VN" sz="2400" dirty="0"/>
                <a:t>quá trình tạo ra những cá thể mới, đảm bảo sự phát triển liên tục của loài.</a:t>
              </a:r>
            </a:p>
          </p:txBody>
        </p:sp>
        <p:pic>
          <p:nvPicPr>
            <p:cNvPr id="17" name="Picture 2">
              <a:extLst>
                <a:ext uri="{FF2B5EF4-FFF2-40B4-BE49-F238E27FC236}">
                  <a16:creationId xmlns:a16="http://schemas.microsoft.com/office/drawing/2014/main" id="{32057C53-7DD5-4739-BE57-229F94F23061}"/>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95612" y="1045718"/>
              <a:ext cx="1005840" cy="10058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EA69040B-5E1B-4F25-9A31-BBE9DCFA2CE4}"/>
              </a:ext>
            </a:extLst>
          </p:cNvPr>
          <p:cNvGrpSpPr/>
          <p:nvPr/>
        </p:nvGrpSpPr>
        <p:grpSpPr>
          <a:xfrm>
            <a:off x="694234" y="2290866"/>
            <a:ext cx="10800777" cy="1732013"/>
            <a:chOff x="695612" y="2484342"/>
            <a:chExt cx="10800777" cy="1732013"/>
          </a:xfrm>
        </p:grpSpPr>
        <p:sp>
          <p:nvSpPr>
            <p:cNvPr id="14" name="TextBox 13">
              <a:extLst>
                <a:ext uri="{FF2B5EF4-FFF2-40B4-BE49-F238E27FC236}">
                  <a16:creationId xmlns:a16="http://schemas.microsoft.com/office/drawing/2014/main" id="{FE2BCF60-D0B6-4267-AA41-C8654215CF23}"/>
                </a:ext>
              </a:extLst>
            </p:cNvPr>
            <p:cNvSpPr txBox="1"/>
            <p:nvPr/>
          </p:nvSpPr>
          <p:spPr>
            <a:xfrm>
              <a:off x="1886497" y="2484342"/>
              <a:ext cx="9609892" cy="173201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vô tính là hình thức sinh sản </a:t>
              </a:r>
              <a:r>
                <a:rPr lang="vi-VN" sz="2400" dirty="0"/>
                <a:t>không có sự kết hợp của giao tử đực và giao tử cái, cơ thể con sinh ra từ một phần của cơ thể mẹ. Sinh sản sinh dưỡng gồm các hình thức sinh sản bằng rễ, thân, lá. Sinh sản vô tính ở động vật gồm nảy chồi, phân mảnh và trinh sản.</a:t>
              </a:r>
            </a:p>
          </p:txBody>
        </p:sp>
        <p:pic>
          <p:nvPicPr>
            <p:cNvPr id="18" name="Picture 2">
              <a:extLst>
                <a:ext uri="{FF2B5EF4-FFF2-40B4-BE49-F238E27FC236}">
                  <a16:creationId xmlns:a16="http://schemas.microsoft.com/office/drawing/2014/main" id="{799213F2-4A0A-413A-BEDA-74B7C0850D73}"/>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95612" y="2775261"/>
              <a:ext cx="1005840" cy="10058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26BFC187-6427-4F48-8FDC-E3BF9BBA4F9A}"/>
              </a:ext>
            </a:extLst>
          </p:cNvPr>
          <p:cNvGrpSpPr/>
          <p:nvPr/>
        </p:nvGrpSpPr>
        <p:grpSpPr>
          <a:xfrm>
            <a:off x="694234" y="4283820"/>
            <a:ext cx="10800777" cy="1732013"/>
            <a:chOff x="695612" y="4457665"/>
            <a:chExt cx="10800777" cy="1732013"/>
          </a:xfrm>
        </p:grpSpPr>
        <p:sp>
          <p:nvSpPr>
            <p:cNvPr id="15" name="TextBox 14">
              <a:extLst>
                <a:ext uri="{FF2B5EF4-FFF2-40B4-BE49-F238E27FC236}">
                  <a16:creationId xmlns:a16="http://schemas.microsoft.com/office/drawing/2014/main" id="{4A0F3667-3444-4693-82AA-49BCC1FD0D06}"/>
                </a:ext>
              </a:extLst>
            </p:cNvPr>
            <p:cNvSpPr txBox="1"/>
            <p:nvPr/>
          </p:nvSpPr>
          <p:spPr>
            <a:xfrm>
              <a:off x="1886497" y="4457665"/>
              <a:ext cx="9609892" cy="173201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vô tính có vai trò </a:t>
              </a:r>
              <a:r>
                <a:rPr lang="vi-VN" sz="2400" dirty="0"/>
                <a:t>quan trọng trong sản xuất và đời sống. Ứng dụng sinh sản vô tính trong giâm cành, chiết cành, ghép cây, nuôi cấy tế bào và mô giúp nhân nhanh các giống cây trồng, đem lại hiệu quả kinh tế cao.</a:t>
              </a:r>
            </a:p>
          </p:txBody>
        </p:sp>
        <p:pic>
          <p:nvPicPr>
            <p:cNvPr id="19" name="Picture 2">
              <a:extLst>
                <a:ext uri="{FF2B5EF4-FFF2-40B4-BE49-F238E27FC236}">
                  <a16:creationId xmlns:a16="http://schemas.microsoft.com/office/drawing/2014/main" id="{A2C71A05-A9D9-4128-A53D-9428735196F8}"/>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95612" y="4545452"/>
              <a:ext cx="1005840" cy="10058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496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36805F2-0740-48C4-85EF-466CD6330F77}"/>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A1636784-096E-4252-9688-C877E5360C7F}"/>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180E0A0A-1365-4B2B-876C-30D85F65F952}"/>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D9B1B0C2-F079-4606-A1D1-AAED099EC4FA}"/>
                </a:ext>
              </a:extLst>
            </p:cNvPr>
            <p:cNvSpPr/>
            <p:nvPr/>
          </p:nvSpPr>
          <p:spPr>
            <a:xfrm rot="352702">
              <a:off x="939885" y="-535614"/>
              <a:ext cx="10287552" cy="834101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Shape 7">
            <a:extLst>
              <a:ext uri="{FF2B5EF4-FFF2-40B4-BE49-F238E27FC236}">
                <a16:creationId xmlns:a16="http://schemas.microsoft.com/office/drawing/2014/main" id="{7EF69DB1-F99E-452A-8A7E-1FBE8546E51F}"/>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ED0FA935-1BD2-4D74-8789-4C4BCBA39841}"/>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10" name="Picture 9">
            <a:extLst>
              <a:ext uri="{FF2B5EF4-FFF2-40B4-BE49-F238E27FC236}">
                <a16:creationId xmlns:a16="http://schemas.microsoft.com/office/drawing/2014/main" id="{2DB736A5-CED7-47D1-8B5E-424DC0CEDCBA}"/>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id="{EB4CDC37-E72E-44C3-B549-5FEFB9596D0E}"/>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id="{27C74FC0-F982-4198-B895-D722683F8F3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id="{CC5B4822-5484-405D-A0A5-F40252F0AC46}"/>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id="{6D3F7278-E102-437E-AA1D-8F6ABFAD4187}"/>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id="{1F103B5D-3115-4174-8566-84FF505A8249}"/>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id="{04DE5197-FE25-452C-A684-48EC3AA0AAA3}"/>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id="{A8BF93E0-FB92-4101-ADDD-547C732AA4A1}"/>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4" name="TextBox 3">
            <a:extLst>
              <a:ext uri="{FF2B5EF4-FFF2-40B4-BE49-F238E27FC236}">
                <a16:creationId xmlns:a16="http://schemas.microsoft.com/office/drawing/2014/main" id="{4BFD46FE-6498-42C9-8D26-E2EB59CD4C65}"/>
              </a:ext>
            </a:extLst>
          </p:cNvPr>
          <p:cNvSpPr txBox="1"/>
          <p:nvPr/>
        </p:nvSpPr>
        <p:spPr>
          <a:xfrm>
            <a:off x="3378247" y="1721123"/>
            <a:ext cx="5435507" cy="1207382"/>
          </a:xfrm>
          <a:prstGeom prst="rect">
            <a:avLst/>
          </a:prstGeom>
          <a:noFill/>
        </p:spPr>
        <p:txBody>
          <a:bodyPr wrap="square" lIns="0" tIns="0" rIns="0" bIns="0" rtlCol="0">
            <a:spAutoFit/>
          </a:bodyPr>
          <a:lstStyle/>
          <a:p>
            <a:pPr algn="ctr">
              <a:lnSpc>
                <a:spcPct val="120000"/>
              </a:lnSpc>
            </a:pPr>
            <a:r>
              <a:rPr lang="vi-VN" sz="7200" b="1" dirty="0">
                <a:solidFill>
                  <a:schemeClr val="accent6">
                    <a:lumMod val="50000"/>
                  </a:schemeClr>
                </a:solidFill>
              </a:rPr>
              <a:t>EM CÓ THỂ</a:t>
            </a:r>
          </a:p>
        </p:txBody>
      </p:sp>
      <p:pic>
        <p:nvPicPr>
          <p:cNvPr id="2050" name="Picture 2">
            <a:extLst>
              <a:ext uri="{FF2B5EF4-FFF2-40B4-BE49-F238E27FC236}">
                <a16:creationId xmlns:a16="http://schemas.microsoft.com/office/drawing/2014/main" id="{B98314A2-23E9-4934-BA8B-1FFC4A75DC9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66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D6962AAE-C284-474A-8E08-0CF16E9C61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510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79F2A7DD-520D-4E77-97FF-7AAD1939CF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88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45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2" name="Group 1">
            <a:extLst>
              <a:ext uri="{FF2B5EF4-FFF2-40B4-BE49-F238E27FC236}">
                <a16:creationId xmlns:a16="http://schemas.microsoft.com/office/drawing/2014/main" id="{F8807871-0F71-4778-B5D7-57ACF299035D}"/>
              </a:ext>
            </a:extLst>
          </p:cNvPr>
          <p:cNvGrpSpPr/>
          <p:nvPr/>
        </p:nvGrpSpPr>
        <p:grpSpPr>
          <a:xfrm>
            <a:off x="1262206" y="1197501"/>
            <a:ext cx="9667588" cy="1005840"/>
            <a:chOff x="695612" y="1226530"/>
            <a:chExt cx="9667588" cy="1005840"/>
          </a:xfrm>
        </p:grpSpPr>
        <p:sp>
          <p:nvSpPr>
            <p:cNvPr id="13" name="TextBox 12">
              <a:extLst>
                <a:ext uri="{FF2B5EF4-FFF2-40B4-BE49-F238E27FC236}">
                  <a16:creationId xmlns:a16="http://schemas.microsoft.com/office/drawing/2014/main" id="{BEBA44BF-6CEC-4004-8886-0A9FC0C86B37}"/>
                </a:ext>
              </a:extLst>
            </p:cNvPr>
            <p:cNvSpPr txBox="1"/>
            <p:nvPr/>
          </p:nvSpPr>
          <p:spPr>
            <a:xfrm>
              <a:off x="1886497" y="1271376"/>
              <a:ext cx="8476703" cy="916148"/>
            </a:xfrm>
            <a:prstGeom prst="rect">
              <a:avLst/>
            </a:prstGeom>
            <a:noFill/>
          </p:spPr>
          <p:txBody>
            <a:bodyPr wrap="square" lIns="0" tIns="0" rIns="0" bIns="0" rtlCol="0">
              <a:spAutoFit/>
            </a:bodyPr>
            <a:lstStyle>
              <a:defPPr>
                <a:defRPr lang="en-US"/>
              </a:defPPr>
              <a:lvl1pPr algn="just">
                <a:lnSpc>
                  <a:spcPct val="120000"/>
                </a:lnSpc>
                <a:defRPr sz="2400">
                  <a:latin typeface="Arial" panose="020B0604020202020204" pitchFamily="34" charset="0"/>
                  <a:cs typeface="Arial" panose="020B0604020202020204" pitchFamily="34" charset="0"/>
                </a:defRPr>
              </a:lvl1pPr>
            </a:lstStyle>
            <a:p>
              <a:pPr algn="l"/>
              <a:r>
                <a:rPr lang="vi-VN" sz="2600" b="1" dirty="0"/>
                <a:t>Nhận biết được hình thức sinh sản của một số thực vật, động vật.</a:t>
              </a:r>
            </a:p>
          </p:txBody>
        </p:sp>
        <p:pic>
          <p:nvPicPr>
            <p:cNvPr id="18" name="Picture 2">
              <a:extLst>
                <a:ext uri="{FF2B5EF4-FFF2-40B4-BE49-F238E27FC236}">
                  <a16:creationId xmlns:a16="http://schemas.microsoft.com/office/drawing/2014/main" id="{A55F240C-0737-40A4-AAF8-D5BF3ADA6E80}"/>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95612" y="1226530"/>
              <a:ext cx="1005840" cy="10058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4C7A1526-79DC-48E3-B6E8-299C256618D8}"/>
              </a:ext>
            </a:extLst>
          </p:cNvPr>
          <p:cNvGrpSpPr/>
          <p:nvPr/>
        </p:nvGrpSpPr>
        <p:grpSpPr>
          <a:xfrm>
            <a:off x="1262206" y="2803281"/>
            <a:ext cx="9667588" cy="1005840"/>
            <a:chOff x="695612" y="2474323"/>
            <a:chExt cx="9667588" cy="1005840"/>
          </a:xfrm>
        </p:grpSpPr>
        <p:sp>
          <p:nvSpPr>
            <p:cNvPr id="14" name="TextBox 13">
              <a:extLst>
                <a:ext uri="{FF2B5EF4-FFF2-40B4-BE49-F238E27FC236}">
                  <a16:creationId xmlns:a16="http://schemas.microsoft.com/office/drawing/2014/main" id="{D9A6EC49-E9C4-48B5-973C-6B128EE4749B}"/>
                </a:ext>
              </a:extLst>
            </p:cNvPr>
            <p:cNvSpPr txBox="1"/>
            <p:nvPr/>
          </p:nvSpPr>
          <p:spPr>
            <a:xfrm>
              <a:off x="1886497" y="2519169"/>
              <a:ext cx="8476703" cy="916148"/>
            </a:xfrm>
            <a:prstGeom prst="rect">
              <a:avLst/>
            </a:prstGeom>
            <a:noFill/>
          </p:spPr>
          <p:txBody>
            <a:bodyPr wrap="square" lIns="0" tIns="0" rIns="0" bIns="0" rtlCol="0">
              <a:spAutoFit/>
            </a:bodyPr>
            <a:lstStyle>
              <a:defPPr>
                <a:defRPr lang="en-US"/>
              </a:defPPr>
              <a:lvl1pPr algn="just">
                <a:lnSpc>
                  <a:spcPct val="120000"/>
                </a:lnSpc>
                <a:defRPr sz="2400">
                  <a:latin typeface="Arial" panose="020B0604020202020204" pitchFamily="34" charset="0"/>
                  <a:cs typeface="Arial" panose="020B0604020202020204" pitchFamily="34" charset="0"/>
                </a:defRPr>
              </a:lvl1pPr>
            </a:lstStyle>
            <a:p>
              <a:pPr algn="l"/>
              <a:r>
                <a:rPr lang="vi-VN" sz="2600" b="1" dirty="0"/>
                <a:t>Biết lựa chọn phương pháp nhân giống cây trồng phù hợp với từng loài.</a:t>
              </a:r>
            </a:p>
          </p:txBody>
        </p:sp>
        <p:pic>
          <p:nvPicPr>
            <p:cNvPr id="19" name="Picture 2">
              <a:extLst>
                <a:ext uri="{FF2B5EF4-FFF2-40B4-BE49-F238E27FC236}">
                  <a16:creationId xmlns:a16="http://schemas.microsoft.com/office/drawing/2014/main" id="{D48D32E8-BE49-4A4B-B4C5-1C45A053623A}"/>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95612" y="2474323"/>
              <a:ext cx="1005840" cy="10058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62B22B3A-5CB4-4EB8-ACE1-2F9603F52DC4}"/>
              </a:ext>
            </a:extLst>
          </p:cNvPr>
          <p:cNvGrpSpPr/>
          <p:nvPr/>
        </p:nvGrpSpPr>
        <p:grpSpPr>
          <a:xfrm>
            <a:off x="1262206" y="4409060"/>
            <a:ext cx="9667588" cy="1005840"/>
            <a:chOff x="695612" y="4409060"/>
            <a:chExt cx="9667588" cy="1005840"/>
          </a:xfrm>
        </p:grpSpPr>
        <p:sp>
          <p:nvSpPr>
            <p:cNvPr id="15" name="TextBox 14">
              <a:extLst>
                <a:ext uri="{FF2B5EF4-FFF2-40B4-BE49-F238E27FC236}">
                  <a16:creationId xmlns:a16="http://schemas.microsoft.com/office/drawing/2014/main" id="{10051A51-C74A-4BBE-B289-57DB2D25D279}"/>
                </a:ext>
              </a:extLst>
            </p:cNvPr>
            <p:cNvSpPr txBox="1"/>
            <p:nvPr/>
          </p:nvSpPr>
          <p:spPr>
            <a:xfrm>
              <a:off x="1886497" y="4453906"/>
              <a:ext cx="8476703" cy="916148"/>
            </a:xfrm>
            <a:prstGeom prst="rect">
              <a:avLst/>
            </a:prstGeom>
            <a:noFill/>
          </p:spPr>
          <p:txBody>
            <a:bodyPr wrap="square" lIns="0" tIns="0" rIns="0" bIns="0" rtlCol="0">
              <a:spAutoFit/>
            </a:bodyPr>
            <a:lstStyle>
              <a:defPPr>
                <a:defRPr lang="en-US"/>
              </a:defPPr>
              <a:lvl1pPr algn="just">
                <a:lnSpc>
                  <a:spcPct val="120000"/>
                </a:lnSpc>
                <a:defRPr sz="2400">
                  <a:latin typeface="Arial" panose="020B0604020202020204" pitchFamily="34" charset="0"/>
                  <a:cs typeface="Arial" panose="020B0604020202020204" pitchFamily="34" charset="0"/>
                </a:defRPr>
              </a:lvl1pPr>
            </a:lstStyle>
            <a:p>
              <a:pPr algn="l"/>
              <a:r>
                <a:rPr lang="vi-VN" sz="2600" b="1" dirty="0"/>
                <a:t>Trồng cây bằng các phương pháp nhân giống đơn giản như giâm cành, chiết cành, ghép cành.</a:t>
              </a:r>
            </a:p>
          </p:txBody>
        </p:sp>
        <p:pic>
          <p:nvPicPr>
            <p:cNvPr id="20" name="Picture 2">
              <a:extLst>
                <a:ext uri="{FF2B5EF4-FFF2-40B4-BE49-F238E27FC236}">
                  <a16:creationId xmlns:a16="http://schemas.microsoft.com/office/drawing/2014/main" id="{D79A91C2-4C64-496D-8FB8-12E645A5D770}"/>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95612" y="4409060"/>
              <a:ext cx="1005840" cy="10058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8482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4030957-442C-4B8F-95C3-CFF3141B8606}"/>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BCAFA937-EC23-401E-8CD1-80770DEC2388}"/>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E9A45843-2EB1-41DA-985D-D74EDA9BA2AD}"/>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8FF9A005-568A-456B-BF4F-0F3B37BE9691}"/>
                </a:ext>
              </a:extLst>
            </p:cNvPr>
            <p:cNvSpPr/>
            <p:nvPr/>
          </p:nvSpPr>
          <p:spPr>
            <a:xfrm rot="352702">
              <a:off x="939885" y="-535614"/>
              <a:ext cx="10287552" cy="8341013"/>
            </a:xfrm>
            <a:prstGeom prst="cloud">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Shape 5">
            <a:extLst>
              <a:ext uri="{FF2B5EF4-FFF2-40B4-BE49-F238E27FC236}">
                <a16:creationId xmlns:a16="http://schemas.microsoft.com/office/drawing/2014/main" id="{22921604-D2CD-409D-9515-42C59F5A205E}"/>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4C2F910C-BDD5-4E38-8816-A357669A26E7}"/>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9" name="Picture 8">
            <a:extLst>
              <a:ext uri="{FF2B5EF4-FFF2-40B4-BE49-F238E27FC236}">
                <a16:creationId xmlns:a16="http://schemas.microsoft.com/office/drawing/2014/main" id="{F5CD67D9-4516-453E-B95C-19A02DBEAFE0}"/>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0" name="Picture 9">
            <a:extLst>
              <a:ext uri="{FF2B5EF4-FFF2-40B4-BE49-F238E27FC236}">
                <a16:creationId xmlns:a16="http://schemas.microsoft.com/office/drawing/2014/main" id="{86481BE8-D856-4CDF-A6E0-E7C4277F4480}"/>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1" name="Picture 10">
            <a:extLst>
              <a:ext uri="{FF2B5EF4-FFF2-40B4-BE49-F238E27FC236}">
                <a16:creationId xmlns:a16="http://schemas.microsoft.com/office/drawing/2014/main" id="{3AD09C4D-81EA-4700-899E-C0629AB0015C}"/>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2" name="Picture 11">
            <a:extLst>
              <a:ext uri="{FF2B5EF4-FFF2-40B4-BE49-F238E27FC236}">
                <a16:creationId xmlns:a16="http://schemas.microsoft.com/office/drawing/2014/main" id="{2E11A63D-1156-4799-A82C-BAD3B2989A83}"/>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3" name="Picture 12">
            <a:extLst>
              <a:ext uri="{FF2B5EF4-FFF2-40B4-BE49-F238E27FC236}">
                <a16:creationId xmlns:a16="http://schemas.microsoft.com/office/drawing/2014/main" id="{23FDD167-2C97-4BAA-94AF-1B71C66A9C3F}"/>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4" name="Picture 13">
            <a:extLst>
              <a:ext uri="{FF2B5EF4-FFF2-40B4-BE49-F238E27FC236}">
                <a16:creationId xmlns:a16="http://schemas.microsoft.com/office/drawing/2014/main" id="{2678714C-F718-46C3-A014-50C2079C392E}"/>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5" name="Picture 14">
            <a:extLst>
              <a:ext uri="{FF2B5EF4-FFF2-40B4-BE49-F238E27FC236}">
                <a16:creationId xmlns:a16="http://schemas.microsoft.com/office/drawing/2014/main" id="{3CD6D5E1-552A-47C3-92F3-D5F6B5239B17}"/>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6" name="TextBox 15">
            <a:extLst>
              <a:ext uri="{FF2B5EF4-FFF2-40B4-BE49-F238E27FC236}">
                <a16:creationId xmlns:a16="http://schemas.microsoft.com/office/drawing/2014/main" id="{26E6E4FF-06D7-472C-A375-53BF0CE4ED59}"/>
              </a:ext>
            </a:extLst>
          </p:cNvPr>
          <p:cNvSpPr txBox="1"/>
          <p:nvPr/>
        </p:nvSpPr>
        <p:spPr>
          <a:xfrm>
            <a:off x="1747387" y="2477618"/>
            <a:ext cx="8697228" cy="1902765"/>
          </a:xfrm>
          <a:prstGeom prst="rect">
            <a:avLst/>
          </a:prstGeom>
          <a:noFill/>
        </p:spPr>
        <p:txBody>
          <a:bodyPr wrap="square" lIns="0" tIns="0" rIns="0" bIns="0" rtlCol="0">
            <a:spAutoFit/>
          </a:bodyPr>
          <a:lstStyle/>
          <a:p>
            <a:pPr algn="ctr">
              <a:lnSpc>
                <a:spcPct val="120000"/>
              </a:lnSpc>
            </a:pPr>
            <a:r>
              <a:rPr lang="vi-VN" sz="5400" b="1">
                <a:solidFill>
                  <a:schemeClr val="accent6">
                    <a:lumMod val="50000"/>
                  </a:schemeClr>
                </a:solidFill>
              </a:rPr>
              <a:t>CẢM ƠN CÁC EM</a:t>
            </a:r>
          </a:p>
          <a:p>
            <a:pPr algn="ctr">
              <a:lnSpc>
                <a:spcPct val="120000"/>
              </a:lnSpc>
            </a:pPr>
            <a:r>
              <a:rPr lang="vi-VN" sz="5400" b="1">
                <a:solidFill>
                  <a:schemeClr val="accent6">
                    <a:lumMod val="50000"/>
                  </a:schemeClr>
                </a:solidFill>
              </a:rPr>
              <a:t>ĐÃ CHÚ Ý LẮNG NGHE</a:t>
            </a:r>
          </a:p>
        </p:txBody>
      </p:sp>
    </p:spTree>
    <p:extLst>
      <p:ext uri="{BB962C8B-B14F-4D97-AF65-F5344CB8AC3E}">
        <p14:creationId xmlns:p14="http://schemas.microsoft.com/office/powerpoint/2010/main" val="208673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36805F2-0740-48C4-85EF-466CD6330F77}"/>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A1636784-096E-4252-9688-C877E5360C7F}"/>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180E0A0A-1365-4B2B-876C-30D85F65F952}"/>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D9B1B0C2-F079-4606-A1D1-AAED099EC4FA}"/>
                </a:ext>
              </a:extLst>
            </p:cNvPr>
            <p:cNvSpPr/>
            <p:nvPr/>
          </p:nvSpPr>
          <p:spPr>
            <a:xfrm rot="352702">
              <a:off x="939885" y="-535614"/>
              <a:ext cx="10287552" cy="8341013"/>
            </a:xfrm>
            <a:prstGeom prst="cloud">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Freeform: Shape 7">
            <a:extLst>
              <a:ext uri="{FF2B5EF4-FFF2-40B4-BE49-F238E27FC236}">
                <a16:creationId xmlns:a16="http://schemas.microsoft.com/office/drawing/2014/main" id="{7EF69DB1-F99E-452A-8A7E-1FBE8546E51F}"/>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ED0FA935-1BD2-4D74-8789-4C4BCBA39841}"/>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2DB736A5-CED7-47D1-8B5E-424DC0CEDCBA}"/>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id="{EB4CDC37-E72E-44C3-B549-5FEFB9596D0E}"/>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id="{27C74FC0-F982-4198-B895-D722683F8F3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id="{CC5B4822-5484-405D-A0A5-F40252F0AC46}"/>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id="{6D3F7278-E102-437E-AA1D-8F6ABFAD4187}"/>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id="{1F103B5D-3115-4174-8566-84FF505A8249}"/>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id="{04DE5197-FE25-452C-A684-48EC3AA0AAA3}"/>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id="{A8BF93E0-FB92-4101-ADDD-547C732AA4A1}"/>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3" name="TextBox 2">
            <a:extLst>
              <a:ext uri="{FF2B5EF4-FFF2-40B4-BE49-F238E27FC236}">
                <a16:creationId xmlns:a16="http://schemas.microsoft.com/office/drawing/2014/main" id="{13019682-F49F-449C-9251-8B5D16A5ABE6}"/>
              </a:ext>
            </a:extLst>
          </p:cNvPr>
          <p:cNvSpPr txBox="1"/>
          <p:nvPr/>
        </p:nvSpPr>
        <p:spPr>
          <a:xfrm>
            <a:off x="2169842" y="3420267"/>
            <a:ext cx="7852317" cy="1006173"/>
          </a:xfrm>
          <a:prstGeom prst="rect">
            <a:avLst/>
          </a:prstGeom>
          <a:noFill/>
        </p:spPr>
        <p:txBody>
          <a:bodyPr wrap="square" lIns="0" tIns="0" rIns="0" bIns="0" rtlCol="0">
            <a:spAutoFit/>
          </a:bodyPr>
          <a:lstStyle/>
          <a:p>
            <a:pPr algn="ctr">
              <a:lnSpc>
                <a:spcPct val="120000"/>
              </a:lnSpc>
            </a:pPr>
            <a:r>
              <a:rPr lang="vi-VN" sz="6000" b="1"/>
              <a:t>SINH SẢN VÔ TÍNH</a:t>
            </a:r>
          </a:p>
        </p:txBody>
      </p:sp>
      <p:sp>
        <p:nvSpPr>
          <p:cNvPr id="4" name="TextBox 3">
            <a:extLst>
              <a:ext uri="{FF2B5EF4-FFF2-40B4-BE49-F238E27FC236}">
                <a16:creationId xmlns:a16="http://schemas.microsoft.com/office/drawing/2014/main" id="{4BFD46FE-6498-42C9-8D26-E2EB59CD4C65}"/>
              </a:ext>
            </a:extLst>
          </p:cNvPr>
          <p:cNvSpPr txBox="1"/>
          <p:nvPr/>
        </p:nvSpPr>
        <p:spPr>
          <a:xfrm>
            <a:off x="4233698" y="2203039"/>
            <a:ext cx="3724604" cy="1207382"/>
          </a:xfrm>
          <a:prstGeom prst="rect">
            <a:avLst/>
          </a:prstGeom>
          <a:noFill/>
        </p:spPr>
        <p:txBody>
          <a:bodyPr wrap="square" lIns="0" tIns="0" rIns="0" bIns="0" rtlCol="0">
            <a:spAutoFit/>
          </a:bodyPr>
          <a:lstStyle/>
          <a:p>
            <a:pPr algn="ctr">
              <a:lnSpc>
                <a:spcPct val="120000"/>
              </a:lnSpc>
            </a:pPr>
            <a:r>
              <a:rPr lang="vi-VN" sz="7200" b="1">
                <a:solidFill>
                  <a:schemeClr val="accent6">
                    <a:lumMod val="50000"/>
                  </a:schemeClr>
                </a:solidFill>
              </a:rPr>
              <a:t>PHẦN 2.</a:t>
            </a:r>
          </a:p>
        </p:txBody>
      </p:sp>
    </p:spTree>
    <p:extLst>
      <p:ext uri="{BB962C8B-B14F-4D97-AF65-F5344CB8AC3E}">
        <p14:creationId xmlns:p14="http://schemas.microsoft.com/office/powerpoint/2010/main" val="91880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AE5031B-848A-402D-8F80-AE9FFE2FF2B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12033" y="2661490"/>
            <a:ext cx="10767935" cy="3461891"/>
          </a:xfrm>
          <a:prstGeom prst="rect">
            <a:avLst/>
          </a:prstGeom>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grpSp>
        <p:nvGrpSpPr>
          <p:cNvPr id="30" name="Group 29">
            <a:extLst>
              <a:ext uri="{FF2B5EF4-FFF2-40B4-BE49-F238E27FC236}">
                <a16:creationId xmlns:a16="http://schemas.microsoft.com/office/drawing/2014/main" id="{466228BC-69D8-43FE-B454-FBAB08DEA6B1}"/>
              </a:ext>
            </a:extLst>
          </p:cNvPr>
          <p:cNvGrpSpPr/>
          <p:nvPr/>
        </p:nvGrpSpPr>
        <p:grpSpPr>
          <a:xfrm>
            <a:off x="-1330941" y="-770385"/>
            <a:ext cx="5156181" cy="2340106"/>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369804"/>
            <a:ext cx="5245354" cy="469552"/>
          </a:xfrm>
          <a:prstGeom prst="rect">
            <a:avLst/>
          </a:prstGeom>
          <a:noFill/>
        </p:spPr>
        <p:txBody>
          <a:bodyPr wrap="square" lIns="0" tIns="0" rIns="0" bIns="0" rtlCol="0">
            <a:spAutoFit/>
          </a:bodyPr>
          <a:lstStyle/>
          <a:p>
            <a:pPr>
              <a:lnSpc>
                <a:spcPct val="120000"/>
              </a:lnSpc>
            </a:pPr>
            <a:r>
              <a:rPr lang="vi-VN" sz="2800" b="1" dirty="0"/>
              <a:t>1. KHÁI NIỆM</a:t>
            </a:r>
          </a:p>
        </p:txBody>
      </p:sp>
      <p:pic>
        <p:nvPicPr>
          <p:cNvPr id="21" name="Picture 2">
            <a:extLst>
              <a:ext uri="{FF2B5EF4-FFF2-40B4-BE49-F238E27FC236}">
                <a16:creationId xmlns:a16="http://schemas.microsoft.com/office/drawing/2014/main" id="{5BAD132B-7101-435C-97C1-61274E2A89C2}"/>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685800" y="1692568"/>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736FF3C-DB31-4C02-8C05-BE45AAC33B08}"/>
              </a:ext>
            </a:extLst>
          </p:cNvPr>
          <p:cNvSpPr txBox="1"/>
          <p:nvPr/>
        </p:nvSpPr>
        <p:spPr>
          <a:xfrm>
            <a:off x="2106898" y="1479053"/>
            <a:ext cx="9372600" cy="1339597"/>
          </a:xfrm>
          <a:prstGeom prst="rect">
            <a:avLst/>
          </a:prstGeom>
          <a:noFill/>
        </p:spPr>
        <p:txBody>
          <a:bodyPr wrap="square" lIns="0" tIns="0" rIns="0" bIns="0" rtlCol="0">
            <a:spAutoFit/>
          </a:bodyPr>
          <a:lstStyle>
            <a:defPPr>
              <a:defRPr lang="en-US"/>
            </a:defPPr>
            <a:lvl1pPr>
              <a:lnSpc>
                <a:spcPct val="125000"/>
              </a:lnSpc>
              <a:defRPr sz="2600">
                <a:solidFill>
                  <a:sysClr val="windowText" lastClr="000000"/>
                </a:solidFill>
                <a:latin typeface="Arial" panose="020B0604020202020204" pitchFamily="34" charset="0"/>
                <a:cs typeface="Arial" panose="020B0604020202020204" pitchFamily="34" charset="0"/>
              </a:defRPr>
            </a:lvl1pPr>
          </a:lstStyle>
          <a:p>
            <a:r>
              <a:rPr lang="vi-VN" sz="2400" b="1" dirty="0">
                <a:solidFill>
                  <a:schemeClr val="accent6">
                    <a:lumMod val="50000"/>
                  </a:schemeClr>
                </a:solidFill>
              </a:rPr>
              <a:t>Sinh sản vô tính </a:t>
            </a:r>
            <a:r>
              <a:rPr lang="vi-VN" sz="2400" dirty="0">
                <a:solidFill>
                  <a:schemeClr val="tx1"/>
                </a:solidFill>
              </a:rPr>
              <a:t>là hình thức sinh sản </a:t>
            </a:r>
            <a:r>
              <a:rPr lang="vi-VN" sz="2400" b="1" dirty="0">
                <a:solidFill>
                  <a:schemeClr val="tx1"/>
                </a:solidFill>
              </a:rPr>
              <a:t>không </a:t>
            </a:r>
            <a:r>
              <a:rPr lang="vi-VN" sz="2400" dirty="0">
                <a:solidFill>
                  <a:schemeClr val="tx1"/>
                </a:solidFill>
              </a:rPr>
              <a:t>có sự kết hợp của giao tử đực và giao tử cái, cơ thể con được tạo thành </a:t>
            </a:r>
            <a:r>
              <a:rPr lang="vi-VN" sz="2400" b="1" dirty="0">
                <a:solidFill>
                  <a:schemeClr val="tx1"/>
                </a:solidFill>
              </a:rPr>
              <a:t>từ một phần </a:t>
            </a:r>
            <a:r>
              <a:rPr lang="vi-VN" sz="2400" dirty="0">
                <a:solidFill>
                  <a:schemeClr val="tx1"/>
                </a:solidFill>
              </a:rPr>
              <a:t>của cơ thể mẹ. </a:t>
            </a:r>
          </a:p>
        </p:txBody>
      </p:sp>
    </p:spTree>
    <p:extLst>
      <p:ext uri="{BB962C8B-B14F-4D97-AF65-F5344CB8AC3E}">
        <p14:creationId xmlns:p14="http://schemas.microsoft.com/office/powerpoint/2010/main" val="223018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30" name="Group 29">
            <a:extLst>
              <a:ext uri="{FF2B5EF4-FFF2-40B4-BE49-F238E27FC236}">
                <a16:creationId xmlns:a16="http://schemas.microsoft.com/office/drawing/2014/main" id="{466228BC-69D8-43FE-B454-FBAB08DEA6B1}"/>
              </a:ext>
            </a:extLst>
          </p:cNvPr>
          <p:cNvGrpSpPr/>
          <p:nvPr/>
        </p:nvGrpSpPr>
        <p:grpSpPr>
          <a:xfrm>
            <a:off x="-1330941" y="-770385"/>
            <a:ext cx="5156181" cy="2340106"/>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369804"/>
            <a:ext cx="5245354" cy="469552"/>
          </a:xfrm>
          <a:prstGeom prst="rect">
            <a:avLst/>
          </a:prstGeom>
          <a:noFill/>
        </p:spPr>
        <p:txBody>
          <a:bodyPr wrap="square" lIns="0" tIns="0" rIns="0" bIns="0" rtlCol="0">
            <a:spAutoFit/>
          </a:bodyPr>
          <a:lstStyle/>
          <a:p>
            <a:pPr>
              <a:lnSpc>
                <a:spcPct val="120000"/>
              </a:lnSpc>
            </a:pPr>
            <a:r>
              <a:rPr lang="vi-VN" sz="2800" b="1" dirty="0"/>
              <a:t>1. KHÁI NIỆM</a:t>
            </a:r>
          </a:p>
        </p:txBody>
      </p:sp>
      <p:sp>
        <p:nvSpPr>
          <p:cNvPr id="26" name="TextBox 25">
            <a:extLst>
              <a:ext uri="{FF2B5EF4-FFF2-40B4-BE49-F238E27FC236}">
                <a16:creationId xmlns:a16="http://schemas.microsoft.com/office/drawing/2014/main" id="{D85C6476-3F57-4460-A3A0-7F881A7AF7E6}"/>
              </a:ext>
            </a:extLst>
          </p:cNvPr>
          <p:cNvSpPr txBox="1"/>
          <p:nvPr/>
        </p:nvSpPr>
        <p:spPr>
          <a:xfrm>
            <a:off x="1905000" y="1793002"/>
            <a:ext cx="9601200" cy="877933"/>
          </a:xfrm>
          <a:prstGeom prst="rect">
            <a:avLst/>
          </a:prstGeom>
          <a:noFill/>
        </p:spPr>
        <p:txBody>
          <a:bodyPr wrap="square" lIns="0" tIns="0" rIns="0" bIns="0" rtlCol="0">
            <a:spAutoFit/>
          </a:bodyPr>
          <a:lstStyle>
            <a:defPPr>
              <a:defRPr lang="en-US"/>
            </a:defPPr>
            <a:lvl1pPr>
              <a:lnSpc>
                <a:spcPct val="125000"/>
              </a:lnSpc>
              <a:defRPr sz="2600">
                <a:solidFill>
                  <a:sysClr val="windowText" lastClr="000000"/>
                </a:solidFill>
                <a:latin typeface="Arial" panose="020B0604020202020204" pitchFamily="34" charset="0"/>
                <a:cs typeface="Arial" panose="020B0604020202020204" pitchFamily="34" charset="0"/>
              </a:defRPr>
            </a:lvl1pPr>
          </a:lstStyle>
          <a:p>
            <a:r>
              <a:rPr lang="vi-VN" sz="2400" dirty="0"/>
              <a:t>Các </a:t>
            </a:r>
            <a:r>
              <a:rPr lang="vi-VN" sz="2400" b="1" dirty="0"/>
              <a:t>vi khuẩn, nguyên sinh vật, nấm</a:t>
            </a:r>
            <a:r>
              <a:rPr lang="vi-VN" sz="2400" dirty="0"/>
              <a:t>, một số động vật và nhiều loài thực vật có hình thức sinh sản này.</a:t>
            </a:r>
          </a:p>
        </p:txBody>
      </p:sp>
      <p:pic>
        <p:nvPicPr>
          <p:cNvPr id="31" name="Picture 2">
            <a:extLst>
              <a:ext uri="{FF2B5EF4-FFF2-40B4-BE49-F238E27FC236}">
                <a16:creationId xmlns:a16="http://schemas.microsoft.com/office/drawing/2014/main" id="{B21FB7CF-6D98-4777-9F2C-5DDC2AFA186E}"/>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85800" y="1692468"/>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photo Bud Asexual Reproduction Fern Leaf Sprout - Max Pixel">
            <a:extLst>
              <a:ext uri="{FF2B5EF4-FFF2-40B4-BE49-F238E27FC236}">
                <a16:creationId xmlns:a16="http://schemas.microsoft.com/office/drawing/2014/main" id="{3ECE60D8-26D8-4F9A-A6A0-C39090FDC6A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685" b="2685"/>
          <a:stretch/>
        </p:blipFill>
        <p:spPr bwMode="auto">
          <a:xfrm>
            <a:off x="0" y="3012256"/>
            <a:ext cx="6096000" cy="38457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sexual vs. Sexual Reproduction in Evolution">
            <a:extLst>
              <a:ext uri="{FF2B5EF4-FFF2-40B4-BE49-F238E27FC236}">
                <a16:creationId xmlns:a16="http://schemas.microsoft.com/office/drawing/2014/main" id="{5B3EA45A-947A-4DCA-A422-848AF0A0CCE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9277" b="7637"/>
          <a:stretch/>
        </p:blipFill>
        <p:spPr bwMode="auto">
          <a:xfrm>
            <a:off x="6096000" y="3012256"/>
            <a:ext cx="6096000" cy="3845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776845"/>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28.xml><?xml version="1.0" encoding="utf-8"?>
<p:tagLst xmlns:a="http://schemas.openxmlformats.org/drawingml/2006/main" xmlns:r="http://schemas.openxmlformats.org/officeDocument/2006/relationships" xmlns:p="http://schemas.openxmlformats.org/presentationml/2006/main">
  <p:tag name="TAG" val="1"/>
</p:tagLst>
</file>

<file path=ppt/tags/tag29.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TAG" val="1"/>
</p:tagLst>
</file>

<file path=ppt/tags/tag31.xml><?xml version="1.0" encoding="utf-8"?>
<p:tagLst xmlns:a="http://schemas.openxmlformats.org/drawingml/2006/main" xmlns:r="http://schemas.openxmlformats.org/officeDocument/2006/relationships" xmlns:p="http://schemas.openxmlformats.org/presentationml/2006/main">
  <p:tag name="TAG" val="1"/>
</p:tagLst>
</file>

<file path=ppt/tags/tag32.xml><?xml version="1.0" encoding="utf-8"?>
<p:tagLst xmlns:a="http://schemas.openxmlformats.org/drawingml/2006/main" xmlns:r="http://schemas.openxmlformats.org/officeDocument/2006/relationships" xmlns:p="http://schemas.openxmlformats.org/presentationml/2006/main">
  <p:tag name="TAG" val="1"/>
</p:tagLst>
</file>

<file path=ppt/tags/tag33.xml><?xml version="1.0" encoding="utf-8"?>
<p:tagLst xmlns:a="http://schemas.openxmlformats.org/drawingml/2006/main" xmlns:r="http://schemas.openxmlformats.org/officeDocument/2006/relationships" xmlns:p="http://schemas.openxmlformats.org/presentationml/2006/main">
  <p:tag name="TAG" val="1"/>
</p:tagLst>
</file>

<file path=ppt/tags/tag34.xml><?xml version="1.0" encoding="utf-8"?>
<p:tagLst xmlns:a="http://schemas.openxmlformats.org/drawingml/2006/main" xmlns:r="http://schemas.openxmlformats.org/officeDocument/2006/relationships" xmlns:p="http://schemas.openxmlformats.org/presentationml/2006/main">
  <p:tag name="TAG" val="1"/>
</p:tagLst>
</file>

<file path=ppt/tags/tag35.xml><?xml version="1.0" encoding="utf-8"?>
<p:tagLst xmlns:a="http://schemas.openxmlformats.org/drawingml/2006/main" xmlns:r="http://schemas.openxmlformats.org/officeDocument/2006/relationships" xmlns:p="http://schemas.openxmlformats.org/presentationml/2006/main">
  <p:tag name="TAG" val="1"/>
</p:tagLst>
</file>

<file path=ppt/tags/tag36.xml><?xml version="1.0" encoding="utf-8"?>
<p:tagLst xmlns:a="http://schemas.openxmlformats.org/drawingml/2006/main" xmlns:r="http://schemas.openxmlformats.org/officeDocument/2006/relationships" xmlns:p="http://schemas.openxmlformats.org/presentationml/2006/main">
  <p:tag name="TAG" val="1"/>
</p:tagLst>
</file>

<file path=ppt/tags/tag37.xml><?xml version="1.0" encoding="utf-8"?>
<p:tagLst xmlns:a="http://schemas.openxmlformats.org/drawingml/2006/main" xmlns:r="http://schemas.openxmlformats.org/officeDocument/2006/relationships" xmlns:p="http://schemas.openxmlformats.org/presentationml/2006/main">
  <p:tag name="TAG" val="1"/>
</p:tagLst>
</file>

<file path=ppt/tags/tag38.xml><?xml version="1.0" encoding="utf-8"?>
<p:tagLst xmlns:a="http://schemas.openxmlformats.org/drawingml/2006/main" xmlns:r="http://schemas.openxmlformats.org/officeDocument/2006/relationships" xmlns:p="http://schemas.openxmlformats.org/presentationml/2006/main">
  <p:tag name="TAG" val="1"/>
</p:tagLst>
</file>

<file path=ppt/tags/tag39.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40.xml><?xml version="1.0" encoding="utf-8"?>
<p:tagLst xmlns:a="http://schemas.openxmlformats.org/drawingml/2006/main" xmlns:r="http://schemas.openxmlformats.org/officeDocument/2006/relationships" xmlns:p="http://schemas.openxmlformats.org/presentationml/2006/main">
  <p:tag name="TAG" val="1"/>
</p:tagLst>
</file>

<file path=ppt/tags/tag41.xml><?xml version="1.0" encoding="utf-8"?>
<p:tagLst xmlns:a="http://schemas.openxmlformats.org/drawingml/2006/main" xmlns:r="http://schemas.openxmlformats.org/officeDocument/2006/relationships" xmlns:p="http://schemas.openxmlformats.org/presentationml/2006/main">
  <p:tag name="TAG" val="1"/>
</p:tagLst>
</file>

<file path=ppt/tags/tag42.xml><?xml version="1.0" encoding="utf-8"?>
<p:tagLst xmlns:a="http://schemas.openxmlformats.org/drawingml/2006/main" xmlns:r="http://schemas.openxmlformats.org/officeDocument/2006/relationships" xmlns:p="http://schemas.openxmlformats.org/presentationml/2006/main">
  <p:tag name="TAG" val="1"/>
</p:tagLst>
</file>

<file path=ppt/tags/tag43.xml><?xml version="1.0" encoding="utf-8"?>
<p:tagLst xmlns:a="http://schemas.openxmlformats.org/drawingml/2006/main" xmlns:r="http://schemas.openxmlformats.org/officeDocument/2006/relationships" xmlns:p="http://schemas.openxmlformats.org/presentationml/2006/main">
  <p:tag name="TAG" val="1"/>
</p:tagLst>
</file>

<file path=ppt/tags/tag44.xml><?xml version="1.0" encoding="utf-8"?>
<p:tagLst xmlns:a="http://schemas.openxmlformats.org/drawingml/2006/main" xmlns:r="http://schemas.openxmlformats.org/officeDocument/2006/relationships" xmlns:p="http://schemas.openxmlformats.org/presentationml/2006/main">
  <p:tag name="TAG" val="1"/>
</p:tagLst>
</file>

<file path=ppt/tags/tag45.xml><?xml version="1.0" encoding="utf-8"?>
<p:tagLst xmlns:a="http://schemas.openxmlformats.org/drawingml/2006/main" xmlns:r="http://schemas.openxmlformats.org/officeDocument/2006/relationships" xmlns:p="http://schemas.openxmlformats.org/presentationml/2006/main">
  <p:tag name="TAG" val="1"/>
</p:tagLst>
</file>

<file path=ppt/tags/tag46.xml><?xml version="1.0" encoding="utf-8"?>
<p:tagLst xmlns:a="http://schemas.openxmlformats.org/drawingml/2006/main" xmlns:r="http://schemas.openxmlformats.org/officeDocument/2006/relationships" xmlns:p="http://schemas.openxmlformats.org/presentationml/2006/main">
  <p:tag name="TAG" val="1"/>
</p:tagLst>
</file>

<file path=ppt/tags/tag47.xml><?xml version="1.0" encoding="utf-8"?>
<p:tagLst xmlns:a="http://schemas.openxmlformats.org/drawingml/2006/main" xmlns:r="http://schemas.openxmlformats.org/officeDocument/2006/relationships" xmlns:p="http://schemas.openxmlformats.org/presentationml/2006/main">
  <p:tag name="TAG" val="1"/>
</p:tagLst>
</file>

<file path=ppt/tags/tag48.xml><?xml version="1.0" encoding="utf-8"?>
<p:tagLst xmlns:a="http://schemas.openxmlformats.org/drawingml/2006/main" xmlns:r="http://schemas.openxmlformats.org/officeDocument/2006/relationships" xmlns:p="http://schemas.openxmlformats.org/presentationml/2006/main">
  <p:tag name="TAG" val="1"/>
</p:tagLst>
</file>

<file path=ppt/tags/tag49.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50.xml><?xml version="1.0" encoding="utf-8"?>
<p:tagLst xmlns:a="http://schemas.openxmlformats.org/drawingml/2006/main" xmlns:r="http://schemas.openxmlformats.org/officeDocument/2006/relationships" xmlns:p="http://schemas.openxmlformats.org/presentationml/2006/main">
  <p:tag name="TAG" val="1"/>
</p:tagLst>
</file>

<file path=ppt/tags/tag51.xml><?xml version="1.0" encoding="utf-8"?>
<p:tagLst xmlns:a="http://schemas.openxmlformats.org/drawingml/2006/main" xmlns:r="http://schemas.openxmlformats.org/officeDocument/2006/relationships" xmlns:p="http://schemas.openxmlformats.org/presentationml/2006/main">
  <p:tag name="TAG" val="1"/>
</p:tagLst>
</file>

<file path=ppt/tags/tag52.xml><?xml version="1.0" encoding="utf-8"?>
<p:tagLst xmlns:a="http://schemas.openxmlformats.org/drawingml/2006/main" xmlns:r="http://schemas.openxmlformats.org/officeDocument/2006/relationships" xmlns:p="http://schemas.openxmlformats.org/presentationml/2006/main">
  <p:tag name="TAG" val="1"/>
</p:tagLst>
</file>

<file path=ppt/tags/tag53.xml><?xml version="1.0" encoding="utf-8"?>
<p:tagLst xmlns:a="http://schemas.openxmlformats.org/drawingml/2006/main" xmlns:r="http://schemas.openxmlformats.org/officeDocument/2006/relationships" xmlns:p="http://schemas.openxmlformats.org/presentationml/2006/main">
  <p:tag name="TAG" val="1"/>
</p:tagLst>
</file>

<file path=ppt/tags/tag54.xml><?xml version="1.0" encoding="utf-8"?>
<p:tagLst xmlns:a="http://schemas.openxmlformats.org/drawingml/2006/main" xmlns:r="http://schemas.openxmlformats.org/officeDocument/2006/relationships" xmlns:p="http://schemas.openxmlformats.org/presentationml/2006/main">
  <p:tag name="TAG" val="1"/>
</p:tagLst>
</file>

<file path=ppt/tags/tag55.xml><?xml version="1.0" encoding="utf-8"?>
<p:tagLst xmlns:a="http://schemas.openxmlformats.org/drawingml/2006/main" xmlns:r="http://schemas.openxmlformats.org/officeDocument/2006/relationships" xmlns:p="http://schemas.openxmlformats.org/presentationml/2006/main">
  <p:tag name="TAG" val="1"/>
</p:tagLst>
</file>

<file path=ppt/tags/tag56.xml><?xml version="1.0" encoding="utf-8"?>
<p:tagLst xmlns:a="http://schemas.openxmlformats.org/drawingml/2006/main" xmlns:r="http://schemas.openxmlformats.org/officeDocument/2006/relationships" xmlns:p="http://schemas.openxmlformats.org/presentationml/2006/main">
  <p:tag name="TAG" val="1"/>
</p:tagLst>
</file>

<file path=ppt/tags/tag57.xml><?xml version="1.0" encoding="utf-8"?>
<p:tagLst xmlns:a="http://schemas.openxmlformats.org/drawingml/2006/main" xmlns:r="http://schemas.openxmlformats.org/officeDocument/2006/relationships" xmlns:p="http://schemas.openxmlformats.org/presentationml/2006/main">
  <p:tag name="TAG" val="1"/>
</p:tagLst>
</file>

<file path=ppt/tags/tag58.xml><?xml version="1.0" encoding="utf-8"?>
<p:tagLst xmlns:a="http://schemas.openxmlformats.org/drawingml/2006/main" xmlns:r="http://schemas.openxmlformats.org/officeDocument/2006/relationships" xmlns:p="http://schemas.openxmlformats.org/presentationml/2006/main">
  <p:tag name="TAG" val="1"/>
</p:tagLst>
</file>

<file path=ppt/tags/tag59.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60.xml><?xml version="1.0" encoding="utf-8"?>
<p:tagLst xmlns:a="http://schemas.openxmlformats.org/drawingml/2006/main" xmlns:r="http://schemas.openxmlformats.org/officeDocument/2006/relationships" xmlns:p="http://schemas.openxmlformats.org/presentationml/2006/main">
  <p:tag name="TAG" val="1"/>
</p:tagLst>
</file>

<file path=ppt/tags/tag61.xml><?xml version="1.0" encoding="utf-8"?>
<p:tagLst xmlns:a="http://schemas.openxmlformats.org/drawingml/2006/main" xmlns:r="http://schemas.openxmlformats.org/officeDocument/2006/relationships" xmlns:p="http://schemas.openxmlformats.org/presentationml/2006/main">
  <p:tag name="TAG" val="1"/>
</p:tagLst>
</file>

<file path=ppt/tags/tag62.xml><?xml version="1.0" encoding="utf-8"?>
<p:tagLst xmlns:a="http://schemas.openxmlformats.org/drawingml/2006/main" xmlns:r="http://schemas.openxmlformats.org/officeDocument/2006/relationships" xmlns:p="http://schemas.openxmlformats.org/presentationml/2006/main">
  <p:tag name="TAG" val="1"/>
</p:tagLst>
</file>

<file path=ppt/tags/tag63.xml><?xml version="1.0" encoding="utf-8"?>
<p:tagLst xmlns:a="http://schemas.openxmlformats.org/drawingml/2006/main" xmlns:r="http://schemas.openxmlformats.org/officeDocument/2006/relationships" xmlns:p="http://schemas.openxmlformats.org/presentationml/2006/main">
  <p:tag name="TAG" val="1"/>
</p:tagLst>
</file>

<file path=ppt/tags/tag64.xml><?xml version="1.0" encoding="utf-8"?>
<p:tagLst xmlns:a="http://schemas.openxmlformats.org/drawingml/2006/main" xmlns:r="http://schemas.openxmlformats.org/officeDocument/2006/relationships" xmlns:p="http://schemas.openxmlformats.org/presentationml/2006/main">
  <p:tag name="TAG" val="1"/>
</p:tagLst>
</file>

<file path=ppt/tags/tag65.xml><?xml version="1.0" encoding="utf-8"?>
<p:tagLst xmlns:a="http://schemas.openxmlformats.org/drawingml/2006/main" xmlns:r="http://schemas.openxmlformats.org/officeDocument/2006/relationships" xmlns:p="http://schemas.openxmlformats.org/presentationml/2006/main">
  <p:tag name="TAG" val="1"/>
</p:tagLst>
</file>

<file path=ppt/tags/tag66.xml><?xml version="1.0" encoding="utf-8"?>
<p:tagLst xmlns:a="http://schemas.openxmlformats.org/drawingml/2006/main" xmlns:r="http://schemas.openxmlformats.org/officeDocument/2006/relationships" xmlns:p="http://schemas.openxmlformats.org/presentationml/2006/main">
  <p:tag name="TAG" val="1"/>
</p:tagLst>
</file>

<file path=ppt/tags/tag67.xml><?xml version="1.0" encoding="utf-8"?>
<p:tagLst xmlns:a="http://schemas.openxmlformats.org/drawingml/2006/main" xmlns:r="http://schemas.openxmlformats.org/officeDocument/2006/relationships" xmlns:p="http://schemas.openxmlformats.org/presentationml/2006/main">
  <p:tag name="TAG" val="1"/>
</p:tagLst>
</file>

<file path=ppt/tags/tag68.xml><?xml version="1.0" encoding="utf-8"?>
<p:tagLst xmlns:a="http://schemas.openxmlformats.org/drawingml/2006/main" xmlns:r="http://schemas.openxmlformats.org/officeDocument/2006/relationships" xmlns:p="http://schemas.openxmlformats.org/presentationml/2006/main">
  <p:tag name="TAG" val="1"/>
</p:tagLst>
</file>

<file path=ppt/tags/tag69.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70.xml><?xml version="1.0" encoding="utf-8"?>
<p:tagLst xmlns:a="http://schemas.openxmlformats.org/drawingml/2006/main" xmlns:r="http://schemas.openxmlformats.org/officeDocument/2006/relationships" xmlns:p="http://schemas.openxmlformats.org/presentationml/2006/main">
  <p:tag name="TAG" val="1"/>
</p:tagLst>
</file>

<file path=ppt/tags/tag71.xml><?xml version="1.0" encoding="utf-8"?>
<p:tagLst xmlns:a="http://schemas.openxmlformats.org/drawingml/2006/main" xmlns:r="http://schemas.openxmlformats.org/officeDocument/2006/relationships" xmlns:p="http://schemas.openxmlformats.org/presentationml/2006/main">
  <p:tag name="TAG" val="1"/>
</p:tagLst>
</file>

<file path=ppt/tags/tag72.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docProps/app.xml><?xml version="1.0" encoding="utf-8"?>
<Properties xmlns="http://schemas.openxmlformats.org/officeDocument/2006/extended-properties" xmlns:vt="http://schemas.openxmlformats.org/officeDocument/2006/docPropsVTypes">
  <Template>9Slide.vn</Template>
  <TotalTime>766</TotalTime>
  <Words>2773</Words>
  <Application>Microsoft Office PowerPoint</Application>
  <PresentationFormat>Widescreen</PresentationFormat>
  <Paragraphs>235</Paragraphs>
  <Slides>63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63</vt:i4>
      </vt:variant>
    </vt:vector>
  </HeadingPairs>
  <TitlesOfParts>
    <vt:vector size="67" baseType="lpstr">
      <vt:lpstr>#9Slide02 Noi dung dai</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Admin</cp:lastModifiedBy>
  <cp:revision>63</cp:revision>
  <dcterms:created xsi:type="dcterms:W3CDTF">2022-04-30T02:13:54Z</dcterms:created>
  <dcterms:modified xsi:type="dcterms:W3CDTF">2024-05-02T03:26:10Z</dcterms:modified>
  <cp:category>9Slide.vn</cp:category>
  <cp:contentStatus>9Slide</cp:contentStatus>
</cp:coreProperties>
</file>