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0" r:id="rId5"/>
    <p:sldId id="258" r:id="rId6"/>
    <p:sldId id="261" r:id="rId7"/>
    <p:sldId id="264" r:id="rId8"/>
    <p:sldId id="275" r:id="rId9"/>
    <p:sldId id="265" r:id="rId10"/>
    <p:sldId id="267" r:id="rId11"/>
    <p:sldId id="277" r:id="rId12"/>
    <p:sldId id="276" r:id="rId13"/>
    <p:sldId id="269" r:id="rId14"/>
    <p:sldId id="268" r:id="rId15"/>
    <p:sldId id="270" r:id="rId16"/>
    <p:sldId id="271" r:id="rId17"/>
    <p:sldId id="272" r:id="rId18"/>
    <p:sldId id="273" r:id="rId19"/>
    <p:sldId id="27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652CB-5A9E-41A0-88DA-C06719882274}" type="doc">
      <dgm:prSet loTypeId="urn:microsoft.com/office/officeart/2005/8/layout/vProcess5" loCatId="process" qsTypeId="urn:microsoft.com/office/officeart/2005/8/quickstyle/3d7" qsCatId="3D" csTypeId="urn:microsoft.com/office/officeart/2005/8/colors/colorful3" csCatId="colorful" phldr="1"/>
      <dgm:spPr/>
      <dgm:t>
        <a:bodyPr/>
        <a:lstStyle/>
        <a:p>
          <a:endParaRPr lang="en-US"/>
        </a:p>
      </dgm:t>
    </dgm:pt>
    <dgm:pt modelId="{207D09E7-7418-4440-B69D-B503F0721C52}">
      <dgm:prSet phldrT="[Text]"/>
      <dgm:spPr/>
      <dgm:t>
        <a:bodyPr/>
        <a:lstStyle/>
        <a:p>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biệt</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thiên</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EEE0F0B-A9BD-4FF0-AF9D-D258DAD17227}" type="parTrans" cxnId="{9C40E425-0B46-4609-8DFB-012FA48D75FE}">
      <dgm:prSet/>
      <dgm:spPr/>
      <dgm:t>
        <a:bodyPr/>
        <a:lstStyle/>
        <a:p>
          <a:endParaRPr lang="en-US"/>
        </a:p>
      </dgm:t>
    </dgm:pt>
    <dgm:pt modelId="{57F79111-65A2-4E4A-B5DE-4390ADFE8341}" type="sibTrans" cxnId="{9C40E425-0B46-4609-8DFB-012FA48D75FE}">
      <dgm:prSet/>
      <dgm:spPr/>
      <dgm:t>
        <a:bodyPr/>
        <a:lstStyle/>
        <a:p>
          <a:endParaRPr lang="en-US"/>
        </a:p>
      </dgm:t>
    </dgm:pt>
    <dgm:pt modelId="{B34C2247-B84A-48C9-A80F-8B6ED8848547}">
      <dgm:prSet/>
      <dgm:spPr/>
      <dgm:t>
        <a:bodyPr/>
        <a:lstStyle/>
        <a:p>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nhìn</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thấy</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E87E1B5-851A-488A-9C42-CAE5ED8AEB20}" type="parTrans" cxnId="{A4188611-254B-46D3-B5EC-FFB327175B0A}">
      <dgm:prSet/>
      <dgm:spPr/>
      <dgm:t>
        <a:bodyPr/>
        <a:lstStyle/>
        <a:p>
          <a:endParaRPr lang="en-US"/>
        </a:p>
      </dgm:t>
    </dgm:pt>
    <dgm:pt modelId="{FA78EA77-7689-4D7C-9884-2722990ABD6F}" type="sibTrans" cxnId="{A4188611-254B-46D3-B5EC-FFB327175B0A}">
      <dgm:prSet/>
      <dgm:spPr/>
      <dgm:t>
        <a:bodyPr/>
        <a:lstStyle/>
        <a:p>
          <a:endParaRPr lang="en-US"/>
        </a:p>
      </dgm:t>
    </dgm:pt>
    <dgm:pt modelId="{FD1C4610-A67D-48F4-AE05-9629D995428C}">
      <dgm:prSet/>
      <dgm:spPr/>
      <dgm:t>
        <a:bodyPr/>
        <a:lstStyle/>
        <a:p>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nhìn</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thấy</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9A22056-F879-4F40-B1C1-9DC2202A1546}" type="parTrans" cxnId="{5FA59554-8530-40FA-B0B0-E7822756EBB1}">
      <dgm:prSet/>
      <dgm:spPr/>
      <dgm:t>
        <a:bodyPr/>
        <a:lstStyle/>
        <a:p>
          <a:endParaRPr lang="en-US"/>
        </a:p>
      </dgm:t>
    </dgm:pt>
    <dgm:pt modelId="{3435A862-B8FE-4DF4-8408-6294AE4CE598}" type="sibTrans" cxnId="{5FA59554-8530-40FA-B0B0-E7822756EBB1}">
      <dgm:prSet/>
      <dgm:spPr/>
      <dgm:t>
        <a:bodyPr/>
        <a:lstStyle/>
        <a:p>
          <a:endParaRPr lang="en-US"/>
        </a:p>
      </dgm:t>
    </dgm:pt>
    <dgm:pt modelId="{90EF4901-0F6C-4119-A7D8-CF3884C621AB}" type="pres">
      <dgm:prSet presAssocID="{749652CB-5A9E-41A0-88DA-C06719882274}" presName="outerComposite" presStyleCnt="0">
        <dgm:presLayoutVars>
          <dgm:chMax val="5"/>
          <dgm:dir/>
          <dgm:resizeHandles val="exact"/>
        </dgm:presLayoutVars>
      </dgm:prSet>
      <dgm:spPr/>
      <dgm:t>
        <a:bodyPr/>
        <a:lstStyle/>
        <a:p>
          <a:endParaRPr lang="en-US"/>
        </a:p>
      </dgm:t>
    </dgm:pt>
    <dgm:pt modelId="{F346A151-125B-4920-BBB0-DAFACAA3836C}" type="pres">
      <dgm:prSet presAssocID="{749652CB-5A9E-41A0-88DA-C06719882274}" presName="dummyMaxCanvas" presStyleCnt="0">
        <dgm:presLayoutVars/>
      </dgm:prSet>
      <dgm:spPr/>
    </dgm:pt>
    <dgm:pt modelId="{C3F66B63-E182-4E87-A209-6D7D099FF5FC}" type="pres">
      <dgm:prSet presAssocID="{749652CB-5A9E-41A0-88DA-C06719882274}" presName="ThreeNodes_1" presStyleLbl="node1" presStyleIdx="0" presStyleCnt="3">
        <dgm:presLayoutVars>
          <dgm:bulletEnabled val="1"/>
        </dgm:presLayoutVars>
      </dgm:prSet>
      <dgm:spPr/>
      <dgm:t>
        <a:bodyPr/>
        <a:lstStyle/>
        <a:p>
          <a:endParaRPr lang="en-US"/>
        </a:p>
      </dgm:t>
    </dgm:pt>
    <dgm:pt modelId="{16D04330-3357-4B5C-BEF1-8238ACD87FE0}" type="pres">
      <dgm:prSet presAssocID="{749652CB-5A9E-41A0-88DA-C06719882274}" presName="ThreeNodes_2" presStyleLbl="node1" presStyleIdx="1" presStyleCnt="3" custLinFactNeighborX="-2955" custLinFactNeighborY="-909">
        <dgm:presLayoutVars>
          <dgm:bulletEnabled val="1"/>
        </dgm:presLayoutVars>
      </dgm:prSet>
      <dgm:spPr/>
      <dgm:t>
        <a:bodyPr/>
        <a:lstStyle/>
        <a:p>
          <a:endParaRPr lang="en-US"/>
        </a:p>
      </dgm:t>
    </dgm:pt>
    <dgm:pt modelId="{58E08D73-8CC3-4037-9AD4-9F337B37734C}" type="pres">
      <dgm:prSet presAssocID="{749652CB-5A9E-41A0-88DA-C06719882274}" presName="ThreeNodes_3" presStyleLbl="node1" presStyleIdx="2" presStyleCnt="3">
        <dgm:presLayoutVars>
          <dgm:bulletEnabled val="1"/>
        </dgm:presLayoutVars>
      </dgm:prSet>
      <dgm:spPr/>
      <dgm:t>
        <a:bodyPr/>
        <a:lstStyle/>
        <a:p>
          <a:endParaRPr lang="en-US"/>
        </a:p>
      </dgm:t>
    </dgm:pt>
    <dgm:pt modelId="{31D6BD69-6635-4FB0-94FB-D9E56B37E45A}" type="pres">
      <dgm:prSet presAssocID="{749652CB-5A9E-41A0-88DA-C06719882274}" presName="ThreeConn_1-2" presStyleLbl="fgAccFollowNode1" presStyleIdx="0" presStyleCnt="2">
        <dgm:presLayoutVars>
          <dgm:bulletEnabled val="1"/>
        </dgm:presLayoutVars>
      </dgm:prSet>
      <dgm:spPr/>
      <dgm:t>
        <a:bodyPr/>
        <a:lstStyle/>
        <a:p>
          <a:endParaRPr lang="en-US"/>
        </a:p>
      </dgm:t>
    </dgm:pt>
    <dgm:pt modelId="{A44EB1E6-EAF4-40D1-9056-8ADFF9A2AFD2}" type="pres">
      <dgm:prSet presAssocID="{749652CB-5A9E-41A0-88DA-C06719882274}" presName="ThreeConn_2-3" presStyleLbl="fgAccFollowNode1" presStyleIdx="1" presStyleCnt="2">
        <dgm:presLayoutVars>
          <dgm:bulletEnabled val="1"/>
        </dgm:presLayoutVars>
      </dgm:prSet>
      <dgm:spPr/>
      <dgm:t>
        <a:bodyPr/>
        <a:lstStyle/>
        <a:p>
          <a:endParaRPr lang="en-US"/>
        </a:p>
      </dgm:t>
    </dgm:pt>
    <dgm:pt modelId="{48FC0825-6353-4377-B9A5-139E162CF5EF}" type="pres">
      <dgm:prSet presAssocID="{749652CB-5A9E-41A0-88DA-C06719882274}" presName="ThreeNodes_1_text" presStyleLbl="node1" presStyleIdx="2" presStyleCnt="3">
        <dgm:presLayoutVars>
          <dgm:bulletEnabled val="1"/>
        </dgm:presLayoutVars>
      </dgm:prSet>
      <dgm:spPr/>
      <dgm:t>
        <a:bodyPr/>
        <a:lstStyle/>
        <a:p>
          <a:endParaRPr lang="en-US"/>
        </a:p>
      </dgm:t>
    </dgm:pt>
    <dgm:pt modelId="{BC4ED8AF-35E5-45CE-AB79-6E25C6E922E3}" type="pres">
      <dgm:prSet presAssocID="{749652CB-5A9E-41A0-88DA-C06719882274}" presName="ThreeNodes_2_text" presStyleLbl="node1" presStyleIdx="2" presStyleCnt="3">
        <dgm:presLayoutVars>
          <dgm:bulletEnabled val="1"/>
        </dgm:presLayoutVars>
      </dgm:prSet>
      <dgm:spPr/>
      <dgm:t>
        <a:bodyPr/>
        <a:lstStyle/>
        <a:p>
          <a:endParaRPr lang="en-US"/>
        </a:p>
      </dgm:t>
    </dgm:pt>
    <dgm:pt modelId="{D995E86C-563B-4D8B-B89D-004683FCC64C}" type="pres">
      <dgm:prSet presAssocID="{749652CB-5A9E-41A0-88DA-C06719882274}" presName="ThreeNodes_3_text" presStyleLbl="node1" presStyleIdx="2" presStyleCnt="3">
        <dgm:presLayoutVars>
          <dgm:bulletEnabled val="1"/>
        </dgm:presLayoutVars>
      </dgm:prSet>
      <dgm:spPr/>
      <dgm:t>
        <a:bodyPr/>
        <a:lstStyle/>
        <a:p>
          <a:endParaRPr lang="en-US"/>
        </a:p>
      </dgm:t>
    </dgm:pt>
  </dgm:ptLst>
  <dgm:cxnLst>
    <dgm:cxn modelId="{C722F5E5-22B1-417B-8A45-3CEEBC385102}" type="presOf" srcId="{FD1C4610-A67D-48F4-AE05-9629D995428C}" destId="{BC4ED8AF-35E5-45CE-AB79-6E25C6E922E3}" srcOrd="1" destOrd="0" presId="urn:microsoft.com/office/officeart/2005/8/layout/vProcess5"/>
    <dgm:cxn modelId="{9C40E425-0B46-4609-8DFB-012FA48D75FE}" srcId="{749652CB-5A9E-41A0-88DA-C06719882274}" destId="{207D09E7-7418-4440-B69D-B503F0721C52}" srcOrd="2" destOrd="0" parTransId="{CEEE0F0B-A9BD-4FF0-AF9D-D258DAD17227}" sibTransId="{57F79111-65A2-4E4A-B5DE-4390ADFE8341}"/>
    <dgm:cxn modelId="{9E5603F7-648E-4F44-9F45-C107A4114C54}" type="presOf" srcId="{B34C2247-B84A-48C9-A80F-8B6ED8848547}" destId="{C3F66B63-E182-4E87-A209-6D7D099FF5FC}" srcOrd="0" destOrd="0" presId="urn:microsoft.com/office/officeart/2005/8/layout/vProcess5"/>
    <dgm:cxn modelId="{563CFDEF-33FF-4594-B54A-294FFAB3B209}" type="presOf" srcId="{3435A862-B8FE-4DF4-8408-6294AE4CE598}" destId="{A44EB1E6-EAF4-40D1-9056-8ADFF9A2AFD2}" srcOrd="0" destOrd="0" presId="urn:microsoft.com/office/officeart/2005/8/layout/vProcess5"/>
    <dgm:cxn modelId="{8CE2B654-0F7B-486A-86B7-597A6EE7AF54}" type="presOf" srcId="{207D09E7-7418-4440-B69D-B503F0721C52}" destId="{58E08D73-8CC3-4037-9AD4-9F337B37734C}" srcOrd="0" destOrd="0" presId="urn:microsoft.com/office/officeart/2005/8/layout/vProcess5"/>
    <dgm:cxn modelId="{434456CB-2975-4721-9C49-024D3DA32F03}" type="presOf" srcId="{B34C2247-B84A-48C9-A80F-8B6ED8848547}" destId="{48FC0825-6353-4377-B9A5-139E162CF5EF}" srcOrd="1" destOrd="0" presId="urn:microsoft.com/office/officeart/2005/8/layout/vProcess5"/>
    <dgm:cxn modelId="{355B11A5-1457-45A5-BB96-3A4F78213709}" type="presOf" srcId="{207D09E7-7418-4440-B69D-B503F0721C52}" destId="{D995E86C-563B-4D8B-B89D-004683FCC64C}" srcOrd="1" destOrd="0" presId="urn:microsoft.com/office/officeart/2005/8/layout/vProcess5"/>
    <dgm:cxn modelId="{74AC56B7-7EFF-44B5-9F78-0880F674C9D4}" type="presOf" srcId="{FA78EA77-7689-4D7C-9884-2722990ABD6F}" destId="{31D6BD69-6635-4FB0-94FB-D9E56B37E45A}" srcOrd="0" destOrd="0" presId="urn:microsoft.com/office/officeart/2005/8/layout/vProcess5"/>
    <dgm:cxn modelId="{5FA59554-8530-40FA-B0B0-E7822756EBB1}" srcId="{749652CB-5A9E-41A0-88DA-C06719882274}" destId="{FD1C4610-A67D-48F4-AE05-9629D995428C}" srcOrd="1" destOrd="0" parTransId="{19A22056-F879-4F40-B1C1-9DC2202A1546}" sibTransId="{3435A862-B8FE-4DF4-8408-6294AE4CE598}"/>
    <dgm:cxn modelId="{A4188611-254B-46D3-B5EC-FFB327175B0A}" srcId="{749652CB-5A9E-41A0-88DA-C06719882274}" destId="{B34C2247-B84A-48C9-A80F-8B6ED8848547}" srcOrd="0" destOrd="0" parTransId="{7E87E1B5-851A-488A-9C42-CAE5ED8AEB20}" sibTransId="{FA78EA77-7689-4D7C-9884-2722990ABD6F}"/>
    <dgm:cxn modelId="{BF2FBC4E-EA9A-40C3-9512-E912F22F94DF}" type="presOf" srcId="{749652CB-5A9E-41A0-88DA-C06719882274}" destId="{90EF4901-0F6C-4119-A7D8-CF3884C621AB}" srcOrd="0" destOrd="0" presId="urn:microsoft.com/office/officeart/2005/8/layout/vProcess5"/>
    <dgm:cxn modelId="{58358DFF-58D7-4F90-8AB1-FFE174B20B32}" type="presOf" srcId="{FD1C4610-A67D-48F4-AE05-9629D995428C}" destId="{16D04330-3357-4B5C-BEF1-8238ACD87FE0}" srcOrd="0" destOrd="0" presId="urn:microsoft.com/office/officeart/2005/8/layout/vProcess5"/>
    <dgm:cxn modelId="{8BA92684-9A37-4A54-BA34-1262DE4D53B1}" type="presParOf" srcId="{90EF4901-0F6C-4119-A7D8-CF3884C621AB}" destId="{F346A151-125B-4920-BBB0-DAFACAA3836C}" srcOrd="0" destOrd="0" presId="urn:microsoft.com/office/officeart/2005/8/layout/vProcess5"/>
    <dgm:cxn modelId="{C666A199-DBC3-4146-8F47-61C87932F6E5}" type="presParOf" srcId="{90EF4901-0F6C-4119-A7D8-CF3884C621AB}" destId="{C3F66B63-E182-4E87-A209-6D7D099FF5FC}" srcOrd="1" destOrd="0" presId="urn:microsoft.com/office/officeart/2005/8/layout/vProcess5"/>
    <dgm:cxn modelId="{33E10B50-24AD-459E-81DF-254B4D4C0172}" type="presParOf" srcId="{90EF4901-0F6C-4119-A7D8-CF3884C621AB}" destId="{16D04330-3357-4B5C-BEF1-8238ACD87FE0}" srcOrd="2" destOrd="0" presId="urn:microsoft.com/office/officeart/2005/8/layout/vProcess5"/>
    <dgm:cxn modelId="{1202DD1E-C33E-406C-AA94-AA9C894E0C00}" type="presParOf" srcId="{90EF4901-0F6C-4119-A7D8-CF3884C621AB}" destId="{58E08D73-8CC3-4037-9AD4-9F337B37734C}" srcOrd="3" destOrd="0" presId="urn:microsoft.com/office/officeart/2005/8/layout/vProcess5"/>
    <dgm:cxn modelId="{F303FBDA-5D87-46EB-9766-0C08F4CD069D}" type="presParOf" srcId="{90EF4901-0F6C-4119-A7D8-CF3884C621AB}" destId="{31D6BD69-6635-4FB0-94FB-D9E56B37E45A}" srcOrd="4" destOrd="0" presId="urn:microsoft.com/office/officeart/2005/8/layout/vProcess5"/>
    <dgm:cxn modelId="{9ED5658C-985E-4B57-B934-8F7F63741C2B}" type="presParOf" srcId="{90EF4901-0F6C-4119-A7D8-CF3884C621AB}" destId="{A44EB1E6-EAF4-40D1-9056-8ADFF9A2AFD2}" srcOrd="5" destOrd="0" presId="urn:microsoft.com/office/officeart/2005/8/layout/vProcess5"/>
    <dgm:cxn modelId="{A66E7BD0-9C76-4AF0-BDED-7C20C8C4D828}" type="presParOf" srcId="{90EF4901-0F6C-4119-A7D8-CF3884C621AB}" destId="{48FC0825-6353-4377-B9A5-139E162CF5EF}" srcOrd="6" destOrd="0" presId="urn:microsoft.com/office/officeart/2005/8/layout/vProcess5"/>
    <dgm:cxn modelId="{F8F98E61-C366-44A5-B6E7-2B406DFFB49A}" type="presParOf" srcId="{90EF4901-0F6C-4119-A7D8-CF3884C621AB}" destId="{BC4ED8AF-35E5-45CE-AB79-6E25C6E922E3}" srcOrd="7" destOrd="0" presId="urn:microsoft.com/office/officeart/2005/8/layout/vProcess5"/>
    <dgm:cxn modelId="{1F522974-E812-4D6A-9DE0-E1106346A9B2}" type="presParOf" srcId="{90EF4901-0F6C-4119-A7D8-CF3884C621AB}" destId="{D995E86C-563B-4D8B-B89D-004683FCC64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66B63-E182-4E87-A209-6D7D099FF5FC}">
      <dsp:nvSpPr>
        <dsp:cNvPr id="0" name=""/>
        <dsp:cNvSpPr/>
      </dsp:nvSpPr>
      <dsp:spPr>
        <a:xfrm>
          <a:off x="0" y="0"/>
          <a:ext cx="10225775" cy="1941708"/>
        </a:xfrm>
        <a:prstGeom prst="roundRect">
          <a:avLst>
            <a:gd name="adj" fmla="val 10000"/>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lvl="0" algn="l" defTabSz="2311400">
            <a:lnSpc>
              <a:spcPct val="90000"/>
            </a:lnSpc>
            <a:spcBef>
              <a:spcPct val="0"/>
            </a:spcBef>
            <a:spcAft>
              <a:spcPct val="35000"/>
            </a:spcAft>
          </a:pP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nhìn</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thấy</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5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6871" y="56871"/>
        <a:ext cx="8130520" cy="1827966"/>
      </dsp:txXfrm>
    </dsp:sp>
    <dsp:sp modelId="{16D04330-3357-4B5C-BEF1-8238ACD87FE0}">
      <dsp:nvSpPr>
        <dsp:cNvPr id="0" name=""/>
        <dsp:cNvSpPr/>
      </dsp:nvSpPr>
      <dsp:spPr>
        <a:xfrm>
          <a:off x="600102" y="2247675"/>
          <a:ext cx="10225775" cy="1941708"/>
        </a:xfrm>
        <a:prstGeom prst="roundRect">
          <a:avLst>
            <a:gd name="adj" fmla="val 10000"/>
          </a:avLst>
        </a:prstGeom>
        <a:solidFill>
          <a:schemeClr val="accent3">
            <a:hueOff val="1355300"/>
            <a:satOff val="50000"/>
            <a:lumOff val="-735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lvl="0" algn="l" defTabSz="2311400">
            <a:lnSpc>
              <a:spcPct val="90000"/>
            </a:lnSpc>
            <a:spcBef>
              <a:spcPct val="0"/>
            </a:spcBef>
            <a:spcAft>
              <a:spcPct val="35000"/>
            </a:spcAft>
          </a:pP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nhìn</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thấy</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endParaRPr lang="en-US" sz="5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656973" y="2304546"/>
        <a:ext cx="7947648" cy="1827966"/>
      </dsp:txXfrm>
    </dsp:sp>
    <dsp:sp modelId="{58E08D73-8CC3-4037-9AD4-9F337B37734C}">
      <dsp:nvSpPr>
        <dsp:cNvPr id="0" name=""/>
        <dsp:cNvSpPr/>
      </dsp:nvSpPr>
      <dsp:spPr>
        <a:xfrm>
          <a:off x="1804548" y="4530652"/>
          <a:ext cx="10225775" cy="1941708"/>
        </a:xfrm>
        <a:prstGeom prst="roundRect">
          <a:avLst>
            <a:gd name="adj" fmla="val 10000"/>
          </a:avLst>
        </a:prstGeom>
        <a:solidFill>
          <a:schemeClr val="accent3">
            <a:hueOff val="2710599"/>
            <a:satOff val="100000"/>
            <a:lumOff val="-1470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lvl="0" algn="l" defTabSz="2311400">
            <a:lnSpc>
              <a:spcPct val="90000"/>
            </a:lnSpc>
            <a:spcBef>
              <a:spcPct val="0"/>
            </a:spcBef>
            <a:spcAft>
              <a:spcPct val="35000"/>
            </a:spcAft>
          </a:pP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biệt</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thiên</a:t>
          </a:r>
          <a:r>
            <a:rPr lang="en-US" sz="5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endParaRPr lang="en-US" sz="5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861419" y="4587523"/>
        <a:ext cx="7947648" cy="1827966"/>
      </dsp:txXfrm>
    </dsp:sp>
    <dsp:sp modelId="{31D6BD69-6635-4FB0-94FB-D9E56B37E45A}">
      <dsp:nvSpPr>
        <dsp:cNvPr id="0" name=""/>
        <dsp:cNvSpPr/>
      </dsp:nvSpPr>
      <dsp:spPr>
        <a:xfrm>
          <a:off x="8963665" y="1472461"/>
          <a:ext cx="1262110" cy="1262110"/>
        </a:xfrm>
        <a:prstGeom prst="downArrow">
          <a:avLst>
            <a:gd name="adj1" fmla="val 55000"/>
            <a:gd name="adj2" fmla="val 45000"/>
          </a:avLst>
        </a:prstGeom>
        <a:solidFill>
          <a:schemeClr val="accent3">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9247640" y="1472461"/>
        <a:ext cx="694160" cy="949738"/>
      </dsp:txXfrm>
    </dsp:sp>
    <dsp:sp modelId="{A44EB1E6-EAF4-40D1-9056-8ADFF9A2AFD2}">
      <dsp:nvSpPr>
        <dsp:cNvPr id="0" name=""/>
        <dsp:cNvSpPr/>
      </dsp:nvSpPr>
      <dsp:spPr>
        <a:xfrm>
          <a:off x="9865939" y="3724843"/>
          <a:ext cx="1262110" cy="1262110"/>
        </a:xfrm>
        <a:prstGeom prst="downArrow">
          <a:avLst>
            <a:gd name="adj1" fmla="val 55000"/>
            <a:gd name="adj2" fmla="val 45000"/>
          </a:avLst>
        </a:prstGeom>
        <a:solidFill>
          <a:schemeClr val="accent3">
            <a:tint val="40000"/>
            <a:alpha val="90000"/>
            <a:hueOff val="2029141"/>
            <a:satOff val="100000"/>
            <a:lumOff val="1779"/>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10149914" y="3724843"/>
        <a:ext cx="694160" cy="94973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051E0-CF47-4AC5-8600-CD6A07044C46}"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224759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051E0-CF47-4AC5-8600-CD6A07044C46}"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907124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051E0-CF47-4AC5-8600-CD6A07044C46}"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1798439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051E0-CF47-4AC5-8600-CD6A07044C46}"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221419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F051E0-CF47-4AC5-8600-CD6A07044C46}"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206024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051E0-CF47-4AC5-8600-CD6A07044C46}"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406578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051E0-CF47-4AC5-8600-CD6A07044C46}" type="datetimeFigureOut">
              <a:rPr lang="en-US" smtClean="0"/>
              <a:t>8/16/2021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388732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051E0-CF47-4AC5-8600-CD6A07044C46}" type="datetimeFigureOut">
              <a:rPr lang="en-US" smtClean="0"/>
              <a:t>8/16/2021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106397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051E0-CF47-4AC5-8600-CD6A07044C46}" type="datetimeFigureOut">
              <a:rPr lang="en-US" smtClean="0"/>
              <a:t>8/16/2021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215021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F051E0-CF47-4AC5-8600-CD6A07044C46}"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273517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F051E0-CF47-4AC5-8600-CD6A07044C46}"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195788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051E0-CF47-4AC5-8600-CD6A07044C46}" type="datetimeFigureOut">
              <a:rPr lang="en-US" smtClean="0"/>
              <a:t>8/16/2021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D6897-FD56-4973-AB44-3CCB4F74ECFD}" type="slidenum">
              <a:rPr lang="en-US" smtClean="0"/>
              <a:t>‹#›</a:t>
            </a:fld>
            <a:endParaRPr lang="en-US"/>
          </a:p>
        </p:txBody>
      </p:sp>
    </p:spTree>
    <p:extLst>
      <p:ext uri="{BB962C8B-B14F-4D97-AF65-F5344CB8AC3E}">
        <p14:creationId xmlns:p14="http://schemas.microsoft.com/office/powerpoint/2010/main" val="2964653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iều gì sẽ xảy ra nếu không có Mặt tră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73" y="55659"/>
            <a:ext cx="1212838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2637" y="369236"/>
            <a:ext cx="9970935" cy="769441"/>
          </a:xfrm>
          <a:prstGeom prst="rect">
            <a:avLst/>
          </a:prstGeom>
        </p:spPr>
        <p:txBody>
          <a:bodyPr wrap="square">
            <a:spAutoFit/>
          </a:bodyPr>
          <a:lstStyle/>
          <a:p>
            <a:r>
              <a:rPr lang="en-US" sz="4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CHƯƠNG X: TRÁI ĐẤT VÀ BẦU TRỜI</a:t>
            </a:r>
            <a:endPar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63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ũ Trụ Các Hình Ảnh Nền Không Gian - Ảnh miễn phí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ì sao có hiện tượng ngày và đêm? - KhoaHoc.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912" y="2472857"/>
            <a:ext cx="6626087" cy="43082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6064" y="866692"/>
            <a:ext cx="5907818" cy="1200329"/>
          </a:xfrm>
          <a:prstGeom prst="rect">
            <a:avLst/>
          </a:prstGeom>
          <a:noFill/>
        </p:spPr>
        <p:txBody>
          <a:bodyPr wrap="square" rtlCol="0">
            <a:spAutoFit/>
          </a:bodyPr>
          <a:lstStyle/>
          <a:p>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TẠI SAO TRÁI ĐẤT CÓ NGÀY VÀ ĐÊM ?</a:t>
            </a:r>
            <a:endPar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404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iện tượng Ngày-Đêm và các mùa trên trái đất on Make a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6738" y="278296"/>
            <a:ext cx="10797071" cy="62735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906" y="6838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58528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ập tin:Trái đất quay quanh mặt trời.gif – Wikipedia tiếng Việ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0101" y="278297"/>
            <a:ext cx="11744076" cy="633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6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562" y="135174"/>
            <a:ext cx="12120438" cy="6631388"/>
          </a:xfrm>
          <a:prstGeom prst="rect">
            <a:avLst/>
          </a:prstGeom>
        </p:spPr>
      </p:pic>
      <p:sp>
        <p:nvSpPr>
          <p:cNvPr id="4" name="Rectangle 3"/>
          <p:cNvSpPr/>
          <p:nvPr/>
        </p:nvSpPr>
        <p:spPr>
          <a:xfrm>
            <a:off x="672384" y="392453"/>
            <a:ext cx="5352747" cy="646331"/>
          </a:xfrm>
          <a:prstGeom prst="rect">
            <a:avLst/>
          </a:prstGeom>
        </p:spPr>
        <p:txBody>
          <a:bodyPr wrap="none">
            <a:spAutoFit/>
          </a:bodyPr>
          <a:lstStyle/>
          <a:p>
            <a:r>
              <a:rPr lang="en-US" sz="3600" b="1" i="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a:t>
            </a:r>
            <a:r>
              <a:rPr lang="en-US" sz="3600" b="1" i="1" dirty="0" err="1">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3600" b="1" i="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biệt</a:t>
            </a:r>
            <a:r>
              <a:rPr lang="en-US" sz="3600" b="1" i="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3600" b="1" i="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thiên</a:t>
            </a:r>
            <a:r>
              <a:rPr lang="en-US" sz="3600" b="1" i="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endParaRPr lang="en-US" sz="3600" b="1" i="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534063" y="1046736"/>
            <a:ext cx="10193572" cy="954107"/>
          </a:xfrm>
          <a:prstGeom prst="rect">
            <a:avLst/>
          </a:prstGeom>
          <a:noFill/>
        </p:spPr>
        <p:txBody>
          <a:bodyPr wrap="square" rtlCol="0">
            <a:spAutoFit/>
          </a:bodyPr>
          <a:lstStyle/>
          <a:p>
            <a:r>
              <a:rPr lang="en-US" sz="2800"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Thiên</a:t>
            </a:r>
            <a:r>
              <a:rPr lang="en-US" sz="28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28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tên</a:t>
            </a:r>
            <a:r>
              <a:rPr lang="en-US"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gọi</a:t>
            </a:r>
            <a:r>
              <a:rPr lang="en-US"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chung</a:t>
            </a:r>
            <a:r>
              <a:rPr lang="en-US"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en-US"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nhiên</a:t>
            </a:r>
            <a:r>
              <a:rPr lang="en-US"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tồn</a:t>
            </a:r>
            <a:r>
              <a:rPr lang="en-US"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tại</a:t>
            </a:r>
            <a:r>
              <a:rPr lang="en-US"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a:t>
            </a:r>
            <a:r>
              <a:rPr lang="en-US"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gian</a:t>
            </a:r>
            <a:r>
              <a:rPr lang="en-US"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vũ</a:t>
            </a:r>
            <a:r>
              <a:rPr lang="en-US"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trụ</a:t>
            </a:r>
            <a:endParaRPr lang="en-US" sz="28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127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ình ảnh dấu chấm hỏi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0312"/>
            <a:ext cx="3915491" cy="2277688"/>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rot="20219705">
            <a:off x="-15738" y="819844"/>
            <a:ext cx="5226474" cy="3166062"/>
          </a:xfrm>
          <a:prstGeom prst="wedgeEllipseCallou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Cùng</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nhớ</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sát</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bầu</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vào</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ban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đêm</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thấy</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Đó</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phải</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thiên</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a:t>
            </a: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079076" y="103367"/>
            <a:ext cx="6967150" cy="6575729"/>
          </a:xfrm>
          <a:prstGeom prst="rect">
            <a:avLst/>
          </a:prstGeom>
        </p:spPr>
      </p:pic>
    </p:spTree>
    <p:extLst>
      <p:ext uri="{BB962C8B-B14F-4D97-AF65-F5344CB8AC3E}">
        <p14:creationId xmlns:p14="http://schemas.microsoft.com/office/powerpoint/2010/main" val="125989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104" y="397565"/>
            <a:ext cx="5170005" cy="584775"/>
          </a:xfrm>
          <a:prstGeom prst="rect">
            <a:avLst/>
          </a:prstGeom>
          <a:noFill/>
        </p:spPr>
        <p:txBody>
          <a:bodyPr wrap="none" rtlCol="0">
            <a:spAutoFit/>
          </a:body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thiên</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phát</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sáng</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0444" y="982340"/>
            <a:ext cx="9907325" cy="4861869"/>
          </a:xfrm>
          <a:prstGeom prst="rect">
            <a:avLst/>
          </a:prstGeom>
        </p:spPr>
      </p:pic>
      <p:sp>
        <p:nvSpPr>
          <p:cNvPr id="4" name="TextBox 3"/>
          <p:cNvSpPr txBox="1"/>
          <p:nvPr/>
        </p:nvSpPr>
        <p:spPr>
          <a:xfrm>
            <a:off x="2528514" y="5998905"/>
            <a:ext cx="5358070"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Mặt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gần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nhất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500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838" y="302150"/>
            <a:ext cx="10354117" cy="584775"/>
          </a:xfrm>
          <a:prstGeom prst="rect">
            <a:avLst/>
          </a:prstGeom>
          <a:noFill/>
        </p:spPr>
        <p:txBody>
          <a:bodyPr wrap="none" rtlCol="0">
            <a:spAutoFit/>
          </a:bodyPr>
          <a:lstStyle/>
          <a:p>
            <a:r>
              <a:rPr lang="en-US" sz="3200"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a:t>
            </a:r>
            <a:r>
              <a:rPr lang="en-US" sz="32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tinh</a:t>
            </a:r>
            <a:r>
              <a:rPr lang="en-US" sz="32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thiên</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phát</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sáng</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quay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quanh</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AutoShape 2" descr="HỆ MẶT TRỜI – HỆ THÁI DƯƠNG - Tinh Vân Opt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7673008" y="6001179"/>
            <a:ext cx="1773049" cy="461665"/>
          </a:xfrm>
          <a:prstGeom prst="rect">
            <a:avLst/>
          </a:prstGeom>
          <a:noFill/>
        </p:spPr>
        <p:txBody>
          <a:bodyPr wrap="none" rtlCol="0">
            <a:spAutoFit/>
          </a:bodyPr>
          <a:lstStyle/>
          <a:p>
            <a:r>
              <a:rPr lang="en-US" sz="24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a:t>
            </a:r>
            <a:r>
              <a:rPr lang="en-US"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endParaRPr lang="en-U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397565" y="1375576"/>
            <a:ext cx="938254" cy="922351"/>
          </a:xfrm>
          <a:prstGeom prst="rect">
            <a:avLst/>
          </a:prstGeom>
        </p:spPr>
      </p:pic>
      <p:pic>
        <p:nvPicPr>
          <p:cNvPr id="11" name="Picture 10"/>
          <p:cNvPicPr>
            <a:picLocks noChangeAspect="1"/>
          </p:cNvPicPr>
          <p:nvPr/>
        </p:nvPicPr>
        <p:blipFill>
          <a:blip r:embed="rId3"/>
          <a:stretch>
            <a:fillRect/>
          </a:stretch>
        </p:blipFill>
        <p:spPr>
          <a:xfrm>
            <a:off x="5033175" y="1057523"/>
            <a:ext cx="6901733" cy="4943656"/>
          </a:xfrm>
          <a:prstGeom prst="rect">
            <a:avLst/>
          </a:prstGeom>
        </p:spPr>
      </p:pic>
      <p:sp>
        <p:nvSpPr>
          <p:cNvPr id="12" name="TextBox 11"/>
          <p:cNvSpPr txBox="1"/>
          <p:nvPr/>
        </p:nvSpPr>
        <p:spPr>
          <a:xfrm>
            <a:off x="99916" y="1691577"/>
            <a:ext cx="4653639" cy="3970318"/>
          </a:xfrm>
          <a:prstGeom prst="rect">
            <a:avLst/>
          </a:prstGeom>
          <a:noFill/>
        </p:spPr>
        <p:txBody>
          <a:bodyPr wrap="square" rtlCol="0">
            <a:spAutoFit/>
          </a:bodyPr>
          <a:lstStyle/>
          <a:p>
            <a:pPr algn="just"/>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Hệ</a:t>
            </a:r>
            <a:r>
              <a:rPr lang="en-US" sz="3600" b="1" i="1" dirty="0" smtClean="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mặt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trời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a:t>
            </a:r>
            <a:r>
              <a:rPr lang="en-US" sz="3600" b="1" i="1" dirty="0" err="1" smtClean="0">
                <a:latin typeface="Times New Roman" panose="02020603050405020304" pitchFamily="18" charset="0"/>
                <a:cs typeface="Times New Roman" panose="02020603050405020304" pitchFamily="18" charset="0"/>
              </a:rPr>
              <a:t>ao</a:t>
            </a:r>
            <a:r>
              <a:rPr lang="en-US" sz="3600" b="1" i="1" dirty="0" smtClean="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gồm</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một</a:t>
            </a:r>
            <a:r>
              <a:rPr lang="en-US" sz="3600" b="1" i="1" dirty="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sao</a:t>
            </a:r>
            <a:r>
              <a:rPr lang="en-US" sz="3600" b="1" i="1" dirty="0" smtClean="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là</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mặt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trời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và</a:t>
            </a:r>
            <a:r>
              <a:rPr lang="en-US" sz="3600" b="1" i="1" dirty="0">
                <a:latin typeface="Times New Roman" panose="02020603050405020304" pitchFamily="18" charset="0"/>
                <a:cs typeface="Times New Roman" panose="02020603050405020304" pitchFamily="18" charset="0"/>
              </a:rPr>
              <a:t> 9 </a:t>
            </a:r>
            <a:r>
              <a:rPr lang="en-US" sz="3600" b="1" i="1" dirty="0" err="1">
                <a:latin typeface="Times New Roman" panose="02020603050405020304" pitchFamily="18" charset="0"/>
                <a:cs typeface="Times New Roman" panose="02020603050405020304" pitchFamily="18" charset="0"/>
              </a:rPr>
              <a:t>hành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tinh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khác</a:t>
            </a:r>
            <a:r>
              <a:rPr lang="en-US" sz="3600" b="1" i="1" dirty="0">
                <a:latin typeface="Times New Roman" panose="02020603050405020304" pitchFamily="18" charset="0"/>
                <a:cs typeface="Times New Roman" panose="02020603050405020304" pitchFamily="18" charset="0"/>
              </a:rPr>
              <a:t> </a:t>
            </a:r>
            <a:r>
              <a:rPr lang="en-US" sz="3600" b="1" i="1" dirty="0" smtClean="0">
                <a:latin typeface="Times New Roman" panose="02020603050405020304" pitchFamily="18" charset="0"/>
                <a:cs typeface="Times New Roman" panose="02020603050405020304" pitchFamily="18" charset="0"/>
              </a:rPr>
              <a:t>quay </a:t>
            </a:r>
            <a:r>
              <a:rPr lang="en-US" sz="3600" b="1" i="1" dirty="0" err="1" smtClean="0">
                <a:latin typeface="Times New Roman" panose="02020603050405020304" pitchFamily="18" charset="0"/>
                <a:cs typeface="Times New Roman" panose="02020603050405020304" pitchFamily="18" charset="0"/>
              </a:rPr>
              <a:t>quanh</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nó</a:t>
            </a:r>
            <a:r>
              <a:rPr lang="en-US" sz="3600" b="1" i="1" dirty="0" smtClean="0">
                <a:latin typeface="Times New Roman" panose="02020603050405020304" pitchFamily="18" charset="0"/>
                <a:cs typeface="Times New Roman" panose="02020603050405020304" pitchFamily="18" charset="0"/>
              </a:rPr>
              <a:t>.</a:t>
            </a:r>
            <a:endParaRPr lang="en-US" sz="3600" b="1" i="1" dirty="0">
              <a:latin typeface="Times New Roman" panose="02020603050405020304" pitchFamily="18" charset="0"/>
              <a:cs typeface="Times New Roman" panose="02020603050405020304" pitchFamily="18" charset="0"/>
            </a:endParaRPr>
          </a:p>
          <a:p>
            <a:pPr algn="just"/>
            <a:r>
              <a:rPr lang="en-US" sz="3600" b="1" i="1" dirty="0" smtClean="0">
                <a:latin typeface="Times New Roman" panose="02020603050405020304" pitchFamily="18" charset="0"/>
                <a:cs typeface="Times New Roman" panose="02020603050405020304" pitchFamily="18" charset="0"/>
              </a:rPr>
              <a:t>Hay </a:t>
            </a:r>
            <a:r>
              <a:rPr lang="en-US" sz="3600" b="1" i="1" dirty="0" err="1" smtClean="0">
                <a:latin typeface="Times New Roman" panose="02020603050405020304" pitchFamily="18" charset="0"/>
                <a:cs typeface="Times New Roman" panose="02020603050405020304" pitchFamily="18" charset="0"/>
              </a:rPr>
              <a:t>quan</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sát</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hình</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bên</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và</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cho</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biết</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tên</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của</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các</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hành</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tinh</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đó</a:t>
            </a:r>
            <a:r>
              <a:rPr lang="en-US" sz="3600" b="1" i="1" dirty="0" smtClean="0">
                <a:latin typeface="Times New Roman" panose="02020603050405020304" pitchFamily="18" charset="0"/>
                <a:cs typeface="Times New Roman" panose="02020603050405020304" pitchFamily="18" charset="0"/>
              </a:rPr>
              <a:t>?</a:t>
            </a:r>
            <a:endParaRPr lang="en-US" sz="3600" b="1" i="1"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a:stretch>
            <a:fillRect/>
          </a:stretch>
        </p:blipFill>
        <p:spPr>
          <a:xfrm>
            <a:off x="5051204" y="1113181"/>
            <a:ext cx="6740580" cy="4887997"/>
          </a:xfrm>
          <a:prstGeom prst="rect">
            <a:avLst/>
          </a:prstGeom>
        </p:spPr>
      </p:pic>
    </p:spTree>
    <p:extLst>
      <p:ext uri="{BB962C8B-B14F-4D97-AF65-F5344CB8AC3E}">
        <p14:creationId xmlns:p14="http://schemas.microsoft.com/office/powerpoint/2010/main" val="25569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956" y="413467"/>
            <a:ext cx="5072932" cy="2062103"/>
          </a:xfrm>
          <a:prstGeom prst="rect">
            <a:avLst/>
          </a:prstGeom>
          <a:noFill/>
        </p:spPr>
        <p:txBody>
          <a:bodyPr wrap="square" rtlCol="0">
            <a:spAutoFit/>
          </a:bodyPr>
          <a:lstStyle/>
          <a:p>
            <a:pPr algn="just"/>
            <a:r>
              <a:rPr lang="en-US" sz="3200" b="1" i="1" dirty="0" err="1" smtClean="0">
                <a:solidFill>
                  <a:srgbClr val="FF0000"/>
                </a:solidFill>
                <a:latin typeface="Times New Roman" panose="02020603050405020304" pitchFamily="18" charset="0"/>
                <a:cs typeface="Times New Roman" panose="02020603050405020304" pitchFamily="18" charset="0"/>
              </a:rPr>
              <a:t>Vệ</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tinh</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là</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thiên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thể</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không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tự</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phát</a:t>
            </a:r>
            <a:r>
              <a:rPr lang="en-US" sz="3200" b="1" i="1" dirty="0" smtClean="0">
                <a:latin typeface="Times New Roman" panose="02020603050405020304" pitchFamily="18" charset="0"/>
                <a:cs typeface="Times New Roman" panose="02020603050405020304" pitchFamily="18" charset="0"/>
              </a:rPr>
              <a:t> sang, quay </a:t>
            </a:r>
            <a:r>
              <a:rPr lang="en-US" sz="3200" b="1" i="1" dirty="0" err="1" smtClean="0">
                <a:latin typeface="Times New Roman" panose="02020603050405020304" pitchFamily="18" charset="0"/>
                <a:cs typeface="Times New Roman" panose="02020603050405020304" pitchFamily="18" charset="0"/>
              </a:rPr>
              <a:t>quanh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hành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người</a:t>
            </a:r>
            <a:r>
              <a:rPr lang="en-US" sz="3200" b="1" i="1" dirty="0" smtClean="0">
                <a:latin typeface="Times New Roman" panose="02020603050405020304" pitchFamily="18" charset="0"/>
                <a:cs typeface="Times New Roman" panose="02020603050405020304" pitchFamily="18" charset="0"/>
              </a:rPr>
              <a:t> ta </a:t>
            </a:r>
            <a:r>
              <a:rPr lang="en-US" sz="3200" b="1" i="1" dirty="0" err="1" smtClean="0">
                <a:latin typeface="Times New Roman" panose="02020603050405020304" pitchFamily="18" charset="0"/>
                <a:cs typeface="Times New Roman" panose="02020603050405020304" pitchFamily="18" charset="0"/>
              </a:rPr>
              <a:t>thấy</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nó</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nhờ</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nó</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được</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sao</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chiếu</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sáng</a:t>
            </a:r>
            <a:endParaRPr lang="en-US" sz="3200" b="1"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989197" y="254442"/>
            <a:ext cx="4929808" cy="5518206"/>
          </a:xfrm>
          <a:prstGeom prst="rect">
            <a:avLst/>
          </a:prstGeom>
        </p:spPr>
      </p:pic>
      <p:pic>
        <p:nvPicPr>
          <p:cNvPr id="4" name="Picture 3"/>
          <p:cNvPicPr>
            <a:picLocks noChangeAspect="1"/>
          </p:cNvPicPr>
          <p:nvPr/>
        </p:nvPicPr>
        <p:blipFill>
          <a:blip r:embed="rId3"/>
          <a:stretch>
            <a:fillRect/>
          </a:stretch>
        </p:blipFill>
        <p:spPr>
          <a:xfrm>
            <a:off x="-96202" y="4714875"/>
            <a:ext cx="2143125" cy="2143125"/>
          </a:xfrm>
          <a:prstGeom prst="rect">
            <a:avLst/>
          </a:prstGeom>
        </p:spPr>
      </p:pic>
      <p:sp>
        <p:nvSpPr>
          <p:cNvPr id="5" name="Cloud Callout 4"/>
          <p:cNvSpPr/>
          <p:nvPr/>
        </p:nvSpPr>
        <p:spPr>
          <a:xfrm>
            <a:off x="355550" y="2409245"/>
            <a:ext cx="6387155" cy="2711395"/>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i="1" dirty="0" err="1" smtClean="0">
                <a:solidFill>
                  <a:schemeClr val="tx1"/>
                </a:solidFill>
                <a:latin typeface="Times New Roman" panose="02020603050405020304" pitchFamily="18" charset="0"/>
                <a:cs typeface="Times New Roman" panose="02020603050405020304" pitchFamily="18" charset="0"/>
              </a:rPr>
              <a:t>Mặt</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trăng</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có</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phải</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là</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một</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vệ</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tinh</a:t>
            </a:r>
            <a:r>
              <a:rPr lang="en-US" sz="2800" b="1" i="1" dirty="0">
                <a:solidFill>
                  <a:schemeClr val="tx1"/>
                </a:solidFill>
                <a:latin typeface="Times New Roman" panose="02020603050405020304" pitchFamily="18" charset="0"/>
                <a:cs typeface="Times New Roman" panose="02020603050405020304" pitchFamily="18" charset="0"/>
              </a:rPr>
              <a:t>?</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Điều</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gì</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khiến</a:t>
            </a:r>
            <a:r>
              <a:rPr lang="en-US" sz="2800" b="1" i="1" dirty="0" smtClean="0">
                <a:solidFill>
                  <a:schemeClr val="tx1"/>
                </a:solidFill>
                <a:latin typeface="Times New Roman" panose="02020603050405020304" pitchFamily="18" charset="0"/>
                <a:cs typeface="Times New Roman" panose="02020603050405020304" pitchFamily="18" charset="0"/>
              </a:rPr>
              <a:t> ta </a:t>
            </a:r>
            <a:r>
              <a:rPr lang="en-US" sz="2800" b="1" i="1" dirty="0" err="1" smtClean="0">
                <a:solidFill>
                  <a:schemeClr val="tx1"/>
                </a:solidFill>
                <a:latin typeface="Times New Roman" panose="02020603050405020304" pitchFamily="18" charset="0"/>
                <a:cs typeface="Times New Roman" panose="02020603050405020304" pitchFamily="18" charset="0"/>
              </a:rPr>
              <a:t>nhìn</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thấy</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được</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Mặt</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Trăng</a:t>
            </a:r>
            <a:endParaRPr lang="en-US" sz="28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02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8395" y="95415"/>
            <a:ext cx="11545294" cy="6472362"/>
          </a:xfrm>
          <a:prstGeom prst="rect">
            <a:avLst/>
          </a:prstGeom>
        </p:spPr>
      </p:pic>
      <p:sp>
        <p:nvSpPr>
          <p:cNvPr id="4" name="TextBox 3"/>
          <p:cNvSpPr txBox="1"/>
          <p:nvPr/>
        </p:nvSpPr>
        <p:spPr>
          <a:xfrm>
            <a:off x="723567" y="4699221"/>
            <a:ext cx="5009322" cy="1754326"/>
          </a:xfrm>
          <a:prstGeom prst="rect">
            <a:avLst/>
          </a:prstGeom>
          <a:noFill/>
        </p:spPr>
        <p:txBody>
          <a:bodyPr wrap="square" rtlCol="0">
            <a:spAutoFit/>
          </a:bodyPr>
          <a:lstStyle/>
          <a:p>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 </a:t>
            </a:r>
            <a:r>
              <a:rPr lang="en-US" sz="36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a:t>
            </a: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khiến</a:t>
            </a: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chổi</a:t>
            </a: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trở</a:t>
            </a: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nên</a:t>
            </a: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đặc</a:t>
            </a: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biệt</a:t>
            </a: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vũ</a:t>
            </a: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trụ</a:t>
            </a: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999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3562" y="87462"/>
            <a:ext cx="7473728" cy="6591633"/>
          </a:xfrm>
          <a:prstGeom prst="rect">
            <a:avLst/>
          </a:prstGeom>
        </p:spPr>
      </p:pic>
      <p:sp>
        <p:nvSpPr>
          <p:cNvPr id="3" name="TextBox 2"/>
          <p:cNvSpPr txBox="1"/>
          <p:nvPr/>
        </p:nvSpPr>
        <p:spPr>
          <a:xfrm>
            <a:off x="254442" y="604299"/>
            <a:ext cx="3832529" cy="1569660"/>
          </a:xfrm>
          <a:prstGeom prst="rect">
            <a:avLst/>
          </a:prstGeom>
          <a:noFill/>
        </p:spPr>
        <p:txBody>
          <a:bodyPr wrap="square" rtlCol="0">
            <a:spAutoFit/>
          </a:bodyPr>
          <a:lstStyle/>
          <a:p>
            <a:pPr algn="just"/>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Chòm</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tên</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chòm</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mà</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biết</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832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ũ Trụ Các Hình Ảnh Nền Không Gian - Ảnh miễn phí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33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2393" y="305604"/>
            <a:ext cx="7938392" cy="769441"/>
          </a:xfrm>
          <a:prstGeom prst="rect">
            <a:avLst/>
          </a:prstGeom>
          <a:noFill/>
        </p:spPr>
        <p:txBody>
          <a:bodyPr wrap="none" rtlCol="0">
            <a:spAutoFit/>
          </a:bodyPr>
          <a:lstStyle/>
          <a:p>
            <a:r>
              <a:rPr lang="en-US" sz="44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Chúng</a:t>
            </a:r>
            <a:r>
              <a:rPr lang="en-US" sz="44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sz="44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đang</a:t>
            </a:r>
            <a:r>
              <a:rPr lang="en-US" sz="44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ở </a:t>
            </a:r>
            <a:r>
              <a:rPr lang="en-US" sz="44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đâu</a:t>
            </a:r>
            <a:r>
              <a:rPr lang="en-US" sz="44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4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vũ</a:t>
            </a:r>
            <a:r>
              <a:rPr lang="en-US" sz="44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trụ</a:t>
            </a:r>
            <a:r>
              <a:rPr lang="en-US" sz="44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738977" y="2701042"/>
            <a:ext cx="7249602" cy="4095750"/>
          </a:xfrm>
          <a:prstGeom prst="rect">
            <a:avLst/>
          </a:prstGeom>
        </p:spPr>
      </p:pic>
    </p:spTree>
    <p:extLst>
      <p:ext uri="{BB962C8B-B14F-4D97-AF65-F5344CB8AC3E}">
        <p14:creationId xmlns:p14="http://schemas.microsoft.com/office/powerpoint/2010/main" val="420685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1983" y="469416"/>
            <a:ext cx="4505533" cy="2567982"/>
          </a:xfrm>
          <a:prstGeom prst="rect">
            <a:avLst/>
          </a:prstGeom>
        </p:spPr>
      </p:pic>
      <p:pic>
        <p:nvPicPr>
          <p:cNvPr id="4" name="Picture 3"/>
          <p:cNvPicPr>
            <a:picLocks noChangeAspect="1"/>
          </p:cNvPicPr>
          <p:nvPr/>
        </p:nvPicPr>
        <p:blipFill>
          <a:blip r:embed="rId3"/>
          <a:stretch>
            <a:fillRect/>
          </a:stretch>
        </p:blipFill>
        <p:spPr>
          <a:xfrm>
            <a:off x="185199" y="3236182"/>
            <a:ext cx="5715000" cy="3474098"/>
          </a:xfrm>
          <a:prstGeom prst="rect">
            <a:avLst/>
          </a:prstGeom>
        </p:spPr>
      </p:pic>
      <p:pic>
        <p:nvPicPr>
          <p:cNvPr id="5" name="Picture 4"/>
          <p:cNvPicPr>
            <a:picLocks noChangeAspect="1"/>
          </p:cNvPicPr>
          <p:nvPr/>
        </p:nvPicPr>
        <p:blipFill>
          <a:blip r:embed="rId4"/>
          <a:stretch>
            <a:fillRect/>
          </a:stretch>
        </p:blipFill>
        <p:spPr>
          <a:xfrm>
            <a:off x="5844539" y="174929"/>
            <a:ext cx="6233491" cy="3061253"/>
          </a:xfrm>
          <a:prstGeom prst="rect">
            <a:avLst/>
          </a:prstGeom>
        </p:spPr>
      </p:pic>
      <p:pic>
        <p:nvPicPr>
          <p:cNvPr id="6" name="Picture 5"/>
          <p:cNvPicPr>
            <a:picLocks noChangeAspect="1"/>
          </p:cNvPicPr>
          <p:nvPr/>
        </p:nvPicPr>
        <p:blipFill>
          <a:blip r:embed="rId5"/>
          <a:stretch>
            <a:fillRect/>
          </a:stretch>
        </p:blipFill>
        <p:spPr>
          <a:xfrm>
            <a:off x="5900199" y="3236182"/>
            <a:ext cx="6177831" cy="3530378"/>
          </a:xfrm>
          <a:prstGeom prst="rect">
            <a:avLst/>
          </a:prstGeom>
        </p:spPr>
      </p:pic>
    </p:spTree>
    <p:extLst>
      <p:ext uri="{BB962C8B-B14F-4D97-AF65-F5344CB8AC3E}">
        <p14:creationId xmlns:p14="http://schemas.microsoft.com/office/powerpoint/2010/main" val="4159757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2756"/>
            <a:ext cx="11968782" cy="1323439"/>
          </a:xfrm>
          <a:prstGeom prst="rect">
            <a:avLst/>
          </a:prstGeom>
          <a:noFill/>
        </p:spPr>
        <p:txBody>
          <a:bodyPr wrap="square" rtlCol="0">
            <a:spAutoFit/>
          </a:bodyPr>
          <a:lstStyle/>
          <a:p>
            <a:pPr algn="ct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 CHUYỂN ĐỘNG NHÌN THẤY CỦA MẶT TRỜI. THIÊN THỂ</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Bình minh   hoàng hôn   cảnh mặt trời mọc 1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4955" y="1669774"/>
            <a:ext cx="5272276" cy="27909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ình minh   hoàng hôn   cảnh mặt trời mọc 1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1875" y="1669774"/>
            <a:ext cx="5477648" cy="27909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ài tập dấu chấm hỏi - Luyện tập về dấu chấm hỏi lớp 2 - VnDoc.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31" y="4951228"/>
            <a:ext cx="1478941" cy="1809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69772" y="5412893"/>
            <a:ext cx="10408257" cy="1077218"/>
          </a:xfrm>
          <a:prstGeom prst="rect">
            <a:avLst/>
          </a:prstGeom>
          <a:noFill/>
        </p:spPr>
        <p:txBody>
          <a:bodyPr wrap="square" rtlCol="0">
            <a:spAutoFit/>
          </a:bodyPr>
          <a:lstStyle/>
          <a:p>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Có</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người</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nói</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ban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ngày</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Mặt</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Trời</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chuyển</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động</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trên</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bầu</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trời</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từ</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đông</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sang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tây</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Em</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nghĩ</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gì</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về</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điều</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1">
                    <a:lumMod val="50000"/>
                  </a:schemeClr>
                </a:solidFill>
                <a:latin typeface="Times New Roman" panose="02020603050405020304" pitchFamily="18" charset="0"/>
                <a:cs typeface="Times New Roman" panose="02020603050405020304" pitchFamily="18" charset="0"/>
              </a:rPr>
              <a:t>này</a:t>
            </a:r>
            <a:r>
              <a:rPr lang="en-US" sz="3200" b="1" i="1" dirty="0" smtClean="0">
                <a:solidFill>
                  <a:schemeClr val="accent1">
                    <a:lumMod val="50000"/>
                  </a:schemeClr>
                </a:solidFill>
                <a:latin typeface="Times New Roman" panose="02020603050405020304" pitchFamily="18" charset="0"/>
                <a:cs typeface="Times New Roman" panose="02020603050405020304" pitchFamily="18" charset="0"/>
              </a:rPr>
              <a:t>? </a:t>
            </a:r>
            <a:endParaRPr lang="en-US" sz="32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669773" y="4489563"/>
            <a:ext cx="1885068" cy="461665"/>
          </a:xfrm>
          <a:prstGeom prst="rect">
            <a:avLst/>
          </a:prstGeom>
          <a:noFill/>
        </p:spPr>
        <p:txBody>
          <a:bodyPr wrap="none" rtlCol="0">
            <a:spAutoFit/>
          </a:bodyPr>
          <a:lstStyle/>
          <a:p>
            <a:r>
              <a:rPr lang="en-US" sz="2400" dirty="0" err="1" smtClean="0">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mọc</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762337" y="4531905"/>
            <a:ext cx="1731180" cy="461665"/>
          </a:xfrm>
          <a:prstGeom prst="rect">
            <a:avLst/>
          </a:prstGeom>
          <a:noFill/>
        </p:spPr>
        <p:txBody>
          <a:bodyPr wrap="none" rtlCol="0">
            <a:spAutoFit/>
          </a:bodyPr>
          <a:lstStyle/>
          <a:p>
            <a:r>
              <a:rPr lang="en-US" sz="2400" dirty="0" err="1" smtClean="0">
                <a:latin typeface="Times New Roman" panose="02020603050405020304" pitchFamily="18" charset="0"/>
                <a:cs typeface="Times New Roman" panose="02020603050405020304" pitchFamily="18" charset="0"/>
              </a:rPr>
              <a:t>Mặt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lặn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82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92940929"/>
              </p:ext>
            </p:extLst>
          </p:nvPr>
        </p:nvGraphicFramePr>
        <p:xfrm>
          <a:off x="55659" y="222638"/>
          <a:ext cx="12030324" cy="64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901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419" y="326003"/>
            <a:ext cx="10362132" cy="646331"/>
          </a:xfrm>
          <a:prstGeom prst="rect">
            <a:avLst/>
          </a:prstGeom>
          <a:noFill/>
        </p:spPr>
        <p:txBody>
          <a:bodyPr wrap="none" rtlCol="0">
            <a:spAutoFit/>
          </a:bodyPr>
          <a:lstStyle/>
          <a:p>
            <a:r>
              <a:rPr lang="en-US"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3600" b="1" dirty="0" err="1"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nhìn</a:t>
            </a:r>
            <a:r>
              <a:rPr lang="en-US"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thấy</a:t>
            </a:r>
            <a:r>
              <a:rPr lang="en-US"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Horizontal Scroll 3"/>
          <p:cNvSpPr/>
          <p:nvPr/>
        </p:nvSpPr>
        <p:spPr>
          <a:xfrm>
            <a:off x="294198" y="580445"/>
            <a:ext cx="11394219" cy="4238045"/>
          </a:xfrm>
          <a:prstGeom prst="horizontalScroll">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quay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quanh</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mình</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thấy</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xung</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quanh</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quay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chiều</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ngược</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quanh</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nhìn</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thấy</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phải</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quay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mới</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26352" y="5057776"/>
            <a:ext cx="1352592" cy="1549758"/>
          </a:xfrm>
          <a:prstGeom prst="rect">
            <a:avLst/>
          </a:prstGeom>
        </p:spPr>
      </p:pic>
      <p:sp>
        <p:nvSpPr>
          <p:cNvPr id="5" name="TextBox 4"/>
          <p:cNvSpPr txBox="1"/>
          <p:nvPr/>
        </p:nvSpPr>
        <p:spPr>
          <a:xfrm>
            <a:off x="1670858" y="5057776"/>
            <a:ext cx="10128878" cy="1200329"/>
          </a:xfrm>
          <a:prstGeom prst="rect">
            <a:avLst/>
          </a:prstGeom>
          <a:noFill/>
        </p:spPr>
        <p:txBody>
          <a:bodyPr wrap="square" rtlCol="0">
            <a:spAutoFit/>
          </a:bodyPr>
          <a:lstStyle/>
          <a:p>
            <a:r>
              <a:rPr lang="en-US" sz="3600" i="1" dirty="0" err="1" smtClean="0">
                <a:latin typeface="Times New Roman" panose="02020603050405020304" pitchFamily="18" charset="0"/>
                <a:cs typeface="Times New Roman" panose="02020603050405020304" pitchFamily="18" charset="0"/>
              </a:rPr>
              <a:t>Lấy</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thêm</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ví</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dụ</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về</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chuyển</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động</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nhìn</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thấy</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và</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chuyển</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động</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thực</a:t>
            </a:r>
            <a:r>
              <a:rPr lang="en-US" sz="3600" i="1" dirty="0" smtClean="0">
                <a:latin typeface="Times New Roman" panose="02020603050405020304" pitchFamily="18" charset="0"/>
                <a:cs typeface="Times New Roman" panose="02020603050405020304" pitchFamily="18" charset="0"/>
              </a:rPr>
              <a:t>?</a:t>
            </a: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7004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287" y="978213"/>
            <a:ext cx="4181529" cy="584775"/>
          </a:xfrm>
          <a:prstGeom prst="rect">
            <a:avLst/>
          </a:prstGeom>
        </p:spPr>
        <p:txBody>
          <a:bodyPr wrap="none">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mọc</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lặn</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30588" y="222637"/>
            <a:ext cx="8129854" cy="646331"/>
          </a:xfrm>
          <a:prstGeom prst="rect">
            <a:avLst/>
          </a:prstGeom>
          <a:noFill/>
        </p:spPr>
        <p:txBody>
          <a:bodyPr wrap="none" rtlCol="0">
            <a:spAutoFit/>
          </a:bodyPr>
          <a:lstStyle/>
          <a:p>
            <a:r>
              <a:rPr lang="en-US" sz="3600" b="1"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a:t>
            </a:r>
            <a:r>
              <a:rPr lang="en-US" sz="3600" b="1"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3600" b="1"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600" b="1"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nhìn</a:t>
            </a:r>
            <a:r>
              <a:rPr lang="en-US" sz="3600" b="1"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thấy</a:t>
            </a:r>
            <a:r>
              <a:rPr lang="en-US" sz="3600" b="1"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3600" b="1"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3600" b="1"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endParaRPr lang="en-US" sz="3600" b="1" i="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Hình ảnh Miễn Phí Dấu Chấm Hỏi Nhân Vật Hoạt Hình, Nhân Vật Clipart, Bối  Rối, Dấu Hỏi Câu Hỏi Phim Hoạt Hình miễn phí tải tập tin PNG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18"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14051" y="5201662"/>
            <a:ext cx="9303026" cy="584775"/>
          </a:xfrm>
          <a:prstGeom prst="rect">
            <a:avLst/>
          </a:prstGeom>
          <a:noFill/>
        </p:spPr>
        <p:txBody>
          <a:bodyPr wrap="square" rtlCol="0">
            <a:spAutoFit/>
          </a:bodyPr>
          <a:lstStyle/>
          <a:p>
            <a:r>
              <a:rPr lang="en-US" sz="3200" i="1" dirty="0" err="1" smtClean="0">
                <a:latin typeface="Times New Roman" panose="02020603050405020304" pitchFamily="18" charset="0"/>
                <a:cs typeface="Times New Roman" panose="02020603050405020304" pitchFamily="18" charset="0"/>
              </a:rPr>
              <a:t>Làm</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thế</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nào</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để</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giải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thích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hiện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tượng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này</a:t>
            </a:r>
            <a:r>
              <a:rPr lang="en-US" sz="3200" i="1" dirty="0" smtClean="0">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86462" y="1441586"/>
            <a:ext cx="11505538" cy="3066056"/>
          </a:xfrm>
          <a:prstGeom prst="rect">
            <a:avLst/>
          </a:prstGeom>
        </p:spPr>
      </p:pic>
    </p:spTree>
    <p:extLst>
      <p:ext uri="{BB962C8B-B14F-4D97-AF65-F5344CB8AC3E}">
        <p14:creationId xmlns:p14="http://schemas.microsoft.com/office/powerpoint/2010/main" val="626084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287" y="978213"/>
            <a:ext cx="4181529" cy="584775"/>
          </a:xfrm>
          <a:prstGeom prst="rect">
            <a:avLst/>
          </a:prstGeom>
        </p:spPr>
        <p:txBody>
          <a:bodyPr wrap="none">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mọc</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lặn</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30588" y="222637"/>
            <a:ext cx="8129854" cy="646331"/>
          </a:xfrm>
          <a:prstGeom prst="rect">
            <a:avLst/>
          </a:prstGeom>
          <a:noFill/>
        </p:spPr>
        <p:txBody>
          <a:bodyPr wrap="none" rtlCol="0">
            <a:spAutoFit/>
          </a:bodyPr>
          <a:lstStyle/>
          <a:p>
            <a:r>
              <a:rPr lang="en-US" sz="3600" b="1"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a:t>
            </a:r>
            <a:r>
              <a:rPr lang="en-US" sz="3600" b="1"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3600" b="1"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600" b="1"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nhìn</a:t>
            </a:r>
            <a:r>
              <a:rPr lang="en-US" sz="3600" b="1"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thấy</a:t>
            </a:r>
            <a:r>
              <a:rPr lang="en-US" sz="3600" b="1"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3600" b="1"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3600" b="1"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endParaRPr lang="en-US" sz="3600" b="1" i="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000750" y="868968"/>
            <a:ext cx="6191250" cy="5627248"/>
          </a:xfrm>
          <a:prstGeom prst="rect">
            <a:avLst/>
          </a:prstGeom>
        </p:spPr>
      </p:pic>
      <p:sp>
        <p:nvSpPr>
          <p:cNvPr id="6" name="TextBox 5"/>
          <p:cNvSpPr txBox="1"/>
          <p:nvPr/>
        </p:nvSpPr>
        <p:spPr>
          <a:xfrm>
            <a:off x="516835" y="1828800"/>
            <a:ext cx="5351228" cy="2246769"/>
          </a:xfrm>
          <a:prstGeom prst="rect">
            <a:avLst/>
          </a:prstGeom>
          <a:noFill/>
        </p:spPr>
        <p:txBody>
          <a:bodyPr wrap="square" rtlCol="0">
            <a:spAutoFit/>
          </a:bodyPr>
          <a:lstStyle/>
          <a:p>
            <a:pPr algn="just"/>
            <a:r>
              <a:rPr lang="en-US" sz="2800" i="1" dirty="0" err="1" smtClean="0">
                <a:latin typeface="Times New Roman" panose="02020603050405020304" pitchFamily="18" charset="0"/>
                <a:cs typeface="Times New Roman" panose="02020603050405020304" pitchFamily="18" charset="0"/>
              </a:rPr>
              <a:t>Trước</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công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nguyên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người</a:t>
            </a:r>
            <a:r>
              <a:rPr lang="en-US" sz="2800" i="1" dirty="0" smtClean="0">
                <a:latin typeface="Times New Roman" panose="02020603050405020304" pitchFamily="18" charset="0"/>
                <a:cs typeface="Times New Roman" panose="02020603050405020304" pitchFamily="18" charset="0"/>
              </a:rPr>
              <a:t> ta </a:t>
            </a:r>
            <a:r>
              <a:rPr lang="en-US" sz="2800" i="1" dirty="0" err="1" smtClean="0">
                <a:latin typeface="Times New Roman" panose="02020603050405020304" pitchFamily="18" charset="0"/>
                <a:cs typeface="Times New Roman" panose="02020603050405020304" pitchFamily="18" charset="0"/>
              </a:rPr>
              <a:t>cho</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rằng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Mặt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Trời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và</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các</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hành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tinh</a:t>
            </a:r>
            <a:r>
              <a:rPr lang="en-US" sz="2800" i="1" dirty="0" smtClean="0">
                <a:latin typeface="Times New Roman" panose="02020603050405020304" pitchFamily="18" charset="0"/>
                <a:cs typeface="Times New Roman" panose="02020603050405020304" pitchFamily="18" charset="0"/>
              </a:rPr>
              <a:t> quay </a:t>
            </a:r>
            <a:r>
              <a:rPr lang="en-US" sz="2800" i="1" dirty="0" err="1" smtClean="0">
                <a:latin typeface="Times New Roman" panose="02020603050405020304" pitchFamily="18" charset="0"/>
                <a:cs typeface="Times New Roman" panose="02020603050405020304" pitchFamily="18" charset="0"/>
              </a:rPr>
              <a:t>quanh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Trái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Đất</a:t>
            </a:r>
            <a:r>
              <a:rPr lang="en-US" sz="2800" i="1" dirty="0" smtClean="0">
                <a:latin typeface="Times New Roman" panose="02020603050405020304" pitchFamily="18" charset="0"/>
                <a:cs typeface="Times New Roman" panose="02020603050405020304" pitchFamily="18" charset="0"/>
              </a:rPr>
              <a:t> </a:t>
            </a:r>
          </a:p>
          <a:p>
            <a:pPr algn="just"/>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Thuyết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địa</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tâm</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cho</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rằng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Trái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Đất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là</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trung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tâm</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của</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vũ</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trụ</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500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861" y="4550571"/>
            <a:ext cx="2145978" cy="2145978"/>
          </a:xfrm>
          <a:prstGeom prst="rect">
            <a:avLst/>
          </a:prstGeom>
        </p:spPr>
      </p:pic>
      <p:sp>
        <p:nvSpPr>
          <p:cNvPr id="3" name="Cloud Callout 2"/>
          <p:cNvSpPr/>
          <p:nvPr/>
        </p:nvSpPr>
        <p:spPr>
          <a:xfrm rot="819223">
            <a:off x="284925" y="919916"/>
            <a:ext cx="8641210" cy="4301656"/>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thích</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đông</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sang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tây</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đúng</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chưa</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thích</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bằng</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khác</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gợi</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ý: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kiến</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a:t>
            </a:r>
            <a:r>
              <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a:t>
            </a:r>
            <a:endPar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068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696" y="379810"/>
            <a:ext cx="10368501"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thích</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nhìn</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Trái</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Đất</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098" name="Picture 2" descr="Hiện tượng tự quay của Trái Đất – Wikipedia tiếng Việ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07533" y="1083854"/>
            <a:ext cx="5430741" cy="55236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4697" y="1383527"/>
            <a:ext cx="5804786" cy="2554545"/>
          </a:xfrm>
          <a:prstGeom prst="rect">
            <a:avLst/>
          </a:prstGeom>
          <a:noFill/>
        </p:spPr>
        <p:txBody>
          <a:bodyPr wrap="square" rtlCol="0">
            <a:spAutoFit/>
          </a:bodyPr>
          <a:lstStyle/>
          <a:p>
            <a:r>
              <a:rPr lang="en-US" sz="3200" b="1" i="1" dirty="0" err="1" smtClean="0">
                <a:latin typeface="Times New Roman" panose="02020603050405020304" pitchFamily="18" charset="0"/>
                <a:cs typeface="Times New Roman" panose="02020603050405020304" pitchFamily="18" charset="0"/>
              </a:rPr>
              <a:t>Mãi</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sau</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này</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người</a:t>
            </a:r>
            <a:r>
              <a:rPr lang="en-US" sz="3200" b="1" i="1" dirty="0" smtClean="0">
                <a:latin typeface="Times New Roman" panose="02020603050405020304" pitchFamily="18" charset="0"/>
                <a:cs typeface="Times New Roman" panose="02020603050405020304" pitchFamily="18" charset="0"/>
              </a:rPr>
              <a:t> ta </a:t>
            </a:r>
            <a:r>
              <a:rPr lang="en-US" sz="3200" b="1" i="1" dirty="0" err="1" smtClean="0">
                <a:latin typeface="Times New Roman" panose="02020603050405020304" pitchFamily="18" charset="0"/>
                <a:cs typeface="Times New Roman" panose="02020603050405020304" pitchFamily="18" charset="0"/>
              </a:rPr>
              <a:t>sử</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dụng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hiện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tượng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tự</a:t>
            </a:r>
            <a:r>
              <a:rPr lang="en-US" sz="3200" b="1" i="1" dirty="0" smtClean="0">
                <a:latin typeface="Times New Roman" panose="02020603050405020304" pitchFamily="18" charset="0"/>
                <a:cs typeface="Times New Roman" panose="02020603050405020304" pitchFamily="18" charset="0"/>
              </a:rPr>
              <a:t> quay </a:t>
            </a:r>
            <a:r>
              <a:rPr lang="en-US" sz="3200" b="1" i="1" dirty="0" err="1" smtClean="0">
                <a:latin typeface="Times New Roman" panose="02020603050405020304" pitchFamily="18" charset="0"/>
                <a:cs typeface="Times New Roman" panose="02020603050405020304" pitchFamily="18" charset="0"/>
              </a:rPr>
              <a:t>Trái</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Đất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quanh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trục</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của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nó</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để</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giải</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thích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chuyển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động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của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Mặt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Trời</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trên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bầu</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trời</a:t>
            </a:r>
            <a:r>
              <a:rPr lang="en-US" sz="3200" b="1" i="1" dirty="0" smtClean="0">
                <a:latin typeface="Times New Roman" panose="02020603050405020304" pitchFamily="18" charset="0"/>
                <a:cs typeface="Times New Roman" panose="02020603050405020304" pitchFamily="18" charset="0"/>
              </a:rPr>
              <a:t>. </a:t>
            </a:r>
            <a:endParaRPr lang="en-US" sz="3200" b="1" i="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97280" y="3938072"/>
            <a:ext cx="4412973" cy="2844391"/>
          </a:xfrm>
          <a:prstGeom prst="rect">
            <a:avLst/>
          </a:prstGeom>
        </p:spPr>
      </p:pic>
    </p:spTree>
    <p:extLst>
      <p:ext uri="{BB962C8B-B14F-4D97-AF65-F5344CB8AC3E}">
        <p14:creationId xmlns:p14="http://schemas.microsoft.com/office/powerpoint/2010/main" val="3330992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526</Words>
  <Application>Microsoft Office PowerPoint</Application>
  <PresentationFormat>Widescreen</PresentationFormat>
  <Paragraphs>37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 Xuan Truong</dc:creator>
  <cp:lastModifiedBy>Do Xuan Truong</cp:lastModifiedBy>
  <cp:revision>27</cp:revision>
  <dcterms:created xsi:type="dcterms:W3CDTF">2021-08-12T05:40:35Z</dcterms:created>
  <dcterms:modified xsi:type="dcterms:W3CDTF">2021-08-16T08:33:07Z</dcterms:modified>
</cp:coreProperties>
</file>