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73" r:id="rId6"/>
    <p:sldMasterId id="2147483687" r:id="rId7"/>
  </p:sldMasterIdLst>
  <p:notesMasterIdLst>
    <p:notesMasterId r:id="rId43"/>
  </p:notesMasterIdLst>
  <p:sldIdLst>
    <p:sldId id="312" r:id="rId8"/>
    <p:sldId id="293" r:id="rId9"/>
    <p:sldId id="313" r:id="rId10"/>
    <p:sldId id="311" r:id="rId11"/>
    <p:sldId id="314" r:id="rId12"/>
    <p:sldId id="319" r:id="rId13"/>
    <p:sldId id="318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5" r:id="rId26"/>
    <p:sldId id="331" r:id="rId27"/>
    <p:sldId id="342" r:id="rId28"/>
    <p:sldId id="333" r:id="rId29"/>
    <p:sldId id="334" r:id="rId30"/>
    <p:sldId id="336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40" r:id="rId41"/>
    <p:sldId id="34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FE6"/>
    <a:srgbClr val="A7FDFF"/>
    <a:srgbClr val="15142A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3" d="100"/>
          <a:sy n="63" d="100"/>
        </p:scale>
        <p:origin x="12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347788"/>
            <a:ext cx="4846638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90F66-47C8-40AD-AD0A-186E418D40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openxmlformats.org/officeDocument/2006/relationships/slide" Target="slide1.xml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audio" Target="../media/audio3.wav"/><Relationship Id="rId76" Type="http://schemas.openxmlformats.org/officeDocument/2006/relationships/hyperlink" Target="file:///G:\tin%208\Ngoai%20kh&#243;a1\TT3.ppt" TargetMode="External"/><Relationship Id="rId7" Type="http://schemas.openxmlformats.org/officeDocument/2006/relationships/tags" Target="../tags/tag7.xml"/><Relationship Id="rId71" Type="http://schemas.openxmlformats.org/officeDocument/2006/relationships/slide" Target="slide8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audio" Target="../media/audio1.wav"/><Relationship Id="rId74" Type="http://schemas.openxmlformats.org/officeDocument/2006/relationships/hyperlink" Target="file:///G:\tin%208\TTDD1.ppt" TargetMode="External"/><Relationship Id="rId79" Type="http://schemas.openxmlformats.org/officeDocument/2006/relationships/image" Target="../media/image16.emf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notesSlide" Target="../notesSlides/notesSlide3.xml"/><Relationship Id="rId73" Type="http://schemas.openxmlformats.org/officeDocument/2006/relationships/image" Target="../media/image14.jpeg"/><Relationship Id="rId78" Type="http://schemas.openxmlformats.org/officeDocument/2006/relationships/image" Target="../media/image15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slideLayout" Target="../slideLayouts/slideLayout16.xml"/><Relationship Id="rId69" Type="http://schemas.openxmlformats.org/officeDocument/2006/relationships/slide" Target="slide4.xml"/><Relationship Id="rId77" Type="http://schemas.openxmlformats.org/officeDocument/2006/relationships/hyperlink" Target="file:///G:\tin%208\TTDD3.ppt" TargetMode="Externa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slide" Target="slide7.xml"/><Relationship Id="rId80" Type="http://schemas.openxmlformats.org/officeDocument/2006/relationships/image" Target="../media/image17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audio" Target="../media/audio2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13.jpeg"/><Relationship Id="rId75" Type="http://schemas.openxmlformats.org/officeDocument/2006/relationships/hyperlink" Target="file:///G:\tin%208\TTDD2.ppt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:a16="http://schemas.microsoft.com/office/drawing/2014/main" xmlns="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xmlns="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xmlns="" id="{E5277F8B-B381-4829-88A6-353C4873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2400"/>
            <a:ext cx="10363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SỞ GIÁO DỤC &amp; ĐÀO TẠO 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…..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…..</a:t>
            </a:r>
            <a:endParaRPr lang="en-US" altLang="en-US" sz="2000" b="1" dirty="0">
              <a:solidFill>
                <a:srgbClr val="0000FF"/>
              </a:solidFill>
              <a:latin typeface="VNI-Ongdo (nobita)" pitchFamily="2" charset="0"/>
            </a:endParaRPr>
          </a:p>
        </p:txBody>
      </p:sp>
      <p:sp>
        <p:nvSpPr>
          <p:cNvPr id="2053" name="Line 5">
            <a:extLst>
              <a:ext uri="{FF2B5EF4-FFF2-40B4-BE49-F238E27FC236}">
                <a16:creationId xmlns:a16="http://schemas.microsoft.com/office/drawing/2014/main" xmlns="" id="{6EE67A09-C1B8-4021-9AF4-39A5DD8DE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100965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xmlns="" id="{E9747D52-F284-49BE-9010-1C7837F2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1279528"/>
            <a:ext cx="660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:a16="http://schemas.microsoft.com/office/drawing/2014/main" xmlns="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:a16="http://schemas.microsoft.com/office/drawing/2014/main" xmlns="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:a16="http://schemas.microsoft.com/office/drawing/2014/main" xmlns="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0267" y="302895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600" b="1" i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WordArt 10">
            <a:extLst>
              <a:ext uri="{FF2B5EF4-FFF2-40B4-BE49-F238E27FC236}">
                <a16:creationId xmlns:a16="http://schemas.microsoft.com/office/drawing/2014/main" xmlns="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32004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473574" y="386239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22549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04650"/>
              </p:ext>
            </p:extLst>
          </p:nvPr>
        </p:nvGraphicFramePr>
        <p:xfrm>
          <a:off x="1616207" y="2594880"/>
          <a:ext cx="9464217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764373"/>
                <a:gridCol w="707937"/>
                <a:gridCol w="680760"/>
                <a:gridCol w="680760"/>
                <a:gridCol w="711704"/>
                <a:gridCol w="719441"/>
                <a:gridCol w="711704"/>
                <a:gridCol w="710214"/>
                <a:gridCol w="675014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84858"/>
              </p:ext>
            </p:extLst>
          </p:nvPr>
        </p:nvGraphicFramePr>
        <p:xfrm>
          <a:off x="802012" y="2043064"/>
          <a:ext cx="1076642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93218"/>
                <a:gridCol w="947908"/>
                <a:gridCol w="100408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53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1815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751"/>
              </p:ext>
            </p:extLst>
          </p:nvPr>
        </p:nvGraphicFramePr>
        <p:xfrm>
          <a:off x="932542" y="1677691"/>
          <a:ext cx="1067026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745568"/>
                <a:gridCol w="895558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49363" y="1670249"/>
            <a:ext cx="1659758" cy="495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09" y="177839"/>
            <a:ext cx="15732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xmlns="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</a:t>
            </a: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, 6) = </a:t>
            </a: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?</a:t>
            </a:r>
            <a:endParaRPr lang="en-US" altLang="vi-VN" sz="26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</a:t>
            </a:r>
            <a:r>
              <a:rPr lang="en-US" altLang="vi-VN" sz="2600" dirty="0" smtClean="0">
                <a:latin typeface="Times New Roman" panose="02020603050405020304" pitchFamily="18" charset="0"/>
              </a:rPr>
              <a:t>?</a:t>
            </a:r>
            <a:endParaRPr lang="en-US" altLang="vi-VN" sz="2600" dirty="0">
              <a:latin typeface="Times New Roman" panose="02020603050405020304" pitchFamily="18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xmlns="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ƯCLN(5,7) =  1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5" y="723108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7" y="78232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 smtClean="0">
                <a:cs typeface="Times New Roman" pitchFamily="18" charset="0"/>
              </a:rPr>
              <a:t>Số</a:t>
            </a:r>
            <a:r>
              <a:rPr lang="en-US" sz="4400" dirty="0" smtClean="0">
                <a:cs typeface="Times New Roman" pitchFamily="18" charset="0"/>
              </a:rPr>
              <a:t> 9 </a:t>
            </a:r>
            <a:r>
              <a:rPr lang="en-US" sz="4400" dirty="0" err="1" smtClean="0">
                <a:cs typeface="Times New Roman" pitchFamily="18" charset="0"/>
              </a:rPr>
              <a:t>có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phải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là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bội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chung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của</a:t>
            </a:r>
            <a:r>
              <a:rPr lang="en-US" sz="4400" dirty="0" smtClean="0">
                <a:cs typeface="Times New Roman" pitchFamily="18" charset="0"/>
              </a:rPr>
              <a:t> 3 </a:t>
            </a:r>
            <a:r>
              <a:rPr lang="en-US" sz="4400" dirty="0" err="1" smtClean="0">
                <a:cs typeface="Times New Roman" pitchFamily="18" charset="0"/>
              </a:rPr>
              <a:t>và</a:t>
            </a:r>
            <a:r>
              <a:rPr lang="en-US" sz="4400" dirty="0" smtClean="0">
                <a:cs typeface="Times New Roman" pitchFamily="18" charset="0"/>
              </a:rPr>
              <a:t> 6 </a:t>
            </a:r>
            <a:r>
              <a:rPr lang="en-US" sz="4400" dirty="0" err="1" smtClean="0">
                <a:cs typeface="Times New Roman" pitchFamily="18" charset="0"/>
              </a:rPr>
              <a:t>không</a:t>
            </a:r>
            <a:r>
              <a:rPr lang="en-US" sz="4400" dirty="0" smtClean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/ trang 57/SGK.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:a16="http://schemas.microsoft.com/office/drawing/2014/main" xmlns="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917204"/>
            <a:ext cx="6625828" cy="5300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000" y="667048"/>
            <a:ext cx="9459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188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9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2641" y="1756550"/>
            <a:ext cx="7372351" cy="833438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AutoShape 43" descr="Bouquet">
            <a:hlinkClick r:id="rId71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6153" y="4494879"/>
            <a:ext cx="7600951" cy="838200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alt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3" descr="Bouquet">
            <a:hlinkClick r:id="rId72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2859" y="3101195"/>
            <a:ext cx="7600949" cy="838200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bội chung nhỏ nhất bằng cách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các số ra thừa số nguyên tố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8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0" y="290866"/>
            <a:ext cx="10363200" cy="819150"/>
          </a:xfrm>
          <a:prstGeom prst="roundRect">
            <a:avLst>
              <a:gd name="adj" fmla="val 50000"/>
            </a:avLst>
          </a:prstGeom>
          <a:blipFill dpi="0" rotWithShape="1">
            <a:blip r:embed="rId73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3934" y="2003425"/>
            <a:ext cx="2084917" cy="203200"/>
            <a:chOff x="0" y="1896"/>
            <a:chExt cx="5760" cy="120"/>
          </a:xfrm>
        </p:grpSpPr>
        <p:sp>
          <p:nvSpPr>
            <p:cNvPr id="15435" name="Rectangle 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36" name="Rectangle 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61437" y="1284288"/>
            <a:ext cx="960967" cy="1219200"/>
            <a:chOff x="1474" y="2341"/>
            <a:chExt cx="454" cy="679"/>
          </a:xfrm>
        </p:grpSpPr>
        <p:grpSp>
          <p:nvGrpSpPr>
            <p:cNvPr id="15422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5433" name="Rectangle 1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4" name="Rectangle 1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23" name="Group 14"/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4" y="1824"/>
              <a:chExt cx="2017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25" name="AutoShape 16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6" name="AutoShape 17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Oval 18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8" name="Oval 19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3" y="2879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0" name="Oval 21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2" y="2881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053" y="2111"/>
                <a:ext cx="1610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2" name="Oval 23" descr="Pink tissue paper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082" y="2085"/>
                <a:ext cx="1610" cy="1095"/>
              </a:xfrm>
              <a:prstGeom prst="ellipse">
                <a:avLst/>
              </a:prstGeom>
              <a:blipFill dpi="0" rotWithShape="1">
                <a:blip r:embed="rId7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2752464" y="2436551"/>
            <a:ext cx="1173163" cy="192617"/>
            <a:chOff x="0" y="1896"/>
            <a:chExt cx="5760" cy="120"/>
          </a:xfrm>
        </p:grpSpPr>
        <p:sp>
          <p:nvSpPr>
            <p:cNvPr id="15420" name="Rectangle 2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21" name="Rectangle 2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520951" y="1619253"/>
            <a:ext cx="1422400" cy="989013"/>
            <a:chOff x="3257" y="860"/>
            <a:chExt cx="581" cy="623"/>
          </a:xfrm>
        </p:grpSpPr>
        <p:grpSp>
          <p:nvGrpSpPr>
            <p:cNvPr id="1540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5411" name="AutoShape 30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2" name="AutoShape 31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3" name="AutoShape 32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4" name="Oval 33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5" name="Oval 34" descr="Bouquet">
                <a:hlinkClick r:id="rId7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6" name="Oval 35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7" name="Oval 36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8" name="Oval 37" descr="Bouquet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9" name="Oval 38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0" name="WordArt 39">
              <a:hlinkClick r:id="rId7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9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5400000">
            <a:off x="2769397" y="4036751"/>
            <a:ext cx="1173163" cy="192617"/>
            <a:chOff x="0" y="1896"/>
            <a:chExt cx="5760" cy="120"/>
          </a:xfrm>
        </p:grpSpPr>
        <p:sp>
          <p:nvSpPr>
            <p:cNvPr id="15407" name="Rectangle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75467" y="2981328"/>
            <a:ext cx="1210733" cy="989013"/>
            <a:chOff x="3260" y="1700"/>
            <a:chExt cx="581" cy="623"/>
          </a:xfrm>
        </p:grpSpPr>
        <p:grpSp>
          <p:nvGrpSpPr>
            <p:cNvPr id="15396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5398" name="AutoShape 4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9" name="AutoShape 4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0" name="AutoShape 4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1" name="Oval 49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2" name="Oval 50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3" name="Oval 51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4" name="Oval 52" descr="Bouquet">
                <a:hlinkClick r:id="rId7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5" name="Oval 5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6" name="Oval 54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97" name="WordArt 55">
              <a:hlinkClick r:id="rId75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7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671233" y="4340228"/>
            <a:ext cx="1229784" cy="989013"/>
            <a:chOff x="3247" y="2515"/>
            <a:chExt cx="581" cy="623"/>
          </a:xfrm>
        </p:grpSpPr>
        <p:grpSp>
          <p:nvGrpSpPr>
            <p:cNvPr id="15385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5387" name="AutoShape 5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8" name="AutoShape 6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AutoShape 6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Oval 6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1" name="Oval 63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5" y="291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3" name="Oval 65">
                <a:hlinkClick r:id="rId76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92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228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5" name="Oval 67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86" name="WordArt 68">
              <a:hlinkClick r:id="rId77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7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03200" y="171450"/>
            <a:ext cx="1524000" cy="1219200"/>
            <a:chOff x="196" y="292"/>
            <a:chExt cx="616" cy="507"/>
          </a:xfrm>
        </p:grpSpPr>
        <p:grpSp>
          <p:nvGrpSpPr>
            <p:cNvPr id="15379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5383" name="Oval 19" descr="Oak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4" name="Oval 24" descr="Oak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80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15381" name="Oval 25" descr="Oak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382" name="Picture 27" descr="Picture1"/>
              <p:cNvPicPr>
                <a:picLocks noChangeAspect="1" noChangeArrowheads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77" name="AutoShape 23" descr="White marb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727200" y="271816"/>
            <a:ext cx="10363200" cy="958326"/>
          </a:xfrm>
          <a:prstGeom prst="roundRect">
            <a:avLst>
              <a:gd name="adj" fmla="val 50000"/>
            </a:avLst>
          </a:prstGeom>
          <a:blipFill dpi="0" rotWithShape="1">
            <a:blip r:embed="rId80"/>
            <a:srcRect/>
            <a:tile tx="0" ty="0" sx="100000" sy="100000" flip="none" algn="tl"/>
          </a:blip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8" name="Text Box 26" descr="White marble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21345" y="290867"/>
            <a:ext cx="104978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BỘI CHUNG VÀ BỘI CHUNG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 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08356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63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3149600" y="25908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1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352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3515360" y="25603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6.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1344</Words>
  <Application>Microsoft Office PowerPoint</Application>
  <PresentationFormat>Widescreen</PresentationFormat>
  <Paragraphs>308</Paragraphs>
  <Slides>35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Impact</vt:lpstr>
      <vt:lpstr>Symbol</vt:lpstr>
      <vt:lpstr>Tahoma</vt:lpstr>
      <vt:lpstr>Times New Roman</vt:lpstr>
      <vt:lpstr>VNI-Ongdo (nobita)</vt:lpstr>
      <vt:lpstr>Wingdings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LANANH</cp:lastModifiedBy>
  <cp:revision>36</cp:revision>
  <dcterms:created xsi:type="dcterms:W3CDTF">2021-06-07T13:44:30Z</dcterms:created>
  <dcterms:modified xsi:type="dcterms:W3CDTF">2024-11-14T17:47:14Z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