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62" d="100"/>
          <a:sy n="62" d="100"/>
        </p:scale>
        <p:origin x="8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11/07/2023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7/11/2023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7/11/2023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7/11/2023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7/11/2023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7/11/2023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7/11/2023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7/11/2023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7/11/2023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7/11/2023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7/11/2023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7/11/2023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11/07/2023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7/11/2023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9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33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32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12" Type="http://schemas.openxmlformats.org/officeDocument/2006/relationships/image" Target="../media/image21.png"/><Relationship Id="rId2" Type="http://schemas.openxmlformats.org/officeDocument/2006/relationships/image" Target="../media/image36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40.png"/><Relationship Id="rId19" Type="http://schemas.openxmlformats.org/officeDocument/2006/relationships/image" Target="../media/image163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6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49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50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51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3" Type="http://schemas.openxmlformats.org/officeDocument/2006/relationships/image" Target="../media/image47.svg"/><Relationship Id="rId12" Type="http://schemas.openxmlformats.org/officeDocument/2006/relationships/image" Target="../media/image39.png"/><Relationship Id="rId2" Type="http://schemas.openxmlformats.org/officeDocument/2006/relationships/image" Target="../media/image36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png"/><Relationship Id="rId15" Type="http://schemas.openxmlformats.org/officeDocument/2006/relationships/image" Target="../media/image209.png"/><Relationship Id="rId10" Type="http://schemas.openxmlformats.org/officeDocument/2006/relationships/image" Target="../media/image21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62.wmf"/><Relationship Id="rId3" Type="http://schemas.openxmlformats.org/officeDocument/2006/relationships/image" Target="../media/image17.png"/><Relationship Id="rId7" Type="http://schemas.openxmlformats.org/officeDocument/2006/relationships/image" Target="../media/image64.png"/><Relationship Id="rId12" Type="http://schemas.openxmlformats.org/officeDocument/2006/relationships/image" Target="../media/image59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1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2.sv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58.wmf"/><Relationship Id="rId19" Type="http://schemas.openxmlformats.org/officeDocument/2006/relationships/image" Target="../media/image81.png"/><Relationship Id="rId4" Type="http://schemas.openxmlformats.org/officeDocument/2006/relationships/image" Target="../media/image63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60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65.png"/><Relationship Id="rId21" Type="http://schemas.openxmlformats.org/officeDocument/2006/relationships/image" Target="../media/image100.png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71.png"/><Relationship Id="rId24" Type="http://schemas.openxmlformats.org/officeDocument/2006/relationships/image" Target="../media/image103.png"/><Relationship Id="rId5" Type="http://schemas.openxmlformats.org/officeDocument/2006/relationships/image" Target="../media/image66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70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73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5.png"/><Relationship Id="rId4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90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87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85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89.png"/><Relationship Id="rId10" Type="http://schemas.microsoft.com/office/2007/relationships/hdphoto" Target="../media/hdphoto4.wdp"/><Relationship Id="rId19" Type="http://schemas.openxmlformats.org/officeDocument/2006/relationships/image" Target="../media/image82.png"/><Relationship Id="rId4" Type="http://schemas.openxmlformats.org/officeDocument/2006/relationships/image" Target="../media/image84.jpg"/><Relationship Id="rId9" Type="http://schemas.openxmlformats.org/officeDocument/2006/relationships/image" Target="../media/image86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92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4.png"/><Relationship Id="rId5" Type="http://schemas.openxmlformats.org/officeDocument/2006/relationships/image" Target="../media/image91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92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4.png"/><Relationship Id="rId5" Type="http://schemas.openxmlformats.org/officeDocument/2006/relationships/image" Target="../media/image91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92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4.png"/><Relationship Id="rId5" Type="http://schemas.openxmlformats.org/officeDocument/2006/relationships/image" Target="../media/image91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91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07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0.png"/><Relationship Id="rId5" Type="http://schemas.openxmlformats.org/officeDocument/2006/relationships/slide" Target="slide32.xml"/><Relationship Id="rId4" Type="http://schemas.openxmlformats.org/officeDocument/2006/relationships/image" Target="../media/image84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40.svg"/><Relationship Id="rId4" Type="http://schemas.openxmlformats.org/officeDocument/2006/relationships/image" Target="../media/image119.png"/><Relationship Id="rId9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28.png"/><Relationship Id="rId17" Type="http://schemas.openxmlformats.org/officeDocument/2006/relationships/image" Target="../media/image182.svg"/><Relationship Id="rId2" Type="http://schemas.openxmlformats.org/officeDocument/2006/relationships/image" Target="../media/image123.pn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27.png"/><Relationship Id="rId4" Type="http://schemas.openxmlformats.org/officeDocument/2006/relationships/image" Target="../media/image124.png"/><Relationship Id="rId9" Type="http://schemas.openxmlformats.org/officeDocument/2006/relationships/image" Target="../media/image171.svg"/><Relationship Id="rId14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.wm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svg"/><Relationship Id="rId11" Type="http://schemas.openxmlformats.org/officeDocument/2006/relationships/image" Target="../media/image11.wmf"/><Relationship Id="rId5" Type="http://schemas.openxmlformats.org/officeDocument/2006/relationships/image" Target="../media/image15.png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0.sv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6.png"/><Relationship Id="rId7" Type="http://schemas.openxmlformats.org/officeDocument/2006/relationships/image" Target="../media/image23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5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6.svg"/><Relationship Id="rId9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66602"/>
                <a:ext cx="11311364" cy="1163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</a:t>
                </a:r>
                <a:r>
                  <a:rPr lang="nl-NL" altLang="en-US" sz="24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 </a:t>
                </a:r>
                <a:r>
                  <a:rPr lang="nl-NL" altLang="en-US" sz="24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-1</a:t>
                </a: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66602"/>
                <a:ext cx="11311364" cy="1163652"/>
              </a:xfrm>
              <a:prstGeom prst="rect">
                <a:avLst/>
              </a:prstGeom>
              <a:blipFill>
                <a:blip r:embed="rId18"/>
                <a:stretch>
                  <a:fillRect l="-863" t="-524" r="-863" b="-20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14373"/>
                <a:ext cx="10963957" cy="12539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altLang="en-US" sz="24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14373"/>
                <a:ext cx="10963957" cy="1253933"/>
              </a:xfrm>
              <a:prstGeom prst="rect">
                <a:avLst/>
              </a:prstGeom>
              <a:blipFill>
                <a:blip r:embed="rId19"/>
                <a:stretch>
                  <a:fillRect l="-890" r="-834" b="-14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882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882456"/>
              </a:xfrm>
              <a:prstGeom prst="rect">
                <a:avLst/>
              </a:prstGeom>
              <a:blipFill>
                <a:blip r:embed="rId4"/>
                <a:stretch>
                  <a:fillRect l="-2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1792</Words>
  <Application>Microsoft Office PowerPoint</Application>
  <PresentationFormat>Widescreen</PresentationFormat>
  <Paragraphs>257</Paragraphs>
  <Slides>38</Slides>
  <Notes>1</Notes>
  <HiddenSlides>0</HiddenSlides>
  <MMClips>19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Cambria Math</vt:lpstr>
      <vt:lpstr>Times New Roman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DELL</cp:lastModifiedBy>
  <cp:revision>92</cp:revision>
  <dcterms:created xsi:type="dcterms:W3CDTF">2022-02-25T15:56:08Z</dcterms:created>
  <dcterms:modified xsi:type="dcterms:W3CDTF">2023-07-11T14:37:25Z</dcterms:modified>
</cp:coreProperties>
</file>