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58" r:id="rId7"/>
    <p:sldId id="264" r:id="rId8"/>
    <p:sldId id="265" r:id="rId9"/>
    <p:sldId id="267" r:id="rId10"/>
    <p:sldId id="268" r:id="rId11"/>
    <p:sldId id="284" r:id="rId12"/>
    <p:sldId id="300" r:id="rId13"/>
    <p:sldId id="286" r:id="rId14"/>
    <p:sldId id="301" r:id="rId15"/>
    <p:sldId id="285" r:id="rId16"/>
    <p:sldId id="287" r:id="rId17"/>
    <p:sldId id="266" r:id="rId18"/>
    <p:sldId id="299" r:id="rId19"/>
    <p:sldId id="297" r:id="rId20"/>
    <p:sldId id="290" r:id="rId21"/>
    <p:sldId id="298" r:id="rId22"/>
    <p:sldId id="294" r:id="rId23"/>
    <p:sldId id="293" r:id="rId24"/>
    <p:sldId id="292" r:id="rId25"/>
    <p:sldId id="295" r:id="rId26"/>
    <p:sldId id="296" r:id="rId27"/>
    <p:sldId id="271" r:id="rId28"/>
    <p:sldId id="288" r:id="rId29"/>
    <p:sldId id="279" r:id="rId30"/>
    <p:sldId id="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15142A"/>
    <a:srgbClr val="FAED3B"/>
    <a:srgbClr val="70AD47"/>
    <a:srgbClr val="A7FDFF"/>
    <a:srgbClr val="3CDFE6"/>
    <a:srgbClr val="0C0D0E"/>
    <a:srgbClr val="1F4E79"/>
    <a:srgbClr val="ED7D3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56" autoAdjust="0"/>
    <p:restoredTop sz="84954" autoAdjust="0"/>
  </p:normalViewPr>
  <p:slideViewPr>
    <p:cSldViewPr snapToGrid="0">
      <p:cViewPr varScale="1">
        <p:scale>
          <a:sx n="63" d="100"/>
          <a:sy n="63" d="100"/>
        </p:scale>
        <p:origin x="6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image" Target="../media/image43.wmf"/><Relationship Id="rId7" Type="http://schemas.openxmlformats.org/officeDocument/2006/relationships/image" Target="../media/image47.wmf"/><Relationship Id="rId2" Type="http://schemas.openxmlformats.org/officeDocument/2006/relationships/image" Target="../media/image42.wmf"/><Relationship Id="rId1" Type="http://schemas.openxmlformats.org/officeDocument/2006/relationships/image" Target="../media/image41.wmf"/><Relationship Id="rId6" Type="http://schemas.openxmlformats.org/officeDocument/2006/relationships/image" Target="../media/image46.wmf"/><Relationship Id="rId5" Type="http://schemas.openxmlformats.org/officeDocument/2006/relationships/image" Target="../media/image45.wmf"/><Relationship Id="rId4" Type="http://schemas.openxmlformats.org/officeDocument/2006/relationships/image" Target="../media/image4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0.wmf"/><Relationship Id="rId7" Type="http://schemas.openxmlformats.org/officeDocument/2006/relationships/image" Target="../media/image84.wmf"/><Relationship Id="rId2" Type="http://schemas.openxmlformats.org/officeDocument/2006/relationships/image" Target="../media/image79.wmf"/><Relationship Id="rId1" Type="http://schemas.openxmlformats.org/officeDocument/2006/relationships/image" Target="../media/image78.wmf"/><Relationship Id="rId6" Type="http://schemas.openxmlformats.org/officeDocument/2006/relationships/image" Target="../media/image83.wmf"/><Relationship Id="rId5" Type="http://schemas.openxmlformats.org/officeDocument/2006/relationships/image" Target="../media/image82.wmf"/><Relationship Id="rId4"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emf"/><Relationship Id="rId1" Type="http://schemas.openxmlformats.org/officeDocument/2006/relationships/image" Target="../media/image20.e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1.wmf"/><Relationship Id="rId4"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4" Type="http://schemas.openxmlformats.org/officeDocument/2006/relationships/image" Target="../media/image3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9.wmf"/><Relationship Id="rId5" Type="http://schemas.openxmlformats.org/officeDocument/2006/relationships/image" Target="../media/image38.emf"/><Relationship Id="rId4"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y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p>
          <a:p>
            <a:pPr algn="ctr"/>
            <a:r>
              <a:rPr lang="en-US" sz="2800" dirty="0" err="1" smtClean="0">
                <a:latin typeface="Times New Roman" panose="02020603050405020304" pitchFamily="18" charset="0"/>
                <a:cs typeface="Times New Roman" panose="02020603050405020304" pitchFamily="18" charset="0"/>
              </a:rPr>
              <a:t>đem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3313661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728479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23</a:t>
            </a:fld>
            <a:endParaRPr lang="en-US"/>
          </a:p>
        </p:txBody>
      </p:sp>
    </p:spTree>
    <p:extLst>
      <p:ext uri="{BB962C8B-B14F-4D97-AF65-F5344CB8AC3E}">
        <p14:creationId xmlns:p14="http://schemas.microsoft.com/office/powerpoint/2010/main" val="121835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Gọi</a:t>
            </a:r>
            <a:r>
              <a:rPr lang="en-US" baseline="0" dirty="0" smtClean="0"/>
              <a:t> x </a:t>
            </a:r>
            <a:r>
              <a:rPr lang="en-US" baseline="0" dirty="0" err="1" smtClean="0"/>
              <a:t>là</a:t>
            </a:r>
            <a:r>
              <a:rPr lang="en-US" baseline="0" dirty="0" smtClean="0"/>
              <a:t> </a:t>
            </a:r>
            <a:r>
              <a:rPr lang="en-US" baseline="0" dirty="0" err="1" smtClean="0"/>
              <a:t>số</a:t>
            </a:r>
            <a:r>
              <a:rPr lang="en-US" baseline="0" dirty="0" smtClean="0"/>
              <a:t> </a:t>
            </a:r>
            <a:r>
              <a:rPr lang="en-US" baseline="0" dirty="0" err="1" smtClean="0"/>
              <a:t>tuổi</a:t>
            </a:r>
            <a:r>
              <a:rPr lang="en-US" baseline="0" dirty="0" smtClean="0"/>
              <a:t>. Ta </a:t>
            </a:r>
            <a:r>
              <a:rPr lang="en-US" baseline="0" dirty="0" err="1" smtClean="0"/>
              <a:t>có</a:t>
            </a:r>
            <a:r>
              <a:rPr lang="en-US" baseline="0" dirty="0" smtClean="0"/>
              <a:t>: </a:t>
            </a:r>
            <a:r>
              <a:rPr lang="en-US" dirty="0" smtClean="0"/>
              <a:t>{(x+5).2+10}.5-100=10x. </a:t>
            </a:r>
            <a:r>
              <a:rPr lang="en-US" dirty="0" err="1" smtClean="0"/>
              <a:t>Vậy</a:t>
            </a:r>
            <a:r>
              <a:rPr lang="en-US" baseline="0" dirty="0" smtClean="0"/>
              <a:t> ta </a:t>
            </a:r>
            <a:r>
              <a:rPr lang="en-US" baseline="0" dirty="0" err="1" smtClean="0"/>
              <a:t>lấy</a:t>
            </a:r>
            <a:r>
              <a:rPr lang="en-US" baseline="0" dirty="0" smtClean="0"/>
              <a:t> </a:t>
            </a:r>
            <a:r>
              <a:rPr lang="en-US" baseline="0" dirty="0" err="1" smtClean="0"/>
              <a:t>kết</a:t>
            </a:r>
            <a:r>
              <a:rPr lang="en-US" baseline="0" dirty="0" smtClean="0"/>
              <a:t> </a:t>
            </a:r>
            <a:r>
              <a:rPr lang="en-US" baseline="0" dirty="0" err="1" smtClean="0"/>
              <a:t>quả</a:t>
            </a:r>
            <a:r>
              <a:rPr lang="en-US" baseline="0" dirty="0" smtClean="0"/>
              <a:t> </a:t>
            </a:r>
            <a:r>
              <a:rPr lang="en-US" baseline="0" dirty="0" err="1" smtClean="0"/>
              <a:t>cuối</a:t>
            </a:r>
            <a:r>
              <a:rPr lang="en-US" baseline="0" dirty="0" smtClean="0"/>
              <a:t> </a:t>
            </a:r>
            <a:r>
              <a:rPr lang="en-US" baseline="0" dirty="0" err="1" smtClean="0"/>
              <a:t>cùng</a:t>
            </a:r>
            <a:r>
              <a:rPr lang="en-US" baseline="0" dirty="0" smtClean="0"/>
              <a:t> chia 10 </a:t>
            </a:r>
            <a:r>
              <a:rPr lang="en-US" baseline="0" dirty="0" err="1" smtClean="0"/>
              <a:t>sẽ</a:t>
            </a:r>
            <a:r>
              <a:rPr lang="en-US" baseline="0" dirty="0" smtClean="0"/>
              <a:t> </a:t>
            </a:r>
            <a:r>
              <a:rPr lang="en-US" baseline="0" dirty="0" err="1" smtClean="0"/>
              <a:t>được</a:t>
            </a:r>
            <a:r>
              <a:rPr lang="en-US" baseline="0" dirty="0" smtClean="0"/>
              <a:t> </a:t>
            </a:r>
            <a:r>
              <a:rPr lang="en-US" baseline="0" dirty="0" err="1" smtClean="0"/>
              <a:t>số</a:t>
            </a:r>
            <a:r>
              <a:rPr lang="en-US" baseline="0" dirty="0" smtClean="0"/>
              <a:t> </a:t>
            </a:r>
            <a:r>
              <a:rPr lang="en-US" baseline="0" dirty="0" err="1" smtClean="0"/>
              <a:t>tuổi</a:t>
            </a:r>
            <a:r>
              <a:rPr lang="en-US" baseline="0" dirty="0" smtClean="0"/>
              <a:t> </a:t>
            </a:r>
            <a:r>
              <a:rPr lang="en-US" baseline="0" dirty="0" err="1" smtClean="0"/>
              <a:t>cần</a:t>
            </a:r>
            <a:r>
              <a:rPr lang="en-US" baseline="0" dirty="0" smtClean="0"/>
              <a:t> </a:t>
            </a:r>
            <a:r>
              <a:rPr lang="en-US" baseline="0" dirty="0" err="1" smtClean="0"/>
              <a:t>tìm</a:t>
            </a:r>
            <a:r>
              <a:rPr lang="en-US" baseline="0" dirty="0" smtClean="0"/>
              <a:t>.</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91351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122398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192261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56553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y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đấu</a:t>
            </a:r>
            <a:r>
              <a:rPr lang="en-US" sz="2800" dirty="0" smtClean="0">
                <a:latin typeface="Times New Roman" panose="02020603050405020304" pitchFamily="18" charset="0"/>
                <a:cs typeface="Times New Roman" panose="02020603050405020304" pitchFamily="18" charset="0"/>
              </a:rPr>
              <a:t> </a:t>
            </a:r>
          </a:p>
          <a:p>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07281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4816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t>
            </a:r>
            <a:r>
              <a:rPr lang="en-US" sz="2800" dirty="0" err="1" smtClean="0">
                <a:ln w="18000">
                  <a:solidFill>
                    <a:srgbClr val="FFC000"/>
                  </a:solidFill>
                  <a:prstDash val="solid"/>
                  <a:miter lim="800000"/>
                </a:ln>
                <a:solidFill>
                  <a:schemeClr val="bg1">
                    <a:lumMod val="95000"/>
                  </a:schemeClr>
                </a:solidFill>
                <a:latin typeface="Times New Roman" panose="02020603050405020304" pitchFamily="18" charset="0"/>
                <a:cs typeface="Times New Roman" panose="02020603050405020304" pitchFamily="18" charset="0"/>
              </a:rPr>
              <a:t>ộ</a:t>
            </a:r>
            <a:r>
              <a:rPr lang="en-US" sz="2800" dirty="0" err="1" smtClean="0">
                <a:latin typeface="Times New Roman" panose="02020603050405020304" pitchFamily="18" charset="0"/>
                <a:cs typeface="Times New Roman" panose="02020603050405020304" pitchFamily="18" charset="0"/>
              </a:rPr>
              <a:t>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đẩy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lùi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dịch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bệnh</a:t>
            </a:r>
            <a:endParaRPr lang="en-US" sz="2800" dirty="0" smtClean="0">
              <a:latin typeface="Times New Roman" panose="02020603050405020304" pitchFamily="18" charset="0"/>
              <a:cs typeface="Times New Roman" panose="02020603050405020304" pitchFamily="18" charset="0"/>
            </a:endParaRPr>
          </a:p>
          <a:p>
            <a:pPr algn="ctr"/>
            <a:r>
              <a:rPr lang="en-US" sz="2800" dirty="0" err="1" smtClean="0">
                <a:latin typeface="Times New Roman" panose="02020603050405020304" pitchFamily="18" charset="0"/>
                <a:cs typeface="Times New Roman" panose="02020603050405020304" pitchFamily="18" charset="0"/>
              </a:rPr>
              <a:t>đem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971383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20</a:t>
            </a:fld>
            <a:endParaRPr lang="en-US"/>
          </a:p>
        </p:txBody>
      </p:sp>
    </p:spTree>
    <p:extLst>
      <p:ext uri="{BB962C8B-B14F-4D97-AF65-F5344CB8AC3E}">
        <p14:creationId xmlns:p14="http://schemas.microsoft.com/office/powerpoint/2010/main" val="2336252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11/6/2022</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11/6/2022</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13.pn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7.bin"/><Relationship Id="rId11" Type="http://schemas.openxmlformats.org/officeDocument/2006/relationships/image" Target="../media/image35.wmf"/><Relationship Id="rId5" Type="http://schemas.openxmlformats.org/officeDocument/2006/relationships/image" Target="../media/image32.wmf"/><Relationship Id="rId10" Type="http://schemas.openxmlformats.org/officeDocument/2006/relationships/oleObject" Target="../embeddings/oleObject29.bin"/><Relationship Id="rId4" Type="http://schemas.openxmlformats.org/officeDocument/2006/relationships/oleObject" Target="../embeddings/oleObject26.bin"/><Relationship Id="rId9" Type="http://schemas.openxmlformats.org/officeDocument/2006/relationships/image" Target="../media/image34.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38.emf"/><Relationship Id="rId3" Type="http://schemas.openxmlformats.org/officeDocument/2006/relationships/image" Target="../media/image13.png"/><Relationship Id="rId7" Type="http://schemas.openxmlformats.org/officeDocument/2006/relationships/image" Target="../media/image33.wmf"/><Relationship Id="rId12"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image" Target="../media/image37.emf"/><Relationship Id="rId5" Type="http://schemas.openxmlformats.org/officeDocument/2006/relationships/image" Target="../media/image32.wmf"/><Relationship Id="rId15" Type="http://schemas.openxmlformats.org/officeDocument/2006/relationships/image" Target="../media/image39.wmf"/><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36.emf"/><Relationship Id="rId14" Type="http://schemas.openxmlformats.org/officeDocument/2006/relationships/oleObject" Target="../embeddings/oleObject35.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0.emf"/><Relationship Id="rId4" Type="http://schemas.openxmlformats.org/officeDocument/2006/relationships/oleObject" Target="../embeddings/oleObject36.bin"/></Relationships>
</file>

<file path=ppt/slides/_rels/slide13.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41.bin"/><Relationship Id="rId18" Type="http://schemas.openxmlformats.org/officeDocument/2006/relationships/image" Target="../media/image47.wmf"/><Relationship Id="rId3" Type="http://schemas.openxmlformats.org/officeDocument/2006/relationships/notesSlide" Target="../notesSlides/notesSlide2.xml"/><Relationship Id="rId7" Type="http://schemas.openxmlformats.org/officeDocument/2006/relationships/oleObject" Target="../embeddings/oleObject38.bin"/><Relationship Id="rId12" Type="http://schemas.openxmlformats.org/officeDocument/2006/relationships/image" Target="../media/image44.wmf"/><Relationship Id="rId17" Type="http://schemas.openxmlformats.org/officeDocument/2006/relationships/oleObject" Target="../embeddings/oleObject43.bin"/><Relationship Id="rId2" Type="http://schemas.openxmlformats.org/officeDocument/2006/relationships/slideLayout" Target="../slideLayouts/slideLayout2.xml"/><Relationship Id="rId16" Type="http://schemas.openxmlformats.org/officeDocument/2006/relationships/image" Target="../media/image46.wmf"/><Relationship Id="rId20" Type="http://schemas.openxmlformats.org/officeDocument/2006/relationships/image" Target="../media/image48.wmf"/><Relationship Id="rId1" Type="http://schemas.openxmlformats.org/officeDocument/2006/relationships/vmlDrawing" Target="../drawings/vmlDrawing11.vml"/><Relationship Id="rId6" Type="http://schemas.openxmlformats.org/officeDocument/2006/relationships/image" Target="../media/image41.w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43.wmf"/><Relationship Id="rId19" Type="http://schemas.openxmlformats.org/officeDocument/2006/relationships/oleObject" Target="../embeddings/oleObject44.bin"/><Relationship Id="rId4" Type="http://schemas.openxmlformats.org/officeDocument/2006/relationships/image" Target="../media/image24.jpeg"/><Relationship Id="rId9" Type="http://schemas.openxmlformats.org/officeDocument/2006/relationships/oleObject" Target="../embeddings/oleObject39.bin"/><Relationship Id="rId14" Type="http://schemas.openxmlformats.org/officeDocument/2006/relationships/image" Target="../media/image45.wmf"/></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18" Type="http://schemas.openxmlformats.org/officeDocument/2006/relationships/image" Target="../media/image51.wmf"/><Relationship Id="rId3" Type="http://schemas.openxmlformats.org/officeDocument/2006/relationships/notesSlide" Target="../notesSlides/notesSlide5.xml"/><Relationship Id="rId21" Type="http://schemas.openxmlformats.org/officeDocument/2006/relationships/image" Target="../media/image62.png"/><Relationship Id="rId7" Type="http://schemas.openxmlformats.org/officeDocument/2006/relationships/image" Target="../media/image3.svg"/><Relationship Id="rId12" Type="http://schemas.openxmlformats.org/officeDocument/2006/relationships/image" Target="../media/image57.png"/><Relationship Id="rId17" Type="http://schemas.openxmlformats.org/officeDocument/2006/relationships/oleObject" Target="../embeddings/oleObject45.bin"/><Relationship Id="rId2" Type="http://schemas.openxmlformats.org/officeDocument/2006/relationships/slideLayout" Target="../slideLayouts/slideLayout2.xml"/><Relationship Id="rId16" Type="http://schemas.openxmlformats.org/officeDocument/2006/relationships/image" Target="../media/image61.gif"/><Relationship Id="rId20" Type="http://schemas.openxmlformats.org/officeDocument/2006/relationships/image" Target="../media/image52.wmf"/><Relationship Id="rId1" Type="http://schemas.openxmlformats.org/officeDocument/2006/relationships/vmlDrawing" Target="../drawings/vmlDrawing12.vml"/><Relationship Id="rId6" Type="http://schemas.openxmlformats.org/officeDocument/2006/relationships/image" Target="../media/image2.pn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55.png"/><Relationship Id="rId19" Type="http://schemas.openxmlformats.org/officeDocument/2006/relationships/oleObject" Target="../embeddings/oleObject46.bin"/><Relationship Id="rId4" Type="http://schemas.openxmlformats.org/officeDocument/2006/relationships/audio" Target="../media/audio1.wav"/><Relationship Id="rId9" Type="http://schemas.openxmlformats.org/officeDocument/2006/relationships/image" Target="../media/image25.svg"/><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7.xml"/><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6.png"/><Relationship Id="rId11" Type="http://schemas.openxmlformats.org/officeDocument/2006/relationships/image" Target="../media/image67.png"/><Relationship Id="rId5" Type="http://schemas.openxmlformats.org/officeDocument/2006/relationships/image" Target="../media/image65.png"/><Relationship Id="rId10" Type="http://schemas.openxmlformats.org/officeDocument/2006/relationships/image" Target="../media/image64.wmf"/><Relationship Id="rId4" Type="http://schemas.openxmlformats.org/officeDocument/2006/relationships/audio" Target="../media/audio1.wav"/><Relationship Id="rId9" Type="http://schemas.openxmlformats.org/officeDocument/2006/relationships/oleObject" Target="../embeddings/oleObject48.bin"/></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3.gif"/><Relationship Id="rId13" Type="http://schemas.openxmlformats.org/officeDocument/2006/relationships/image" Target="../media/image69.wmf"/><Relationship Id="rId3" Type="http://schemas.openxmlformats.org/officeDocument/2006/relationships/notesSlide" Target="../notesSlides/notesSlide9.xml"/><Relationship Id="rId7" Type="http://schemas.openxmlformats.org/officeDocument/2006/relationships/image" Target="../media/image72.gif"/><Relationship Id="rId12"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1.png"/><Relationship Id="rId11" Type="http://schemas.openxmlformats.org/officeDocument/2006/relationships/image" Target="../media/image68.wmf"/><Relationship Id="rId5" Type="http://schemas.openxmlformats.org/officeDocument/2006/relationships/image" Target="../media/image70.png"/><Relationship Id="rId10" Type="http://schemas.openxmlformats.org/officeDocument/2006/relationships/oleObject" Target="../embeddings/oleObject49.bin"/><Relationship Id="rId4" Type="http://schemas.openxmlformats.org/officeDocument/2006/relationships/audio" Target="../media/audio1.wav"/><Relationship Id="rId9" Type="http://schemas.openxmlformats.org/officeDocument/2006/relationships/image" Target="../media/image74.gif"/><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3.wmf"/><Relationship Id="rId3" Type="http://schemas.openxmlformats.org/officeDocument/2006/relationships/notesSlide" Target="../notesSlides/notesSlide11.xml"/><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6.png"/><Relationship Id="rId11"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64.wmf"/><Relationship Id="rId4" Type="http://schemas.openxmlformats.org/officeDocument/2006/relationships/audio" Target="../media/audio1.wav"/><Relationship Id="rId9" Type="http://schemas.openxmlformats.org/officeDocument/2006/relationships/oleObject" Target="../embeddings/oleObject52.bin"/></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4.bin"/><Relationship Id="rId13" Type="http://schemas.openxmlformats.org/officeDocument/2006/relationships/image" Target="../media/image81.wmf"/><Relationship Id="rId18" Type="http://schemas.openxmlformats.org/officeDocument/2006/relationships/oleObject" Target="../embeddings/oleObject59.bin"/><Relationship Id="rId3" Type="http://schemas.openxmlformats.org/officeDocument/2006/relationships/notesSlide" Target="../notesSlides/notesSlide13.xml"/><Relationship Id="rId7" Type="http://schemas.openxmlformats.org/officeDocument/2006/relationships/image" Target="../media/image78.wmf"/><Relationship Id="rId12" Type="http://schemas.openxmlformats.org/officeDocument/2006/relationships/oleObject" Target="../embeddings/oleObject56.bin"/><Relationship Id="rId17" Type="http://schemas.openxmlformats.org/officeDocument/2006/relationships/image" Target="../media/image83.wmf"/><Relationship Id="rId2" Type="http://schemas.openxmlformats.org/officeDocument/2006/relationships/slideLayout" Target="../slideLayouts/slideLayout2.xml"/><Relationship Id="rId16" Type="http://schemas.openxmlformats.org/officeDocument/2006/relationships/oleObject" Target="../embeddings/oleObject58.bin"/><Relationship Id="rId1" Type="http://schemas.openxmlformats.org/officeDocument/2006/relationships/vmlDrawing" Target="../drawings/vmlDrawing16.vml"/><Relationship Id="rId6" Type="http://schemas.openxmlformats.org/officeDocument/2006/relationships/oleObject" Target="../embeddings/oleObject53.bin"/><Relationship Id="rId11" Type="http://schemas.openxmlformats.org/officeDocument/2006/relationships/image" Target="../media/image80.wmf"/><Relationship Id="rId5" Type="http://schemas.microsoft.com/office/2007/relationships/hdphoto" Target="../media/hdphoto1.wdp"/><Relationship Id="rId15" Type="http://schemas.openxmlformats.org/officeDocument/2006/relationships/image" Target="../media/image82.wmf"/><Relationship Id="rId10" Type="http://schemas.openxmlformats.org/officeDocument/2006/relationships/oleObject" Target="../embeddings/oleObject55.bin"/><Relationship Id="rId19" Type="http://schemas.openxmlformats.org/officeDocument/2006/relationships/image" Target="../media/image84.wmf"/><Relationship Id="rId4" Type="http://schemas.openxmlformats.org/officeDocument/2006/relationships/image" Target="../media/image85.png"/><Relationship Id="rId9" Type="http://schemas.openxmlformats.org/officeDocument/2006/relationships/image" Target="../media/image79.wmf"/><Relationship Id="rId14" Type="http://schemas.openxmlformats.org/officeDocument/2006/relationships/oleObject" Target="../embeddings/oleObject57.bin"/></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wmf"/><Relationship Id="rId3" Type="http://schemas.openxmlformats.org/officeDocument/2006/relationships/image" Target="../media/image13.png"/><Relationship Id="rId7" Type="http://schemas.openxmlformats.org/officeDocument/2006/relationships/image" Target="../media/image8.emf"/><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0.wmf"/><Relationship Id="rId5" Type="http://schemas.openxmlformats.org/officeDocument/2006/relationships/image" Target="../media/image7.emf"/><Relationship Id="rId15" Type="http://schemas.openxmlformats.org/officeDocument/2006/relationships/image" Target="../media/image12.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9.e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3.bin"/><Relationship Id="rId3" Type="http://schemas.openxmlformats.org/officeDocument/2006/relationships/image" Target="../media/image18.png"/><Relationship Id="rId7" Type="http://schemas.openxmlformats.org/officeDocument/2006/relationships/image" Target="../media/image15.wmf"/><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7.emf"/><Relationship Id="rId5" Type="http://schemas.openxmlformats.org/officeDocument/2006/relationships/image" Target="../media/image14.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oleObject" Target="../embeddings/oleObject14.bin"/></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1.xml"/><Relationship Id="rId7" Type="http://schemas.openxmlformats.org/officeDocument/2006/relationships/oleObject" Target="../embeddings/oleObject16.bin"/><Relationship Id="rId12"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0.e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22.wmf"/><Relationship Id="rId4" Type="http://schemas.openxmlformats.org/officeDocument/2006/relationships/image" Target="../media/image24.jpeg"/><Relationship Id="rId9"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0.bin"/><Relationship Id="rId5" Type="http://schemas.openxmlformats.org/officeDocument/2006/relationships/image" Target="../media/image25.wmf"/><Relationship Id="rId4"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1.wmf"/><Relationship Id="rId3" Type="http://schemas.openxmlformats.org/officeDocument/2006/relationships/image" Target="../media/image13.png"/><Relationship Id="rId7" Type="http://schemas.openxmlformats.org/officeDocument/2006/relationships/image" Target="../media/image29.wmf"/><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2.bin"/><Relationship Id="rId11" Type="http://schemas.openxmlformats.org/officeDocument/2006/relationships/image" Target="../media/image30.wmf"/><Relationship Id="rId5" Type="http://schemas.openxmlformats.org/officeDocument/2006/relationships/image" Target="../media/image28.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25.wmf"/><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23835"/>
            <a:ext cx="1195237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err="1">
                <a:solidFill>
                  <a:schemeClr val="accent2">
                    <a:lumMod val="75000"/>
                  </a:schemeClr>
                </a:solidFill>
                <a:latin typeface="Times New Roman" panose="02020603050405020304" pitchFamily="18" charset="0"/>
                <a:cs typeface="Times New Roman" panose="02020603050405020304" pitchFamily="18" charset="0"/>
              </a:rPr>
              <a:t>Phép</a:t>
            </a:r>
            <a:r>
              <a:rPr lang="en-US" sz="5000" b="1" dirty="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nhân</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đa</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thức</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một</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biến</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5000" b="1" dirty="0" err="1" smtClean="0">
                <a:solidFill>
                  <a:schemeClr val="accent2">
                    <a:lumMod val="75000"/>
                  </a:schemeClr>
                </a:solidFill>
                <a:latin typeface="Times New Roman" panose="02020603050405020304" pitchFamily="18" charset="0"/>
                <a:cs typeface="Times New Roman" panose="02020603050405020304" pitchFamily="18" charset="0"/>
              </a:rPr>
              <a:t>tiết</a:t>
            </a: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1)</a:t>
            </a:r>
            <a:endParaRPr lang="en-US" sz="5000" b="1" dirty="0">
              <a:solidFill>
                <a:schemeClr val="accent2">
                  <a:lumMod val="75000"/>
                </a:schemeClr>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xmlns=""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dirty="0" smtClean="0">
                <a:solidFill>
                  <a:schemeClr val="accent2">
                    <a:lumMod val="75000"/>
                  </a:schemeClr>
                </a:solidFill>
                <a:latin typeface="Times New Roman" panose="02020603050405020304" pitchFamily="18" charset="0"/>
                <a:cs typeface="Times New Roman" panose="02020603050405020304" pitchFamily="18" charset="0"/>
              </a:rPr>
              <a:t>Đ7-C6-B4</a:t>
            </a:r>
            <a:endParaRPr lang="en-US" sz="4800" dirty="0"/>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681682" y="783600"/>
            <a:ext cx="1064437" cy="957993"/>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2" name="Rectangle 11"/>
          <p:cNvSpPr/>
          <p:nvPr/>
        </p:nvSpPr>
        <p:spPr>
          <a:xfrm>
            <a:off x="1847108" y="888897"/>
            <a:ext cx="4575420" cy="548355"/>
          </a:xfrm>
          <a:prstGeom prst="rect">
            <a:avLst/>
          </a:prstGeom>
        </p:spPr>
        <p:txBody>
          <a:bodyPr wrap="none">
            <a:spAutoFit/>
          </a:bodyPr>
          <a:lstStyle/>
          <a:p>
            <a:pPr algn="just">
              <a:lnSpc>
                <a:spcPct val="115000"/>
              </a:lnSpc>
              <a:spcAft>
                <a:spcPts val="0"/>
              </a:spcAf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61):</a:t>
            </a:r>
            <a:endParaRPr lang="en-US"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p:cNvSpPr/>
          <p:nvPr/>
        </p:nvSpPr>
        <p:spPr>
          <a:xfrm>
            <a:off x="1951142" y="1569818"/>
            <a:ext cx="2231701" cy="1083374"/>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Aft>
                <a:spcPts val="0"/>
              </a:spcAft>
            </a:pP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2383939" y="2530333"/>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388637" y="3580527"/>
            <a:ext cx="48442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43446090"/>
              </p:ext>
            </p:extLst>
          </p:nvPr>
        </p:nvGraphicFramePr>
        <p:xfrm>
          <a:off x="5061128" y="2631406"/>
          <a:ext cx="772129" cy="463278"/>
        </p:xfrm>
        <a:graphic>
          <a:graphicData uri="http://schemas.openxmlformats.org/presentationml/2006/ole">
            <mc:AlternateContent xmlns:mc="http://schemas.openxmlformats.org/markup-compatibility/2006">
              <mc:Choice xmlns:v="urn:schemas-microsoft-com:vml" Requires="v">
                <p:oleObj spid="_x0000_s9438" name="Equation" r:id="rId4" imgW="330057" imgH="203112" progId="Equation.DSMT4">
                  <p:embed/>
                </p:oleObj>
              </mc:Choice>
              <mc:Fallback>
                <p:oleObj name="Equation" r:id="rId4" imgW="330057" imgH="203112"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128" y="2631406"/>
                        <a:ext cx="772129" cy="46327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77771504"/>
              </p:ext>
            </p:extLst>
          </p:nvPr>
        </p:nvGraphicFramePr>
        <p:xfrm>
          <a:off x="10205969" y="2571464"/>
          <a:ext cx="818469" cy="477440"/>
        </p:xfrm>
        <a:graphic>
          <a:graphicData uri="http://schemas.openxmlformats.org/presentationml/2006/ole">
            <mc:AlternateContent xmlns:mc="http://schemas.openxmlformats.org/markup-compatibility/2006">
              <mc:Choice xmlns:v="urn:schemas-microsoft-com:vml" Requires="v">
                <p:oleObj spid="_x0000_s9439" name="Equation" r:id="rId6" imgW="342751" imgH="203112" progId="Equation.DSMT4">
                  <p:embed/>
                </p:oleObj>
              </mc:Choice>
              <mc:Fallback>
                <p:oleObj name="Equation" r:id="rId6" imgW="342751" imgH="203112"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5969" y="2571464"/>
                        <a:ext cx="818469" cy="477440"/>
                      </a:xfrm>
                      <a:prstGeom prst="rect">
                        <a:avLst/>
                      </a:prstGeom>
                      <a:noFill/>
                    </p:spPr>
                  </p:pic>
                </p:oleObj>
              </mc:Fallback>
            </mc:AlternateContent>
          </a:graphicData>
        </a:graphic>
      </p:graphicFrame>
      <p:sp>
        <p:nvSpPr>
          <p:cNvPr id="19" name="Rectangle 3"/>
          <p:cNvSpPr>
            <a:spLocks noChangeArrowheads="1"/>
          </p:cNvSpPr>
          <p:nvPr/>
        </p:nvSpPr>
        <p:spPr bwMode="auto">
          <a:xfrm>
            <a:off x="2822190" y="2571464"/>
            <a:ext cx="2411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4"/>
          <p:cNvSpPr>
            <a:spLocks noChangeArrowheads="1"/>
          </p:cNvSpPr>
          <p:nvPr/>
        </p:nvSpPr>
        <p:spPr bwMode="auto">
          <a:xfrm>
            <a:off x="5660956" y="2537551"/>
            <a:ext cx="46698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5"/>
          <p:cNvSpPr>
            <a:spLocks noChangeArrowheads="1"/>
          </p:cNvSpPr>
          <p:nvPr/>
        </p:nvSpPr>
        <p:spPr bwMode="auto">
          <a:xfrm>
            <a:off x="10912902" y="252568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sp>
        <p:nvSpPr>
          <p:cNvPr id="48" name="Rectangle 13"/>
          <p:cNvSpPr>
            <a:spLocks noChangeArrowheads="1"/>
          </p:cNvSpPr>
          <p:nvPr/>
        </p:nvSpPr>
        <p:spPr bwMode="auto">
          <a:xfrm>
            <a:off x="2843697" y="3581912"/>
            <a:ext cx="4254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1301302121"/>
              </p:ext>
            </p:extLst>
          </p:nvPr>
        </p:nvGraphicFramePr>
        <p:xfrm>
          <a:off x="4164662" y="1652030"/>
          <a:ext cx="1514475" cy="463550"/>
        </p:xfrm>
        <a:graphic>
          <a:graphicData uri="http://schemas.openxmlformats.org/presentationml/2006/ole">
            <mc:AlternateContent xmlns:mc="http://schemas.openxmlformats.org/markup-compatibility/2006">
              <mc:Choice xmlns:v="urn:schemas-microsoft-com:vml" Requires="v">
                <p:oleObj spid="_x0000_s9440" name="Equation" r:id="rId8" imgW="647640" imgH="203040" progId="Equation.DSMT4">
                  <p:embed/>
                </p:oleObj>
              </mc:Choice>
              <mc:Fallback>
                <p:oleObj name="Equation" r:id="rId8" imgW="647640" imgH="203040" progId="Equation.DSMT4">
                  <p:embed/>
                  <p:pic>
                    <p:nvPicPr>
                      <p:cNvPr id="0" name=""/>
                      <p:cNvPicPr>
                        <a:picLocks noChangeAspect="1" noChangeArrowheads="1"/>
                      </p:cNvPicPr>
                      <p:nvPr/>
                    </p:nvPicPr>
                    <p:blipFill>
                      <a:blip r:embed="rId9"/>
                      <a:srcRect/>
                      <a:stretch>
                        <a:fillRect/>
                      </a:stretch>
                    </p:blipFill>
                    <p:spPr bwMode="auto">
                      <a:xfrm>
                        <a:off x="4164662" y="1652030"/>
                        <a:ext cx="1514475" cy="463550"/>
                      </a:xfrm>
                      <a:prstGeom prst="rect">
                        <a:avLst/>
                      </a:prstGeom>
                      <a:noFill/>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345596544"/>
              </p:ext>
            </p:extLst>
          </p:nvPr>
        </p:nvGraphicFramePr>
        <p:xfrm>
          <a:off x="4147010" y="2098558"/>
          <a:ext cx="2816225" cy="538163"/>
        </p:xfrm>
        <a:graphic>
          <a:graphicData uri="http://schemas.openxmlformats.org/presentationml/2006/ole">
            <mc:AlternateContent xmlns:mc="http://schemas.openxmlformats.org/markup-compatibility/2006">
              <mc:Choice xmlns:v="urn:schemas-microsoft-com:vml" Requires="v">
                <p:oleObj spid="_x0000_s9441" name="Equation" r:id="rId10" imgW="1180800" imgH="228600" progId="Equation.DSMT4">
                  <p:embed/>
                </p:oleObj>
              </mc:Choice>
              <mc:Fallback>
                <p:oleObj name="Equation" r:id="rId10" imgW="1180800" imgH="228600" progId="Equation.DSMT4">
                  <p:embed/>
                  <p:pic>
                    <p:nvPicPr>
                      <p:cNvPr id="0" name=""/>
                      <p:cNvPicPr>
                        <a:picLocks noChangeAspect="1" noChangeArrowheads="1"/>
                      </p:cNvPicPr>
                      <p:nvPr/>
                    </p:nvPicPr>
                    <p:blipFill>
                      <a:blip r:embed="rId11"/>
                      <a:srcRect/>
                      <a:stretch>
                        <a:fillRect/>
                      </a:stretch>
                    </p:blipFill>
                    <p:spPr bwMode="auto">
                      <a:xfrm>
                        <a:off x="4147010" y="2098558"/>
                        <a:ext cx="2816225" cy="538163"/>
                      </a:xfrm>
                      <a:prstGeom prst="rect">
                        <a:avLst/>
                      </a:prstGeom>
                      <a:noFill/>
                    </p:spPr>
                  </p:pic>
                </p:oleObj>
              </mc:Fallback>
            </mc:AlternateContent>
          </a:graphicData>
        </a:graphic>
      </p:graphicFrame>
    </p:spTree>
    <p:extLst>
      <p:ext uri="{BB962C8B-B14F-4D97-AF65-F5344CB8AC3E}">
        <p14:creationId xmlns:p14="http://schemas.microsoft.com/office/powerpoint/2010/main" val="428821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22" presetClass="entr" presetSubtype="8"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8" grpId="0"/>
      <p:bldP spid="32" grpId="0"/>
      <p:bldP spid="19" grpId="0"/>
      <p:bldP spid="20" grpId="0"/>
      <p:bldP spid="21"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681682" y="783600"/>
            <a:ext cx="1064437" cy="957993"/>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2" name="Rectangle 11"/>
          <p:cNvSpPr/>
          <p:nvPr/>
        </p:nvSpPr>
        <p:spPr>
          <a:xfrm>
            <a:off x="1847108" y="888897"/>
            <a:ext cx="4575420" cy="548355"/>
          </a:xfrm>
          <a:prstGeom prst="rect">
            <a:avLst/>
          </a:prstGeom>
        </p:spPr>
        <p:txBody>
          <a:bodyPr wrap="none">
            <a:spAutoFit/>
          </a:bodyPr>
          <a:lstStyle/>
          <a:p>
            <a:pPr algn="just">
              <a:lnSpc>
                <a:spcPct val="115000"/>
              </a:lnSpc>
              <a:spcAft>
                <a:spcPts val="0"/>
              </a:spcAft>
            </a:pP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61):</a:t>
            </a:r>
            <a:endParaRPr lang="en-US"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p:cNvSpPr/>
          <p:nvPr/>
        </p:nvSpPr>
        <p:spPr>
          <a:xfrm>
            <a:off x="2176981" y="1552840"/>
            <a:ext cx="901209" cy="548355"/>
          </a:xfrm>
          <a:prstGeom prst="rect">
            <a:avLst/>
          </a:prstGeom>
        </p:spPr>
        <p:txBody>
          <a:bodyPr wrap="none">
            <a:spAutoFit/>
          </a:bodyPr>
          <a:lstStyle/>
          <a:p>
            <a:pPr algn="just">
              <a:lnSpc>
                <a:spcPct val="115000"/>
              </a:lnSpc>
              <a:spcAft>
                <a:spcPts val="0"/>
              </a:spcAft>
            </a:pP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2383939" y="2530333"/>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479495" y="4648245"/>
            <a:ext cx="364202"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b</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nvPr>
        </p:nvGraphicFramePr>
        <p:xfrm>
          <a:off x="5061128" y="2631406"/>
          <a:ext cx="772129" cy="463278"/>
        </p:xfrm>
        <a:graphic>
          <a:graphicData uri="http://schemas.openxmlformats.org/presentationml/2006/ole">
            <mc:AlternateContent xmlns:mc="http://schemas.openxmlformats.org/markup-compatibility/2006">
              <mc:Choice xmlns:v="urn:schemas-microsoft-com:vml" Requires="v">
                <p:oleObj spid="_x0000_s20524" name="Equation" r:id="rId4" imgW="330057" imgH="203112" progId="Equation.DSMT4">
                  <p:embed/>
                </p:oleObj>
              </mc:Choice>
              <mc:Fallback>
                <p:oleObj name="Equation" r:id="rId4" imgW="330057" imgH="203112"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1128" y="2631406"/>
                        <a:ext cx="772129" cy="463278"/>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nvPr>
        </p:nvGraphicFramePr>
        <p:xfrm>
          <a:off x="10205969" y="2571464"/>
          <a:ext cx="818469" cy="477440"/>
        </p:xfrm>
        <a:graphic>
          <a:graphicData uri="http://schemas.openxmlformats.org/presentationml/2006/ole">
            <mc:AlternateContent xmlns:mc="http://schemas.openxmlformats.org/markup-compatibility/2006">
              <mc:Choice xmlns:v="urn:schemas-microsoft-com:vml" Requires="v">
                <p:oleObj spid="_x0000_s20525" name="Equation" r:id="rId6" imgW="342751" imgH="203112" progId="Equation.DSMT4">
                  <p:embed/>
                </p:oleObj>
              </mc:Choice>
              <mc:Fallback>
                <p:oleObj name="Equation" r:id="rId6" imgW="342751" imgH="203112"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5969" y="2571464"/>
                        <a:ext cx="818469" cy="477440"/>
                      </a:xfrm>
                      <a:prstGeom prst="rect">
                        <a:avLst/>
                      </a:prstGeom>
                      <a:noFill/>
                    </p:spPr>
                  </p:pic>
                </p:oleObj>
              </mc:Fallback>
            </mc:AlternateContent>
          </a:graphicData>
        </a:graphic>
      </p:graphicFrame>
      <p:sp>
        <p:nvSpPr>
          <p:cNvPr id="19" name="Rectangle 3"/>
          <p:cNvSpPr>
            <a:spLocks noChangeArrowheads="1"/>
          </p:cNvSpPr>
          <p:nvPr/>
        </p:nvSpPr>
        <p:spPr bwMode="auto">
          <a:xfrm>
            <a:off x="2822190" y="2571464"/>
            <a:ext cx="24112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0" name="Rectangle 4"/>
          <p:cNvSpPr>
            <a:spLocks noChangeArrowheads="1"/>
          </p:cNvSpPr>
          <p:nvPr/>
        </p:nvSpPr>
        <p:spPr bwMode="auto">
          <a:xfrm>
            <a:off x="5660956" y="2537551"/>
            <a:ext cx="46698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5"/>
          <p:cNvSpPr>
            <a:spLocks noChangeArrowheads="1"/>
          </p:cNvSpPr>
          <p:nvPr/>
        </p:nvSpPr>
        <p:spPr bwMode="auto">
          <a:xfrm>
            <a:off x="10912902" y="2525684"/>
            <a:ext cx="373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graphicFrame>
        <p:nvGraphicFramePr>
          <p:cNvPr id="44" name="Object 43"/>
          <p:cNvGraphicFramePr>
            <a:graphicFrameLocks noChangeAspect="1"/>
          </p:cNvGraphicFramePr>
          <p:nvPr>
            <p:extLst/>
          </p:nvPr>
        </p:nvGraphicFramePr>
        <p:xfrm>
          <a:off x="5450553" y="3069295"/>
          <a:ext cx="1879907" cy="475639"/>
        </p:xfrm>
        <a:graphic>
          <a:graphicData uri="http://schemas.openxmlformats.org/presentationml/2006/ole">
            <mc:AlternateContent xmlns:mc="http://schemas.openxmlformats.org/markup-compatibility/2006">
              <mc:Choice xmlns:v="urn:schemas-microsoft-com:vml" Requires="v">
                <p:oleObj spid="_x0000_s20526" name="Equation" r:id="rId8" imgW="790194" imgH="200447" progId="Equation.DSMT4">
                  <p:embed/>
                </p:oleObj>
              </mc:Choice>
              <mc:Fallback>
                <p:oleObj name="Equation" r:id="rId8" imgW="790194" imgH="200447" progId="Equation.DSMT4">
                  <p:embed/>
                  <p:pic>
                    <p:nvPicPr>
                      <p:cNvPr id="0" name=""/>
                      <p:cNvPicPr/>
                      <p:nvPr/>
                    </p:nvPicPr>
                    <p:blipFill>
                      <a:blip r:embed="rId9"/>
                      <a:stretch>
                        <a:fillRect/>
                      </a:stretch>
                    </p:blipFill>
                    <p:spPr>
                      <a:xfrm>
                        <a:off x="5450553" y="3069295"/>
                        <a:ext cx="1879907" cy="475639"/>
                      </a:xfrm>
                      <a:prstGeom prst="rect">
                        <a:avLst/>
                      </a:prstGeom>
                    </p:spPr>
                  </p:pic>
                </p:oleObj>
              </mc:Fallback>
            </mc:AlternateContent>
          </a:graphicData>
        </a:graphic>
      </p:graphicFrame>
      <p:graphicFrame>
        <p:nvGraphicFramePr>
          <p:cNvPr id="45" name="Object 44"/>
          <p:cNvGraphicFramePr>
            <a:graphicFrameLocks noChangeAspect="1"/>
          </p:cNvGraphicFramePr>
          <p:nvPr>
            <p:extLst/>
          </p:nvPr>
        </p:nvGraphicFramePr>
        <p:xfrm>
          <a:off x="5447192" y="3571240"/>
          <a:ext cx="1689100" cy="466725"/>
        </p:xfrm>
        <a:graphic>
          <a:graphicData uri="http://schemas.openxmlformats.org/presentationml/2006/ole">
            <mc:AlternateContent xmlns:mc="http://schemas.openxmlformats.org/markup-compatibility/2006">
              <mc:Choice xmlns:v="urn:schemas-microsoft-com:vml" Requires="v">
                <p:oleObj spid="_x0000_s20527" name="Equation" r:id="rId10" imgW="723625" imgH="200447" progId="Equation.DSMT4">
                  <p:embed/>
                </p:oleObj>
              </mc:Choice>
              <mc:Fallback>
                <p:oleObj name="Equation" r:id="rId10" imgW="723625" imgH="200447" progId="Equation.DSMT4">
                  <p:embed/>
                  <p:pic>
                    <p:nvPicPr>
                      <p:cNvPr id="0" name=""/>
                      <p:cNvPicPr/>
                      <p:nvPr/>
                    </p:nvPicPr>
                    <p:blipFill>
                      <a:blip r:embed="rId11"/>
                      <a:stretch>
                        <a:fillRect/>
                      </a:stretch>
                    </p:blipFill>
                    <p:spPr>
                      <a:xfrm>
                        <a:off x="5447192" y="3571240"/>
                        <a:ext cx="1689100" cy="466725"/>
                      </a:xfrm>
                      <a:prstGeom prst="rect">
                        <a:avLst/>
                      </a:prstGeom>
                    </p:spPr>
                  </p:pic>
                </p:oleObj>
              </mc:Fallback>
            </mc:AlternateContent>
          </a:graphicData>
        </a:graphic>
      </p:graphicFrame>
      <p:graphicFrame>
        <p:nvGraphicFramePr>
          <p:cNvPr id="46" name="Object 45"/>
          <p:cNvGraphicFramePr>
            <a:graphicFrameLocks noChangeAspect="1"/>
          </p:cNvGraphicFramePr>
          <p:nvPr>
            <p:extLst/>
          </p:nvPr>
        </p:nvGraphicFramePr>
        <p:xfrm>
          <a:off x="5447192" y="4021490"/>
          <a:ext cx="1580160" cy="476556"/>
        </p:xfrm>
        <a:graphic>
          <a:graphicData uri="http://schemas.openxmlformats.org/presentationml/2006/ole">
            <mc:AlternateContent xmlns:mc="http://schemas.openxmlformats.org/markup-compatibility/2006">
              <mc:Choice xmlns:v="urn:schemas-microsoft-com:vml" Requires="v">
                <p:oleObj spid="_x0000_s20528" name="Equation" r:id="rId12" imgW="599842" imgH="181340" progId="Equation.DSMT4">
                  <p:embed/>
                </p:oleObj>
              </mc:Choice>
              <mc:Fallback>
                <p:oleObj name="Equation" r:id="rId12" imgW="599842" imgH="181340" progId="Equation.DSMT4">
                  <p:embed/>
                  <p:pic>
                    <p:nvPicPr>
                      <p:cNvPr id="0" name=""/>
                      <p:cNvPicPr/>
                      <p:nvPr/>
                    </p:nvPicPr>
                    <p:blipFill>
                      <a:blip r:embed="rId13"/>
                      <a:stretch>
                        <a:fillRect/>
                      </a:stretch>
                    </p:blipFill>
                    <p:spPr>
                      <a:xfrm>
                        <a:off x="5447192" y="4021490"/>
                        <a:ext cx="1580160" cy="476556"/>
                      </a:xfrm>
                      <a:prstGeom prst="rect">
                        <a:avLst/>
                      </a:prstGeom>
                    </p:spPr>
                  </p:pic>
                </p:oleObj>
              </mc:Fallback>
            </mc:AlternateContent>
          </a:graphicData>
        </a:graphic>
      </p:graphicFrame>
      <p:sp>
        <p:nvSpPr>
          <p:cNvPr id="48" name="Rectangle 13"/>
          <p:cNvSpPr>
            <a:spLocks noChangeArrowheads="1"/>
          </p:cNvSpPr>
          <p:nvPr/>
        </p:nvSpPr>
        <p:spPr bwMode="auto">
          <a:xfrm>
            <a:off x="2917751" y="4648245"/>
            <a:ext cx="425469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9" name="Object 48"/>
          <p:cNvGraphicFramePr>
            <a:graphicFrameLocks noChangeAspect="1"/>
          </p:cNvGraphicFramePr>
          <p:nvPr>
            <p:extLst/>
          </p:nvPr>
        </p:nvGraphicFramePr>
        <p:xfrm>
          <a:off x="5438440" y="5489262"/>
          <a:ext cx="2016890" cy="460377"/>
        </p:xfrm>
        <a:graphic>
          <a:graphicData uri="http://schemas.openxmlformats.org/presentationml/2006/ole">
            <mc:AlternateContent xmlns:mc="http://schemas.openxmlformats.org/markup-compatibility/2006">
              <mc:Choice xmlns:v="urn:schemas-microsoft-com:vml" Requires="v">
                <p:oleObj spid="_x0000_s20529" name="Equation" r:id="rId14" imgW="876300" imgH="203200" progId="Equation.DSMT4">
                  <p:embed/>
                </p:oleObj>
              </mc:Choice>
              <mc:Fallback>
                <p:oleObj name="Equation" r:id="rId14" imgW="876300" imgH="203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8440" y="5489262"/>
                        <a:ext cx="2016890" cy="460377"/>
                      </a:xfrm>
                      <a:prstGeom prst="rect">
                        <a:avLst/>
                      </a:prstGeom>
                      <a:noFill/>
                    </p:spPr>
                  </p:pic>
                </p:oleObj>
              </mc:Fallback>
            </mc:AlternateContent>
          </a:graphicData>
        </a:graphic>
      </p:graphicFrame>
    </p:spTree>
    <p:extLst>
      <p:ext uri="{BB962C8B-B14F-4D97-AF65-F5344CB8AC3E}">
        <p14:creationId xmlns:p14="http://schemas.microsoft.com/office/powerpoint/2010/main" val="2190577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par>
                                <p:cTn id="28" presetID="22" presetClass="entr" presetSubtype="8"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left)">
                                      <p:cBhvr>
                                        <p:cTn id="30" dur="500"/>
                                        <p:tgtEl>
                                          <p:spTgt spid="44"/>
                                        </p:tgtEl>
                                      </p:cBhvr>
                                    </p:animEffect>
                                  </p:childTnLst>
                                </p:cTn>
                              </p:par>
                              <p:par>
                                <p:cTn id="31" presetID="22" presetClass="entr" presetSubtype="8"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left)">
                                      <p:cBhvr>
                                        <p:cTn id="33" dur="500"/>
                                        <p:tgtEl>
                                          <p:spTgt spid="45"/>
                                        </p:tgtEl>
                                      </p:cBhvr>
                                    </p:animEffect>
                                  </p:childTnLst>
                                </p:cTn>
                              </p:par>
                              <p:par>
                                <p:cTn id="34" presetID="22" presetClass="entr" presetSubtype="8"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500"/>
                                        <p:tgtEl>
                                          <p:spTgt spid="4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wipe(left)">
                                      <p:cBhvr>
                                        <p:cTn id="44" dur="500"/>
                                        <p:tgtEl>
                                          <p:spTgt spid="48"/>
                                        </p:tgtEl>
                                      </p:cBhvr>
                                    </p:animEffect>
                                  </p:childTnLst>
                                </p:cTn>
                              </p:par>
                              <p:par>
                                <p:cTn id="45" presetID="22" presetClass="entr" presetSubtype="8"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19" grpId="0"/>
      <p:bldP spid="20" grpId="0"/>
      <p:bldP spid="21"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372410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68153" y="3279490"/>
            <a:ext cx="6921726" cy="653685"/>
            <a:chOff x="4838077" y="83128"/>
            <a:chExt cx="753490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38077" y="83128"/>
              <a:ext cx="7232071"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pic>
        <p:nvPicPr>
          <p:cNvPr id="11" name="!!3" descr="Icon&#10;&#10;Description automatically generated with low confidence">
            <a:extLst>
              <a:ext uri="{FF2B5EF4-FFF2-40B4-BE49-F238E27FC236}">
                <a16:creationId xmlns:a16="http://schemas.microsoft.com/office/drawing/2014/main" xmlns="" id="{78C066BC-F584-4184-9D57-6F955DE9DB6F}"/>
              </a:ext>
            </a:extLst>
          </p:cNvPr>
          <p:cNvPicPr>
            <a:picLocks noChangeAspect="1"/>
          </p:cNvPicPr>
          <p:nvPr/>
        </p:nvPicPr>
        <p:blipFill>
          <a:blip r:embed="rId3"/>
          <a:stretch>
            <a:fillRect/>
          </a:stretch>
        </p:blipFill>
        <p:spPr>
          <a:xfrm>
            <a:off x="4603530" y="-104347"/>
            <a:ext cx="2689891" cy="2689891"/>
          </a:xfrm>
          <a:prstGeom prst="rect">
            <a:avLst/>
          </a:prstGeom>
        </p:spPr>
      </p:pic>
      <p:sp>
        <p:nvSpPr>
          <p:cNvPr id="3" name="Rectangle 2"/>
          <p:cNvSpPr/>
          <p:nvPr/>
        </p:nvSpPr>
        <p:spPr>
          <a:xfrm>
            <a:off x="1812976" y="1650173"/>
            <a:ext cx="2036135" cy="658642"/>
          </a:xfrm>
          <a:prstGeom prst="rect">
            <a:avLst/>
          </a:prstGeom>
        </p:spPr>
        <p:txBody>
          <a:bodyPr wrap="none">
            <a:spAutoFit/>
          </a:bodyPr>
          <a:lstStyle/>
          <a:p>
            <a:pPr algn="just">
              <a:lnSpc>
                <a:spcPct val="115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Quy</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tắc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p:cNvSpPr/>
          <p:nvPr/>
        </p:nvSpPr>
        <p:spPr>
          <a:xfrm>
            <a:off x="1605156" y="2191124"/>
            <a:ext cx="9286876" cy="1746184"/>
          </a:xfrm>
          <a:prstGeom prst="rect">
            <a:avLst/>
          </a:prstGeom>
        </p:spPr>
        <p:txBody>
          <a:bodyPr wrap="square">
            <a:spAutoFit/>
          </a:bodyPr>
          <a:lstStyle/>
          <a:p>
            <a:pPr algn="just">
              <a:lnSpc>
                <a:spcPct val="115000"/>
              </a:lnSpc>
              <a:spcAft>
                <a:spcPts val="0"/>
              </a:spcAft>
            </a:pP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p:cNvSpPr/>
          <p:nvPr/>
        </p:nvSpPr>
        <p:spPr>
          <a:xfrm>
            <a:off x="1489459" y="4001291"/>
            <a:ext cx="7154907" cy="658642"/>
          </a:xfrm>
          <a:prstGeom prst="rect">
            <a:avLst/>
          </a:prstGeom>
        </p:spPr>
        <p:txBody>
          <a:bodyPr wrap="none">
            <a:spAutoFit/>
          </a:bodyPr>
          <a:lstStyle/>
          <a:p>
            <a:pPr algn="just">
              <a:lnSpc>
                <a:spcPct val="115000"/>
              </a:lnSpc>
              <a:spcAft>
                <a:spcPts val="0"/>
              </a:spcAft>
            </a:pP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 B, C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2647454022"/>
              </p:ext>
            </p:extLst>
          </p:nvPr>
        </p:nvGraphicFramePr>
        <p:xfrm>
          <a:off x="3604826" y="4889245"/>
          <a:ext cx="3040290" cy="1013430"/>
        </p:xfrm>
        <a:graphic>
          <a:graphicData uri="http://schemas.openxmlformats.org/presentationml/2006/ole">
            <mc:AlternateContent xmlns:mc="http://schemas.openxmlformats.org/markup-compatibility/2006">
              <mc:Choice xmlns:v="urn:schemas-microsoft-com:vml" Requires="v">
                <p:oleObj spid="_x0000_s10276" name="Equation" r:id="rId4" imgW="1285325" imgH="429375" progId="Equation.DSMT4">
                  <p:embed/>
                </p:oleObj>
              </mc:Choice>
              <mc:Fallback>
                <p:oleObj name="Equation" r:id="rId4" imgW="1285325" imgH="429375" progId="Equation.DSMT4">
                  <p:embed/>
                  <p:pic>
                    <p:nvPicPr>
                      <p:cNvPr id="0" name=""/>
                      <p:cNvPicPr/>
                      <p:nvPr/>
                    </p:nvPicPr>
                    <p:blipFill>
                      <a:blip r:embed="rId5"/>
                      <a:stretch>
                        <a:fillRect/>
                      </a:stretch>
                    </p:blipFill>
                    <p:spPr>
                      <a:xfrm>
                        <a:off x="3604826" y="4889245"/>
                        <a:ext cx="3040290" cy="1013430"/>
                      </a:xfrm>
                      <a:prstGeom prst="rect">
                        <a:avLst/>
                      </a:prstGeom>
                    </p:spPr>
                  </p:pic>
                </p:oleObj>
              </mc:Fallback>
            </mc:AlternateContent>
          </a:graphicData>
        </a:graphic>
      </p:graphicFrame>
    </p:spTree>
    <p:extLst>
      <p:ext uri="{BB962C8B-B14F-4D97-AF65-F5344CB8AC3E}">
        <p14:creationId xmlns:p14="http://schemas.microsoft.com/office/powerpoint/2010/main" val="1486545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Rectangle 9"/>
          <p:cNvSpPr/>
          <p:nvPr/>
        </p:nvSpPr>
        <p:spPr>
          <a:xfrm>
            <a:off x="2819062" y="1717250"/>
            <a:ext cx="962123" cy="523220"/>
          </a:xfrm>
          <a:prstGeom prst="rect">
            <a:avLst/>
          </a:prstGeom>
        </p:spPr>
        <p:txBody>
          <a:bodyPr wrap="none">
            <a:spAutoFit/>
          </a:bodyPr>
          <a:lstStyle/>
          <a:p>
            <a:r>
              <a:rPr lang="en-US" sz="2800" b="1" dirty="0" err="1" smtClean="0">
                <a:solidFill>
                  <a:srgbClr val="C55A11"/>
                </a:solidFill>
                <a:latin typeface="Times New Roman" panose="02020603050405020304" pitchFamily="18" charset="0"/>
                <a:ea typeface="Times New Roman" panose="02020603050405020304" pitchFamily="18" charset="0"/>
              </a:rPr>
              <a:t>Giải</a:t>
            </a:r>
            <a:r>
              <a:rPr lang="en-US" sz="2800" b="1" dirty="0" smtClean="0">
                <a:solidFill>
                  <a:srgbClr val="C55A11"/>
                </a:solidFill>
                <a:latin typeface="Times New Roman" panose="02020603050405020304" pitchFamily="18" charset="0"/>
                <a:ea typeface="Times New Roman" panose="02020603050405020304" pitchFamily="18" charset="0"/>
              </a:rPr>
              <a:t>:</a:t>
            </a:r>
            <a:endParaRPr lang="en-US" sz="2800" b="1" dirty="0">
              <a:solidFill>
                <a:srgbClr val="C55A11"/>
              </a:solidFill>
            </a:endParaRPr>
          </a:p>
        </p:txBody>
      </p:sp>
      <p:sp>
        <p:nvSpPr>
          <p:cNvPr id="14" name="Rectangle 13"/>
          <p:cNvSpPr/>
          <p:nvPr/>
        </p:nvSpPr>
        <p:spPr>
          <a:xfrm>
            <a:off x="2915481" y="2405334"/>
            <a:ext cx="484428" cy="523220"/>
          </a:xfrm>
          <a:prstGeom prst="rect">
            <a:avLst/>
          </a:prstGeom>
        </p:spPr>
        <p:txBody>
          <a:bodyPr wrap="none">
            <a:spAutoFit/>
          </a:bodyPr>
          <a:lstStyle/>
          <a:p>
            <a:r>
              <a:rPr lang="en-US" sz="2800" b="1" dirty="0" smtClean="0">
                <a:latin typeface="Times New Roman" panose="02020603050405020304" pitchFamily="18" charset="0"/>
              </a:rPr>
              <a:t>a)</a:t>
            </a:r>
            <a:endParaRPr lang="en-US" sz="2800" b="1" dirty="0"/>
          </a:p>
        </p:txBody>
      </p:sp>
      <p:sp>
        <p:nvSpPr>
          <p:cNvPr id="16" name="Rectangle 15"/>
          <p:cNvSpPr/>
          <p:nvPr/>
        </p:nvSpPr>
        <p:spPr>
          <a:xfrm>
            <a:off x="2925387" y="3159909"/>
            <a:ext cx="505267" cy="523220"/>
          </a:xfrm>
          <a:prstGeom prst="rect">
            <a:avLst/>
          </a:prstGeom>
        </p:spPr>
        <p:txBody>
          <a:bodyPr wrap="none">
            <a:spAutoFit/>
          </a:bodyPr>
          <a:lstStyle/>
          <a:p>
            <a:r>
              <a:rPr lang="en-US" sz="2800" b="1" dirty="0">
                <a:latin typeface="Times New Roman" panose="02020603050405020304" pitchFamily="18" charset="0"/>
              </a:rPr>
              <a:t>b</a:t>
            </a:r>
            <a:r>
              <a:rPr lang="en-US" sz="2800" b="1" dirty="0" smtClean="0">
                <a:latin typeface="Times New Roman" panose="02020603050405020304" pitchFamily="18" charset="0"/>
              </a:rPr>
              <a:t>)</a:t>
            </a:r>
            <a:endParaRPr lang="en-US" sz="2800" b="1" dirty="0"/>
          </a:p>
        </p:txBody>
      </p:sp>
      <p:sp>
        <p:nvSpPr>
          <p:cNvPr id="2" name="Rectangle 1"/>
          <p:cNvSpPr/>
          <p:nvPr/>
        </p:nvSpPr>
        <p:spPr>
          <a:xfrm>
            <a:off x="2727787" y="568023"/>
            <a:ext cx="3794933" cy="523220"/>
          </a:xfrm>
          <a:prstGeom prst="rect">
            <a:avLst/>
          </a:prstGeom>
        </p:spPr>
        <p:txBody>
          <a:bodyPr wrap="square">
            <a:spAutoFit/>
          </a:bodyPr>
          <a:lstStyle/>
          <a:p>
            <a:r>
              <a:rPr lang="en-US" sz="2800" b="1" dirty="0" smtClean="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smtClean="0">
                <a:solidFill>
                  <a:srgbClr val="0070C0"/>
                </a:solidFill>
                <a:latin typeface="Times New Roman" panose="02020603050405020304" pitchFamily="18" charset="0"/>
                <a:ea typeface="Times New Roman" panose="02020603050405020304" pitchFamily="18" charset="0"/>
              </a:rPr>
              <a:t>2 </a:t>
            </a:r>
            <a:r>
              <a:rPr lang="en-US" sz="2800" b="1" dirty="0" err="1" smtClean="0">
                <a:solidFill>
                  <a:srgbClr val="0070C0"/>
                </a:solidFill>
                <a:latin typeface="Times New Roman" panose="02020603050405020304" pitchFamily="18" charset="0"/>
                <a:ea typeface="Times New Roman" panose="02020603050405020304" pitchFamily="18" charset="0"/>
              </a:rPr>
              <a:t>Tính</a:t>
            </a:r>
            <a:r>
              <a:rPr lang="en-US" sz="2800" b="1" dirty="0" smtClean="0">
                <a:solidFill>
                  <a:srgbClr val="0070C0"/>
                </a:solidFill>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27822938"/>
              </p:ext>
            </p:extLst>
          </p:nvPr>
        </p:nvGraphicFramePr>
        <p:xfrm>
          <a:off x="3430654" y="2451987"/>
          <a:ext cx="1485900" cy="566737"/>
        </p:xfrm>
        <a:graphic>
          <a:graphicData uri="http://schemas.openxmlformats.org/presentationml/2006/ole">
            <mc:AlternateContent xmlns:mc="http://schemas.openxmlformats.org/markup-compatibility/2006">
              <mc:Choice xmlns:v="urn:schemas-microsoft-com:vml" Requires="v">
                <p:oleObj spid="_x0000_s11350" name="Equation" r:id="rId5" imgW="533160" imgH="203040" progId="Equation.DSMT4">
                  <p:embed/>
                </p:oleObj>
              </mc:Choice>
              <mc:Fallback>
                <p:oleObj name="Equation" r:id="rId5" imgW="533160" imgH="203040" progId="Equation.DSMT4">
                  <p:embed/>
                  <p:pic>
                    <p:nvPicPr>
                      <p:cNvPr id="0" name=""/>
                      <p:cNvPicPr/>
                      <p:nvPr/>
                    </p:nvPicPr>
                    <p:blipFill>
                      <a:blip r:embed="rId6"/>
                      <a:stretch>
                        <a:fillRect/>
                      </a:stretch>
                    </p:blipFill>
                    <p:spPr>
                      <a:xfrm>
                        <a:off x="3430654" y="2451987"/>
                        <a:ext cx="1485900" cy="56673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512210706"/>
              </p:ext>
            </p:extLst>
          </p:nvPr>
        </p:nvGraphicFramePr>
        <p:xfrm>
          <a:off x="3417954" y="3122313"/>
          <a:ext cx="2997200" cy="649287"/>
        </p:xfrm>
        <a:graphic>
          <a:graphicData uri="http://schemas.openxmlformats.org/presentationml/2006/ole">
            <mc:AlternateContent xmlns:mc="http://schemas.openxmlformats.org/markup-compatibility/2006">
              <mc:Choice xmlns:v="urn:schemas-microsoft-com:vml" Requires="v">
                <p:oleObj spid="_x0000_s11351" name="Equation" r:id="rId7" imgW="1054080" imgH="228600" progId="Equation.DSMT4">
                  <p:embed/>
                </p:oleObj>
              </mc:Choice>
              <mc:Fallback>
                <p:oleObj name="Equation" r:id="rId7" imgW="1054080" imgH="228600" progId="Equation.DSMT4">
                  <p:embed/>
                  <p:pic>
                    <p:nvPicPr>
                      <p:cNvPr id="0" name=""/>
                      <p:cNvPicPr/>
                      <p:nvPr/>
                    </p:nvPicPr>
                    <p:blipFill>
                      <a:blip r:embed="rId8"/>
                      <a:stretch>
                        <a:fillRect/>
                      </a:stretch>
                    </p:blipFill>
                    <p:spPr>
                      <a:xfrm>
                        <a:off x="3417954" y="3122313"/>
                        <a:ext cx="2997200" cy="64928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xmlns=""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dirty="0" err="1">
                <a:solidFill>
                  <a:srgbClr val="7030A0"/>
                </a:solidFill>
                <a:latin typeface="Times New Roman" panose="02020603050405020304" pitchFamily="18" charset="0"/>
              </a:rPr>
              <a:t>Hoạt</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động</a:t>
            </a:r>
            <a:r>
              <a:rPr lang="en-US" b="1" i="1" dirty="0">
                <a:solidFill>
                  <a:srgbClr val="7030A0"/>
                </a:solidFill>
                <a:latin typeface="Times New Roman" panose="02020603050405020304" pitchFamily="18" charset="0"/>
              </a:rPr>
              <a:t> </a:t>
            </a:r>
            <a:r>
              <a:rPr lang="en-US" b="1" i="1" dirty="0" err="1" smtClean="0">
                <a:solidFill>
                  <a:srgbClr val="7030A0"/>
                </a:solidFill>
                <a:latin typeface="Times New Roman" panose="02020603050405020304" pitchFamily="18" charset="0"/>
              </a:rPr>
              <a:t>theo</a:t>
            </a:r>
            <a:r>
              <a:rPr lang="en-US" b="1" i="1" dirty="0" smtClean="0">
                <a:solidFill>
                  <a:srgbClr val="7030A0"/>
                </a:solidFill>
                <a:latin typeface="Times New Roman" panose="02020603050405020304" pitchFamily="18" charset="0"/>
              </a:rPr>
              <a:t> </a:t>
            </a:r>
            <a:r>
              <a:rPr lang="en-US" b="1" i="1" dirty="0" err="1" smtClean="0">
                <a:solidFill>
                  <a:srgbClr val="7030A0"/>
                </a:solidFill>
                <a:latin typeface="Times New Roman" panose="02020603050405020304" pitchFamily="18" charset="0"/>
              </a:rPr>
              <a:t>cặp</a:t>
            </a:r>
            <a:endParaRPr lang="en-US" b="1" i="1" dirty="0">
              <a:solidFill>
                <a:srgbClr val="7030A0"/>
              </a:solidFill>
              <a:latin typeface="Times New Roman" panose="02020603050405020304" pitchFamily="18" charset="0"/>
            </a:endParaRPr>
          </a:p>
        </p:txBody>
      </p:sp>
      <p:sp>
        <p:nvSpPr>
          <p:cNvPr id="13" name="Rectangle 12"/>
          <p:cNvSpPr/>
          <p:nvPr/>
        </p:nvSpPr>
        <p:spPr>
          <a:xfrm>
            <a:off x="2894528" y="1183312"/>
            <a:ext cx="484428" cy="523220"/>
          </a:xfrm>
          <a:prstGeom prst="rect">
            <a:avLst/>
          </a:prstGeom>
        </p:spPr>
        <p:txBody>
          <a:bodyPr wrap="none">
            <a:spAutoFit/>
          </a:bodyPr>
          <a:lstStyle/>
          <a:p>
            <a:r>
              <a:rPr lang="en-US" sz="2800" b="1" dirty="0" smtClean="0">
                <a:latin typeface="Times New Roman" panose="02020603050405020304" pitchFamily="18" charset="0"/>
              </a:rPr>
              <a:t>a)</a:t>
            </a:r>
            <a:endParaRPr lang="en-US" sz="2800" b="1" dirty="0"/>
          </a:p>
        </p:txBody>
      </p:sp>
      <p:graphicFrame>
        <p:nvGraphicFramePr>
          <p:cNvPr id="3" name="Object 2"/>
          <p:cNvGraphicFramePr>
            <a:graphicFrameLocks noChangeAspect="1"/>
          </p:cNvGraphicFramePr>
          <p:nvPr>
            <p:extLst>
              <p:ext uri="{D42A27DB-BD31-4B8C-83A1-F6EECF244321}">
                <p14:modId xmlns:p14="http://schemas.microsoft.com/office/powerpoint/2010/main" val="3410947681"/>
              </p:ext>
            </p:extLst>
          </p:nvPr>
        </p:nvGraphicFramePr>
        <p:xfrm>
          <a:off x="3378956" y="1205430"/>
          <a:ext cx="1528324" cy="582219"/>
        </p:xfrm>
        <a:graphic>
          <a:graphicData uri="http://schemas.openxmlformats.org/presentationml/2006/ole">
            <mc:AlternateContent xmlns:mc="http://schemas.openxmlformats.org/markup-compatibility/2006">
              <mc:Choice xmlns:v="urn:schemas-microsoft-com:vml" Requires="v">
                <p:oleObj spid="_x0000_s11352" name="Equation" r:id="rId9" imgW="533160" imgH="203040" progId="Equation.DSMT4">
                  <p:embed/>
                </p:oleObj>
              </mc:Choice>
              <mc:Fallback>
                <p:oleObj name="Equation" r:id="rId9" imgW="533160" imgH="203040" progId="Equation.DSMT4">
                  <p:embed/>
                  <p:pic>
                    <p:nvPicPr>
                      <p:cNvPr id="0" name=""/>
                      <p:cNvPicPr/>
                      <p:nvPr/>
                    </p:nvPicPr>
                    <p:blipFill>
                      <a:blip r:embed="rId10"/>
                      <a:stretch>
                        <a:fillRect/>
                      </a:stretch>
                    </p:blipFill>
                    <p:spPr>
                      <a:xfrm>
                        <a:off x="3378956" y="1205430"/>
                        <a:ext cx="1528324" cy="582219"/>
                      </a:xfrm>
                      <a:prstGeom prst="rect">
                        <a:avLst/>
                      </a:prstGeom>
                    </p:spPr>
                  </p:pic>
                </p:oleObj>
              </mc:Fallback>
            </mc:AlternateContent>
          </a:graphicData>
        </a:graphic>
      </p:graphicFrame>
      <p:sp>
        <p:nvSpPr>
          <p:cNvPr id="17" name="Rectangle 16"/>
          <p:cNvSpPr/>
          <p:nvPr/>
        </p:nvSpPr>
        <p:spPr>
          <a:xfrm>
            <a:off x="5258001" y="1205430"/>
            <a:ext cx="505267" cy="523220"/>
          </a:xfrm>
          <a:prstGeom prst="rect">
            <a:avLst/>
          </a:prstGeom>
        </p:spPr>
        <p:txBody>
          <a:bodyPr wrap="none">
            <a:spAutoFit/>
          </a:bodyPr>
          <a:lstStyle/>
          <a:p>
            <a:r>
              <a:rPr lang="en-US" sz="2800" b="1" dirty="0">
                <a:latin typeface="Times New Roman" panose="02020603050405020304" pitchFamily="18" charset="0"/>
              </a:rPr>
              <a:t>b</a:t>
            </a:r>
            <a:r>
              <a:rPr lang="en-US" sz="2800" b="1" dirty="0" smtClean="0">
                <a:latin typeface="Times New Roman" panose="02020603050405020304" pitchFamily="18" charset="0"/>
              </a:rPr>
              <a:t>)</a:t>
            </a:r>
            <a:endParaRPr lang="en-US" sz="2800" b="1" dirty="0"/>
          </a:p>
        </p:txBody>
      </p:sp>
      <p:graphicFrame>
        <p:nvGraphicFramePr>
          <p:cNvPr id="6" name="Object 5"/>
          <p:cNvGraphicFramePr>
            <a:graphicFrameLocks noChangeAspect="1"/>
          </p:cNvGraphicFramePr>
          <p:nvPr>
            <p:extLst>
              <p:ext uri="{D42A27DB-BD31-4B8C-83A1-F6EECF244321}">
                <p14:modId xmlns:p14="http://schemas.microsoft.com/office/powerpoint/2010/main" val="2320227920"/>
              </p:ext>
            </p:extLst>
          </p:nvPr>
        </p:nvGraphicFramePr>
        <p:xfrm>
          <a:off x="5780064" y="1170778"/>
          <a:ext cx="2724204" cy="590791"/>
        </p:xfrm>
        <a:graphic>
          <a:graphicData uri="http://schemas.openxmlformats.org/presentationml/2006/ole">
            <mc:AlternateContent xmlns:mc="http://schemas.openxmlformats.org/markup-compatibility/2006">
              <mc:Choice xmlns:v="urn:schemas-microsoft-com:vml" Requires="v">
                <p:oleObj spid="_x0000_s11353" name="Equation" r:id="rId11" imgW="1054080" imgH="228600" progId="Equation.DSMT4">
                  <p:embed/>
                </p:oleObj>
              </mc:Choice>
              <mc:Fallback>
                <p:oleObj name="Equation" r:id="rId11" imgW="1054080" imgH="228600" progId="Equation.DSMT4">
                  <p:embed/>
                  <p:pic>
                    <p:nvPicPr>
                      <p:cNvPr id="0" name=""/>
                      <p:cNvPicPr/>
                      <p:nvPr/>
                    </p:nvPicPr>
                    <p:blipFill>
                      <a:blip r:embed="rId12"/>
                      <a:stretch>
                        <a:fillRect/>
                      </a:stretch>
                    </p:blipFill>
                    <p:spPr>
                      <a:xfrm>
                        <a:off x="5780064" y="1170778"/>
                        <a:ext cx="2724204" cy="590791"/>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77098875"/>
              </p:ext>
            </p:extLst>
          </p:nvPr>
        </p:nvGraphicFramePr>
        <p:xfrm>
          <a:off x="5077403" y="2451987"/>
          <a:ext cx="1952396" cy="488099"/>
        </p:xfrm>
        <a:graphic>
          <a:graphicData uri="http://schemas.openxmlformats.org/presentationml/2006/ole">
            <mc:AlternateContent xmlns:mc="http://schemas.openxmlformats.org/markup-compatibility/2006">
              <mc:Choice xmlns:v="urn:schemas-microsoft-com:vml" Requires="v">
                <p:oleObj spid="_x0000_s11354" name="Equation" r:id="rId13" imgW="711000" imgH="177480" progId="Equation.DSMT4">
                  <p:embed/>
                </p:oleObj>
              </mc:Choice>
              <mc:Fallback>
                <p:oleObj name="Equation" r:id="rId13" imgW="711000" imgH="177480" progId="Equation.DSMT4">
                  <p:embed/>
                  <p:pic>
                    <p:nvPicPr>
                      <p:cNvPr id="0" name=""/>
                      <p:cNvPicPr/>
                      <p:nvPr/>
                    </p:nvPicPr>
                    <p:blipFill>
                      <a:blip r:embed="rId14"/>
                      <a:stretch>
                        <a:fillRect/>
                      </a:stretch>
                    </p:blipFill>
                    <p:spPr>
                      <a:xfrm>
                        <a:off x="5077403" y="2451987"/>
                        <a:ext cx="1952396" cy="488099"/>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1026080"/>
              </p:ext>
            </p:extLst>
          </p:nvPr>
        </p:nvGraphicFramePr>
        <p:xfrm>
          <a:off x="7103825" y="2405334"/>
          <a:ext cx="1735632" cy="566737"/>
        </p:xfrm>
        <a:graphic>
          <a:graphicData uri="http://schemas.openxmlformats.org/presentationml/2006/ole">
            <mc:AlternateContent xmlns:mc="http://schemas.openxmlformats.org/markup-compatibility/2006">
              <mc:Choice xmlns:v="urn:schemas-microsoft-com:vml" Requires="v">
                <p:oleObj spid="_x0000_s11355" name="Equation" r:id="rId15" imgW="622080" imgH="203040" progId="Equation.DSMT4">
                  <p:embed/>
                </p:oleObj>
              </mc:Choice>
              <mc:Fallback>
                <p:oleObj name="Equation" r:id="rId15" imgW="622080" imgH="203040" progId="Equation.DSMT4">
                  <p:embed/>
                  <p:pic>
                    <p:nvPicPr>
                      <p:cNvPr id="0" name=""/>
                      <p:cNvPicPr/>
                      <p:nvPr/>
                    </p:nvPicPr>
                    <p:blipFill>
                      <a:blip r:embed="rId16"/>
                      <a:stretch>
                        <a:fillRect/>
                      </a:stretch>
                    </p:blipFill>
                    <p:spPr>
                      <a:xfrm>
                        <a:off x="7103825" y="2405334"/>
                        <a:ext cx="1735632" cy="566737"/>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9407939"/>
              </p:ext>
            </p:extLst>
          </p:nvPr>
        </p:nvGraphicFramePr>
        <p:xfrm>
          <a:off x="3339562" y="3860981"/>
          <a:ext cx="5987318" cy="653161"/>
        </p:xfrm>
        <a:graphic>
          <a:graphicData uri="http://schemas.openxmlformats.org/presentationml/2006/ole">
            <mc:AlternateContent xmlns:mc="http://schemas.openxmlformats.org/markup-compatibility/2006">
              <mc:Choice xmlns:v="urn:schemas-microsoft-com:vml" Requires="v">
                <p:oleObj spid="_x0000_s11356" name="Equation" r:id="rId17" imgW="2095200" imgH="228600" progId="Equation.DSMT4">
                  <p:embed/>
                </p:oleObj>
              </mc:Choice>
              <mc:Fallback>
                <p:oleObj name="Equation" r:id="rId17" imgW="2095200" imgH="228600" progId="Equation.DSMT4">
                  <p:embed/>
                  <p:pic>
                    <p:nvPicPr>
                      <p:cNvPr id="0" name=""/>
                      <p:cNvPicPr/>
                      <p:nvPr/>
                    </p:nvPicPr>
                    <p:blipFill>
                      <a:blip r:embed="rId18"/>
                      <a:stretch>
                        <a:fillRect/>
                      </a:stretch>
                    </p:blipFill>
                    <p:spPr>
                      <a:xfrm>
                        <a:off x="3339562" y="3860981"/>
                        <a:ext cx="5987318" cy="653161"/>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31150515"/>
              </p:ext>
            </p:extLst>
          </p:nvPr>
        </p:nvGraphicFramePr>
        <p:xfrm>
          <a:off x="3300123" y="4758580"/>
          <a:ext cx="3192747" cy="500823"/>
        </p:xfrm>
        <a:graphic>
          <a:graphicData uri="http://schemas.openxmlformats.org/presentationml/2006/ole">
            <mc:AlternateContent xmlns:mc="http://schemas.openxmlformats.org/markup-compatibility/2006">
              <mc:Choice xmlns:v="urn:schemas-microsoft-com:vml" Requires="v">
                <p:oleObj spid="_x0000_s11357" name="Equation" r:id="rId19" imgW="1295280" imgH="203040" progId="Equation.DSMT4">
                  <p:embed/>
                </p:oleObj>
              </mc:Choice>
              <mc:Fallback>
                <p:oleObj name="Equation" r:id="rId19" imgW="1295280" imgH="203040" progId="Equation.DSMT4">
                  <p:embed/>
                  <p:pic>
                    <p:nvPicPr>
                      <p:cNvPr id="0" name=""/>
                      <p:cNvPicPr/>
                      <p:nvPr/>
                    </p:nvPicPr>
                    <p:blipFill>
                      <a:blip r:embed="rId20"/>
                      <a:stretch>
                        <a:fillRect/>
                      </a:stretch>
                    </p:blipFill>
                    <p:spPr>
                      <a:xfrm>
                        <a:off x="3300123" y="4758580"/>
                        <a:ext cx="3192747" cy="500823"/>
                      </a:xfrm>
                      <a:prstGeom prst="rect">
                        <a:avLst/>
                      </a:prstGeom>
                    </p:spPr>
                  </p:pic>
                </p:oleObj>
              </mc:Fallback>
            </mc:AlternateContent>
          </a:graphicData>
        </a:graphic>
      </p:graphicFrame>
    </p:spTree>
    <p:extLst>
      <p:ext uri="{BB962C8B-B14F-4D97-AF65-F5344CB8AC3E}">
        <p14:creationId xmlns:p14="http://schemas.microsoft.com/office/powerpoint/2010/main" val="222237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2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8"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2" grpId="0"/>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3"/>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TextBox 12">
            <a:extLst>
              <a:ext uri="{FF2B5EF4-FFF2-40B4-BE49-F238E27FC236}">
                <a16:creationId xmlns:a16="http://schemas.microsoft.com/office/drawing/2014/main" xmlns=""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dirty="0" err="1">
                <a:solidFill>
                  <a:srgbClr val="7030A0"/>
                </a:solidFill>
                <a:latin typeface="Times New Roman" panose="02020603050405020304" pitchFamily="18" charset="0"/>
              </a:rPr>
              <a:t>Hoạt</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động</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nhóm</a:t>
            </a:r>
            <a:endParaRPr lang="en-US" b="1" i="1" dirty="0">
              <a:solidFill>
                <a:srgbClr val="7030A0"/>
              </a:solidFill>
              <a:latin typeface="Times New Roman" panose="02020603050405020304" pitchFamily="18" charset="0"/>
            </a:endParaRPr>
          </a:p>
        </p:txBody>
      </p:sp>
      <p:sp>
        <p:nvSpPr>
          <p:cNvPr id="3" name="Rectangle 2"/>
          <p:cNvSpPr/>
          <p:nvPr/>
        </p:nvSpPr>
        <p:spPr>
          <a:xfrm>
            <a:off x="2292791" y="3763992"/>
            <a:ext cx="7552249"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smtClean="0">
                <a:latin typeface="Times New Roman" panose="02020603050405020304" pitchFamily="18" charset="0"/>
                <a:ea typeface="Times New Roman" panose="02020603050405020304" pitchFamily="18" charset="0"/>
              </a:rPr>
              <a:t>Hãy</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th</a:t>
            </a:r>
            <a:r>
              <a:rPr lang="en-US" sz="3200" b="1" dirty="0" err="1" smtClean="0">
                <a:latin typeface="Times New Roman" panose="02020603050405020304" pitchFamily="18" charset="0"/>
                <a:ea typeface="Times New Roman" panose="02020603050405020304" pitchFamily="18" charset="0"/>
                <a:cs typeface="Calibri" panose="020F0502020204030204" pitchFamily="34" charset="0"/>
              </a:rPr>
              <a:t>ự</a:t>
            </a:r>
            <a:r>
              <a:rPr lang="en-US" sz="3200" b="1" dirty="0" err="1" smtClean="0">
                <a:latin typeface="Times New Roman" panose="02020603050405020304" pitchFamily="18" charset="0"/>
                <a:ea typeface="Times New Roman" panose="02020603050405020304" pitchFamily="18" charset="0"/>
              </a:rPr>
              <a:t>c</a:t>
            </a:r>
            <a:r>
              <a:rPr lang="en-US" sz="3200" b="1" dirty="0" smtClean="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hi</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ệ</a:t>
            </a:r>
            <a:r>
              <a:rPr lang="en-US" sz="3200" b="1" dirty="0" err="1">
                <a:latin typeface="Times New Roman" panose="02020603050405020304" pitchFamily="18" charset="0"/>
                <a:ea typeface="Times New Roman" panose="02020603050405020304" pitchFamily="18" charset="0"/>
              </a:rPr>
              <a:t>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a:t>
            </a:r>
            <a:r>
              <a:rPr lang="en-US" sz="3200" b="1" dirty="0" err="1">
                <a:latin typeface="Times New Roman" panose="02020603050405020304" pitchFamily="18" charset="0"/>
                <a:ea typeface="Times New Roman" panose="02020603050405020304" pitchFamily="18" charset="0"/>
                <a:cs typeface=".VnTime" panose="020B7200000000000000" pitchFamily="34" charset="0"/>
              </a:rPr>
              <a:t>â</a:t>
            </a:r>
            <a:r>
              <a:rPr lang="en-US" sz="3200" b="1" dirty="0" err="1">
                <a:latin typeface="Times New Roman" panose="02020603050405020304" pitchFamily="18" charset="0"/>
                <a:ea typeface="Times New Roman" panose="02020603050405020304" pitchFamily="18" charset="0"/>
              </a:rPr>
              <a:t>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đơ</a:t>
            </a:r>
            <a:r>
              <a:rPr lang="en-US" sz="3200" b="1" dirty="0" err="1">
                <a:latin typeface="Times New Roman" panose="02020603050405020304" pitchFamily="18" charset="0"/>
                <a:ea typeface="Times New Roman" panose="02020603050405020304" pitchFamily="18" charset="0"/>
              </a:rPr>
              <a:t>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ứ</a:t>
            </a:r>
            <a:r>
              <a:rPr lang="en-US" sz="3200" b="1" dirty="0" err="1">
                <a:latin typeface="Times New Roman" panose="02020603050405020304" pitchFamily="18" charset="0"/>
                <a:ea typeface="Times New Roman" panose="02020603050405020304" pitchFamily="18" charset="0"/>
              </a:rPr>
              <a:t>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ớ</a:t>
            </a:r>
            <a:r>
              <a:rPr lang="en-US" sz="3200" b="1" dirty="0" err="1">
                <a:latin typeface="Times New Roman" panose="02020603050405020304" pitchFamily="18" charset="0"/>
                <a:ea typeface="Times New Roman" panose="02020603050405020304" pitchFamily="18" charset="0"/>
              </a:rPr>
              <a:t>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đ</a:t>
            </a:r>
            <a:r>
              <a:rPr lang="en-US" sz="3200" b="1" dirty="0" err="1">
                <a:latin typeface="Times New Roman" panose="02020603050405020304" pitchFamily="18" charset="0"/>
                <a:ea typeface="Times New Roman" panose="02020603050405020304" pitchFamily="18" charset="0"/>
              </a:rPr>
              <a:t>a</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ứ</a:t>
            </a:r>
            <a:r>
              <a:rPr lang="en-US" sz="3200" b="1" dirty="0" err="1">
                <a:latin typeface="Times New Roman" panose="02020603050405020304" pitchFamily="18" charset="0"/>
                <a:ea typeface="Times New Roman" panose="02020603050405020304" pitchFamily="18" charset="0"/>
              </a:rPr>
              <a:t>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a:t>
            </a:r>
            <a:r>
              <a:rPr lang="en-US" sz="3200" b="1" dirty="0" err="1">
                <a:latin typeface="Times New Roman" panose="02020603050405020304" pitchFamily="18" charset="0"/>
                <a:ea typeface="Times New Roman" panose="02020603050405020304" pitchFamily="18" charset="0"/>
                <a:cs typeface=".VnTime" panose="020B7200000000000000" pitchFamily="34" charset="0"/>
              </a:rPr>
              <a:t>á</a:t>
            </a:r>
            <a:r>
              <a:rPr lang="en-US" sz="3200" b="1" dirty="0" err="1">
                <a:latin typeface="Times New Roman" panose="02020603050405020304" pitchFamily="18" charset="0"/>
                <a:ea typeface="Times New Roman" panose="02020603050405020304" pitchFamily="18" charset="0"/>
              </a:rPr>
              <a:t>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em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đ</a:t>
            </a:r>
            <a:r>
              <a:rPr lang="en-US" sz="3200" b="1" dirty="0" err="1">
                <a:latin typeface="Times New Roman" panose="02020603050405020304" pitchFamily="18" charset="0"/>
                <a:ea typeface="Times New Roman" panose="02020603050405020304" pitchFamily="18" charset="0"/>
                <a:cs typeface=".VnTime" panose="020B7200000000000000" pitchFamily="34" charset="0"/>
              </a:rPr>
              <a:t>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ấ</a:t>
            </a:r>
            <a:r>
              <a:rPr lang="en-US" sz="3200" b="1" dirty="0" err="1">
                <a:latin typeface="Times New Roman" panose="02020603050405020304" pitchFamily="18" charset="0"/>
                <a:ea typeface="Times New Roman" panose="02020603050405020304" pitchFamily="18" charset="0"/>
              </a:rPr>
              <a:t>y</a:t>
            </a:r>
            <a:r>
              <a:rPr lang="en-US" sz="3200" b="1"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Calibri" panose="020F0502020204030204" pitchFamily="34" charset="0"/>
              </a:rPr>
              <a:t>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ho</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ạ</a:t>
            </a:r>
            <a:r>
              <a:rPr lang="en-US" sz="3200" b="1" dirty="0" err="1">
                <a:latin typeface="Times New Roman" panose="02020603050405020304" pitchFamily="18" charset="0"/>
                <a:ea typeface="Times New Roman" panose="02020603050405020304" pitchFamily="18" charset="0"/>
              </a:rPr>
              <a:t>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độ</a:t>
            </a:r>
            <a:r>
              <a:rPr lang="en-US" sz="3200" b="1" dirty="0" err="1">
                <a:latin typeface="Times New Roman" panose="02020603050405020304" pitchFamily="18" charset="0"/>
                <a:ea typeface="Times New Roman" panose="02020603050405020304" pitchFamily="18" charset="0"/>
              </a:rPr>
              <a:t>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ở</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Calibri" panose="020F0502020204030204" pitchFamily="34" charset="0"/>
              </a:rPr>
              <a:t>đầ</a:t>
            </a:r>
            <a:r>
              <a:rPr lang="en-US" sz="3200" b="1" dirty="0" err="1">
                <a:latin typeface="Times New Roman" panose="02020603050405020304" pitchFamily="18" charset="0"/>
                <a:ea typeface="Times New Roman" panose="02020603050405020304" pitchFamily="18" charset="0"/>
              </a:rPr>
              <a:t>u</a:t>
            </a:r>
            <a:r>
              <a:rPr lang="en-US" sz="3200" b="1" dirty="0">
                <a:latin typeface="Times New Roman" panose="02020603050405020304" pitchFamily="18" charset="0"/>
                <a:ea typeface="Times New Roman" panose="02020603050405020304" pitchFamily="18" charset="0"/>
              </a:rPr>
              <a:t>.</a:t>
            </a:r>
            <a:endParaRPr lang="en-US" sz="3200" b="1" dirty="0"/>
          </a:p>
        </p:txBody>
      </p:sp>
    </p:spTree>
    <p:extLst>
      <p:ext uri="{BB962C8B-B14F-4D97-AF65-F5344CB8AC3E}">
        <p14:creationId xmlns:p14="http://schemas.microsoft.com/office/powerpoint/2010/main" val="41161386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 y="548590"/>
            <a:ext cx="12155859" cy="6309409"/>
          </a:xfrm>
          <a:prstGeom prst="rect">
            <a:avLst/>
          </a:prstGeom>
        </p:spPr>
      </p:pic>
      <p:sp>
        <p:nvSpPr>
          <p:cNvPr id="8" name="Rectangle 7"/>
          <p:cNvSpPr/>
          <p:nvPr/>
        </p:nvSpPr>
        <p:spPr>
          <a:xfrm>
            <a:off x="2976220" y="1034534"/>
            <a:ext cx="5778120"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2800" b="1" dirty="0" err="1" smtClean="0">
                <a:solidFill>
                  <a:srgbClr val="C00000"/>
                </a:solidFill>
                <a:latin typeface="Times New Roman" panose="02020603050405020304" pitchFamily="18" charset="0"/>
                <a:ea typeface="Times New Roman" panose="02020603050405020304" pitchFamily="18" charset="0"/>
              </a:rPr>
              <a:t>Trò</a:t>
            </a:r>
            <a:r>
              <a:rPr lang="en-US" sz="2800" b="1" dirty="0" smtClean="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chơi</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Khám</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phá</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bộ</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tranh</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bí</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ấn</a:t>
            </a:r>
            <a:r>
              <a:rPr lang="en-US" sz="2800" b="1" dirty="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
        <p:nvSpPr>
          <p:cNvPr id="9" name="Rectangle 8"/>
          <p:cNvSpPr/>
          <p:nvPr/>
        </p:nvSpPr>
        <p:spPr>
          <a:xfrm>
            <a:off x="5308659" y="5358873"/>
            <a:ext cx="4349200" cy="1569660"/>
          </a:xfrm>
          <a:prstGeom prst="rect">
            <a:avLst/>
          </a:prstGeom>
        </p:spPr>
        <p:txBody>
          <a:bodyPr wrap="square">
            <a:spAutoFit/>
          </a:bodyPr>
          <a:lstStyle/>
          <a:p>
            <a:r>
              <a:rPr lang="vi-VN" sz="2400" dirty="0">
                <a:latin typeface="Times New Roman" panose="02020603050405020304" pitchFamily="18" charset="0"/>
                <a:ea typeface="Times New Roman" panose="02020603050405020304" pitchFamily="18" charset="0"/>
              </a:rPr>
              <a:t>HS tham gia trò chơi theo nhóm</a:t>
            </a:r>
            <a:r>
              <a:rPr lang="en-US" sz="2400" dirty="0">
                <a:latin typeface="Times New Roman" panose="02020603050405020304" pitchFamily="18" charset="0"/>
                <a:ea typeface="Times New Roman" panose="02020603050405020304" pitchFamily="18" charset="0"/>
              </a:rPr>
              <a:t>, 2 </a:t>
            </a:r>
            <a:r>
              <a:rPr lang="en-US" sz="2400" dirty="0" err="1">
                <a:latin typeface="Times New Roman" panose="02020603050405020304" pitchFamily="18" charset="0"/>
                <a:ea typeface="Times New Roman" panose="02020603050405020304" pitchFamily="18" charset="0"/>
              </a:rPr>
              <a:t>bàn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vi-VN" sz="2400" dirty="0" smtClean="0">
                <a:latin typeface="Times New Roman" panose="02020603050405020304" pitchFamily="18" charset="0"/>
                <a:ea typeface="Times New Roman" panose="02020603050405020304" pitchFamily="18" charset="0"/>
              </a:rPr>
              <a:t>.</a:t>
            </a:r>
            <a:endParaRPr lang="en-US" sz="2400" dirty="0" smtClean="0">
              <a:latin typeface="Times New Roman" panose="02020603050405020304" pitchFamily="18" charset="0"/>
              <a:ea typeface="Times New Roman" panose="02020603050405020304" pitchFamily="18" charset="0"/>
            </a:endParaRPr>
          </a:p>
          <a:p>
            <a:r>
              <a:rPr lang="en-US" sz="2400" dirty="0" err="1" smtClean="0">
                <a:latin typeface="Times New Roman" panose="02020603050405020304" pitchFamily="18" charset="0"/>
              </a:rPr>
              <a:t>Sau</a:t>
            </a:r>
            <a:r>
              <a:rPr lang="en-US" sz="2400" dirty="0" smtClean="0">
                <a:latin typeface="Times New Roman" panose="02020603050405020304" pitchFamily="18" charset="0"/>
              </a:rPr>
              <a:t> </a:t>
            </a:r>
            <a:r>
              <a:rPr lang="en-US" sz="2400" dirty="0" err="1" smtClean="0">
                <a:latin typeface="Times New Roman" panose="02020603050405020304" pitchFamily="18" charset="0"/>
              </a:rPr>
              <a:t>mỗi</a:t>
            </a:r>
            <a:r>
              <a:rPr lang="en-US" sz="2400" dirty="0" smtClean="0">
                <a:latin typeface="Times New Roman" panose="02020603050405020304" pitchFamily="18" charset="0"/>
              </a:rPr>
              <a:t> </a:t>
            </a:r>
            <a:r>
              <a:rPr lang="en-US" sz="2400" dirty="0" err="1" smtClean="0">
                <a:latin typeface="Times New Roman" panose="02020603050405020304" pitchFamily="18" charset="0"/>
              </a:rPr>
              <a:t>bức</a:t>
            </a:r>
            <a:r>
              <a:rPr lang="en-US" sz="2400" dirty="0" smtClean="0">
                <a:latin typeface="Times New Roman" panose="02020603050405020304" pitchFamily="18" charset="0"/>
              </a:rPr>
              <a:t> </a:t>
            </a:r>
            <a:r>
              <a:rPr lang="en-US" sz="2400" dirty="0" err="1" smtClean="0">
                <a:latin typeface="Times New Roman" panose="02020603050405020304" pitchFamily="18" charset="0"/>
              </a:rPr>
              <a:t>tranh</a:t>
            </a:r>
            <a:r>
              <a:rPr lang="en-US" sz="2400" dirty="0" smtClean="0">
                <a:latin typeface="Times New Roman" panose="02020603050405020304" pitchFamily="18" charset="0"/>
              </a:rPr>
              <a:t> GV </a:t>
            </a:r>
            <a:r>
              <a:rPr lang="en-US" sz="2400" dirty="0" err="1" smtClean="0">
                <a:latin typeface="Times New Roman" panose="02020603050405020304" pitchFamily="18" charset="0"/>
              </a:rPr>
              <a:t>hỏi</a:t>
            </a:r>
            <a:r>
              <a:rPr lang="en-US" sz="2400" dirty="0" smtClean="0">
                <a:latin typeface="Times New Roman" panose="02020603050405020304" pitchFamily="18" charset="0"/>
              </a:rPr>
              <a:t> </a:t>
            </a:r>
            <a:r>
              <a:rPr lang="en-US" sz="2400" dirty="0" err="1" smtClean="0">
                <a:latin typeface="Times New Roman" panose="02020603050405020304" pitchFamily="18" charset="0"/>
              </a:rPr>
              <a:t>th</a:t>
            </a:r>
            <a:r>
              <a:rPr lang="vi-VN" sz="2400" dirty="0" smtClean="0">
                <a:latin typeface="Times New Roman" panose="02020603050405020304" pitchFamily="18" charset="0"/>
              </a:rPr>
              <a:t>êm ý nghĩa của bức tranh.</a:t>
            </a:r>
            <a:endParaRPr lang="en-US" sz="2400" dirty="0"/>
          </a:p>
        </p:txBody>
      </p:sp>
      <p:sp>
        <p:nvSpPr>
          <p:cNvPr id="12" name="Rectangle 11"/>
          <p:cNvSpPr/>
          <p:nvPr/>
        </p:nvSpPr>
        <p:spPr>
          <a:xfrm>
            <a:off x="355659" y="2299662"/>
            <a:ext cx="6528520" cy="2246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800" dirty="0" err="1" smtClean="0">
                <a:solidFill>
                  <a:srgbClr val="C00000"/>
                </a:solidFill>
                <a:latin typeface="Times New Roman" panose="02020603050405020304" pitchFamily="18" charset="0"/>
                <a:ea typeface="Times New Roman" panose="02020603050405020304" pitchFamily="18" charset="0"/>
              </a:rPr>
              <a:t>Luật</a:t>
            </a:r>
            <a:r>
              <a:rPr lang="en-US" sz="2800" dirty="0" smtClean="0">
                <a:solidFill>
                  <a:srgbClr val="C00000"/>
                </a:solidFill>
                <a:latin typeface="Times New Roman" panose="02020603050405020304" pitchFamily="18" charset="0"/>
                <a:ea typeface="Times New Roman" panose="02020603050405020304" pitchFamily="18" charset="0"/>
              </a:rPr>
              <a:t> </a:t>
            </a:r>
            <a:r>
              <a:rPr lang="en-US" sz="2800" dirty="0" err="1" smtClean="0">
                <a:solidFill>
                  <a:srgbClr val="C00000"/>
                </a:solidFill>
                <a:latin typeface="Times New Roman" panose="02020603050405020304" pitchFamily="18" charset="0"/>
                <a:ea typeface="Times New Roman" panose="02020603050405020304" pitchFamily="18" charset="0"/>
              </a:rPr>
              <a:t>chơi</a:t>
            </a:r>
            <a:r>
              <a:rPr lang="en-US" sz="2800" dirty="0" smtClean="0">
                <a:solidFill>
                  <a:srgbClr val="C00000"/>
                </a:solidFill>
                <a:latin typeface="Times New Roman" panose="02020603050405020304" pitchFamily="18" charset="0"/>
                <a:ea typeface="Times New Roman" panose="02020603050405020304" pitchFamily="18" charset="0"/>
              </a:rPr>
              <a:t>: </a:t>
            </a:r>
          </a:p>
          <a:p>
            <a:r>
              <a:rPr lang="en-US" sz="2800" dirty="0" err="1" smtClean="0">
                <a:latin typeface="Times New Roman" panose="02020603050405020304" pitchFamily="18" charset="0"/>
                <a:ea typeface="Times New Roman" panose="02020603050405020304" pitchFamily="18" charset="0"/>
              </a:rPr>
              <a:t>Sau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mỗi</a:t>
            </a:r>
            <a:r>
              <a:rPr lang="en-US" sz="2800" dirty="0" smtClean="0">
                <a:latin typeface="Times New Roman" panose="02020603050405020304" pitchFamily="18" charset="0"/>
                <a:ea typeface="Times New Roman" panose="02020603050405020304" pitchFamily="18" charset="0"/>
              </a:rPr>
              <a:t> ô </a:t>
            </a:r>
            <a:r>
              <a:rPr lang="en-US" sz="2800" dirty="0" err="1" smtClean="0">
                <a:latin typeface="Times New Roman" panose="02020603050405020304" pitchFamily="18" charset="0"/>
                <a:ea typeface="Times New Roman" panose="02020603050405020304" pitchFamily="18" charset="0"/>
              </a:rPr>
              <a:t>cửa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có</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hỏi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trả</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đúng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hỏi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bức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tranh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bí</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ẩn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hiện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ra.</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Mỗi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trả</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lời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đúng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được</a:t>
            </a:r>
            <a:r>
              <a:rPr lang="en-US" sz="2800" dirty="0" smtClean="0">
                <a:latin typeface="Times New Roman" panose="02020603050405020304" pitchFamily="18" charset="0"/>
                <a:ea typeface="Times New Roman" panose="02020603050405020304" pitchFamily="18" charset="0"/>
              </a:rPr>
              <a:t> 10 </a:t>
            </a:r>
            <a:r>
              <a:rPr lang="en-US" sz="2800" dirty="0" err="1" smtClean="0">
                <a:latin typeface="Times New Roman" panose="02020603050405020304" pitchFamily="18" charset="0"/>
                <a:ea typeface="Times New Roman" panose="02020603050405020304" pitchFamily="18" charset="0"/>
              </a:rPr>
              <a:t>điểm</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Đội</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nào</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dành</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chiến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thắng</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sẽ</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được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một</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phần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quà</a:t>
            </a:r>
            <a:r>
              <a:rPr lang="en-US" sz="2800" dirty="0" smtClean="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8600544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1" y="548590"/>
            <a:ext cx="12155859" cy="6309409"/>
          </a:xfrm>
          <a:prstGeom prst="rect">
            <a:avLst/>
          </a:prstGeom>
        </p:spPr>
      </p:pic>
      <p:pic>
        <p:nvPicPr>
          <p:cNvPr id="53"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631394">
            <a:off x="7873351" y="3344218"/>
            <a:ext cx="2532753" cy="2532753"/>
          </a:xfrm>
          <a:prstGeom prst="rect">
            <a:avLst/>
          </a:prstGeom>
        </p:spPr>
      </p:pic>
      <p:pic>
        <p:nvPicPr>
          <p:cNvPr id="54"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231180" y="3939943"/>
            <a:ext cx="1488402" cy="1488402"/>
          </a:xfrm>
          <a:prstGeom prst="rect">
            <a:avLst/>
          </a:prstGeom>
        </p:spPr>
      </p:pic>
      <p:sp>
        <p:nvSpPr>
          <p:cNvPr id="55" name="Title 1"/>
          <p:cNvSpPr txBox="1">
            <a:spLocks/>
          </p:cNvSpPr>
          <p:nvPr/>
        </p:nvSpPr>
        <p:spPr>
          <a:xfrm>
            <a:off x="213360" y="690771"/>
            <a:ext cx="11795760" cy="1912141"/>
          </a:xfrm>
          <a:prstGeom prst="rect">
            <a:avLst/>
          </a:prstGeom>
        </p:spPr>
        <p:style>
          <a:lnRef idx="2">
            <a:schemeClr val="accent1"/>
          </a:lnRef>
          <a:fillRef idx="1">
            <a:schemeClr val="lt1"/>
          </a:fillRef>
          <a:effectRef idx="0">
            <a:schemeClr val="accent1"/>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err="1" smtClean="0">
                <a:solidFill>
                  <a:srgbClr val="002060"/>
                </a:solidFill>
                <a:latin typeface="Times New Roman" panose="02020603050405020304" pitchFamily="18" charset="0"/>
                <a:cs typeface="Times New Roman" panose="02020603050405020304" pitchFamily="18" charset="0"/>
              </a:rPr>
              <a:t>Tính</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56" name="Picture 5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81400" y="4267200"/>
            <a:ext cx="2017122" cy="20709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D:\background\character\owl-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44068" y="-12286"/>
            <a:ext cx="942271" cy="91889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D:\background\character\Monkey-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38600" y="2971800"/>
            <a:ext cx="1636839" cy="163683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9" descr="D:\background\character\giraffe-clipart-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65155" y="2717193"/>
            <a:ext cx="2995782" cy="299578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D:\background\character\animal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67400" y="3505200"/>
            <a:ext cx="1135708" cy="154432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D:\background\character\178186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29123" y="5341665"/>
            <a:ext cx="1392038" cy="139203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3" descr="D:\background\character\mouse-clipart-mouse-clipart-free-clip-art-images-image-cliparting-plant-clipart.gi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08800" y="6229137"/>
            <a:ext cx="1298968" cy="486680"/>
          </a:xfrm>
          <a:prstGeom prst="rect">
            <a:avLst/>
          </a:prstGeom>
          <a:noFill/>
          <a:extLst>
            <a:ext uri="{909E8E84-426E-40DD-AFC4-6F175D3DCCD1}">
              <a14:hiddenFill xmlns:a14="http://schemas.microsoft.com/office/drawing/2010/main">
                <a:solidFill>
                  <a:srgbClr val="FFFFFF"/>
                </a:solidFill>
              </a14:hiddenFill>
            </a:ext>
          </a:extLst>
        </p:spPr>
      </p:pic>
      <p:grpSp>
        <p:nvGrpSpPr>
          <p:cNvPr id="64" name="Group 63"/>
          <p:cNvGrpSpPr/>
          <p:nvPr/>
        </p:nvGrpSpPr>
        <p:grpSpPr>
          <a:xfrm>
            <a:off x="761999" y="3200400"/>
            <a:ext cx="3199683" cy="3194844"/>
            <a:chOff x="2334491" y="533400"/>
            <a:chExt cx="3990109" cy="5334000"/>
          </a:xfrm>
        </p:grpSpPr>
        <p:sp>
          <p:nvSpPr>
            <p:cNvPr id="65" name="Snip 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6" name="Frame 65"/>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67"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graphicFrame>
        <p:nvGraphicFramePr>
          <p:cNvPr id="68" name="Object 67"/>
          <p:cNvGraphicFramePr>
            <a:graphicFrameLocks noChangeAspect="1"/>
          </p:cNvGraphicFramePr>
          <p:nvPr>
            <p:extLst>
              <p:ext uri="{D42A27DB-BD31-4B8C-83A1-F6EECF244321}">
                <p14:modId xmlns:p14="http://schemas.microsoft.com/office/powerpoint/2010/main" val="27348666"/>
              </p:ext>
            </p:extLst>
          </p:nvPr>
        </p:nvGraphicFramePr>
        <p:xfrm>
          <a:off x="919640" y="1280518"/>
          <a:ext cx="1953842" cy="1164790"/>
        </p:xfrm>
        <a:graphic>
          <a:graphicData uri="http://schemas.openxmlformats.org/presentationml/2006/ole">
            <mc:AlternateContent xmlns:mc="http://schemas.openxmlformats.org/markup-compatibility/2006">
              <mc:Choice xmlns:v="urn:schemas-microsoft-com:vml" Requires="v">
                <p:oleObj spid="_x0000_s16442" name="Equation" r:id="rId17" imgW="660240" imgH="393480" progId="Equation.DSMT4">
                  <p:embed/>
                </p:oleObj>
              </mc:Choice>
              <mc:Fallback>
                <p:oleObj name="Equation" r:id="rId17" imgW="660240" imgH="393480" progId="Equation.DSMT4">
                  <p:embed/>
                  <p:pic>
                    <p:nvPicPr>
                      <p:cNvPr id="0" name=""/>
                      <p:cNvPicPr/>
                      <p:nvPr/>
                    </p:nvPicPr>
                    <p:blipFill>
                      <a:blip r:embed="rId18"/>
                      <a:stretch>
                        <a:fillRect/>
                      </a:stretch>
                    </p:blipFill>
                    <p:spPr>
                      <a:xfrm>
                        <a:off x="919640" y="1280518"/>
                        <a:ext cx="1953842" cy="1164790"/>
                      </a:xfrm>
                      <a:prstGeom prst="rect">
                        <a:avLst/>
                      </a:prstGeom>
                    </p:spPr>
                  </p:pic>
                </p:oleObj>
              </mc:Fallback>
            </mc:AlternateContent>
          </a:graphicData>
        </a:graphic>
      </p:graphicFrame>
      <p:graphicFrame>
        <p:nvGraphicFramePr>
          <p:cNvPr id="69" name="Object 68"/>
          <p:cNvGraphicFramePr>
            <a:graphicFrameLocks noChangeAspect="1"/>
          </p:cNvGraphicFramePr>
          <p:nvPr>
            <p:extLst>
              <p:ext uri="{D42A27DB-BD31-4B8C-83A1-F6EECF244321}">
                <p14:modId xmlns:p14="http://schemas.microsoft.com/office/powerpoint/2010/main" val="3265688599"/>
              </p:ext>
            </p:extLst>
          </p:nvPr>
        </p:nvGraphicFramePr>
        <p:xfrm>
          <a:off x="3007457" y="1286929"/>
          <a:ext cx="8187706" cy="1827789"/>
        </p:xfrm>
        <a:graphic>
          <a:graphicData uri="http://schemas.openxmlformats.org/presentationml/2006/ole">
            <mc:AlternateContent xmlns:mc="http://schemas.openxmlformats.org/markup-compatibility/2006">
              <mc:Choice xmlns:v="urn:schemas-microsoft-com:vml" Requires="v">
                <p:oleObj spid="_x0000_s16443" name="Equation" r:id="rId19" imgW="2616120" imgH="583920" progId="Equation.DSMT4">
                  <p:embed/>
                </p:oleObj>
              </mc:Choice>
              <mc:Fallback>
                <p:oleObj name="Equation" r:id="rId19" imgW="2616120" imgH="583920" progId="Equation.DSMT4">
                  <p:embed/>
                  <p:pic>
                    <p:nvPicPr>
                      <p:cNvPr id="0" name=""/>
                      <p:cNvPicPr/>
                      <p:nvPr/>
                    </p:nvPicPr>
                    <p:blipFill>
                      <a:blip r:embed="rId20"/>
                      <a:stretch>
                        <a:fillRect/>
                      </a:stretch>
                    </p:blipFill>
                    <p:spPr>
                      <a:xfrm>
                        <a:off x="3007457" y="1286929"/>
                        <a:ext cx="8187706" cy="1827789"/>
                      </a:xfrm>
                      <a:prstGeom prst="rect">
                        <a:avLst/>
                      </a:prstGeom>
                    </p:spPr>
                  </p:pic>
                </p:oleObj>
              </mc:Fallback>
            </mc:AlternateContent>
          </a:graphicData>
        </a:graphic>
      </p:graphicFrame>
      <p:pic>
        <p:nvPicPr>
          <p:cNvPr id="4" name="Picture 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68994" y="3663727"/>
            <a:ext cx="2120446" cy="2321098"/>
          </a:xfrm>
          <a:prstGeom prst="rect">
            <a:avLst/>
          </a:prstGeom>
        </p:spPr>
      </p:pic>
      <p:grpSp>
        <p:nvGrpSpPr>
          <p:cNvPr id="73" name="Đúng"/>
          <p:cNvGrpSpPr/>
          <p:nvPr/>
        </p:nvGrpSpPr>
        <p:grpSpPr>
          <a:xfrm>
            <a:off x="1110927" y="3460276"/>
            <a:ext cx="2403486" cy="2545151"/>
            <a:chOff x="2982190" y="1219200"/>
            <a:chExt cx="2732809" cy="3962400"/>
          </a:xfrm>
        </p:grpSpPr>
        <p:sp>
          <p:nvSpPr>
            <p:cNvPr id="74" name="Rectangle 73"/>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5" name="Flowchart: Or 74"/>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5" name="Explosion 1 4"/>
          <p:cNvSpPr/>
          <p:nvPr/>
        </p:nvSpPr>
        <p:spPr>
          <a:xfrm>
            <a:off x="105868" y="2438926"/>
            <a:ext cx="2798707" cy="11201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C000"/>
                </a:solidFill>
                <a:latin typeface="Times New Roman" panose="02020603050405020304" pitchFamily="18" charset="0"/>
                <a:cs typeface="Times New Roman" panose="02020603050405020304" pitchFamily="18" charset="0"/>
              </a:rPr>
              <a:t>Câu</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hỏi</a:t>
            </a:r>
            <a:endParaRPr lang="en-US" sz="2800" dirty="0">
              <a:solidFill>
                <a:srgbClr val="FFC000"/>
              </a:solidFill>
              <a:latin typeface="Times New Roman" panose="02020603050405020304" pitchFamily="18" charset="0"/>
              <a:cs typeface="Times New Roman" panose="02020603050405020304" pitchFamily="18" charset="0"/>
            </a:endParaRPr>
          </a:p>
        </p:txBody>
      </p:sp>
      <p:sp>
        <p:nvSpPr>
          <p:cNvPr id="76" name="TextBox 75"/>
          <p:cNvSpPr txBox="1"/>
          <p:nvPr/>
        </p:nvSpPr>
        <p:spPr>
          <a:xfrm>
            <a:off x="789183" y="5988295"/>
            <a:ext cx="3211135" cy="369332"/>
          </a:xfrm>
          <a:prstGeom prst="rect">
            <a:avLst/>
          </a:prstGeom>
          <a:noFill/>
        </p:spPr>
        <p:txBody>
          <a:bodyPr wrap="none" rtlCol="0">
            <a:spAutoFit/>
          </a:bodyPr>
          <a:lstStyle/>
          <a:p>
            <a:r>
              <a:rPr lang="en-US" b="1" dirty="0" err="1" smtClean="0">
                <a:solidFill>
                  <a:schemeClr val="accent4"/>
                </a:solidFill>
                <a:latin typeface="Times New Roman" panose="02020603050405020304" pitchFamily="18" charset="0"/>
                <a:cs typeface="Times New Roman" panose="02020603050405020304" pitchFamily="18" charset="0"/>
              </a:rPr>
              <a:t>Bức</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err="1" smtClean="0">
                <a:solidFill>
                  <a:schemeClr val="accent4"/>
                </a:solidFill>
                <a:latin typeface="Times New Roman" panose="02020603050405020304" pitchFamily="18" charset="0"/>
                <a:cs typeface="Times New Roman" panose="02020603050405020304" pitchFamily="18" charset="0"/>
              </a:rPr>
              <a:t>tranh</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err="1" smtClean="0">
                <a:solidFill>
                  <a:schemeClr val="accent4"/>
                </a:solidFill>
                <a:latin typeface="Times New Roman" panose="02020603050405020304" pitchFamily="18" charset="0"/>
                <a:cs typeface="Times New Roman" panose="02020603050405020304" pitchFamily="18" charset="0"/>
              </a:rPr>
              <a:t>bí</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err="1" smtClean="0">
                <a:solidFill>
                  <a:schemeClr val="accent4"/>
                </a:solidFill>
                <a:latin typeface="Times New Roman" panose="02020603050405020304" pitchFamily="18" charset="0"/>
                <a:cs typeface="Times New Roman" panose="02020603050405020304" pitchFamily="18" charset="0"/>
              </a:rPr>
              <a:t>ẩn</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err="1" smtClean="0">
                <a:solidFill>
                  <a:schemeClr val="accent4"/>
                </a:solidFill>
                <a:latin typeface="Times New Roman" panose="02020603050405020304" pitchFamily="18" charset="0"/>
                <a:cs typeface="Times New Roman" panose="02020603050405020304" pitchFamily="18" charset="0"/>
              </a:rPr>
              <a:t>nằm</a:t>
            </a:r>
            <a:r>
              <a:rPr lang="en-US" b="1" dirty="0" smtClean="0">
                <a:solidFill>
                  <a:schemeClr val="accent4"/>
                </a:solidFill>
                <a:latin typeface="Times New Roman" panose="02020603050405020304" pitchFamily="18" charset="0"/>
                <a:cs typeface="Times New Roman" panose="02020603050405020304" pitchFamily="18" charset="0"/>
              </a:rPr>
              <a:t> </a:t>
            </a:r>
            <a:r>
              <a:rPr lang="en-US" b="1" dirty="0" err="1" smtClean="0">
                <a:solidFill>
                  <a:schemeClr val="accent4"/>
                </a:solidFill>
                <a:latin typeface="Times New Roman" panose="02020603050405020304" pitchFamily="18" charset="0"/>
                <a:cs typeface="Times New Roman" panose="02020603050405020304" pitchFamily="18" charset="0"/>
              </a:rPr>
              <a:t>sau</a:t>
            </a:r>
            <a:r>
              <a:rPr lang="en-US" b="1" dirty="0" smtClean="0">
                <a:solidFill>
                  <a:schemeClr val="accent4"/>
                </a:solidFill>
                <a:latin typeface="Times New Roman" panose="02020603050405020304" pitchFamily="18" charset="0"/>
                <a:cs typeface="Times New Roman" panose="02020603050405020304" pitchFamily="18" charset="0"/>
              </a:rPr>
              <a:t> ô </a:t>
            </a:r>
            <a:r>
              <a:rPr lang="en-US" b="1" dirty="0" err="1" smtClean="0">
                <a:solidFill>
                  <a:schemeClr val="accent4"/>
                </a:solidFill>
                <a:latin typeface="Times New Roman" panose="02020603050405020304" pitchFamily="18" charset="0"/>
                <a:cs typeface="Times New Roman" panose="02020603050405020304" pitchFamily="18" charset="0"/>
              </a:rPr>
              <a:t>cửa</a:t>
            </a:r>
            <a:endParaRPr lang="en-US" b="1" dirty="0">
              <a:solidFill>
                <a:schemeClr val="accent4"/>
              </a:solidFill>
              <a:latin typeface="Times New Roman" panose="02020603050405020304" pitchFamily="18" charset="0"/>
              <a:cs typeface="Times New Roman" panose="02020603050405020304" pitchFamily="18" charset="0"/>
            </a:endParaRPr>
          </a:p>
        </p:txBody>
      </p:sp>
      <p:sp>
        <p:nvSpPr>
          <p:cNvPr id="6" name="Oval 5"/>
          <p:cNvSpPr/>
          <p:nvPr/>
        </p:nvSpPr>
        <p:spPr>
          <a:xfrm>
            <a:off x="2372950" y="2725865"/>
            <a:ext cx="1714475" cy="505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4"/>
                </a:solidFill>
                <a:latin typeface="Times New Roman" panose="02020603050405020304" pitchFamily="18" charset="0"/>
                <a:cs typeface="Times New Roman" panose="02020603050405020304" pitchFamily="18" charset="0"/>
              </a:rPr>
              <a:t>Đáp</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án</a:t>
            </a:r>
            <a:endParaRPr lang="en-US" sz="2800"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10291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73"/>
                                        </p:tgtEl>
                                      </p:cBhvr>
                                    </p:animEffect>
                                    <p:set>
                                      <p:cBhvr>
                                        <p:cTn id="7"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TADA.wav"/>
                                        </p:tgtEl>
                                      </p:cMediaNode>
                                    </p:audio>
                                  </p:subTnLst>
                                </p:cTn>
                              </p:par>
                            </p:childTnLst>
                          </p:cTn>
                        </p:par>
                      </p:childTnLst>
                    </p:cTn>
                  </p:par>
                </p:childTnLst>
              </p:cTn>
              <p:nextCondLst>
                <p:cond evt="onClick" delay="0">
                  <p:tgtEl>
                    <p:spTgt spid="7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blinds(horizontal)">
                                      <p:cBhvr>
                                        <p:cTn id="13" dur="500"/>
                                        <p:tgtEl>
                                          <p:spTgt spid="55"/>
                                        </p:tgtEl>
                                      </p:cBhvr>
                                    </p:animEffect>
                                  </p:childTnLst>
                                </p:cTn>
                              </p:par>
                              <p:par>
                                <p:cTn id="14" presetID="22" presetClass="entr" presetSubtype="8"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left)">
                                      <p:cBhvr>
                                        <p:cTn id="16" dur="500"/>
                                        <p:tgtEl>
                                          <p:spTgt spid="68"/>
                                        </p:tgtEl>
                                      </p:cBhvr>
                                    </p:animEffec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left)">
                                      <p:cBhvr>
                                        <p:cTn id="22" dur="500"/>
                                        <p:tgtEl>
                                          <p:spTgt spid="69"/>
                                        </p:tgtEl>
                                      </p:cBhvr>
                                    </p:animEffect>
                                  </p:childTnLst>
                                </p:cTn>
                              </p:par>
                            </p:childTnLst>
                          </p:cTn>
                        </p:par>
                      </p:childTnLst>
                    </p:cTn>
                  </p:par>
                </p:childTnLst>
              </p:cTn>
              <p:nextCondLst>
                <p:cond evt="onClick" delay="0">
                  <p:tgtEl>
                    <p:spTgt spid="6"/>
                  </p:tgtEl>
                </p:cond>
              </p:nextCondLst>
            </p:seq>
          </p:childTnLst>
        </p:cTn>
      </p:par>
    </p:tnLst>
    <p:bldLst>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sp>
        <p:nvSpPr>
          <p:cNvPr id="7" name="AutoShape 2" descr="Đội ngũ bác sĩ tuyến đầu phải chiến đấu với thần chết để bảo vệ các bệnh nhân của mình."/>
          <p:cNvSpPr>
            <a:spLocks noChangeAspect="1" noChangeArrowheads="1"/>
          </p:cNvSpPr>
          <p:nvPr/>
        </p:nvSpPr>
        <p:spPr bwMode="auto">
          <a:xfrm>
            <a:off x="155574" y="-144463"/>
            <a:ext cx="407103"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AutoShape 4" descr="Đội ngũ bác sĩ tuyến đầu phải chiến đấu với thần chết để bảo vệ các bệnh nhân của mình."/>
          <p:cNvSpPr>
            <a:spLocks noChangeAspect="1" noChangeArrowheads="1"/>
          </p:cNvSpPr>
          <p:nvPr/>
        </p:nvSpPr>
        <p:spPr bwMode="auto">
          <a:xfrm>
            <a:off x="155574" y="-144463"/>
            <a:ext cx="407103"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 y="548590"/>
            <a:ext cx="12155859" cy="6309410"/>
          </a:xfrm>
          <a:prstGeom prst="rect">
            <a:avLst/>
          </a:prstGeom>
        </p:spPr>
      </p:pic>
      <p:sp>
        <p:nvSpPr>
          <p:cNvPr id="10" name="TextBox 9"/>
          <p:cNvSpPr txBox="1"/>
          <p:nvPr/>
        </p:nvSpPr>
        <p:spPr>
          <a:xfrm>
            <a:off x="0" y="6334780"/>
            <a:ext cx="121920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vi-VN" sz="2800" dirty="0" smtClean="0">
                <a:latin typeface="Times New Roman" panose="02020603050405020304" pitchFamily="18" charset="0"/>
                <a:cs typeface="Times New Roman" panose="02020603050405020304" pitchFamily="18" charset="0"/>
              </a:rPr>
              <a:t>Hãy nêu ý nghĩa của bức tranh này?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39414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1" y="548591"/>
            <a:ext cx="12155859" cy="6309408"/>
          </a:xfrm>
          <a:prstGeom prst="rect">
            <a:avLst/>
          </a:prstGeom>
        </p:spPr>
      </p:pic>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42131" y="4417147"/>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3352800" y="3048000"/>
            <a:ext cx="3886200" cy="3499644"/>
            <a:chOff x="2334491" y="533400"/>
            <a:chExt cx="3990109" cy="5334000"/>
          </a:xfrm>
        </p:grpSpPr>
        <p:sp>
          <p:nvSpPr>
            <p:cNvPr id="23"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4" name="Frame 23"/>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5" name="Snipe 5"/>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6" name="Title 1"/>
          <p:cNvSpPr txBox="1">
            <a:spLocks/>
          </p:cNvSpPr>
          <p:nvPr/>
        </p:nvSpPr>
        <p:spPr>
          <a:xfrm>
            <a:off x="0" y="561088"/>
            <a:ext cx="12192000" cy="2025382"/>
          </a:xfrm>
          <a:prstGeom prst="rect">
            <a:avLst/>
          </a:prstGeom>
        </p:spPr>
        <p:style>
          <a:lnRef idx="2">
            <a:schemeClr val="accent2"/>
          </a:lnRef>
          <a:fillRef idx="1">
            <a:schemeClr val="lt1"/>
          </a:fillRef>
          <a:effectRef idx="0">
            <a:schemeClr val="accent2"/>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err="1" smtClean="0">
                <a:solidFill>
                  <a:srgbClr val="002060"/>
                </a:solidFill>
                <a:latin typeface="Times New Roman" panose="02020603050405020304" pitchFamily="18" charset="0"/>
                <a:cs typeface="Times New Roman" panose="02020603050405020304" pitchFamily="18" charset="0"/>
              </a:rPr>
              <a:t>Tính</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dirty="0"/>
              <a:t/>
            </a:r>
            <a:br>
              <a:rPr lang="en-US" dirty="0"/>
            </a:br>
            <a:endParaRPr lang="en-US" dirty="0"/>
          </a:p>
        </p:txBody>
      </p:sp>
      <p:graphicFrame>
        <p:nvGraphicFramePr>
          <p:cNvPr id="31" name="Object 30"/>
          <p:cNvGraphicFramePr>
            <a:graphicFrameLocks noChangeAspect="1"/>
          </p:cNvGraphicFramePr>
          <p:nvPr>
            <p:extLst>
              <p:ext uri="{D42A27DB-BD31-4B8C-83A1-F6EECF244321}">
                <p14:modId xmlns:p14="http://schemas.microsoft.com/office/powerpoint/2010/main" val="157762517"/>
              </p:ext>
            </p:extLst>
          </p:nvPr>
        </p:nvGraphicFramePr>
        <p:xfrm>
          <a:off x="36141" y="1236643"/>
          <a:ext cx="2911851" cy="1142625"/>
        </p:xfrm>
        <a:graphic>
          <a:graphicData uri="http://schemas.openxmlformats.org/presentationml/2006/ole">
            <mc:AlternateContent xmlns:mc="http://schemas.openxmlformats.org/markup-compatibility/2006">
              <mc:Choice xmlns:v="urn:schemas-microsoft-com:vml" Requires="v">
                <p:oleObj spid="_x0000_s17466" name="Equation" r:id="rId7" imgW="1002960" imgH="393480" progId="Equation.DSMT4">
                  <p:embed/>
                </p:oleObj>
              </mc:Choice>
              <mc:Fallback>
                <p:oleObj name="Equation" r:id="rId7" imgW="1002960" imgH="393480" progId="Equation.DSMT4">
                  <p:embed/>
                  <p:pic>
                    <p:nvPicPr>
                      <p:cNvPr id="0" name=""/>
                      <p:cNvPicPr/>
                      <p:nvPr/>
                    </p:nvPicPr>
                    <p:blipFill>
                      <a:blip r:embed="rId8"/>
                      <a:stretch>
                        <a:fillRect/>
                      </a:stretch>
                    </p:blipFill>
                    <p:spPr>
                      <a:xfrm>
                        <a:off x="36141" y="1236643"/>
                        <a:ext cx="2911851" cy="1142625"/>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141996336"/>
              </p:ext>
            </p:extLst>
          </p:nvPr>
        </p:nvGraphicFramePr>
        <p:xfrm>
          <a:off x="2946757" y="1295814"/>
          <a:ext cx="9077603" cy="1187366"/>
        </p:xfrm>
        <a:graphic>
          <a:graphicData uri="http://schemas.openxmlformats.org/presentationml/2006/ole">
            <mc:AlternateContent xmlns:mc="http://schemas.openxmlformats.org/markup-compatibility/2006">
              <mc:Choice xmlns:v="urn:schemas-microsoft-com:vml" Requires="v">
                <p:oleObj spid="_x0000_s17467" name="Equation" r:id="rId9" imgW="3009600" imgH="393480" progId="Equation.DSMT4">
                  <p:embed/>
                </p:oleObj>
              </mc:Choice>
              <mc:Fallback>
                <p:oleObj name="Equation" r:id="rId9" imgW="3009600" imgH="393480" progId="Equation.DSMT4">
                  <p:embed/>
                  <p:pic>
                    <p:nvPicPr>
                      <p:cNvPr id="0" name=""/>
                      <p:cNvPicPr/>
                      <p:nvPr/>
                    </p:nvPicPr>
                    <p:blipFill>
                      <a:blip r:embed="rId10"/>
                      <a:stretch>
                        <a:fillRect/>
                      </a:stretch>
                    </p:blipFill>
                    <p:spPr>
                      <a:xfrm>
                        <a:off x="2946757" y="1295814"/>
                        <a:ext cx="9077603" cy="1187366"/>
                      </a:xfrm>
                      <a:prstGeom prst="rect">
                        <a:avLst/>
                      </a:prstGeom>
                    </p:spPr>
                  </p:pic>
                </p:oleObj>
              </mc:Fallback>
            </mc:AlternateContent>
          </a:graphicData>
        </a:graphic>
      </p:graphicFrame>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5928" y="3557047"/>
            <a:ext cx="2799672" cy="2530258"/>
          </a:xfrm>
          <a:prstGeom prst="rect">
            <a:avLst/>
          </a:prstGeom>
        </p:spPr>
      </p:pic>
      <p:grpSp>
        <p:nvGrpSpPr>
          <p:cNvPr id="33" name="Group 32"/>
          <p:cNvGrpSpPr/>
          <p:nvPr/>
        </p:nvGrpSpPr>
        <p:grpSpPr>
          <a:xfrm>
            <a:off x="3769021" y="3246692"/>
            <a:ext cx="2971800" cy="2830513"/>
            <a:chOff x="2982190" y="1219200"/>
            <a:chExt cx="2732809" cy="3962400"/>
          </a:xfrm>
        </p:grpSpPr>
        <p:sp>
          <p:nvSpPr>
            <p:cNvPr id="34" name="Rectangle 33"/>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5" name="Flowchart: Or 34"/>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37" name="Explosion 1 36"/>
          <p:cNvSpPr/>
          <p:nvPr/>
        </p:nvSpPr>
        <p:spPr>
          <a:xfrm>
            <a:off x="2990704" y="2355900"/>
            <a:ext cx="3052861" cy="1183134"/>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chemeClr val="accent1"/>
                </a:solidFill>
                <a:latin typeface="Times New Roman" panose="02020603050405020304" pitchFamily="18" charset="0"/>
                <a:cs typeface="Times New Roman" panose="02020603050405020304" pitchFamily="18" charset="0"/>
              </a:rPr>
              <a:t>Câu</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hỏi</a:t>
            </a:r>
            <a:endParaRPr lang="en-US" sz="2800" dirty="0">
              <a:solidFill>
                <a:schemeClr val="accent1"/>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3603667" y="6035559"/>
            <a:ext cx="3302507" cy="400110"/>
          </a:xfrm>
          <a:prstGeom prst="rect">
            <a:avLst/>
          </a:prstGeom>
          <a:noFill/>
        </p:spPr>
        <p:txBody>
          <a:bodyPr wrap="none" rtlCol="0">
            <a:spAutoFit/>
          </a:bodyPr>
          <a:lstStyle/>
          <a:p>
            <a:r>
              <a:rPr lang="en-US" sz="2000" dirty="0" err="1" smtClean="0">
                <a:solidFill>
                  <a:srgbClr val="002060"/>
                </a:solidFill>
                <a:latin typeface="Times New Roman" panose="02020603050405020304" pitchFamily="18" charset="0"/>
                <a:cs typeface="Times New Roman" panose="02020603050405020304" pitchFamily="18" charset="0"/>
              </a:rPr>
              <a:t>Bức</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tranh</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bí</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ẩn</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nằm</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sau</a:t>
            </a:r>
            <a:r>
              <a:rPr lang="en-US" sz="2000" dirty="0" smtClean="0">
                <a:solidFill>
                  <a:srgbClr val="002060"/>
                </a:solidFill>
                <a:latin typeface="Times New Roman" panose="02020603050405020304" pitchFamily="18" charset="0"/>
                <a:cs typeface="Times New Roman" panose="02020603050405020304" pitchFamily="18" charset="0"/>
              </a:rPr>
              <a:t> ô </a:t>
            </a:r>
            <a:r>
              <a:rPr lang="en-US" sz="2000" dirty="0" err="1" smtClean="0">
                <a:solidFill>
                  <a:srgbClr val="002060"/>
                </a:solidFill>
                <a:latin typeface="Times New Roman" panose="02020603050405020304" pitchFamily="18" charset="0"/>
                <a:cs typeface="Times New Roman" panose="02020603050405020304" pitchFamily="18" charset="0"/>
              </a:rPr>
              <a:t>cửa</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Oval 2"/>
          <p:cNvSpPr/>
          <p:nvPr/>
        </p:nvSpPr>
        <p:spPr>
          <a:xfrm>
            <a:off x="5532295" y="2596692"/>
            <a:ext cx="1800706" cy="5897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rgbClr val="0070C0"/>
                </a:solidFill>
                <a:latin typeface="Times New Roman" panose="02020603050405020304" pitchFamily="18" charset="0"/>
                <a:cs typeface="Times New Roman" panose="02020603050405020304" pitchFamily="18" charset="0"/>
              </a:rPr>
              <a:t>Đáp</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án</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02798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TADA.wav"/>
                                        </p:tgtEl>
                                      </p:cMediaNode>
                                    </p:audio>
                                  </p:sub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linds(horizontal)">
                                      <p:cBhvr>
                                        <p:cTn id="13" dur="500"/>
                                        <p:tgtEl>
                                          <p:spTgt spid="26"/>
                                        </p:tgtEl>
                                      </p:cBhvr>
                                    </p:animEffect>
                                  </p:childTnLst>
                                </p:cTn>
                              </p:par>
                              <p:par>
                                <p:cTn id="14" presetID="22" presetClass="entr" presetSubtype="8"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childTnLst>
              </p:cTn>
              <p:nextCondLst>
                <p:cond evt="onClick" delay="0">
                  <p:tgtEl>
                    <p:spTgt spid="3"/>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589"/>
            <a:ext cx="12192000" cy="6309411"/>
          </a:xfrm>
          <a:prstGeom prst="rect">
            <a:avLst/>
          </a:prstGeom>
        </p:spPr>
      </p:pic>
      <p:sp>
        <p:nvSpPr>
          <p:cNvPr id="10" name="TextBox 9"/>
          <p:cNvSpPr txBox="1"/>
          <p:nvPr/>
        </p:nvSpPr>
        <p:spPr>
          <a:xfrm>
            <a:off x="36141" y="6334780"/>
            <a:ext cx="5244549"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vi-VN" sz="2800" dirty="0" smtClean="0">
                <a:latin typeface="Times New Roman" panose="02020603050405020304" pitchFamily="18" charset="0"/>
                <a:cs typeface="Times New Roman" panose="02020603050405020304" pitchFamily="18" charset="0"/>
              </a:rPr>
              <a:t>Hãy nêu ý nghĩa bức tranh này?</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12224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357989" y="774394"/>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748746" y="1681155"/>
            <a:ext cx="8378529" cy="750532"/>
          </a:xfrm>
        </p:spPr>
        <p:txBody>
          <a:bodyPr>
            <a:normAutofit/>
          </a:bodyPr>
          <a:lstStyle/>
          <a:p>
            <a:r>
              <a:rPr lang="en-US" sz="3200" b="1" dirty="0" err="1">
                <a:solidFill>
                  <a:schemeClr val="accent5">
                    <a:lumMod val="50000"/>
                  </a:schemeClr>
                </a:solidFill>
                <a:latin typeface="Times New Roman" panose="02020603050405020304" pitchFamily="18" charset="0"/>
                <a:cs typeface="Times New Roman" panose="02020603050405020304" pitchFamily="18" charset="0"/>
              </a:rPr>
              <a:t>Thực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theo</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yêu</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cs typeface="Times New Roman" panose="02020603050405020304" pitchFamily="18" charset="0"/>
              </a:rPr>
              <a:t>cầu</a:t>
            </a:r>
            <a:r>
              <a:rPr lang="en-US" sz="3200" b="1" dirty="0">
                <a:solidFill>
                  <a:schemeClr val="accent5">
                    <a:lumMod val="50000"/>
                  </a:schemeClr>
                </a:solidFill>
                <a:latin typeface="Times New Roman" panose="02020603050405020304" pitchFamily="18" charset="0"/>
                <a:cs typeface="Times New Roman" panose="02020603050405020304" pitchFamily="18" charset="0"/>
              </a:rPr>
              <a:t> </a:t>
            </a:r>
            <a:r>
              <a:rPr lang="en-US" sz="3200" b="1" dirty="0" err="1" smtClean="0">
                <a:solidFill>
                  <a:schemeClr val="accent5">
                    <a:lumMod val="50000"/>
                  </a:schemeClr>
                </a:solidFill>
                <a:latin typeface="Times New Roman" panose="02020603050405020304" pitchFamily="18" charset="0"/>
                <a:cs typeface="Times New Roman" panose="02020603050405020304" pitchFamily="18" charset="0"/>
              </a:rPr>
              <a:t>sau</a:t>
            </a:r>
            <a:r>
              <a:rPr lang="en-US" sz="3200" b="1" dirty="0" smtClean="0">
                <a:solidFill>
                  <a:schemeClr val="accent5">
                    <a:lumMod val="50000"/>
                  </a:schemeClr>
                </a:solidFill>
                <a:latin typeface="Times New Roman" panose="02020603050405020304" pitchFamily="18" charset="0"/>
                <a:cs typeface="Times New Roman" panose="02020603050405020304" pitchFamily="18" charset="0"/>
              </a:rPr>
              <a:t>:</a:t>
            </a:r>
            <a:endParaRPr lang="en-US" sz="3200" b="1" dirty="0">
              <a:solidFill>
                <a:schemeClr val="accent5">
                  <a:lumMod val="50000"/>
                </a:schemeClr>
              </a:solidFill>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518675" y="904859"/>
            <a:ext cx="4028538" cy="523220"/>
          </a:xfrm>
          <a:prstGeom prst="rect">
            <a:avLst/>
          </a:prstGeom>
          <a:noFill/>
        </p:spPr>
        <p:txBody>
          <a:bodyPr wrap="square">
            <a:spAutoFit/>
          </a:bodyPr>
          <a:lstStyle/>
          <a:p>
            <a:r>
              <a:rPr lang="en-US" sz="2800" b="1" dirty="0">
                <a:solidFill>
                  <a:srgbClr val="C55A11"/>
                </a:solidFill>
                <a:latin typeface="Times New Roman" panose="02020603050405020304" pitchFamily="18" charset="0"/>
                <a:cs typeface="Times New Roman" panose="02020603050405020304" pitchFamily="18" charset="0"/>
              </a:rPr>
              <a:t>HOẠT ĐỘNG MỞ ĐẦU</a:t>
            </a:r>
            <a:endParaRPr lang="en-US" sz="2800" dirty="0">
              <a:solidFill>
                <a:srgbClr val="C55A11"/>
              </a:solidFill>
            </a:endParaRPr>
          </a:p>
        </p:txBody>
      </p:sp>
      <p:sp>
        <p:nvSpPr>
          <p:cNvPr id="7" name="Rectangle 6"/>
          <p:cNvSpPr/>
          <p:nvPr/>
        </p:nvSpPr>
        <p:spPr>
          <a:xfrm>
            <a:off x="518675" y="2755401"/>
            <a:ext cx="9716121" cy="584775"/>
          </a:xfrm>
          <a:prstGeom prst="rect">
            <a:avLst/>
          </a:prstGeom>
        </p:spPr>
        <p:txBody>
          <a:bodyPr wrap="none">
            <a:spAutoFit/>
          </a:bodyPr>
          <a:lstStyle/>
          <a:p>
            <a:pPr>
              <a:spcAft>
                <a:spcPts val="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493118" y="3663890"/>
            <a:ext cx="8352112" cy="1077218"/>
          </a:xfrm>
          <a:prstGeom prst="rect">
            <a:avLst/>
          </a:prstGeom>
        </p:spPr>
        <p:txBody>
          <a:bodyPr wrap="square">
            <a:spAutoFit/>
          </a:bodyPr>
          <a:lstStyle/>
          <a:p>
            <a:pPr>
              <a:spcAft>
                <a:spcPts val="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0499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1" y="571100"/>
            <a:ext cx="12155859" cy="6286899"/>
          </a:xfrm>
          <a:prstGeom prst="rect">
            <a:avLst/>
          </a:prstGeom>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556039" y="4288536"/>
            <a:ext cx="1716750" cy="18782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background\water\animated-bubble-clipart-8.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665725" y="3101378"/>
            <a:ext cx="10422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background\water\sddfffdg.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199" y="3402265"/>
            <a:ext cx="903909" cy="13073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background\water\20j0 (2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648200"/>
            <a:ext cx="2209800" cy="175938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0" y="597491"/>
            <a:ext cx="12155859" cy="2213523"/>
          </a:xfrm>
          <a:prstGeom prst="rect">
            <a:avLst/>
          </a:prstGeom>
        </p:spPr>
        <p:style>
          <a:lnRef idx="2">
            <a:schemeClr val="accent1"/>
          </a:lnRef>
          <a:fillRef idx="1">
            <a:schemeClr val="lt1"/>
          </a:fillRef>
          <a:effectRef idx="0">
            <a:schemeClr val="accent1"/>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err="1" smtClean="0">
                <a:solidFill>
                  <a:srgbClr val="002060"/>
                </a:solidFill>
                <a:latin typeface="Times New Roman" panose="02020603050405020304" pitchFamily="18" charset="0"/>
                <a:cs typeface="Times New Roman" panose="02020603050405020304" pitchFamily="18" charset="0"/>
              </a:rPr>
              <a:t>Tính</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1905000" y="2971800"/>
            <a:ext cx="4495800" cy="3194844"/>
            <a:chOff x="2334491" y="533400"/>
            <a:chExt cx="3990109" cy="5334000"/>
          </a:xfrm>
        </p:grpSpPr>
        <p:sp>
          <p:nvSpPr>
            <p:cNvPr id="17" name="Snip4"/>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18" name="Frame 17"/>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sp>
          <p:nvSpPr>
            <p:cNvPr id="19" name="Snip 6"/>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pic>
        <p:nvPicPr>
          <p:cNvPr id="23" name="Picture 6" descr="D:\background\water\20j0 (2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079937" y="2799527"/>
            <a:ext cx="2209800" cy="17593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p:cNvGraphicFramePr>
            <a:graphicFrameLocks noChangeAspect="1"/>
          </p:cNvGraphicFramePr>
          <p:nvPr>
            <p:extLst>
              <p:ext uri="{D42A27DB-BD31-4B8C-83A1-F6EECF244321}">
                <p14:modId xmlns:p14="http://schemas.microsoft.com/office/powerpoint/2010/main" val="1085216287"/>
              </p:ext>
            </p:extLst>
          </p:nvPr>
        </p:nvGraphicFramePr>
        <p:xfrm>
          <a:off x="1216808" y="1072458"/>
          <a:ext cx="1871351" cy="1208581"/>
        </p:xfrm>
        <a:graphic>
          <a:graphicData uri="http://schemas.openxmlformats.org/presentationml/2006/ole">
            <mc:AlternateContent xmlns:mc="http://schemas.openxmlformats.org/markup-compatibility/2006">
              <mc:Choice xmlns:v="urn:schemas-microsoft-com:vml" Requires="v">
                <p:oleObj spid="_x0000_s15422" name="Equation" r:id="rId10" imgW="609480" imgH="393480" progId="Equation.DSMT4">
                  <p:embed/>
                </p:oleObj>
              </mc:Choice>
              <mc:Fallback>
                <p:oleObj name="Equation" r:id="rId10" imgW="609480" imgH="393480" progId="Equation.DSMT4">
                  <p:embed/>
                  <p:pic>
                    <p:nvPicPr>
                      <p:cNvPr id="0" name=""/>
                      <p:cNvPicPr/>
                      <p:nvPr/>
                    </p:nvPicPr>
                    <p:blipFill>
                      <a:blip r:embed="rId11"/>
                      <a:stretch>
                        <a:fillRect/>
                      </a:stretch>
                    </p:blipFill>
                    <p:spPr>
                      <a:xfrm>
                        <a:off x="1216808" y="1072458"/>
                        <a:ext cx="1871351" cy="120858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67566113"/>
              </p:ext>
            </p:extLst>
          </p:nvPr>
        </p:nvGraphicFramePr>
        <p:xfrm>
          <a:off x="3088159" y="1150242"/>
          <a:ext cx="3619791" cy="1206597"/>
        </p:xfrm>
        <a:graphic>
          <a:graphicData uri="http://schemas.openxmlformats.org/presentationml/2006/ole">
            <mc:AlternateContent xmlns:mc="http://schemas.openxmlformats.org/markup-compatibility/2006">
              <mc:Choice xmlns:v="urn:schemas-microsoft-com:vml" Requires="v">
                <p:oleObj spid="_x0000_s15423" name="Equation" r:id="rId12" imgW="1180800" imgH="393480" progId="Equation.DSMT4">
                  <p:embed/>
                </p:oleObj>
              </mc:Choice>
              <mc:Fallback>
                <p:oleObj name="Equation" r:id="rId12" imgW="1180800" imgH="393480" progId="Equation.DSMT4">
                  <p:embed/>
                  <p:pic>
                    <p:nvPicPr>
                      <p:cNvPr id="0" name=""/>
                      <p:cNvPicPr/>
                      <p:nvPr/>
                    </p:nvPicPr>
                    <p:blipFill>
                      <a:blip r:embed="rId13"/>
                      <a:stretch>
                        <a:fillRect/>
                      </a:stretch>
                    </p:blipFill>
                    <p:spPr>
                      <a:xfrm>
                        <a:off x="3088159" y="1150242"/>
                        <a:ext cx="3619791" cy="1206597"/>
                      </a:xfrm>
                      <a:prstGeom prst="rect">
                        <a:avLst/>
                      </a:prstGeom>
                    </p:spPr>
                  </p:pic>
                </p:oleObj>
              </mc:Fallback>
            </mc:AlternateContent>
          </a:graphicData>
        </a:graphic>
      </p:graphicFrame>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38400" y="3478675"/>
            <a:ext cx="3461651" cy="2181094"/>
          </a:xfrm>
          <a:prstGeom prst="rect">
            <a:avLst/>
          </a:prstGeom>
        </p:spPr>
      </p:pic>
      <p:grpSp>
        <p:nvGrpSpPr>
          <p:cNvPr id="24" name="Đúng"/>
          <p:cNvGrpSpPr/>
          <p:nvPr/>
        </p:nvGrpSpPr>
        <p:grpSpPr>
          <a:xfrm>
            <a:off x="2438400" y="3286456"/>
            <a:ext cx="3505200" cy="2373313"/>
            <a:chOff x="2982190" y="1219200"/>
            <a:chExt cx="2732809" cy="3962400"/>
          </a:xfrm>
        </p:grpSpPr>
        <p:sp>
          <p:nvSpPr>
            <p:cNvPr id="25" name="Rectangle 24"/>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6" name="Flowchart: Or 25"/>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27" name="Explosion 1 26"/>
          <p:cNvSpPr/>
          <p:nvPr/>
        </p:nvSpPr>
        <p:spPr>
          <a:xfrm>
            <a:off x="1579799" y="2268347"/>
            <a:ext cx="3052861" cy="118313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FFC000"/>
                </a:solidFill>
                <a:latin typeface="Times New Roman" panose="02020603050405020304" pitchFamily="18" charset="0"/>
                <a:cs typeface="Times New Roman" panose="02020603050405020304" pitchFamily="18" charset="0"/>
              </a:rPr>
              <a:t>Câu</a:t>
            </a:r>
            <a:r>
              <a:rPr lang="en-US" sz="2800" dirty="0" smtClean="0">
                <a:solidFill>
                  <a:srgbClr val="FFC000"/>
                </a:solidFill>
                <a:latin typeface="Times New Roman" panose="02020603050405020304" pitchFamily="18" charset="0"/>
                <a:cs typeface="Times New Roman" panose="02020603050405020304" pitchFamily="18" charset="0"/>
              </a:rPr>
              <a:t> </a:t>
            </a:r>
            <a:r>
              <a:rPr lang="en-US" sz="2800" dirty="0" err="1" smtClean="0">
                <a:solidFill>
                  <a:srgbClr val="FFC000"/>
                </a:solidFill>
                <a:latin typeface="Times New Roman" panose="02020603050405020304" pitchFamily="18" charset="0"/>
                <a:cs typeface="Times New Roman" panose="02020603050405020304" pitchFamily="18" charset="0"/>
              </a:rPr>
              <a:t>hỏi</a:t>
            </a:r>
            <a:endParaRPr lang="en-US" sz="2800" dirty="0">
              <a:solidFill>
                <a:srgbClr val="FFC000"/>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2386762" y="5652419"/>
            <a:ext cx="3547766" cy="400110"/>
          </a:xfrm>
          <a:prstGeom prst="rect">
            <a:avLst/>
          </a:prstGeom>
          <a:noFill/>
        </p:spPr>
        <p:txBody>
          <a:bodyPr wrap="none" rtlCol="0">
            <a:spAutoFit/>
          </a:bodyPr>
          <a:lstStyle/>
          <a:p>
            <a:r>
              <a:rPr lang="en-US" sz="2000" b="1" dirty="0" err="1" smtClean="0">
                <a:solidFill>
                  <a:schemeClr val="accent4"/>
                </a:solidFill>
                <a:latin typeface="Times New Roman" panose="02020603050405020304" pitchFamily="18" charset="0"/>
                <a:cs typeface="Times New Roman" panose="02020603050405020304" pitchFamily="18" charset="0"/>
              </a:rPr>
              <a:t>Bức</a:t>
            </a:r>
            <a:r>
              <a:rPr lang="en-US" sz="2000" b="1" dirty="0" smtClean="0">
                <a:solidFill>
                  <a:schemeClr val="accent4"/>
                </a:solidFill>
                <a:latin typeface="Times New Roman" panose="02020603050405020304" pitchFamily="18" charset="0"/>
                <a:cs typeface="Times New Roman" panose="02020603050405020304" pitchFamily="18" charset="0"/>
              </a:rPr>
              <a:t> </a:t>
            </a:r>
            <a:r>
              <a:rPr lang="en-US" sz="2000" b="1" dirty="0" err="1" smtClean="0">
                <a:solidFill>
                  <a:schemeClr val="accent4"/>
                </a:solidFill>
                <a:latin typeface="Times New Roman" panose="02020603050405020304" pitchFamily="18" charset="0"/>
                <a:cs typeface="Times New Roman" panose="02020603050405020304" pitchFamily="18" charset="0"/>
              </a:rPr>
              <a:t>tranh</a:t>
            </a:r>
            <a:r>
              <a:rPr lang="en-US" sz="2000" b="1" dirty="0" smtClean="0">
                <a:solidFill>
                  <a:schemeClr val="accent4"/>
                </a:solidFill>
                <a:latin typeface="Times New Roman" panose="02020603050405020304" pitchFamily="18" charset="0"/>
                <a:cs typeface="Times New Roman" panose="02020603050405020304" pitchFamily="18" charset="0"/>
              </a:rPr>
              <a:t> </a:t>
            </a:r>
            <a:r>
              <a:rPr lang="en-US" sz="2000" b="1" dirty="0" err="1" smtClean="0">
                <a:solidFill>
                  <a:schemeClr val="accent4"/>
                </a:solidFill>
                <a:latin typeface="Times New Roman" panose="02020603050405020304" pitchFamily="18" charset="0"/>
                <a:cs typeface="Times New Roman" panose="02020603050405020304" pitchFamily="18" charset="0"/>
              </a:rPr>
              <a:t>bí</a:t>
            </a:r>
            <a:r>
              <a:rPr lang="en-US" sz="2000" b="1" dirty="0" smtClean="0">
                <a:solidFill>
                  <a:schemeClr val="accent4"/>
                </a:solidFill>
                <a:latin typeface="Times New Roman" panose="02020603050405020304" pitchFamily="18" charset="0"/>
                <a:cs typeface="Times New Roman" panose="02020603050405020304" pitchFamily="18" charset="0"/>
              </a:rPr>
              <a:t> </a:t>
            </a:r>
            <a:r>
              <a:rPr lang="en-US" sz="2000" b="1" dirty="0" err="1" smtClean="0">
                <a:solidFill>
                  <a:schemeClr val="accent4"/>
                </a:solidFill>
                <a:latin typeface="Times New Roman" panose="02020603050405020304" pitchFamily="18" charset="0"/>
                <a:cs typeface="Times New Roman" panose="02020603050405020304" pitchFamily="18" charset="0"/>
              </a:rPr>
              <a:t>ẩn</a:t>
            </a:r>
            <a:r>
              <a:rPr lang="en-US" sz="2000" b="1" dirty="0" smtClean="0">
                <a:solidFill>
                  <a:schemeClr val="accent4"/>
                </a:solidFill>
                <a:latin typeface="Times New Roman" panose="02020603050405020304" pitchFamily="18" charset="0"/>
                <a:cs typeface="Times New Roman" panose="02020603050405020304" pitchFamily="18" charset="0"/>
              </a:rPr>
              <a:t> </a:t>
            </a:r>
            <a:r>
              <a:rPr lang="en-US" sz="2000" b="1" dirty="0" err="1" smtClean="0">
                <a:solidFill>
                  <a:schemeClr val="accent4"/>
                </a:solidFill>
                <a:latin typeface="Times New Roman" panose="02020603050405020304" pitchFamily="18" charset="0"/>
                <a:cs typeface="Times New Roman" panose="02020603050405020304" pitchFamily="18" charset="0"/>
              </a:rPr>
              <a:t>nằm</a:t>
            </a:r>
            <a:r>
              <a:rPr lang="en-US" sz="2000" b="1" dirty="0" smtClean="0">
                <a:solidFill>
                  <a:schemeClr val="accent4"/>
                </a:solidFill>
                <a:latin typeface="Times New Roman" panose="02020603050405020304" pitchFamily="18" charset="0"/>
                <a:cs typeface="Times New Roman" panose="02020603050405020304" pitchFamily="18" charset="0"/>
              </a:rPr>
              <a:t> </a:t>
            </a:r>
            <a:r>
              <a:rPr lang="en-US" sz="2000" b="1" dirty="0" err="1" smtClean="0">
                <a:solidFill>
                  <a:schemeClr val="accent4"/>
                </a:solidFill>
                <a:latin typeface="Times New Roman" panose="02020603050405020304" pitchFamily="18" charset="0"/>
                <a:cs typeface="Times New Roman" panose="02020603050405020304" pitchFamily="18" charset="0"/>
              </a:rPr>
              <a:t>sau</a:t>
            </a:r>
            <a:r>
              <a:rPr lang="en-US" sz="2000" b="1" dirty="0" smtClean="0">
                <a:solidFill>
                  <a:schemeClr val="accent4"/>
                </a:solidFill>
                <a:latin typeface="Times New Roman" panose="02020603050405020304" pitchFamily="18" charset="0"/>
                <a:cs typeface="Times New Roman" panose="02020603050405020304" pitchFamily="18" charset="0"/>
              </a:rPr>
              <a:t> ô </a:t>
            </a:r>
            <a:r>
              <a:rPr lang="en-US" sz="2000" b="1" dirty="0" err="1" smtClean="0">
                <a:solidFill>
                  <a:schemeClr val="accent4"/>
                </a:solidFill>
                <a:latin typeface="Times New Roman" panose="02020603050405020304" pitchFamily="18" charset="0"/>
                <a:cs typeface="Times New Roman" panose="02020603050405020304" pitchFamily="18" charset="0"/>
              </a:rPr>
              <a:t>cửa</a:t>
            </a:r>
            <a:endParaRPr lang="en-US" sz="2000" b="1" dirty="0">
              <a:solidFill>
                <a:schemeClr val="accent4"/>
              </a:solidFill>
              <a:latin typeface="Times New Roman" panose="02020603050405020304" pitchFamily="18" charset="0"/>
              <a:cs typeface="Times New Roman" panose="02020603050405020304" pitchFamily="18" charset="0"/>
            </a:endParaRPr>
          </a:p>
        </p:txBody>
      </p:sp>
      <p:sp>
        <p:nvSpPr>
          <p:cNvPr id="22" name="Oval 21"/>
          <p:cNvSpPr/>
          <p:nvPr/>
        </p:nvSpPr>
        <p:spPr>
          <a:xfrm>
            <a:off x="4443681" y="2513277"/>
            <a:ext cx="1714475" cy="5053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accent4"/>
                </a:solidFill>
                <a:latin typeface="Times New Roman" panose="02020603050405020304" pitchFamily="18" charset="0"/>
                <a:cs typeface="Times New Roman" panose="02020603050405020304" pitchFamily="18" charset="0"/>
              </a:rPr>
              <a:t>Đáp</a:t>
            </a:r>
            <a:r>
              <a:rPr lang="en-US" sz="2800" dirty="0" smtClean="0">
                <a:solidFill>
                  <a:schemeClr val="accent4"/>
                </a:solidFill>
                <a:latin typeface="Times New Roman" panose="02020603050405020304" pitchFamily="18" charset="0"/>
                <a:cs typeface="Times New Roman" panose="02020603050405020304" pitchFamily="18" charset="0"/>
              </a:rPr>
              <a:t> </a:t>
            </a:r>
            <a:r>
              <a:rPr lang="en-US" sz="2800" dirty="0" err="1" smtClean="0">
                <a:solidFill>
                  <a:schemeClr val="accent4"/>
                </a:solidFill>
                <a:latin typeface="Times New Roman" panose="02020603050405020304" pitchFamily="18" charset="0"/>
                <a:cs typeface="Times New Roman" panose="02020603050405020304" pitchFamily="18" charset="0"/>
              </a:rPr>
              <a:t>án</a:t>
            </a:r>
            <a:endParaRPr lang="en-US" sz="2800" dirty="0">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2026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TADA.wav"/>
                                        </p:tgtEl>
                                      </p:cMediaNode>
                                    </p:audio>
                                  </p:sub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nextCondLst>
                <p:cond evt="onClick" delay="0">
                  <p:tgtEl>
                    <p:spTgt spid="22"/>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590"/>
            <a:ext cx="12192000" cy="6309409"/>
          </a:xfrm>
          <a:prstGeom prst="rect">
            <a:avLst/>
          </a:prstGeom>
        </p:spPr>
      </p:pic>
      <p:sp>
        <p:nvSpPr>
          <p:cNvPr id="6" name="TextBox 5"/>
          <p:cNvSpPr txBox="1"/>
          <p:nvPr/>
        </p:nvSpPr>
        <p:spPr>
          <a:xfrm>
            <a:off x="542435" y="6334780"/>
            <a:ext cx="104220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vi-VN" sz="2800" dirty="0" smtClean="0">
                <a:latin typeface="+mj-lt"/>
              </a:rPr>
              <a:t>Hãy nêu ý nghĩa của bức tranh này?</a:t>
            </a:r>
            <a:endParaRPr lang="en-US" sz="2800" dirty="0">
              <a:latin typeface="+mj-lt"/>
            </a:endParaRPr>
          </a:p>
        </p:txBody>
      </p:sp>
    </p:spTree>
    <p:extLst>
      <p:ext uri="{BB962C8B-B14F-4D97-AF65-F5344CB8AC3E}">
        <p14:creationId xmlns:p14="http://schemas.microsoft.com/office/powerpoint/2010/main" val="297628641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1" y="548591"/>
            <a:ext cx="12155859" cy="6309409"/>
          </a:xfrm>
          <a:prstGeom prst="rect">
            <a:avLst/>
          </a:prstGeom>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607651" y="3813968"/>
            <a:ext cx="2190749" cy="21907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52800" y="3048000"/>
            <a:ext cx="3886201" cy="3499644"/>
            <a:chOff x="2334490" y="533400"/>
            <a:chExt cx="3990110" cy="5333998"/>
          </a:xfrm>
        </p:grpSpPr>
        <p:sp>
          <p:nvSpPr>
            <p:cNvPr id="6" name="Snip e 1"/>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Frame 6"/>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8" name="Snipe 5"/>
            <p:cNvSpPr/>
            <p:nvPr/>
          </p:nvSpPr>
          <p:spPr>
            <a:xfrm>
              <a:off x="2334490" y="5638798"/>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grpSp>
      <p:sp>
        <p:nvSpPr>
          <p:cNvPr id="9" name="Title 1"/>
          <p:cNvSpPr txBox="1">
            <a:spLocks/>
          </p:cNvSpPr>
          <p:nvPr/>
        </p:nvSpPr>
        <p:spPr>
          <a:xfrm>
            <a:off x="0" y="561088"/>
            <a:ext cx="12192000" cy="2025382"/>
          </a:xfrm>
          <a:prstGeom prst="rect">
            <a:avLst/>
          </a:prstGeom>
        </p:spPr>
        <p:style>
          <a:lnRef idx="2">
            <a:schemeClr val="accent2"/>
          </a:lnRef>
          <a:fillRef idx="1">
            <a:schemeClr val="lt1"/>
          </a:fillRef>
          <a:effectRef idx="0">
            <a:schemeClr val="accent2"/>
          </a:effectRef>
          <a:fontRef idx="minor">
            <a:schemeClr val="dk1"/>
          </a:fontRef>
        </p:style>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err="1" smtClean="0">
                <a:solidFill>
                  <a:srgbClr val="002060"/>
                </a:solidFill>
                <a:latin typeface="Times New Roman" panose="02020603050405020304" pitchFamily="18" charset="0"/>
                <a:cs typeface="Times New Roman" panose="02020603050405020304" pitchFamily="18" charset="0"/>
              </a:rPr>
              <a:t>Tính</a:t>
            </a:r>
            <a:r>
              <a:rPr lang="en-US" sz="2800" b="1" dirty="0" smtClean="0">
                <a:solidFill>
                  <a:srgbClr val="002060"/>
                </a:solidFill>
                <a:latin typeface="Times New Roman" panose="02020603050405020304" pitchFamily="18" charset="0"/>
                <a:cs typeface="Times New Roman" panose="02020603050405020304" pitchFamily="18" charset="0"/>
              </a:rPr>
              <a:t>:</a:t>
            </a:r>
            <a:r>
              <a:rPr lang="en-US" dirty="0"/>
              <a:t/>
            </a:r>
            <a:br>
              <a:rPr lang="en-US" dirty="0"/>
            </a:br>
            <a:endParaRPr lang="en-US" dirty="0"/>
          </a:p>
        </p:txBody>
      </p:sp>
      <p:graphicFrame>
        <p:nvGraphicFramePr>
          <p:cNvPr id="14" name="Object 13"/>
          <p:cNvGraphicFramePr>
            <a:graphicFrameLocks noChangeAspect="1"/>
          </p:cNvGraphicFramePr>
          <p:nvPr>
            <p:extLst>
              <p:ext uri="{D42A27DB-BD31-4B8C-83A1-F6EECF244321}">
                <p14:modId xmlns:p14="http://schemas.microsoft.com/office/powerpoint/2010/main" val="3612025474"/>
              </p:ext>
            </p:extLst>
          </p:nvPr>
        </p:nvGraphicFramePr>
        <p:xfrm>
          <a:off x="36141" y="1236643"/>
          <a:ext cx="2911851" cy="1142625"/>
        </p:xfrm>
        <a:graphic>
          <a:graphicData uri="http://schemas.openxmlformats.org/presentationml/2006/ole">
            <mc:AlternateContent xmlns:mc="http://schemas.openxmlformats.org/markup-compatibility/2006">
              <mc:Choice xmlns:v="urn:schemas-microsoft-com:vml" Requires="v">
                <p:oleObj spid="_x0000_s18478" name="Equation" r:id="rId7" imgW="1002960" imgH="393480" progId="Equation.DSMT4">
                  <p:embed/>
                </p:oleObj>
              </mc:Choice>
              <mc:Fallback>
                <p:oleObj name="Equation" r:id="rId7" imgW="1002960" imgH="393480" progId="Equation.DSMT4">
                  <p:embed/>
                  <p:pic>
                    <p:nvPicPr>
                      <p:cNvPr id="0" name=""/>
                      <p:cNvPicPr/>
                      <p:nvPr/>
                    </p:nvPicPr>
                    <p:blipFill>
                      <a:blip r:embed="rId8"/>
                      <a:stretch>
                        <a:fillRect/>
                      </a:stretch>
                    </p:blipFill>
                    <p:spPr>
                      <a:xfrm>
                        <a:off x="36141" y="1236643"/>
                        <a:ext cx="2911851" cy="114262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58642833"/>
              </p:ext>
            </p:extLst>
          </p:nvPr>
        </p:nvGraphicFramePr>
        <p:xfrm>
          <a:off x="2946757" y="1295814"/>
          <a:ext cx="9077603" cy="1187366"/>
        </p:xfrm>
        <a:graphic>
          <a:graphicData uri="http://schemas.openxmlformats.org/presentationml/2006/ole">
            <mc:AlternateContent xmlns:mc="http://schemas.openxmlformats.org/markup-compatibility/2006">
              <mc:Choice xmlns:v="urn:schemas-microsoft-com:vml" Requires="v">
                <p:oleObj spid="_x0000_s18479" name="Equation" r:id="rId9" imgW="3009600" imgH="393480" progId="Equation.DSMT4">
                  <p:embed/>
                </p:oleObj>
              </mc:Choice>
              <mc:Fallback>
                <p:oleObj name="Equation" r:id="rId9" imgW="3009600" imgH="393480" progId="Equation.DSMT4">
                  <p:embed/>
                  <p:pic>
                    <p:nvPicPr>
                      <p:cNvPr id="0" name=""/>
                      <p:cNvPicPr/>
                      <p:nvPr/>
                    </p:nvPicPr>
                    <p:blipFill>
                      <a:blip r:embed="rId10"/>
                      <a:stretch>
                        <a:fillRect/>
                      </a:stretch>
                    </p:blipFill>
                    <p:spPr>
                      <a:xfrm>
                        <a:off x="2946757" y="1295814"/>
                        <a:ext cx="9077603" cy="1187366"/>
                      </a:xfrm>
                      <a:prstGeom prst="rect">
                        <a:avLst/>
                      </a:prstGeom>
                    </p:spPr>
                  </p:pic>
                </p:oleObj>
              </mc:Fallback>
            </mc:AlternateContent>
          </a:graphicData>
        </a:graphic>
      </p:graphicFrame>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6356" y="3527985"/>
            <a:ext cx="2806073" cy="2476731"/>
          </a:xfrm>
          <a:prstGeom prst="rect">
            <a:avLst/>
          </a:prstGeom>
        </p:spPr>
      </p:pic>
      <p:grpSp>
        <p:nvGrpSpPr>
          <p:cNvPr id="17" name="Group 16"/>
          <p:cNvGrpSpPr/>
          <p:nvPr/>
        </p:nvGrpSpPr>
        <p:grpSpPr>
          <a:xfrm>
            <a:off x="3829669" y="3393707"/>
            <a:ext cx="2971800" cy="2611009"/>
            <a:chOff x="2982190" y="1219200"/>
            <a:chExt cx="2732809" cy="3962400"/>
          </a:xfrm>
        </p:grpSpPr>
        <p:sp>
          <p:nvSpPr>
            <p:cNvPr id="18" name="Rectangle 17"/>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9" name="Flowchart: Or 18"/>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0" name="Explosion 1 19"/>
          <p:cNvSpPr/>
          <p:nvPr/>
        </p:nvSpPr>
        <p:spPr>
          <a:xfrm>
            <a:off x="3061209" y="2456433"/>
            <a:ext cx="3052861" cy="1183134"/>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chemeClr val="accent1"/>
                </a:solidFill>
                <a:latin typeface="Times New Roman" panose="02020603050405020304" pitchFamily="18" charset="0"/>
                <a:cs typeface="Times New Roman" panose="02020603050405020304" pitchFamily="18" charset="0"/>
              </a:rPr>
              <a:t>Câu</a:t>
            </a:r>
            <a:r>
              <a:rPr lang="en-US" sz="2800" dirty="0" smtClean="0">
                <a:solidFill>
                  <a:schemeClr val="accent1"/>
                </a:solidFill>
                <a:latin typeface="Times New Roman" panose="02020603050405020304" pitchFamily="18" charset="0"/>
                <a:cs typeface="Times New Roman" panose="02020603050405020304" pitchFamily="18" charset="0"/>
              </a:rPr>
              <a:t> </a:t>
            </a:r>
            <a:r>
              <a:rPr lang="en-US" sz="2800" dirty="0" err="1" smtClean="0">
                <a:solidFill>
                  <a:schemeClr val="accent1"/>
                </a:solidFill>
                <a:latin typeface="Times New Roman" panose="02020603050405020304" pitchFamily="18" charset="0"/>
                <a:cs typeface="Times New Roman" panose="02020603050405020304" pitchFamily="18" charset="0"/>
              </a:rPr>
              <a:t>hỏi</a:t>
            </a:r>
            <a:endParaRPr lang="en-US" sz="2800" dirty="0">
              <a:solidFill>
                <a:schemeClr val="accent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685591" y="6051852"/>
            <a:ext cx="3302507" cy="400110"/>
          </a:xfrm>
          <a:prstGeom prst="rect">
            <a:avLst/>
          </a:prstGeom>
          <a:noFill/>
        </p:spPr>
        <p:txBody>
          <a:bodyPr wrap="none" rtlCol="0">
            <a:spAutoFit/>
          </a:bodyPr>
          <a:lstStyle/>
          <a:p>
            <a:r>
              <a:rPr lang="en-US" sz="2000" dirty="0" err="1" smtClean="0">
                <a:solidFill>
                  <a:srgbClr val="002060"/>
                </a:solidFill>
                <a:latin typeface="Times New Roman" panose="02020603050405020304" pitchFamily="18" charset="0"/>
                <a:cs typeface="Times New Roman" panose="02020603050405020304" pitchFamily="18" charset="0"/>
              </a:rPr>
              <a:t>Bức</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tranh</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bí</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ẩn</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nằm</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sau</a:t>
            </a:r>
            <a:r>
              <a:rPr lang="en-US" sz="2000" dirty="0" smtClean="0">
                <a:solidFill>
                  <a:srgbClr val="002060"/>
                </a:solidFill>
                <a:latin typeface="Times New Roman" panose="02020603050405020304" pitchFamily="18" charset="0"/>
                <a:cs typeface="Times New Roman" panose="02020603050405020304" pitchFamily="18" charset="0"/>
              </a:rPr>
              <a:t> ô </a:t>
            </a:r>
            <a:r>
              <a:rPr lang="en-US" sz="2000" dirty="0" err="1" smtClean="0">
                <a:solidFill>
                  <a:srgbClr val="002060"/>
                </a:solidFill>
                <a:latin typeface="Times New Roman" panose="02020603050405020304" pitchFamily="18" charset="0"/>
                <a:cs typeface="Times New Roman" panose="02020603050405020304" pitchFamily="18" charset="0"/>
              </a:rPr>
              <a:t>cửa</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22" name="Oval 21"/>
          <p:cNvSpPr/>
          <p:nvPr/>
        </p:nvSpPr>
        <p:spPr>
          <a:xfrm>
            <a:off x="5528229" y="2645641"/>
            <a:ext cx="1800706" cy="58974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smtClean="0">
                <a:solidFill>
                  <a:srgbClr val="0070C0"/>
                </a:solidFill>
                <a:latin typeface="Times New Roman" panose="02020603050405020304" pitchFamily="18" charset="0"/>
                <a:cs typeface="Times New Roman" panose="02020603050405020304" pitchFamily="18" charset="0"/>
              </a:rPr>
              <a:t>Đáp</a:t>
            </a:r>
            <a:r>
              <a:rPr lang="en-US" sz="2800" dirty="0" smtClean="0">
                <a:solidFill>
                  <a:srgbClr val="0070C0"/>
                </a:solidFill>
                <a:latin typeface="Times New Roman" panose="02020603050405020304" pitchFamily="18" charset="0"/>
                <a:cs typeface="Times New Roman" panose="02020603050405020304" pitchFamily="18" charset="0"/>
              </a:rPr>
              <a:t> </a:t>
            </a:r>
            <a:r>
              <a:rPr lang="en-US" sz="2800" dirty="0" err="1" smtClean="0">
                <a:solidFill>
                  <a:srgbClr val="0070C0"/>
                </a:solidFill>
                <a:latin typeface="Times New Roman" panose="02020603050405020304" pitchFamily="18" charset="0"/>
                <a:cs typeface="Times New Roman" panose="02020603050405020304" pitchFamily="18" charset="0"/>
              </a:rPr>
              <a:t>án</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69336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TADA.wav"/>
                                        </p:tgtEl>
                                      </p:cMediaNode>
                                    </p:audio>
                                  </p:sub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nextCondLst>
                <p:cond evt="onClick" delay="0">
                  <p:tgtEl>
                    <p:spTgt spid="22"/>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LUYỆN TẬP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1" y="548591"/>
            <a:ext cx="12140003" cy="6309409"/>
          </a:xfrm>
          <a:prstGeom prst="rect">
            <a:avLst/>
          </a:prstGeom>
        </p:spPr>
      </p:pic>
    </p:spTree>
    <p:extLst>
      <p:ext uri="{BB962C8B-B14F-4D97-AF65-F5344CB8AC3E}">
        <p14:creationId xmlns:p14="http://schemas.microsoft.com/office/powerpoint/2010/main" val="2791993657"/>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3732674949"/>
              </p:ext>
            </p:extLst>
          </p:nvPr>
        </p:nvGraphicFramePr>
        <p:xfrm>
          <a:off x="0" y="3291840"/>
          <a:ext cx="123825" cy="180975"/>
        </p:xfrm>
        <a:graphic>
          <a:graphicData uri="http://schemas.openxmlformats.org/presentationml/2006/ole">
            <mc:AlternateContent xmlns:mc="http://schemas.openxmlformats.org/markup-compatibility/2006">
              <mc:Choice xmlns:v="urn:schemas-microsoft-com:vml" Requires="v">
                <p:oleObj spid="_x0000_s12538" name="Equation" r:id="rId6" imgW="126725" imgH="177415" progId="Equation.DSMT4">
                  <p:embed/>
                </p:oleObj>
              </mc:Choice>
              <mc:Fallback>
                <p:oleObj name="Equation" r:id="rId6" imgW="126725" imgH="177415"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91840"/>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96986904"/>
              </p:ext>
            </p:extLst>
          </p:nvPr>
        </p:nvGraphicFramePr>
        <p:xfrm>
          <a:off x="5382392" y="2196124"/>
          <a:ext cx="361327" cy="472504"/>
        </p:xfrm>
        <a:graphic>
          <a:graphicData uri="http://schemas.openxmlformats.org/presentationml/2006/ole">
            <mc:AlternateContent xmlns:mc="http://schemas.openxmlformats.org/markup-compatibility/2006">
              <mc:Choice xmlns:v="urn:schemas-microsoft-com:vml" Requires="v">
                <p:oleObj spid="_x0000_s12539" name="Equation" r:id="rId8" imgW="126780" imgH="164814" progId="Equation.DSMT4">
                  <p:embed/>
                </p:oleObj>
              </mc:Choice>
              <mc:Fallback>
                <p:oleObj name="Equation" r:id="rId8" imgW="126780" imgH="164814"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2392" y="2196124"/>
                        <a:ext cx="361327" cy="472504"/>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58911370"/>
              </p:ext>
            </p:extLst>
          </p:nvPr>
        </p:nvGraphicFramePr>
        <p:xfrm>
          <a:off x="4705928" y="2909620"/>
          <a:ext cx="538321" cy="487052"/>
        </p:xfrm>
        <a:graphic>
          <a:graphicData uri="http://schemas.openxmlformats.org/presentationml/2006/ole">
            <mc:AlternateContent xmlns:mc="http://schemas.openxmlformats.org/markup-compatibility/2006">
              <mc:Choice xmlns:v="urn:schemas-microsoft-com:vml" Requires="v">
                <p:oleObj spid="_x0000_s12540" name="Equation" r:id="rId10" imgW="202936" imgH="177569" progId="Equation.DSMT4">
                  <p:embed/>
                </p:oleObj>
              </mc:Choice>
              <mc:Fallback>
                <p:oleObj name="Equation" r:id="rId10" imgW="202936" imgH="177569"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5928" y="2909620"/>
                        <a:ext cx="538321" cy="48705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54150346"/>
              </p:ext>
            </p:extLst>
          </p:nvPr>
        </p:nvGraphicFramePr>
        <p:xfrm>
          <a:off x="0" y="3815715"/>
          <a:ext cx="123825" cy="180975"/>
        </p:xfrm>
        <a:graphic>
          <a:graphicData uri="http://schemas.openxmlformats.org/presentationml/2006/ole">
            <mc:AlternateContent xmlns:mc="http://schemas.openxmlformats.org/markup-compatibility/2006">
              <mc:Choice xmlns:v="urn:schemas-microsoft-com:vml" Requires="v">
                <p:oleObj spid="_x0000_s12541" name="Equation" r:id="rId12" imgW="126725" imgH="177415" progId="Equation.DSMT4">
                  <p:embed/>
                </p:oleObj>
              </mc:Choice>
              <mc:Fallback>
                <p:oleObj name="Equation" r:id="rId12" imgW="126725" imgH="177415"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815715"/>
                        <a:ext cx="123825" cy="18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96762829"/>
              </p:ext>
            </p:extLst>
          </p:nvPr>
        </p:nvGraphicFramePr>
        <p:xfrm>
          <a:off x="6690007" y="4458084"/>
          <a:ext cx="716189" cy="469227"/>
        </p:xfrm>
        <a:graphic>
          <a:graphicData uri="http://schemas.openxmlformats.org/presentationml/2006/ole">
            <mc:AlternateContent xmlns:mc="http://schemas.openxmlformats.org/markup-compatibility/2006">
              <mc:Choice xmlns:v="urn:schemas-microsoft-com:vml" Requires="v">
                <p:oleObj spid="_x0000_s12542" name="Equation" r:id="rId14" imgW="279158" imgH="177646" progId="Equation.DSMT4">
                  <p:embed/>
                </p:oleObj>
              </mc:Choice>
              <mc:Fallback>
                <p:oleObj name="Equation" r:id="rId14" imgW="279158" imgH="177646" progId="Equation.DSMT4">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90007" y="4458084"/>
                        <a:ext cx="716189" cy="469227"/>
                      </a:xfrm>
                      <a:prstGeom prst="rect">
                        <a:avLst/>
                      </a:prstGeom>
                      <a:noFill/>
                    </p:spPr>
                  </p:pic>
                </p:oleObj>
              </mc:Fallback>
            </mc:AlternateContent>
          </a:graphicData>
        </a:graphic>
      </p:graphicFrame>
      <p:sp>
        <p:nvSpPr>
          <p:cNvPr id="10" name="Rectangle 6"/>
          <p:cNvSpPr>
            <a:spLocks noChangeArrowheads="1"/>
          </p:cNvSpPr>
          <p:nvPr/>
        </p:nvSpPr>
        <p:spPr bwMode="auto">
          <a:xfrm>
            <a:off x="690665" y="657977"/>
            <a:ext cx="405752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kumimoji="0" lang="en-US" altLang="en-US" sz="2800" b="1" i="0" u="none" strike="noStrike" cap="none" normalizeH="0" baseline="0" dirty="0" err="1"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1" i="0" u="none" strike="noStrike" cap="none" normalizeH="0" baseline="0" dirty="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kumimoji="0" lang="en-US" altLang="en-US" sz="2800" b="1" i="0" u="none" strike="noStrike" cap="none" normalizeH="0" baseline="0" dirty="0" smtClean="0">
                <a:ln>
                  <a:noFill/>
                </a:ln>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1" i="0"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690665" y="2170766"/>
            <a:ext cx="4831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8"/>
          <p:cNvSpPr>
            <a:spLocks noChangeArrowheads="1"/>
          </p:cNvSpPr>
          <p:nvPr/>
        </p:nvSpPr>
        <p:spPr bwMode="auto">
          <a:xfrm>
            <a:off x="683960" y="2873452"/>
            <a:ext cx="4169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Rectangle 9"/>
          <p:cNvSpPr>
            <a:spLocks noChangeArrowheads="1"/>
          </p:cNvSpPr>
          <p:nvPr/>
        </p:nvSpPr>
        <p:spPr bwMode="auto">
          <a:xfrm>
            <a:off x="683960" y="3634347"/>
            <a:ext cx="4432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Rectangle 10"/>
          <p:cNvSpPr>
            <a:spLocks noChangeArrowheads="1"/>
          </p:cNvSpPr>
          <p:nvPr/>
        </p:nvSpPr>
        <p:spPr bwMode="auto">
          <a:xfrm>
            <a:off x="683960" y="4404091"/>
            <a:ext cx="62263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trừ</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Rectangle 11"/>
          <p:cNvSpPr>
            <a:spLocks noChangeArrowheads="1"/>
          </p:cNvSpPr>
          <p:nvPr/>
        </p:nvSpPr>
        <p:spPr bwMode="auto">
          <a:xfrm>
            <a:off x="736568" y="5022604"/>
            <a:ext cx="46009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548969560"/>
              </p:ext>
            </p:extLst>
          </p:nvPr>
        </p:nvGraphicFramePr>
        <p:xfrm>
          <a:off x="3133509" y="1565076"/>
          <a:ext cx="340995" cy="465138"/>
        </p:xfrm>
        <a:graphic>
          <a:graphicData uri="http://schemas.openxmlformats.org/presentationml/2006/ole">
            <mc:AlternateContent xmlns:mc="http://schemas.openxmlformats.org/markup-compatibility/2006">
              <mc:Choice xmlns:v="urn:schemas-microsoft-com:vml" Requires="v">
                <p:oleObj spid="_x0000_s12543" name="Equation" r:id="rId16" imgW="126720" imgH="177480" progId="Equation.DSMT4">
                  <p:embed/>
                </p:oleObj>
              </mc:Choice>
              <mc:Fallback>
                <p:oleObj name="Equation" r:id="rId16" imgW="126720" imgH="177480" progId="Equation.DSMT4">
                  <p:embed/>
                  <p:pic>
                    <p:nvPicPr>
                      <p:cNvPr id="0" name=""/>
                      <p:cNvPicPr>
                        <a:picLocks noChangeAspect="1" noChangeArrowheads="1"/>
                      </p:cNvPicPr>
                      <p:nvPr/>
                    </p:nvPicPr>
                    <p:blipFill>
                      <a:blip r:embed="rId17"/>
                      <a:srcRect/>
                      <a:stretch>
                        <a:fillRect/>
                      </a:stretch>
                    </p:blipFill>
                    <p:spPr bwMode="auto">
                      <a:xfrm>
                        <a:off x="3133509" y="1565076"/>
                        <a:ext cx="340995" cy="465138"/>
                      </a:xfrm>
                      <a:prstGeom prst="rect">
                        <a:avLst/>
                      </a:prstGeom>
                      <a:noFill/>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246400926"/>
              </p:ext>
            </p:extLst>
          </p:nvPr>
        </p:nvGraphicFramePr>
        <p:xfrm>
          <a:off x="4975088" y="3671622"/>
          <a:ext cx="340995" cy="465138"/>
        </p:xfrm>
        <a:graphic>
          <a:graphicData uri="http://schemas.openxmlformats.org/presentationml/2006/ole">
            <mc:AlternateContent xmlns:mc="http://schemas.openxmlformats.org/markup-compatibility/2006">
              <mc:Choice xmlns:v="urn:schemas-microsoft-com:vml" Requires="v">
                <p:oleObj spid="_x0000_s12544" name="Equation" r:id="rId18" imgW="126720" imgH="177480" progId="Equation.DSMT4">
                  <p:embed/>
                </p:oleObj>
              </mc:Choice>
              <mc:Fallback>
                <p:oleObj name="Equation" r:id="rId18" imgW="126720" imgH="177480" progId="Equation.DSMT4">
                  <p:embed/>
                  <p:pic>
                    <p:nvPicPr>
                      <p:cNvPr id="0" name=""/>
                      <p:cNvPicPr>
                        <a:picLocks noChangeAspect="1" noChangeArrowheads="1"/>
                      </p:cNvPicPr>
                      <p:nvPr/>
                    </p:nvPicPr>
                    <p:blipFill>
                      <a:blip r:embed="rId19"/>
                      <a:srcRect/>
                      <a:stretch>
                        <a:fillRect/>
                      </a:stretch>
                    </p:blipFill>
                    <p:spPr bwMode="auto">
                      <a:xfrm>
                        <a:off x="4975088" y="3671622"/>
                        <a:ext cx="340995" cy="465138"/>
                      </a:xfrm>
                      <a:prstGeom prst="rect">
                        <a:avLst/>
                      </a:prstGeom>
                      <a:noFill/>
                    </p:spPr>
                  </p:pic>
                </p:oleObj>
              </mc:Fallback>
            </mc:AlternateContent>
          </a:graphicData>
        </a:graphic>
      </p:graphicFrame>
    </p:spTree>
    <p:extLst>
      <p:ext uri="{BB962C8B-B14F-4D97-AF65-F5344CB8AC3E}">
        <p14:creationId xmlns:p14="http://schemas.microsoft.com/office/powerpoint/2010/main" val="1352543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249924" y="1834231"/>
            <a:ext cx="3272050" cy="584775"/>
          </a:xfrm>
          <a:prstGeom prst="rect">
            <a:avLst/>
          </a:prstGeom>
        </p:spPr>
        <p:txBody>
          <a:bodyPr wrap="none">
            <a:spAutoFit/>
          </a:bodyPr>
          <a:lstStyle/>
          <a:p>
            <a:r>
              <a:rPr lang="en-US" sz="3200" b="1" dirty="0" err="1" smtClean="0">
                <a:solidFill>
                  <a:srgbClr val="0070C0"/>
                </a:solidFill>
                <a:latin typeface="Times New Roman" panose="02020603050405020304" pitchFamily="18" charset="0"/>
              </a:rPr>
              <a:t>Nhiệm</a:t>
            </a:r>
            <a:r>
              <a:rPr lang="en-US" sz="3200" b="1" dirty="0" smtClean="0">
                <a:solidFill>
                  <a:srgbClr val="0070C0"/>
                </a:solidFill>
                <a:latin typeface="Times New Roman" panose="02020603050405020304" pitchFamily="18" charset="0"/>
              </a:rPr>
              <a:t> </a:t>
            </a:r>
            <a:r>
              <a:rPr lang="en-US" sz="3200" b="1" dirty="0" err="1" smtClean="0">
                <a:solidFill>
                  <a:srgbClr val="0070C0"/>
                </a:solidFill>
                <a:latin typeface="Times New Roman" panose="02020603050405020304" pitchFamily="18" charset="0"/>
              </a:rPr>
              <a:t>vụ</a:t>
            </a:r>
            <a:r>
              <a:rPr lang="en-US" sz="3200" b="1" dirty="0" smtClean="0">
                <a:solidFill>
                  <a:srgbClr val="0070C0"/>
                </a:solidFill>
                <a:latin typeface="Times New Roman" panose="02020603050405020304" pitchFamily="18" charset="0"/>
              </a:rPr>
              <a:t> </a:t>
            </a:r>
            <a:r>
              <a:rPr lang="en-US" sz="3200" b="1" dirty="0" err="1" smtClean="0">
                <a:solidFill>
                  <a:srgbClr val="0070C0"/>
                </a:solidFill>
                <a:latin typeface="Times New Roman" panose="02020603050405020304" pitchFamily="18" charset="0"/>
              </a:rPr>
              <a:t>về</a:t>
            </a:r>
            <a:r>
              <a:rPr lang="en-US" sz="3200" b="1" dirty="0" smtClean="0">
                <a:solidFill>
                  <a:srgbClr val="0070C0"/>
                </a:solidFill>
                <a:latin typeface="Times New Roman" panose="02020603050405020304" pitchFamily="18" charset="0"/>
              </a:rPr>
              <a:t> </a:t>
            </a:r>
            <a:r>
              <a:rPr lang="en-US" sz="3200" b="1" dirty="0" err="1" smtClean="0">
                <a:solidFill>
                  <a:srgbClr val="0070C0"/>
                </a:solidFill>
                <a:latin typeface="Times New Roman" panose="02020603050405020304" pitchFamily="18" charset="0"/>
              </a:rPr>
              <a:t>nhà</a:t>
            </a:r>
            <a:r>
              <a:rPr lang="en-US" sz="3200" b="1" dirty="0" smtClean="0">
                <a:solidFill>
                  <a:srgbClr val="0070C0"/>
                </a:solidFill>
                <a:latin typeface="Times New Roman" panose="02020603050405020304" pitchFamily="18" charset="0"/>
              </a:rPr>
              <a:t>:</a:t>
            </a:r>
            <a:endParaRPr lang="en-US" sz="3200" b="1" dirty="0">
              <a:solidFill>
                <a:srgbClr val="0070C0"/>
              </a:solidFill>
            </a:endParaRPr>
          </a:p>
        </p:txBody>
      </p:sp>
      <p:sp>
        <p:nvSpPr>
          <p:cNvPr id="21" name="Rectangle 20"/>
          <p:cNvSpPr/>
          <p:nvPr/>
        </p:nvSpPr>
        <p:spPr>
          <a:xfrm>
            <a:off x="1183049" y="3136612"/>
            <a:ext cx="10310836"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200" dirty="0" err="1" smtClean="0">
                <a:latin typeface="Times New Roman" panose="02020603050405020304" pitchFamily="18" charset="0"/>
                <a:ea typeface="Times New Roman" panose="02020603050405020304" pitchFamily="18" charset="0"/>
              </a:rPr>
              <a:t>Hãy</a:t>
            </a:r>
            <a:r>
              <a:rPr lang="en-US" sz="3200" dirty="0" smtClean="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giải</a:t>
            </a:r>
            <a:r>
              <a:rPr lang="en-US" sz="3200" dirty="0" smtClean="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toán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đoán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rPr>
              <a:t>tuổi</a:t>
            </a:r>
            <a:r>
              <a:rPr lang="en-US" sz="3200" dirty="0" smtClean="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267205785"/>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639093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HƯỚNG DẪN TỰ HỌC Ở NHÀ</a:t>
            </a:r>
          </a:p>
        </p:txBody>
      </p:sp>
      <p:sp>
        <p:nvSpPr>
          <p:cNvPr id="5" name="Rectangle 4"/>
          <p:cNvSpPr/>
          <p:nvPr/>
        </p:nvSpPr>
        <p:spPr>
          <a:xfrm>
            <a:off x="1310640" y="2040927"/>
            <a:ext cx="8092440" cy="277614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15000"/>
              </a:lnSpc>
              <a:spcAft>
                <a:spcPts val="0"/>
              </a:spcAft>
            </a:pPr>
            <a:r>
              <a:rPr lang="vi-VN" sz="3200" b="1" dirty="0">
                <a:solidFill>
                  <a:srgbClr val="002060"/>
                </a:solidFill>
                <a:latin typeface="+mj-lt"/>
                <a:ea typeface="Times New Roman" panose="02020603050405020304" pitchFamily="18" charset="0"/>
                <a:cs typeface="Times New Roman" panose="02020603050405020304" pitchFamily="18" charset="0"/>
              </a:rPr>
              <a:t>- Đọc lại toàn bộ nội dung bài đã học.</a:t>
            </a:r>
            <a:endParaRPr lang="en-US" sz="3200" b="1" dirty="0">
              <a:solidFill>
                <a:srgbClr val="002060"/>
              </a:solidFill>
              <a:latin typeface="+mj-lt"/>
              <a:ea typeface="Times New Roman" panose="02020603050405020304" pitchFamily="18" charset="0"/>
              <a:cs typeface="Times New Roman" panose="02020603050405020304" pitchFamily="18" charset="0"/>
            </a:endParaRPr>
          </a:p>
          <a:p>
            <a:pPr algn="just">
              <a:spcAft>
                <a:spcPts val="0"/>
              </a:spcAft>
            </a:pPr>
            <a:r>
              <a:rPr lang="vi-VN" sz="3200" b="1" dirty="0">
                <a:solidFill>
                  <a:srgbClr val="002060"/>
                </a:solidFill>
                <a:latin typeface="+mj-lt"/>
                <a:ea typeface="Times New Roman" panose="02020603050405020304" pitchFamily="18" charset="0"/>
                <a:cs typeface="Times New Roman" panose="02020603050405020304" pitchFamily="18" charset="0"/>
              </a:rPr>
              <a:t>- Học thuộc:</a:t>
            </a:r>
            <a:r>
              <a:rPr lang="nl-NL" sz="3200" b="1" dirty="0">
                <a:solidFill>
                  <a:srgbClr val="002060"/>
                </a:solidFill>
                <a:latin typeface="+mj-lt"/>
                <a:ea typeface="Times New Roman" panose="02020603050405020304" pitchFamily="18" charset="0"/>
                <a:cs typeface="Times New Roman" panose="02020603050405020304" pitchFamily="18" charset="0"/>
              </a:rPr>
              <a:t> </a:t>
            </a:r>
            <a:r>
              <a:rPr lang="nl-NL"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quy tắc nhân đơn thức với đơn thức, nhân đơn thức với đa thức.</a:t>
            </a:r>
            <a:endPar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dung</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fr-FR" sz="3200" b="1" dirty="0">
                <a:solidFill>
                  <a:srgbClr val="002060"/>
                </a:solidFill>
                <a:latin typeface="+mj-lt"/>
                <a:ea typeface="Times New Roman" panose="02020603050405020304" pitchFamily="18" charset="0"/>
                <a:cs typeface="Times New Roman" panose="02020603050405020304" pitchFamily="18" charset="0"/>
              </a:rPr>
              <a:t> </a:t>
            </a:r>
            <a:r>
              <a:rPr lang="vi-VN" sz="3200" b="1" dirty="0">
                <a:solidFill>
                  <a:srgbClr val="002060"/>
                </a:solidFill>
                <a:latin typeface="+mj-lt"/>
                <a:ea typeface="Times New Roman" panose="02020603050405020304" pitchFamily="18" charset="0"/>
                <a:cs typeface="Times New Roman" panose="02020603050405020304" pitchFamily="18" charset="0"/>
              </a:rPr>
              <a:t>còn lại của bài, tiết sau học tiếp.</a:t>
            </a:r>
            <a:endParaRPr lang="en-US" sz="3200" b="1" dirty="0">
              <a:solidFill>
                <a:srgbClr val="002060"/>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3" name="Rectangle 5"/>
          <p:cNvSpPr>
            <a:spLocks noChangeArrowheads="1"/>
          </p:cNvSpPr>
          <p:nvPr/>
        </p:nvSpPr>
        <p:spPr bwMode="auto">
          <a:xfrm>
            <a:off x="411813" y="897204"/>
            <a:ext cx="980424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Trong quá trình biến đổi và tính toán những biểu thức đại số, nhiều khi ta phải thực hiện phép nhân hai đa thức một biến, chẳng hạn ta cần thực hiện phép nhân sau:</a:t>
            </a:r>
            <a:endParaRPr kumimoji="0" lang="nl-NL" altLang="en-US" sz="2800" b="0" i="0" u="none" strike="noStrike" cap="none" normalizeH="0" baseline="0" dirty="0" smtClean="0">
              <a:ln>
                <a:noFill/>
              </a:ln>
              <a:solidFill>
                <a:srgbClr val="002060"/>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endParaRPr kumimoji="0" lang="nl-NL" altLang="en-US" sz="2800" b="0" i="0" u="none" strike="noStrike" cap="none" normalizeH="0" baseline="0" dirty="0" smtClean="0">
              <a:ln>
                <a:noFill/>
              </a:ln>
              <a:solidFill>
                <a:srgbClr val="002060"/>
              </a:solidFill>
              <a:effectLst/>
              <a:latin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500817704"/>
              </p:ext>
            </p:extLst>
          </p:nvPr>
        </p:nvGraphicFramePr>
        <p:xfrm>
          <a:off x="5862788" y="1813440"/>
          <a:ext cx="1777497" cy="465196"/>
        </p:xfrm>
        <a:graphic>
          <a:graphicData uri="http://schemas.openxmlformats.org/presentationml/2006/ole">
            <mc:AlternateContent xmlns:mc="http://schemas.openxmlformats.org/markup-compatibility/2006">
              <mc:Choice xmlns:v="urn:schemas-microsoft-com:vml" Requires="v">
                <p:oleObj spid="_x0000_s3113" name="Equation" r:id="rId4" imgW="1206360" imgH="266400" progId="Equation.DSMT4">
                  <p:embed/>
                </p:oleObj>
              </mc:Choice>
              <mc:Fallback>
                <p:oleObj name="Equation" r:id="rId4" imgW="1206360" imgH="266400" progId="Equation.DSMT4">
                  <p:embed/>
                  <p:pic>
                    <p:nvPicPr>
                      <p:cNvPr id="0" name=""/>
                      <p:cNvPicPr>
                        <a:picLocks noChangeAspect="1" noChangeArrowheads="1"/>
                      </p:cNvPicPr>
                      <p:nvPr/>
                    </p:nvPicPr>
                    <p:blipFill>
                      <a:blip r:embed="rId5"/>
                      <a:srcRect/>
                      <a:stretch>
                        <a:fillRect/>
                      </a:stretch>
                    </p:blipFill>
                    <p:spPr bwMode="auto">
                      <a:xfrm>
                        <a:off x="5862788" y="1813440"/>
                        <a:ext cx="1777497" cy="465196"/>
                      </a:xfrm>
                      <a:prstGeom prst="rect">
                        <a:avLst/>
                      </a:prstGeom>
                      <a:noFill/>
                    </p:spPr>
                  </p:pic>
                </p:oleObj>
              </mc:Fallback>
            </mc:AlternateContent>
          </a:graphicData>
        </a:graphic>
      </p:graphicFrame>
      <p:sp>
        <p:nvSpPr>
          <p:cNvPr id="15" name="Rectangle 6"/>
          <p:cNvSpPr>
            <a:spLocks noChangeArrowheads="1"/>
          </p:cNvSpPr>
          <p:nvPr/>
        </p:nvSpPr>
        <p:spPr bwMode="auto">
          <a:xfrm>
            <a:off x="205906" y="2356884"/>
            <a:ext cx="102160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a:t>
            </a:r>
            <a:r>
              <a:rPr kumimoji="0" lang="vi-VN" altLang="en-US" sz="2800" b="0" i="0" u="none" strike="noStrike" cap="none" normalizeH="0" baseline="0" dirty="0" smtClean="0">
                <a:ln>
                  <a:noFill/>
                </a:ln>
                <a:solidFill>
                  <a:srgbClr val="002060"/>
                </a:solidFill>
                <a:effectLst/>
                <a:latin typeface="+mj-lt"/>
                <a:ea typeface="Times New Roman" panose="02020603050405020304" pitchFamily="18" charset="0"/>
              </a:rPr>
              <a:t>ậy làm thế nào để thực hiện được phép nhân hai đa thức một biến?</a:t>
            </a:r>
            <a:r>
              <a:rPr kumimoji="0" lang="en-US" altLang="en-US" sz="2800" b="0" i="0" u="none" strike="noStrike" cap="none" normalizeH="0" baseline="0" dirty="0" smtClean="0">
                <a:ln>
                  <a:noFill/>
                </a:ln>
                <a:solidFill>
                  <a:srgbClr val="002060"/>
                </a:solidFill>
                <a:effectLst/>
                <a:latin typeface="+mj-lt"/>
              </a:rPr>
              <a:t> </a:t>
            </a:r>
          </a:p>
        </p:txBody>
      </p:sp>
    </p:spTree>
    <p:extLst>
      <p:ext uri="{BB962C8B-B14F-4D97-AF65-F5344CB8AC3E}">
        <p14:creationId xmlns:p14="http://schemas.microsoft.com/office/powerpoint/2010/main" val="22289912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681682" y="783600"/>
            <a:ext cx="1064437" cy="957993"/>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9" name="Rectangle 8"/>
          <p:cNvSpPr/>
          <p:nvPr/>
        </p:nvSpPr>
        <p:spPr>
          <a:xfrm>
            <a:off x="198877" y="131764"/>
            <a:ext cx="4857420" cy="587853"/>
          </a:xfrm>
          <a:prstGeom prst="rect">
            <a:avLst/>
          </a:prstGeom>
        </p:spPr>
        <p:txBody>
          <a:bodyPr wrap="none">
            <a:spAutoFit/>
          </a:bodyPr>
          <a:lstStyle/>
          <a:p>
            <a:pPr algn="just">
              <a:lnSpc>
                <a:spcPct val="115000"/>
              </a:lnSpc>
              <a:spcAft>
                <a:spcPts val="0"/>
              </a:spcAft>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1830142" y="832716"/>
            <a:ext cx="8606395" cy="658642"/>
          </a:xfrm>
          <a:prstGeom prst="rect">
            <a:avLst/>
          </a:prstGeom>
        </p:spPr>
        <p:txBody>
          <a:bodyPr wrap="none">
            <a:spAutoFit/>
          </a:bodyPr>
          <a:lstStyle/>
          <a:p>
            <a:pPr algn="just">
              <a:lnSpc>
                <a:spcPct val="115000"/>
              </a:lnSpc>
              <a:spcAft>
                <a:spcPts val="0"/>
              </a:spcAft>
            </a:pP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1 (SGK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 60</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50159306"/>
              </p:ext>
            </p:extLst>
          </p:nvPr>
        </p:nvGraphicFramePr>
        <p:xfrm>
          <a:off x="2973376" y="3675036"/>
          <a:ext cx="3550141" cy="671648"/>
        </p:xfrm>
        <a:graphic>
          <a:graphicData uri="http://schemas.openxmlformats.org/presentationml/2006/ole">
            <mc:AlternateContent xmlns:mc="http://schemas.openxmlformats.org/markup-compatibility/2006">
              <mc:Choice xmlns:v="urn:schemas-microsoft-com:vml" Requires="v">
                <p:oleObj spid="_x0000_s2205" name="Equation" r:id="rId4" imgW="1056830" imgH="200447" progId="Equation.DSMT4">
                  <p:embed/>
                </p:oleObj>
              </mc:Choice>
              <mc:Fallback>
                <p:oleObj name="Equation" r:id="rId4" imgW="1056830" imgH="200447" progId="Equation.DSMT4">
                  <p:embed/>
                  <p:pic>
                    <p:nvPicPr>
                      <p:cNvPr id="0" name=""/>
                      <p:cNvPicPr/>
                      <p:nvPr/>
                    </p:nvPicPr>
                    <p:blipFill>
                      <a:blip r:embed="rId5"/>
                      <a:stretch>
                        <a:fillRect/>
                      </a:stretch>
                    </p:blipFill>
                    <p:spPr>
                      <a:xfrm>
                        <a:off x="2973376" y="3675036"/>
                        <a:ext cx="3550141" cy="67164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77958928"/>
              </p:ext>
            </p:extLst>
          </p:nvPr>
        </p:nvGraphicFramePr>
        <p:xfrm>
          <a:off x="3078190" y="4619251"/>
          <a:ext cx="3858638" cy="618560"/>
        </p:xfrm>
        <a:graphic>
          <a:graphicData uri="http://schemas.openxmlformats.org/presentationml/2006/ole">
            <mc:AlternateContent xmlns:mc="http://schemas.openxmlformats.org/markup-compatibility/2006">
              <mc:Choice xmlns:v="urn:schemas-microsoft-com:vml" Requires="v">
                <p:oleObj spid="_x0000_s2206" name="Equation" r:id="rId6" imgW="1247182" imgH="200447" progId="Equation.DSMT4">
                  <p:embed/>
                </p:oleObj>
              </mc:Choice>
              <mc:Fallback>
                <p:oleObj name="Equation" r:id="rId6" imgW="1247182" imgH="200447" progId="Equation.DSMT4">
                  <p:embed/>
                  <p:pic>
                    <p:nvPicPr>
                      <p:cNvPr id="0" name=""/>
                      <p:cNvPicPr/>
                      <p:nvPr/>
                    </p:nvPicPr>
                    <p:blipFill>
                      <a:blip r:embed="rId7"/>
                      <a:stretch>
                        <a:fillRect/>
                      </a:stretch>
                    </p:blipFill>
                    <p:spPr>
                      <a:xfrm>
                        <a:off x="3078190" y="4619251"/>
                        <a:ext cx="3858638" cy="61856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941849109"/>
              </p:ext>
            </p:extLst>
          </p:nvPr>
        </p:nvGraphicFramePr>
        <p:xfrm>
          <a:off x="3124169" y="5413592"/>
          <a:ext cx="6246733" cy="694081"/>
        </p:xfrm>
        <a:graphic>
          <a:graphicData uri="http://schemas.openxmlformats.org/presentationml/2006/ole">
            <mc:AlternateContent xmlns:mc="http://schemas.openxmlformats.org/markup-compatibility/2006">
              <mc:Choice xmlns:v="urn:schemas-microsoft-com:vml" Requires="v">
                <p:oleObj spid="_x0000_s2207" name="Equation" r:id="rId8" imgW="1799526" imgH="200447" progId="Equation.DSMT4">
                  <p:embed/>
                </p:oleObj>
              </mc:Choice>
              <mc:Fallback>
                <p:oleObj name="Equation" r:id="rId8" imgW="1799526" imgH="200447" progId="Equation.DSMT4">
                  <p:embed/>
                  <p:pic>
                    <p:nvPicPr>
                      <p:cNvPr id="0" name=""/>
                      <p:cNvPicPr/>
                      <p:nvPr/>
                    </p:nvPicPr>
                    <p:blipFill>
                      <a:blip r:embed="rId9"/>
                      <a:stretch>
                        <a:fillRect/>
                      </a:stretch>
                    </p:blipFill>
                    <p:spPr>
                      <a:xfrm>
                        <a:off x="3124169" y="5413592"/>
                        <a:ext cx="6246733" cy="694081"/>
                      </a:xfrm>
                      <a:prstGeom prst="rect">
                        <a:avLst/>
                      </a:prstGeom>
                    </p:spPr>
                  </p:pic>
                </p:oleObj>
              </mc:Fallback>
            </mc:AlternateContent>
          </a:graphicData>
        </a:graphic>
      </p:graphicFrame>
      <p:sp>
        <p:nvSpPr>
          <p:cNvPr id="27" name="Rectangle 26"/>
          <p:cNvSpPr/>
          <p:nvPr/>
        </p:nvSpPr>
        <p:spPr>
          <a:xfrm>
            <a:off x="2133390" y="2852509"/>
            <a:ext cx="1005403" cy="658642"/>
          </a:xfrm>
          <a:prstGeom prst="rect">
            <a:avLst/>
          </a:prstGeom>
        </p:spPr>
        <p:txBody>
          <a:bodyPr wrap="none">
            <a:spAutoFit/>
          </a:bodyPr>
          <a:lstStyle/>
          <a:p>
            <a:pPr algn="just">
              <a:lnSpc>
                <a:spcPct val="115000"/>
              </a:lnSpc>
              <a:spcAft>
                <a:spcPts val="0"/>
              </a:spcAft>
            </a:pPr>
            <a:r>
              <a:rPr lang="en-US" sz="32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2383939" y="3764773"/>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420630" y="4681306"/>
            <a:ext cx="48442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3" name="Rectangle 32"/>
          <p:cNvSpPr/>
          <p:nvPr/>
        </p:nvSpPr>
        <p:spPr>
          <a:xfrm>
            <a:off x="2461438" y="5508154"/>
            <a:ext cx="46358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Rectangle 22"/>
          <p:cNvSpPr/>
          <p:nvPr/>
        </p:nvSpPr>
        <p:spPr>
          <a:xfrm>
            <a:off x="681682" y="1950371"/>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628947584"/>
              </p:ext>
            </p:extLst>
          </p:nvPr>
        </p:nvGraphicFramePr>
        <p:xfrm>
          <a:off x="1339104" y="1832667"/>
          <a:ext cx="1368101" cy="769557"/>
        </p:xfrm>
        <a:graphic>
          <a:graphicData uri="http://schemas.openxmlformats.org/presentationml/2006/ole">
            <mc:AlternateContent xmlns:mc="http://schemas.openxmlformats.org/markup-compatibility/2006">
              <mc:Choice xmlns:v="urn:schemas-microsoft-com:vml" Requires="v">
                <p:oleObj spid="_x0000_s2208" name="Equation" r:id="rId10" imgW="406080" imgH="228600" progId="Equation.DSMT4">
                  <p:embed/>
                </p:oleObj>
              </mc:Choice>
              <mc:Fallback>
                <p:oleObj name="Equation" r:id="rId10" imgW="406080" imgH="228600" progId="Equation.DSMT4">
                  <p:embed/>
                  <p:pic>
                    <p:nvPicPr>
                      <p:cNvPr id="0" name=""/>
                      <p:cNvPicPr/>
                      <p:nvPr/>
                    </p:nvPicPr>
                    <p:blipFill>
                      <a:blip r:embed="rId11"/>
                      <a:stretch>
                        <a:fillRect/>
                      </a:stretch>
                    </p:blipFill>
                    <p:spPr>
                      <a:xfrm>
                        <a:off x="1339104" y="1832667"/>
                        <a:ext cx="1368101" cy="769557"/>
                      </a:xfrm>
                      <a:prstGeom prst="rect">
                        <a:avLst/>
                      </a:prstGeom>
                    </p:spPr>
                  </p:pic>
                </p:oleObj>
              </mc:Fallback>
            </mc:AlternateContent>
          </a:graphicData>
        </a:graphic>
      </p:graphicFrame>
      <p:sp>
        <p:nvSpPr>
          <p:cNvPr id="24" name="Rectangle 23"/>
          <p:cNvSpPr/>
          <p:nvPr/>
        </p:nvSpPr>
        <p:spPr>
          <a:xfrm>
            <a:off x="3276541" y="1953952"/>
            <a:ext cx="48442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119387667"/>
              </p:ext>
            </p:extLst>
          </p:nvPr>
        </p:nvGraphicFramePr>
        <p:xfrm>
          <a:off x="3888451" y="1892346"/>
          <a:ext cx="1491279" cy="725487"/>
        </p:xfrm>
        <a:graphic>
          <a:graphicData uri="http://schemas.openxmlformats.org/presentationml/2006/ole">
            <mc:AlternateContent xmlns:mc="http://schemas.openxmlformats.org/markup-compatibility/2006">
              <mc:Choice xmlns:v="urn:schemas-microsoft-com:vml" Requires="v">
                <p:oleObj spid="_x0000_s2209" name="Equation" r:id="rId12" imgW="469800" imgH="228600" progId="Equation.DSMT4">
                  <p:embed/>
                </p:oleObj>
              </mc:Choice>
              <mc:Fallback>
                <p:oleObj name="Equation" r:id="rId12" imgW="469800" imgH="228600" progId="Equation.DSMT4">
                  <p:embed/>
                  <p:pic>
                    <p:nvPicPr>
                      <p:cNvPr id="0" name=""/>
                      <p:cNvPicPr/>
                      <p:nvPr/>
                    </p:nvPicPr>
                    <p:blipFill>
                      <a:blip r:embed="rId13"/>
                      <a:stretch>
                        <a:fillRect/>
                      </a:stretch>
                    </p:blipFill>
                    <p:spPr>
                      <a:xfrm>
                        <a:off x="3888451" y="1892346"/>
                        <a:ext cx="1491279" cy="725487"/>
                      </a:xfrm>
                      <a:prstGeom prst="rect">
                        <a:avLst/>
                      </a:prstGeom>
                    </p:spPr>
                  </p:pic>
                </p:oleObj>
              </mc:Fallback>
            </mc:AlternateContent>
          </a:graphicData>
        </a:graphic>
      </p:graphicFrame>
      <p:sp>
        <p:nvSpPr>
          <p:cNvPr id="25" name="Rectangle 24"/>
          <p:cNvSpPr/>
          <p:nvPr/>
        </p:nvSpPr>
        <p:spPr>
          <a:xfrm>
            <a:off x="5799221" y="1980911"/>
            <a:ext cx="46358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621240960"/>
              </p:ext>
            </p:extLst>
          </p:nvPr>
        </p:nvGraphicFramePr>
        <p:xfrm>
          <a:off x="6351560" y="1849095"/>
          <a:ext cx="1709359" cy="667067"/>
        </p:xfrm>
        <a:graphic>
          <a:graphicData uri="http://schemas.openxmlformats.org/presentationml/2006/ole">
            <mc:AlternateContent xmlns:mc="http://schemas.openxmlformats.org/markup-compatibility/2006">
              <mc:Choice xmlns:v="urn:schemas-microsoft-com:vml" Requires="v">
                <p:oleObj spid="_x0000_s2210" name="Equation" r:id="rId14" imgW="520560" imgH="203040" progId="Equation.DSMT4">
                  <p:embed/>
                </p:oleObj>
              </mc:Choice>
              <mc:Fallback>
                <p:oleObj name="Equation" r:id="rId14" imgW="520560" imgH="203040" progId="Equation.DSMT4">
                  <p:embed/>
                  <p:pic>
                    <p:nvPicPr>
                      <p:cNvPr id="0" name=""/>
                      <p:cNvPicPr/>
                      <p:nvPr/>
                    </p:nvPicPr>
                    <p:blipFill>
                      <a:blip r:embed="rId15"/>
                      <a:stretch>
                        <a:fillRect/>
                      </a:stretch>
                    </p:blipFill>
                    <p:spPr>
                      <a:xfrm>
                        <a:off x="6351560" y="1849095"/>
                        <a:ext cx="1709359" cy="66706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par>
                                <p:cTn id="21" presetID="2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372410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68153" y="3279490"/>
            <a:ext cx="6921726" cy="653685"/>
            <a:chOff x="4838077" y="83128"/>
            <a:chExt cx="753490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38077" y="83128"/>
              <a:ext cx="7232071"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pic>
        <p:nvPicPr>
          <p:cNvPr id="11" name="!!3" descr="Icon&#10;&#10;Description automatically generated with low confidence">
            <a:extLst>
              <a:ext uri="{FF2B5EF4-FFF2-40B4-BE49-F238E27FC236}">
                <a16:creationId xmlns:a16="http://schemas.microsoft.com/office/drawing/2014/main" xmlns="" id="{78C066BC-F584-4184-9D57-6F955DE9DB6F}"/>
              </a:ext>
            </a:extLst>
          </p:cNvPr>
          <p:cNvPicPr>
            <a:picLocks noChangeAspect="1"/>
          </p:cNvPicPr>
          <p:nvPr/>
        </p:nvPicPr>
        <p:blipFill>
          <a:blip r:embed="rId3"/>
          <a:stretch>
            <a:fillRect/>
          </a:stretch>
        </p:blipFill>
        <p:spPr>
          <a:xfrm>
            <a:off x="0" y="40582"/>
            <a:ext cx="2357562" cy="2357562"/>
          </a:xfrm>
          <a:prstGeom prst="rect">
            <a:avLst/>
          </a:prstGeom>
        </p:spPr>
      </p:pic>
      <p:sp>
        <p:nvSpPr>
          <p:cNvPr id="3" name="Rectangle 2"/>
          <p:cNvSpPr/>
          <p:nvPr/>
        </p:nvSpPr>
        <p:spPr>
          <a:xfrm>
            <a:off x="2355959" y="945185"/>
            <a:ext cx="1806905" cy="556306"/>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tắc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98" name="Object 97"/>
          <p:cNvGraphicFramePr>
            <a:graphicFrameLocks noChangeAspect="1"/>
          </p:cNvGraphicFramePr>
          <p:nvPr>
            <p:extLst>
              <p:ext uri="{D42A27DB-BD31-4B8C-83A1-F6EECF244321}">
                <p14:modId xmlns:p14="http://schemas.microsoft.com/office/powerpoint/2010/main" val="113915413"/>
              </p:ext>
            </p:extLst>
          </p:nvPr>
        </p:nvGraphicFramePr>
        <p:xfrm>
          <a:off x="5304659" y="1749015"/>
          <a:ext cx="405302" cy="430633"/>
        </p:xfrm>
        <a:graphic>
          <a:graphicData uri="http://schemas.openxmlformats.org/presentationml/2006/ole">
            <mc:AlternateContent xmlns:mc="http://schemas.openxmlformats.org/markup-compatibility/2006">
              <mc:Choice xmlns:v="urn:schemas-microsoft-com:vml" Requires="v">
                <p:oleObj spid="_x0000_s4424" name="Equation" r:id="rId4" imgW="152268" imgH="164957" progId="Equation.DSMT4">
                  <p:embed/>
                </p:oleObj>
              </mc:Choice>
              <mc:Fallback>
                <p:oleObj name="Equation" r:id="rId4" imgW="152268" imgH="164957" progId="Equation.DSMT4">
                  <p:embed/>
                  <p:pic>
                    <p:nvPicPr>
                      <p:cNvPr id="0" name="Object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659" y="1749015"/>
                        <a:ext cx="405302" cy="430633"/>
                      </a:xfrm>
                      <a:prstGeom prst="rect">
                        <a:avLst/>
                      </a:prstGeom>
                      <a:noFill/>
                    </p:spPr>
                  </p:pic>
                </p:oleObj>
              </mc:Fallback>
            </mc:AlternateContent>
          </a:graphicData>
        </a:graphic>
      </p:graphicFrame>
      <p:graphicFrame>
        <p:nvGraphicFramePr>
          <p:cNvPr id="99" name="Object 98"/>
          <p:cNvGraphicFramePr>
            <a:graphicFrameLocks noChangeAspect="1"/>
          </p:cNvGraphicFramePr>
          <p:nvPr>
            <p:extLst>
              <p:ext uri="{D42A27DB-BD31-4B8C-83A1-F6EECF244321}">
                <p14:modId xmlns:p14="http://schemas.microsoft.com/office/powerpoint/2010/main" val="1327781755"/>
              </p:ext>
            </p:extLst>
          </p:nvPr>
        </p:nvGraphicFramePr>
        <p:xfrm>
          <a:off x="7761763" y="1797303"/>
          <a:ext cx="379925" cy="403670"/>
        </p:xfrm>
        <a:graphic>
          <a:graphicData uri="http://schemas.openxmlformats.org/presentationml/2006/ole">
            <mc:AlternateContent xmlns:mc="http://schemas.openxmlformats.org/markup-compatibility/2006">
              <mc:Choice xmlns:v="urn:schemas-microsoft-com:vml" Requires="v">
                <p:oleObj spid="_x0000_s4425" name="Equation" r:id="rId6" imgW="152268" imgH="164957" progId="Equation.DSMT4">
                  <p:embed/>
                </p:oleObj>
              </mc:Choice>
              <mc:Fallback>
                <p:oleObj name="Equation" r:id="rId6" imgW="152268" imgH="164957" progId="Equation.DSMT4">
                  <p:embed/>
                  <p:pic>
                    <p:nvPicPr>
                      <p:cNvPr id="0" name="Object 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1763" y="1797303"/>
                        <a:ext cx="379925" cy="403670"/>
                      </a:xfrm>
                      <a:prstGeom prst="rect">
                        <a:avLst/>
                      </a:prstGeom>
                      <a:noFill/>
                    </p:spPr>
                  </p:pic>
                </p:oleObj>
              </mc:Fallback>
            </mc:AlternateContent>
          </a:graphicData>
        </a:graphic>
      </p:graphicFrame>
      <p:sp>
        <p:nvSpPr>
          <p:cNvPr id="100" name="Rectangle 81"/>
          <p:cNvSpPr>
            <a:spLocks noChangeArrowheads="1"/>
          </p:cNvSpPr>
          <p:nvPr/>
        </p:nvSpPr>
        <p:spPr bwMode="auto">
          <a:xfrm>
            <a:off x="2095265" y="1717526"/>
            <a:ext cx="32784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1" name="Rectangle 82"/>
          <p:cNvSpPr>
            <a:spLocks noChangeArrowheads="1"/>
          </p:cNvSpPr>
          <p:nvPr/>
        </p:nvSpPr>
        <p:spPr bwMode="auto">
          <a:xfrm>
            <a:off x="5640893" y="1717526"/>
            <a:ext cx="21916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2" name="Rectangle 83"/>
          <p:cNvSpPr>
            <a:spLocks noChangeArrowheads="1"/>
          </p:cNvSpPr>
          <p:nvPr/>
        </p:nvSpPr>
        <p:spPr bwMode="auto">
          <a:xfrm>
            <a:off x="8099685" y="1737528"/>
            <a:ext cx="25587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6" name="Rectangle 86"/>
          <p:cNvSpPr>
            <a:spLocks noChangeArrowheads="1"/>
          </p:cNvSpPr>
          <p:nvPr/>
        </p:nvSpPr>
        <p:spPr bwMode="auto">
          <a:xfrm>
            <a:off x="2053275" y="2429633"/>
            <a:ext cx="40446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7" name="Rectangle 87"/>
          <p:cNvSpPr>
            <a:spLocks noChangeArrowheads="1"/>
          </p:cNvSpPr>
          <p:nvPr/>
        </p:nvSpPr>
        <p:spPr bwMode="auto">
          <a:xfrm>
            <a:off x="6168285" y="2441458"/>
            <a:ext cx="36150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08" name="Rectangle 88"/>
          <p:cNvSpPr>
            <a:spLocks noChangeArrowheads="1"/>
          </p:cNvSpPr>
          <p:nvPr/>
        </p:nvSpPr>
        <p:spPr bwMode="auto">
          <a:xfrm>
            <a:off x="10010189" y="2441458"/>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09" name="Object 108"/>
          <p:cNvGraphicFramePr>
            <a:graphicFrameLocks noChangeAspect="1"/>
          </p:cNvGraphicFramePr>
          <p:nvPr>
            <p:extLst>
              <p:ext uri="{D42A27DB-BD31-4B8C-83A1-F6EECF244321}">
                <p14:modId xmlns:p14="http://schemas.microsoft.com/office/powerpoint/2010/main" val="795205161"/>
              </p:ext>
            </p:extLst>
          </p:nvPr>
        </p:nvGraphicFramePr>
        <p:xfrm>
          <a:off x="5941473" y="2473971"/>
          <a:ext cx="403225" cy="428625"/>
        </p:xfrm>
        <a:graphic>
          <a:graphicData uri="http://schemas.openxmlformats.org/presentationml/2006/ole">
            <mc:AlternateContent xmlns:mc="http://schemas.openxmlformats.org/markup-compatibility/2006">
              <mc:Choice xmlns:v="urn:schemas-microsoft-com:vml" Requires="v">
                <p:oleObj spid="_x0000_s4426" name="Equation" r:id="rId8" imgW="403733" imgH="428293" progId="Equation.DSMT4">
                  <p:embed/>
                </p:oleObj>
              </mc:Choice>
              <mc:Fallback>
                <p:oleObj name="Equation" r:id="rId8" imgW="403733" imgH="428293" progId="Equation.DSMT4">
                  <p:embed/>
                  <p:pic>
                    <p:nvPicPr>
                      <p:cNvPr id="0" name=""/>
                      <p:cNvPicPr/>
                      <p:nvPr/>
                    </p:nvPicPr>
                    <p:blipFill>
                      <a:blip r:embed="rId9"/>
                      <a:stretch>
                        <a:fillRect/>
                      </a:stretch>
                    </p:blipFill>
                    <p:spPr>
                      <a:xfrm>
                        <a:off x="5941473" y="2473971"/>
                        <a:ext cx="403225" cy="428625"/>
                      </a:xfrm>
                      <a:prstGeom prst="rect">
                        <a:avLst/>
                      </a:prstGeom>
                    </p:spPr>
                  </p:pic>
                </p:oleObj>
              </mc:Fallback>
            </mc:AlternateContent>
          </a:graphicData>
        </a:graphic>
      </p:graphicFrame>
      <p:graphicFrame>
        <p:nvGraphicFramePr>
          <p:cNvPr id="110" name="Object 109"/>
          <p:cNvGraphicFramePr>
            <a:graphicFrameLocks noChangeAspect="1"/>
          </p:cNvGraphicFramePr>
          <p:nvPr>
            <p:extLst>
              <p:ext uri="{D42A27DB-BD31-4B8C-83A1-F6EECF244321}">
                <p14:modId xmlns:p14="http://schemas.microsoft.com/office/powerpoint/2010/main" val="768386467"/>
              </p:ext>
            </p:extLst>
          </p:nvPr>
        </p:nvGraphicFramePr>
        <p:xfrm>
          <a:off x="9671055" y="2528495"/>
          <a:ext cx="377825" cy="401637"/>
        </p:xfrm>
        <a:graphic>
          <a:graphicData uri="http://schemas.openxmlformats.org/presentationml/2006/ole">
            <mc:AlternateContent xmlns:mc="http://schemas.openxmlformats.org/markup-compatibility/2006">
              <mc:Choice xmlns:v="urn:schemas-microsoft-com:vml" Requires="v">
                <p:oleObj spid="_x0000_s4427" name="Equation" r:id="rId10" imgW="377825" imgH="402336" progId="Equation.DSMT4">
                  <p:embed/>
                </p:oleObj>
              </mc:Choice>
              <mc:Fallback>
                <p:oleObj name="Equation" r:id="rId10" imgW="377825" imgH="402336" progId="Equation.DSMT4">
                  <p:embed/>
                  <p:pic>
                    <p:nvPicPr>
                      <p:cNvPr id="0" name=""/>
                      <p:cNvPicPr/>
                      <p:nvPr/>
                    </p:nvPicPr>
                    <p:blipFill>
                      <a:blip r:embed="rId11"/>
                      <a:stretch>
                        <a:fillRect/>
                      </a:stretch>
                    </p:blipFill>
                    <p:spPr>
                      <a:xfrm>
                        <a:off x="9671055" y="2528495"/>
                        <a:ext cx="377825" cy="401637"/>
                      </a:xfrm>
                      <a:prstGeom prst="rect">
                        <a:avLst/>
                      </a:prstGeom>
                    </p:spPr>
                  </p:pic>
                </p:oleObj>
              </mc:Fallback>
            </mc:AlternateContent>
          </a:graphicData>
        </a:graphic>
      </p:graphicFrame>
      <p:graphicFrame>
        <p:nvGraphicFramePr>
          <p:cNvPr id="112" name="Object 111"/>
          <p:cNvGraphicFramePr>
            <a:graphicFrameLocks noChangeAspect="1"/>
          </p:cNvGraphicFramePr>
          <p:nvPr>
            <p:extLst>
              <p:ext uri="{D42A27DB-BD31-4B8C-83A1-F6EECF244321}">
                <p14:modId xmlns:p14="http://schemas.microsoft.com/office/powerpoint/2010/main" val="3707509397"/>
              </p:ext>
            </p:extLst>
          </p:nvPr>
        </p:nvGraphicFramePr>
        <p:xfrm>
          <a:off x="6498369" y="3289795"/>
          <a:ext cx="420941" cy="447250"/>
        </p:xfrm>
        <a:graphic>
          <a:graphicData uri="http://schemas.openxmlformats.org/presentationml/2006/ole">
            <mc:AlternateContent xmlns:mc="http://schemas.openxmlformats.org/markup-compatibility/2006">
              <mc:Choice xmlns:v="urn:schemas-microsoft-com:vml" Requires="v">
                <p:oleObj spid="_x0000_s4428" name="Equation" r:id="rId12" imgW="152268" imgH="164957" progId="Equation.DSMT4">
                  <p:embed/>
                </p:oleObj>
              </mc:Choice>
              <mc:Fallback>
                <p:oleObj name="Equation" r:id="rId12" imgW="152268" imgH="164957" progId="Equation.DSMT4">
                  <p:embed/>
                  <p:pic>
                    <p:nvPicPr>
                      <p:cNvPr id="0" name="Object 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8369" y="3289795"/>
                        <a:ext cx="420941" cy="447250"/>
                      </a:xfrm>
                      <a:prstGeom prst="rect">
                        <a:avLst/>
                      </a:prstGeom>
                      <a:noFill/>
                    </p:spPr>
                  </p:pic>
                </p:oleObj>
              </mc:Fallback>
            </mc:AlternateContent>
          </a:graphicData>
        </a:graphic>
      </p:graphicFrame>
      <p:graphicFrame>
        <p:nvGraphicFramePr>
          <p:cNvPr id="113" name="Object 112"/>
          <p:cNvGraphicFramePr>
            <a:graphicFrameLocks noChangeAspect="1"/>
          </p:cNvGraphicFramePr>
          <p:nvPr>
            <p:extLst>
              <p:ext uri="{D42A27DB-BD31-4B8C-83A1-F6EECF244321}">
                <p14:modId xmlns:p14="http://schemas.microsoft.com/office/powerpoint/2010/main" val="2495518969"/>
              </p:ext>
            </p:extLst>
          </p:nvPr>
        </p:nvGraphicFramePr>
        <p:xfrm>
          <a:off x="10846948" y="3354948"/>
          <a:ext cx="348491" cy="370272"/>
        </p:xfrm>
        <a:graphic>
          <a:graphicData uri="http://schemas.openxmlformats.org/presentationml/2006/ole">
            <mc:AlternateContent xmlns:mc="http://schemas.openxmlformats.org/markup-compatibility/2006">
              <mc:Choice xmlns:v="urn:schemas-microsoft-com:vml" Requires="v">
                <p:oleObj spid="_x0000_s4429" name="Equation" r:id="rId13" imgW="152268" imgH="164957" progId="Equation.DSMT4">
                  <p:embed/>
                </p:oleObj>
              </mc:Choice>
              <mc:Fallback>
                <p:oleObj name="Equation" r:id="rId13" imgW="152268" imgH="164957" progId="Equation.DSMT4">
                  <p:embed/>
                  <p:pic>
                    <p:nvPicPr>
                      <p:cNvPr id="0" name="Object 8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6948" y="3354948"/>
                        <a:ext cx="348491" cy="370272"/>
                      </a:xfrm>
                      <a:prstGeom prst="rect">
                        <a:avLst/>
                      </a:prstGeom>
                      <a:noFill/>
                    </p:spPr>
                  </p:pic>
                </p:oleObj>
              </mc:Fallback>
            </mc:AlternateContent>
          </a:graphicData>
        </a:graphic>
      </p:graphicFrame>
      <p:sp>
        <p:nvSpPr>
          <p:cNvPr id="114" name="Rectangle 91"/>
          <p:cNvSpPr>
            <a:spLocks noChangeArrowheads="1"/>
          </p:cNvSpPr>
          <p:nvPr/>
        </p:nvSpPr>
        <p:spPr bwMode="auto">
          <a:xfrm>
            <a:off x="2053275" y="3240762"/>
            <a:ext cx="46730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lũy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5" name="Rectangle 92"/>
          <p:cNvSpPr>
            <a:spLocks noChangeArrowheads="1"/>
          </p:cNvSpPr>
          <p:nvPr/>
        </p:nvSpPr>
        <p:spPr bwMode="auto">
          <a:xfrm>
            <a:off x="6787840" y="3240762"/>
            <a:ext cx="42434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lũy</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6" name="Rectangle 93"/>
          <p:cNvSpPr>
            <a:spLocks noChangeArrowheads="1"/>
          </p:cNvSpPr>
          <p:nvPr/>
        </p:nvSpPr>
        <p:spPr bwMode="auto">
          <a:xfrm>
            <a:off x="11087591" y="3278474"/>
            <a:ext cx="2840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118" name="Rectangle 117"/>
          <p:cNvSpPr/>
          <p:nvPr/>
        </p:nvSpPr>
        <p:spPr>
          <a:xfrm>
            <a:off x="2009222" y="3985013"/>
            <a:ext cx="6308137" cy="587853"/>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693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left)">
                                      <p:cBhvr>
                                        <p:cTn id="12" dur="500"/>
                                        <p:tgtEl>
                                          <p:spTgt spid="100"/>
                                        </p:tgtEl>
                                      </p:cBhvr>
                                    </p:animEffect>
                                  </p:childTnLst>
                                </p:cTn>
                              </p:par>
                              <p:par>
                                <p:cTn id="13" presetID="22" presetClass="entr" presetSubtype="8"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left)">
                                      <p:cBhvr>
                                        <p:cTn id="15" dur="500"/>
                                        <p:tgtEl>
                                          <p:spTgt spid="9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left)">
                                      <p:cBhvr>
                                        <p:cTn id="18" dur="500"/>
                                        <p:tgtEl>
                                          <p:spTgt spid="101"/>
                                        </p:tgtEl>
                                      </p:cBhvr>
                                    </p:animEffect>
                                  </p:childTnLst>
                                </p:cTn>
                              </p:par>
                              <p:par>
                                <p:cTn id="19" presetID="22" presetClass="entr" presetSubtype="8"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wipe(left)">
                                      <p:cBhvr>
                                        <p:cTn id="21" dur="500"/>
                                        <p:tgtEl>
                                          <p:spTgt spid="9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ipe(left)">
                                      <p:cBhvr>
                                        <p:cTn id="27" dur="500"/>
                                        <p:tgtEl>
                                          <p:spTgt spid="106"/>
                                        </p:tgtEl>
                                      </p:cBhvr>
                                    </p:animEffect>
                                  </p:childTnLst>
                                </p:cTn>
                              </p:par>
                              <p:par>
                                <p:cTn id="28" presetID="22" presetClass="entr" presetSubtype="8" fill="hold" nodeType="with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wipe(left)">
                                      <p:cBhvr>
                                        <p:cTn id="30" dur="500"/>
                                        <p:tgtEl>
                                          <p:spTgt spid="10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left)">
                                      <p:cBhvr>
                                        <p:cTn id="33" dur="500"/>
                                        <p:tgtEl>
                                          <p:spTgt spid="107"/>
                                        </p:tgtEl>
                                      </p:cBhvr>
                                    </p:animEffect>
                                  </p:childTnLst>
                                </p:cTn>
                              </p:par>
                              <p:par>
                                <p:cTn id="34" presetID="22" presetClass="entr" presetSubtype="8"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wipe(left)">
                                      <p:cBhvr>
                                        <p:cTn id="36" dur="500"/>
                                        <p:tgtEl>
                                          <p:spTgt spid="1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wipe(left)">
                                      <p:cBhvr>
                                        <p:cTn id="39" dur="500"/>
                                        <p:tgtEl>
                                          <p:spTgt spid="10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wipe(left)">
                                      <p:cBhvr>
                                        <p:cTn id="42" dur="500"/>
                                        <p:tgtEl>
                                          <p:spTgt spid="114"/>
                                        </p:tgtEl>
                                      </p:cBhvr>
                                    </p:animEffect>
                                  </p:childTnLst>
                                </p:cTn>
                              </p:par>
                              <p:par>
                                <p:cTn id="43" presetID="22" presetClass="entr" presetSubtype="8" fill="hold"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wipe(left)">
                                      <p:cBhvr>
                                        <p:cTn id="45" dur="500"/>
                                        <p:tgtEl>
                                          <p:spTgt spid="1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left)">
                                      <p:cBhvr>
                                        <p:cTn id="48" dur="500"/>
                                        <p:tgtEl>
                                          <p:spTgt spid="115"/>
                                        </p:tgtEl>
                                      </p:cBhvr>
                                    </p:animEffect>
                                  </p:childTnLst>
                                </p:cTn>
                              </p:par>
                              <p:par>
                                <p:cTn id="49" presetID="22" presetClass="entr" presetSubtype="8"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wipe(left)">
                                      <p:cBhvr>
                                        <p:cTn id="51" dur="500"/>
                                        <p:tgtEl>
                                          <p:spTgt spid="11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wipe(left)">
                                      <p:cBhvr>
                                        <p:cTn id="54" dur="500"/>
                                        <p:tgtEl>
                                          <p:spTgt spid="11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18"/>
                                        </p:tgtEl>
                                        <p:attrNameLst>
                                          <p:attrName>style.visibility</p:attrName>
                                        </p:attrNameLst>
                                      </p:cBhvr>
                                      <p:to>
                                        <p:strVal val="visible"/>
                                      </p:to>
                                    </p:set>
                                    <p:animEffect transition="in" filter="wipe(left)">
                                      <p:cBhvr>
                                        <p:cTn id="5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P spid="101" grpId="0"/>
      <p:bldP spid="102" grpId="0"/>
      <p:bldP spid="106" grpId="0"/>
      <p:bldP spid="107" grpId="0"/>
      <p:bldP spid="108" grpId="0"/>
      <p:bldP spid="114" grpId="0"/>
      <p:bldP spid="115" grpId="0"/>
      <p:bldP spid="116" grpId="0"/>
      <p:bldP spid="1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3" name="!!3" descr="Icon&#10;&#10;Description automatically generated with low confidence">
            <a:extLst>
              <a:ext uri="{FF2B5EF4-FFF2-40B4-BE49-F238E27FC236}">
                <a16:creationId xmlns:a16="http://schemas.microsoft.com/office/drawing/2014/main" xmlns="" id="{6FD194B4-275B-4D7C-9A52-03004FB6F2A2}"/>
              </a:ext>
            </a:extLst>
          </p:cNvPr>
          <p:cNvPicPr>
            <a:picLocks noChangeAspect="1"/>
          </p:cNvPicPr>
          <p:nvPr/>
        </p:nvPicPr>
        <p:blipFill>
          <a:blip r:embed="rId3">
            <a:duotone>
              <a:prstClr val="black"/>
              <a:srgbClr val="FF0000">
                <a:tint val="45000"/>
                <a:satMod val="400000"/>
              </a:srgbClr>
            </a:duotone>
          </a:blip>
          <a:stretch>
            <a:fillRect/>
          </a:stretch>
        </p:blipFill>
        <p:spPr>
          <a:xfrm>
            <a:off x="4058478" y="-423667"/>
            <a:ext cx="3429000" cy="3429000"/>
          </a:xfrm>
          <a:prstGeom prst="rect">
            <a:avLst/>
          </a:prstGeom>
        </p:spPr>
      </p:pic>
      <p:sp>
        <p:nvSpPr>
          <p:cNvPr id="3" name="Rectangle 2"/>
          <p:cNvSpPr/>
          <p:nvPr/>
        </p:nvSpPr>
        <p:spPr>
          <a:xfrm>
            <a:off x="825713" y="2727180"/>
            <a:ext cx="1713931" cy="622606"/>
          </a:xfrm>
          <a:prstGeom prst="rect">
            <a:avLst/>
          </a:prstGeom>
        </p:spPr>
        <p:txBody>
          <a:bodyPr wrap="none">
            <a:spAutoFit/>
          </a:bodyPr>
          <a:lstStyle/>
          <a:p>
            <a:pPr algn="just">
              <a:lnSpc>
                <a:spcPct val="115000"/>
              </a:lnSpc>
              <a:spcAft>
                <a:spcPts val="0"/>
              </a:spcAft>
            </a:pP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3200" b="1" dirty="0">
              <a:solidFill>
                <a:srgbClr val="0070C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928419152"/>
              </p:ext>
            </p:extLst>
          </p:nvPr>
        </p:nvGraphicFramePr>
        <p:xfrm>
          <a:off x="2257968" y="3525776"/>
          <a:ext cx="6602577" cy="1676845"/>
        </p:xfrm>
        <a:graphic>
          <a:graphicData uri="http://schemas.openxmlformats.org/presentationml/2006/ole">
            <mc:AlternateContent xmlns:mc="http://schemas.openxmlformats.org/markup-compatibility/2006">
              <mc:Choice xmlns:v="urn:schemas-microsoft-com:vml" Requires="v">
                <p:oleObj spid="_x0000_s5160" name="Equation" r:id="rId4" imgW="1799526" imgH="457855" progId="Equation.DSMT4">
                  <p:embed/>
                </p:oleObj>
              </mc:Choice>
              <mc:Fallback>
                <p:oleObj name="Equation" r:id="rId4" imgW="1799526" imgH="457855" progId="Equation.DSMT4">
                  <p:embed/>
                  <p:pic>
                    <p:nvPicPr>
                      <p:cNvPr id="0" name=""/>
                      <p:cNvPicPr/>
                      <p:nvPr/>
                    </p:nvPicPr>
                    <p:blipFill>
                      <a:blip r:embed="rId5"/>
                      <a:stretch>
                        <a:fillRect/>
                      </a:stretch>
                    </p:blipFill>
                    <p:spPr>
                      <a:xfrm>
                        <a:off x="2257968" y="3525776"/>
                        <a:ext cx="6602577" cy="1676845"/>
                      </a:xfrm>
                      <a:prstGeom prst="rect">
                        <a:avLst/>
                      </a:prstGeom>
                    </p:spPr>
                  </p:pic>
                </p:oleObj>
              </mc:Fallback>
            </mc:AlternateContent>
          </a:graphicData>
        </a:graphic>
      </p:graphicFrame>
    </p:spTree>
    <p:extLst>
      <p:ext uri="{BB962C8B-B14F-4D97-AF65-F5344CB8AC3E}">
        <p14:creationId xmlns:p14="http://schemas.microsoft.com/office/powerpoint/2010/main" val="27050901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 name="Rectangle 2"/>
          <p:cNvSpPr/>
          <p:nvPr/>
        </p:nvSpPr>
        <p:spPr>
          <a:xfrm>
            <a:off x="2751910" y="464877"/>
            <a:ext cx="6605847"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Luyện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1 (SGK </a:t>
            </a:r>
            <a:r>
              <a:rPr lang="en-US" sz="3200" b="1" dirty="0" err="1">
                <a:solidFill>
                  <a:srgbClr val="0070C0"/>
                </a:solidFill>
                <a:latin typeface="Times New Roman" panose="02020603050405020304" pitchFamily="18" charset="0"/>
                <a:ea typeface="Times New Roman" panose="02020603050405020304" pitchFamily="18" charset="0"/>
              </a:rPr>
              <a:t>Trang</a:t>
            </a:r>
            <a:r>
              <a:rPr lang="en-US" sz="3200" b="1" dirty="0">
                <a:solidFill>
                  <a:srgbClr val="0070C0"/>
                </a:solidFill>
                <a:latin typeface="Times New Roman" panose="02020603050405020304" pitchFamily="18" charset="0"/>
                <a:ea typeface="Times New Roman" panose="02020603050405020304" pitchFamily="18" charset="0"/>
              </a:rPr>
              <a:t> 60</a:t>
            </a:r>
            <a:r>
              <a:rPr lang="en-US" sz="3200" b="1" dirty="0" smtClean="0">
                <a:solidFill>
                  <a:srgbClr val="0070C0"/>
                </a:solidFill>
                <a:latin typeface="Times New Roman" panose="02020603050405020304" pitchFamily="18" charset="0"/>
                <a:ea typeface="Times New Roman" panose="02020603050405020304" pitchFamily="18" charset="0"/>
              </a:rPr>
              <a:t>) </a:t>
            </a:r>
            <a:r>
              <a:rPr lang="en-US" sz="3200" b="1" dirty="0" err="1" smtClean="0">
                <a:solidFill>
                  <a:srgbClr val="0070C0"/>
                </a:solidFill>
                <a:latin typeface="Times New Roman" panose="02020603050405020304" pitchFamily="18" charset="0"/>
                <a:ea typeface="Times New Roman" panose="02020603050405020304" pitchFamily="18" charset="0"/>
              </a:rPr>
              <a:t>Tính</a:t>
            </a:r>
            <a:r>
              <a:rPr lang="en-US" sz="3200" b="1" dirty="0" smtClean="0">
                <a:solidFill>
                  <a:srgbClr val="0070C0"/>
                </a:solidFill>
                <a:latin typeface="Times New Roman" panose="02020603050405020304" pitchFamily="18" charset="0"/>
                <a:ea typeface="Times New Roman" panose="02020603050405020304" pitchFamily="18" charset="0"/>
              </a:rPr>
              <a:t>:</a:t>
            </a:r>
            <a:endParaRPr lang="en-US" sz="3200" b="1" dirty="0">
              <a:solidFill>
                <a:srgbClr val="0070C0"/>
              </a:solidFill>
            </a:endParaRPr>
          </a:p>
        </p:txBody>
      </p:sp>
      <p:sp>
        <p:nvSpPr>
          <p:cNvPr id="10" name="Rectangle 9"/>
          <p:cNvSpPr/>
          <p:nvPr/>
        </p:nvSpPr>
        <p:spPr>
          <a:xfrm>
            <a:off x="2621953" y="2470237"/>
            <a:ext cx="1072730" cy="584775"/>
          </a:xfrm>
          <a:prstGeom prst="rect">
            <a:avLst/>
          </a:prstGeom>
        </p:spPr>
        <p:txBody>
          <a:bodyPr wrap="none">
            <a:spAutoFit/>
          </a:bodyPr>
          <a:lstStyle/>
          <a:p>
            <a:r>
              <a:rPr lang="en-US" sz="3200" b="1" dirty="0" err="1" smtClean="0">
                <a:solidFill>
                  <a:srgbClr val="C55A11"/>
                </a:solidFill>
                <a:latin typeface="Times New Roman" panose="02020603050405020304" pitchFamily="18" charset="0"/>
                <a:ea typeface="Times New Roman" panose="02020603050405020304" pitchFamily="18" charset="0"/>
              </a:rPr>
              <a:t>Giải</a:t>
            </a:r>
            <a:r>
              <a:rPr lang="en-US" sz="3200" b="1" dirty="0" smtClean="0">
                <a:solidFill>
                  <a:srgbClr val="C55A11"/>
                </a:solidFill>
                <a:latin typeface="Times New Roman" panose="02020603050405020304" pitchFamily="18" charset="0"/>
                <a:ea typeface="Times New Roman" panose="02020603050405020304" pitchFamily="18" charset="0"/>
              </a:rPr>
              <a:t>:</a:t>
            </a:r>
            <a:endParaRPr lang="en-US" sz="3200" b="1" dirty="0">
              <a:solidFill>
                <a:srgbClr val="C55A11"/>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71085707"/>
              </p:ext>
            </p:extLst>
          </p:nvPr>
        </p:nvGraphicFramePr>
        <p:xfrm>
          <a:off x="3666806" y="3330664"/>
          <a:ext cx="6352367" cy="575412"/>
        </p:xfrm>
        <a:graphic>
          <a:graphicData uri="http://schemas.openxmlformats.org/presentationml/2006/ole">
            <mc:AlternateContent xmlns:mc="http://schemas.openxmlformats.org/markup-compatibility/2006">
              <mc:Choice xmlns:v="urn:schemas-microsoft-com:vml" Requires="v">
                <p:oleObj spid="_x0000_s6239" name="Equation" r:id="rId5" imgW="2208657" imgH="200447" progId="Equation.DSMT4">
                  <p:embed/>
                </p:oleObj>
              </mc:Choice>
              <mc:Fallback>
                <p:oleObj name="Equation" r:id="rId5" imgW="2208657" imgH="200447" progId="Equation.DSMT4">
                  <p:embed/>
                  <p:pic>
                    <p:nvPicPr>
                      <p:cNvPr id="0" name=""/>
                      <p:cNvPicPr/>
                      <p:nvPr/>
                    </p:nvPicPr>
                    <p:blipFill>
                      <a:blip r:embed="rId6"/>
                      <a:stretch>
                        <a:fillRect/>
                      </a:stretch>
                    </p:blipFill>
                    <p:spPr>
                      <a:xfrm>
                        <a:off x="3666806" y="3330664"/>
                        <a:ext cx="6352367" cy="575412"/>
                      </a:xfrm>
                      <a:prstGeom prst="rect">
                        <a:avLst/>
                      </a:prstGeom>
                    </p:spPr>
                  </p:pic>
                </p:oleObj>
              </mc:Fallback>
            </mc:AlternateContent>
          </a:graphicData>
        </a:graphic>
      </p:graphicFrame>
      <p:sp>
        <p:nvSpPr>
          <p:cNvPr id="14" name="Rectangle 13"/>
          <p:cNvSpPr/>
          <p:nvPr/>
        </p:nvSpPr>
        <p:spPr>
          <a:xfrm>
            <a:off x="2975209" y="3330664"/>
            <a:ext cx="526106" cy="584775"/>
          </a:xfrm>
          <a:prstGeom prst="rect">
            <a:avLst/>
          </a:prstGeom>
        </p:spPr>
        <p:txBody>
          <a:bodyPr wrap="none">
            <a:spAutoFit/>
          </a:bodyPr>
          <a:lstStyle/>
          <a:p>
            <a:r>
              <a:rPr lang="en-US" sz="3200" b="1" dirty="0" smtClean="0">
                <a:latin typeface="Times New Roman" panose="02020603050405020304" pitchFamily="18" charset="0"/>
              </a:rPr>
              <a:t>a)</a:t>
            </a:r>
            <a:endParaRPr lang="en-US" sz="3200" b="1" dirty="0"/>
          </a:p>
        </p:txBody>
      </p:sp>
      <p:graphicFrame>
        <p:nvGraphicFramePr>
          <p:cNvPr id="7" name="Object 6"/>
          <p:cNvGraphicFramePr>
            <a:graphicFrameLocks noChangeAspect="1"/>
          </p:cNvGraphicFramePr>
          <p:nvPr>
            <p:extLst>
              <p:ext uri="{D42A27DB-BD31-4B8C-83A1-F6EECF244321}">
                <p14:modId xmlns:p14="http://schemas.microsoft.com/office/powerpoint/2010/main" val="920882582"/>
              </p:ext>
            </p:extLst>
          </p:nvPr>
        </p:nvGraphicFramePr>
        <p:xfrm>
          <a:off x="3666806" y="4293352"/>
          <a:ext cx="5363669" cy="1370662"/>
        </p:xfrm>
        <a:graphic>
          <a:graphicData uri="http://schemas.openxmlformats.org/presentationml/2006/ole">
            <mc:AlternateContent xmlns:mc="http://schemas.openxmlformats.org/markup-compatibility/2006">
              <mc:Choice xmlns:v="urn:schemas-microsoft-com:vml" Requires="v">
                <p:oleObj spid="_x0000_s6240" name="Equation" r:id="rId7" imgW="1789811" imgH="457855" progId="Equation.DSMT4">
                  <p:embed/>
                </p:oleObj>
              </mc:Choice>
              <mc:Fallback>
                <p:oleObj name="Equation" r:id="rId7" imgW="1789811" imgH="457855" progId="Equation.DSMT4">
                  <p:embed/>
                  <p:pic>
                    <p:nvPicPr>
                      <p:cNvPr id="0" name=""/>
                      <p:cNvPicPr/>
                      <p:nvPr/>
                    </p:nvPicPr>
                    <p:blipFill>
                      <a:blip r:embed="rId8"/>
                      <a:stretch>
                        <a:fillRect/>
                      </a:stretch>
                    </p:blipFill>
                    <p:spPr>
                      <a:xfrm>
                        <a:off x="3666806" y="4293352"/>
                        <a:ext cx="5363669" cy="1370662"/>
                      </a:xfrm>
                      <a:prstGeom prst="rect">
                        <a:avLst/>
                      </a:prstGeom>
                    </p:spPr>
                  </p:pic>
                </p:oleObj>
              </mc:Fallback>
            </mc:AlternateContent>
          </a:graphicData>
        </a:graphic>
      </p:graphicFrame>
      <p:sp>
        <p:nvSpPr>
          <p:cNvPr id="16" name="Rectangle 15"/>
          <p:cNvSpPr/>
          <p:nvPr/>
        </p:nvSpPr>
        <p:spPr>
          <a:xfrm>
            <a:off x="5245002" y="1468808"/>
            <a:ext cx="548548" cy="584775"/>
          </a:xfrm>
          <a:prstGeom prst="rect">
            <a:avLst/>
          </a:prstGeom>
        </p:spPr>
        <p:txBody>
          <a:bodyPr wrap="none">
            <a:spAutoFit/>
          </a:bodyPr>
          <a:lstStyle/>
          <a:p>
            <a:r>
              <a:rPr lang="en-US" sz="3200" b="1" dirty="0">
                <a:latin typeface="Times New Roman" panose="02020603050405020304" pitchFamily="18" charset="0"/>
              </a:rPr>
              <a:t>b</a:t>
            </a:r>
            <a:r>
              <a:rPr lang="en-US" sz="3200" b="1" dirty="0" smtClean="0">
                <a:latin typeface="Times New Roman" panose="02020603050405020304" pitchFamily="18" charset="0"/>
              </a:rPr>
              <a:t>)</a:t>
            </a:r>
            <a:endParaRPr lang="en-US" sz="3200" b="1" dirty="0"/>
          </a:p>
        </p:txBody>
      </p:sp>
      <p:sp>
        <p:nvSpPr>
          <p:cNvPr id="12" name="Rectangle 11"/>
          <p:cNvSpPr/>
          <p:nvPr/>
        </p:nvSpPr>
        <p:spPr>
          <a:xfrm>
            <a:off x="2732995" y="1410440"/>
            <a:ext cx="526106" cy="584775"/>
          </a:xfrm>
          <a:prstGeom prst="rect">
            <a:avLst/>
          </a:prstGeom>
        </p:spPr>
        <p:txBody>
          <a:bodyPr wrap="none">
            <a:spAutoFit/>
          </a:bodyPr>
          <a:lstStyle/>
          <a:p>
            <a:r>
              <a:rPr lang="en-US" sz="3200" b="1" dirty="0" smtClean="0">
                <a:latin typeface="Times New Roman" panose="02020603050405020304" pitchFamily="18" charset="0"/>
              </a:rPr>
              <a:t>a)</a:t>
            </a:r>
            <a:endParaRPr lang="en-US" sz="32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1430371096"/>
              </p:ext>
            </p:extLst>
          </p:nvPr>
        </p:nvGraphicFramePr>
        <p:xfrm>
          <a:off x="3274283" y="1358630"/>
          <a:ext cx="1623888" cy="679767"/>
        </p:xfrm>
        <a:graphic>
          <a:graphicData uri="http://schemas.openxmlformats.org/presentationml/2006/ole">
            <mc:AlternateContent xmlns:mc="http://schemas.openxmlformats.org/markup-compatibility/2006">
              <mc:Choice xmlns:v="urn:schemas-microsoft-com:vml" Requires="v">
                <p:oleObj spid="_x0000_s6241" name="Equation" r:id="rId9" imgW="545760" imgH="228600" progId="Equation.DSMT4">
                  <p:embed/>
                </p:oleObj>
              </mc:Choice>
              <mc:Fallback>
                <p:oleObj name="Equation" r:id="rId9" imgW="545760" imgH="228600" progId="Equation.DSMT4">
                  <p:embed/>
                  <p:pic>
                    <p:nvPicPr>
                      <p:cNvPr id="0" name=""/>
                      <p:cNvPicPr/>
                      <p:nvPr/>
                    </p:nvPicPr>
                    <p:blipFill>
                      <a:blip r:embed="rId10"/>
                      <a:stretch>
                        <a:fillRect/>
                      </a:stretch>
                    </p:blipFill>
                    <p:spPr>
                      <a:xfrm>
                        <a:off x="3274283" y="1358630"/>
                        <a:ext cx="1623888" cy="679767"/>
                      </a:xfrm>
                      <a:prstGeom prst="rect">
                        <a:avLst/>
                      </a:prstGeom>
                    </p:spPr>
                  </p:pic>
                </p:oleObj>
              </mc:Fallback>
            </mc:AlternateContent>
          </a:graphicData>
        </a:graphic>
      </p:graphicFrame>
      <p:sp>
        <p:nvSpPr>
          <p:cNvPr id="15" name="Rectangle 14"/>
          <p:cNvSpPr/>
          <p:nvPr/>
        </p:nvSpPr>
        <p:spPr>
          <a:xfrm>
            <a:off x="2975209" y="4293352"/>
            <a:ext cx="548548" cy="584775"/>
          </a:xfrm>
          <a:prstGeom prst="rect">
            <a:avLst/>
          </a:prstGeom>
        </p:spPr>
        <p:txBody>
          <a:bodyPr wrap="none">
            <a:spAutoFit/>
          </a:bodyPr>
          <a:lstStyle/>
          <a:p>
            <a:r>
              <a:rPr lang="en-US" sz="3200" b="1" dirty="0">
                <a:latin typeface="Times New Roman" panose="02020603050405020304" pitchFamily="18" charset="0"/>
              </a:rPr>
              <a:t>b</a:t>
            </a:r>
            <a:r>
              <a:rPr lang="en-US" sz="3200" b="1" dirty="0" smtClean="0">
                <a:latin typeface="Times New Roman" panose="02020603050405020304" pitchFamily="18" charset="0"/>
              </a:rPr>
              <a:t>)</a:t>
            </a:r>
            <a:endParaRPr lang="en-US" sz="32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1430071871"/>
              </p:ext>
            </p:extLst>
          </p:nvPr>
        </p:nvGraphicFramePr>
        <p:xfrm>
          <a:off x="5811760" y="1321678"/>
          <a:ext cx="2347415" cy="636587"/>
        </p:xfrm>
        <a:graphic>
          <a:graphicData uri="http://schemas.openxmlformats.org/presentationml/2006/ole">
            <mc:AlternateContent xmlns:mc="http://schemas.openxmlformats.org/markup-compatibility/2006">
              <mc:Choice xmlns:v="urn:schemas-microsoft-com:vml" Requires="v">
                <p:oleObj spid="_x0000_s6242" name="Equation" r:id="rId11" imgW="749160" imgH="203040" progId="Equation.DSMT4">
                  <p:embed/>
                </p:oleObj>
              </mc:Choice>
              <mc:Fallback>
                <p:oleObj name="Equation" r:id="rId11" imgW="749160" imgH="203040" progId="Equation.DSMT4">
                  <p:embed/>
                  <p:pic>
                    <p:nvPicPr>
                      <p:cNvPr id="0" name=""/>
                      <p:cNvPicPr/>
                      <p:nvPr/>
                    </p:nvPicPr>
                    <p:blipFill>
                      <a:blip r:embed="rId12"/>
                      <a:stretch>
                        <a:fillRect/>
                      </a:stretch>
                    </p:blipFill>
                    <p:spPr>
                      <a:xfrm>
                        <a:off x="5811760" y="1321678"/>
                        <a:ext cx="2347415" cy="636587"/>
                      </a:xfrm>
                      <a:prstGeom prst="rect">
                        <a:avLst/>
                      </a:prstGeom>
                    </p:spPr>
                  </p:pic>
                </p:oleObj>
              </mc:Fallback>
            </mc:AlternateContent>
          </a:graphicData>
        </a:graphic>
      </p:graphicFrame>
    </p:spTree>
    <p:extLst>
      <p:ext uri="{BB962C8B-B14F-4D97-AF65-F5344CB8AC3E}">
        <p14:creationId xmlns:p14="http://schemas.microsoft.com/office/powerpoint/2010/main" val="40891620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4" grpId="0"/>
      <p:bldP spid="16"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681682" y="783600"/>
            <a:ext cx="1064437" cy="957993"/>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2" name="Rectangle 11"/>
          <p:cNvSpPr/>
          <p:nvPr/>
        </p:nvSpPr>
        <p:spPr>
          <a:xfrm>
            <a:off x="1847108" y="888897"/>
            <a:ext cx="4575420" cy="587853"/>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60):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p:cNvSpPr/>
          <p:nvPr/>
        </p:nvSpPr>
        <p:spPr>
          <a:xfrm>
            <a:off x="1974597" y="1522292"/>
            <a:ext cx="5910592" cy="587853"/>
          </a:xfrm>
          <a:prstGeom prst="rect">
            <a:avLst/>
          </a:prstGeom>
        </p:spPr>
        <p:txBody>
          <a:bodyPr wrap="none">
            <a:spAutoFit/>
          </a:bodyPr>
          <a:lstStyle/>
          <a:p>
            <a:pPr algn="just">
              <a:lnSpc>
                <a:spcPct val="115000"/>
              </a:lnSpc>
              <a:spcAft>
                <a:spcPts val="0"/>
              </a:spcAft>
            </a:pP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nhật</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MNPQ ở </a:t>
            </a: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2364918" y="4145883"/>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402082" y="4884305"/>
            <a:ext cx="48442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3" name="Rectangle 32"/>
          <p:cNvSpPr/>
          <p:nvPr/>
        </p:nvSpPr>
        <p:spPr>
          <a:xfrm>
            <a:off x="2422922" y="5449264"/>
            <a:ext cx="46358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942919" y="229043"/>
            <a:ext cx="4867038"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II. Nhân đơn thức với đa thức</a:t>
            </a:r>
            <a:r>
              <a:rPr lang="vi-VN"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16" name="Rectangle 3"/>
          <p:cNvSpPr>
            <a:spLocks noChangeArrowheads="1"/>
          </p:cNvSpPr>
          <p:nvPr/>
        </p:nvSpPr>
        <p:spPr bwMode="auto">
          <a:xfrm>
            <a:off x="2847527" y="4171018"/>
            <a:ext cx="42546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d</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HCN (I), (II);</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59781528"/>
              </p:ext>
            </p:extLst>
          </p:nvPr>
        </p:nvGraphicFramePr>
        <p:xfrm>
          <a:off x="6982020" y="4967888"/>
          <a:ext cx="1094440" cy="450652"/>
        </p:xfrm>
        <a:graphic>
          <a:graphicData uri="http://schemas.openxmlformats.org/presentationml/2006/ole">
            <mc:AlternateContent xmlns:mc="http://schemas.openxmlformats.org/markup-compatibility/2006">
              <mc:Choice xmlns:v="urn:schemas-microsoft-com:vml" Requires="v">
                <p:oleObj spid="_x0000_s8371" name="Equation" r:id="rId4" imgW="482391" imgH="203112" progId="Equation.DSMT4">
                  <p:embed/>
                </p:oleObj>
              </mc:Choice>
              <mc:Fallback>
                <p:oleObj name="Equation" r:id="rId4" imgW="482391" imgH="203112"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2020" y="4967888"/>
                        <a:ext cx="1094440" cy="450652"/>
                      </a:xfrm>
                      <a:prstGeom prst="rect">
                        <a:avLst/>
                      </a:prstGeom>
                      <a:noFill/>
                    </p:spPr>
                  </p:pic>
                </p:oleObj>
              </mc:Fallback>
            </mc:AlternateContent>
          </a:graphicData>
        </a:graphic>
      </p:graphicFrame>
      <p:sp>
        <p:nvSpPr>
          <p:cNvPr id="25" name="Rectangle 8"/>
          <p:cNvSpPr>
            <a:spLocks noChangeArrowheads="1"/>
          </p:cNvSpPr>
          <p:nvPr/>
        </p:nvSpPr>
        <p:spPr bwMode="auto">
          <a:xfrm>
            <a:off x="2867367" y="4881199"/>
            <a:ext cx="43428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d</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9"/>
          <p:cNvSpPr>
            <a:spLocks noChangeArrowheads="1"/>
          </p:cNvSpPr>
          <p:nvPr/>
        </p:nvSpPr>
        <p:spPr bwMode="auto">
          <a:xfrm>
            <a:off x="8031598" y="4896872"/>
            <a:ext cx="373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2"/>
          <p:cNvSpPr>
            <a:spLocks noChangeArrowheads="1"/>
          </p:cNvSpPr>
          <p:nvPr/>
        </p:nvSpPr>
        <p:spPr bwMode="auto">
          <a:xfrm>
            <a:off x="2910188" y="5500069"/>
            <a:ext cx="15007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800" dirty="0" smtClean="0">
                <a:latin typeface="Times New Roman" panose="02020603050405020304" pitchFamily="18" charset="0"/>
                <a:ea typeface="Times New Roman" panose="02020603050405020304" pitchFamily="18" charset="0"/>
                <a:cs typeface="Times New Roman" panose="02020603050405020304" pitchFamily="18" charset="0"/>
              </a:rPr>
              <a:t>S</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752146489"/>
              </p:ext>
            </p:extLst>
          </p:nvPr>
        </p:nvGraphicFramePr>
        <p:xfrm>
          <a:off x="4310315" y="5563816"/>
          <a:ext cx="3055938" cy="544513"/>
        </p:xfrm>
        <a:graphic>
          <a:graphicData uri="http://schemas.openxmlformats.org/presentationml/2006/ole">
            <mc:AlternateContent xmlns:mc="http://schemas.openxmlformats.org/markup-compatibility/2006">
              <mc:Choice xmlns:v="urn:schemas-microsoft-com:vml" Requires="v">
                <p:oleObj spid="_x0000_s8372" name="Equation" r:id="rId6" imgW="1117440" imgH="203040" progId="Equation.DSMT4">
                  <p:embed/>
                </p:oleObj>
              </mc:Choice>
              <mc:Fallback>
                <p:oleObj name="Equation" r:id="rId6" imgW="1117440" imgH="203040" progId="Equation.DSMT4">
                  <p:embed/>
                  <p:pic>
                    <p:nvPicPr>
                      <p:cNvPr id="0" name="Object 11"/>
                      <p:cNvPicPr>
                        <a:picLocks noChangeAspect="1" noChangeArrowheads="1"/>
                      </p:cNvPicPr>
                      <p:nvPr/>
                    </p:nvPicPr>
                    <p:blipFill>
                      <a:blip r:embed="rId7"/>
                      <a:srcRect/>
                      <a:stretch>
                        <a:fillRect/>
                      </a:stretch>
                    </p:blipFill>
                    <p:spPr bwMode="auto">
                      <a:xfrm>
                        <a:off x="4310315" y="5563816"/>
                        <a:ext cx="3055938" cy="544513"/>
                      </a:xfrm>
                      <a:prstGeom prst="rect">
                        <a:avLst/>
                      </a:prstGeom>
                      <a:noFill/>
                    </p:spPr>
                  </p:pic>
                </p:oleObj>
              </mc:Fallback>
            </mc:AlternateContent>
          </a:graphicData>
        </a:graphic>
      </p:graphicFrame>
      <p:sp>
        <p:nvSpPr>
          <p:cNvPr id="39" name="TextBox 38">
            <a:extLst>
              <a:ext uri="{FF2B5EF4-FFF2-40B4-BE49-F238E27FC236}">
                <a16:creationId xmlns:a16="http://schemas.microsoft.com/office/drawing/2014/main" xmlns="" id="{C771E190-FEB2-4337-A955-8F6A819B8B7A}"/>
              </a:ext>
            </a:extLst>
          </p:cNvPr>
          <p:cNvSpPr txBox="1"/>
          <p:nvPr/>
        </p:nvSpPr>
        <p:spPr>
          <a:xfrm>
            <a:off x="723679" y="6273445"/>
            <a:ext cx="3439638" cy="646331"/>
          </a:xfrm>
          <a:prstGeom prst="rect">
            <a:avLst/>
          </a:prstGeom>
          <a:noFill/>
        </p:spPr>
        <p:txBody>
          <a:bodyPr wrap="square">
            <a:spAutoFit/>
          </a:bodyPr>
          <a:lstStyle/>
          <a:p>
            <a:pPr algn="ctr"/>
            <a:r>
              <a:rPr lang="en-US" b="1" i="1" dirty="0" err="1">
                <a:solidFill>
                  <a:srgbClr val="7030A0"/>
                </a:solidFill>
                <a:latin typeface="Times New Roman" panose="02020603050405020304" pitchFamily="18" charset="0"/>
              </a:rPr>
              <a:t>Hoạt</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động</a:t>
            </a:r>
            <a:r>
              <a:rPr lang="en-US" b="1" i="1" dirty="0">
                <a:solidFill>
                  <a:srgbClr val="7030A0"/>
                </a:solidFill>
                <a:latin typeface="Times New Roman" panose="02020603050405020304" pitchFamily="18" charset="0"/>
              </a:rPr>
              <a:t> </a:t>
            </a:r>
            <a:r>
              <a:rPr lang="en-US" b="1" i="1" dirty="0" err="1" smtClean="0">
                <a:solidFill>
                  <a:srgbClr val="7030A0"/>
                </a:solidFill>
                <a:latin typeface="Times New Roman" panose="02020603050405020304" pitchFamily="18" charset="0"/>
              </a:rPr>
              <a:t>nhóm</a:t>
            </a:r>
            <a:endParaRPr lang="en-US" b="1" i="1" dirty="0" smtClean="0">
              <a:solidFill>
                <a:srgbClr val="7030A0"/>
              </a:solidFill>
              <a:latin typeface="Times New Roman" panose="02020603050405020304" pitchFamily="18" charset="0"/>
            </a:endParaRPr>
          </a:p>
          <a:p>
            <a:pPr algn="ctr"/>
            <a:r>
              <a:rPr lang="en-US" b="1" i="1" dirty="0" err="1" smtClean="0">
                <a:solidFill>
                  <a:srgbClr val="7030A0"/>
                </a:solidFill>
                <a:latin typeface="Times New Roman" panose="02020603050405020304" pitchFamily="18" charset="0"/>
              </a:rPr>
              <a:t>Thời</a:t>
            </a:r>
            <a:r>
              <a:rPr lang="en-US" b="1" i="1" dirty="0" smtClean="0">
                <a:solidFill>
                  <a:srgbClr val="7030A0"/>
                </a:solidFill>
                <a:latin typeface="Times New Roman" panose="02020603050405020304" pitchFamily="18" charset="0"/>
              </a:rPr>
              <a:t> </a:t>
            </a:r>
            <a:r>
              <a:rPr lang="en-US" b="1" i="1" dirty="0" err="1" smtClean="0">
                <a:solidFill>
                  <a:srgbClr val="7030A0"/>
                </a:solidFill>
                <a:latin typeface="Times New Roman" panose="02020603050405020304" pitchFamily="18" charset="0"/>
              </a:rPr>
              <a:t>gian</a:t>
            </a:r>
            <a:r>
              <a:rPr lang="en-US" b="1" i="1" dirty="0" smtClean="0">
                <a:solidFill>
                  <a:srgbClr val="7030A0"/>
                </a:solidFill>
                <a:latin typeface="Times New Roman" panose="02020603050405020304" pitchFamily="18" charset="0"/>
              </a:rPr>
              <a:t> 5 </a:t>
            </a:r>
            <a:r>
              <a:rPr lang="en-US" b="1" i="1" dirty="0" err="1" smtClean="0">
                <a:solidFill>
                  <a:srgbClr val="7030A0"/>
                </a:solidFill>
                <a:latin typeface="Times New Roman" panose="02020603050405020304" pitchFamily="18" charset="0"/>
              </a:rPr>
              <a:t>phút</a:t>
            </a:r>
            <a:endParaRPr lang="en-US" b="1" i="1" dirty="0">
              <a:solidFill>
                <a:srgbClr val="7030A0"/>
              </a:solidFill>
              <a:latin typeface="Times New Roman" panose="02020603050405020304" pitchFamily="18" charset="0"/>
            </a:endParaRPr>
          </a:p>
        </p:txBody>
      </p:sp>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9214" b="8334"/>
          <a:stretch/>
        </p:blipFill>
        <p:spPr>
          <a:xfrm>
            <a:off x="3376438" y="1982186"/>
            <a:ext cx="3641723" cy="2255521"/>
          </a:xfrm>
          <a:prstGeom prst="rect">
            <a:avLst/>
          </a:prstGeom>
        </p:spPr>
      </p:pic>
    </p:spTree>
    <p:extLst>
      <p:ext uri="{BB962C8B-B14F-4D97-AF65-F5344CB8AC3E}">
        <p14:creationId xmlns:p14="http://schemas.microsoft.com/office/powerpoint/2010/main" val="3030315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left)">
                                      <p:cBhvr>
                                        <p:cTn id="42" dur="500"/>
                                        <p:tgtEl>
                                          <p:spTgt spid="3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8" grpId="0"/>
      <p:bldP spid="32" grpId="0"/>
      <p:bldP spid="33" grpId="0"/>
      <p:bldP spid="16" grpId="0"/>
      <p:bldP spid="2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681682" y="783600"/>
            <a:ext cx="1064437" cy="957993"/>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2" name="Rectangle 11"/>
          <p:cNvSpPr/>
          <p:nvPr/>
        </p:nvSpPr>
        <p:spPr>
          <a:xfrm>
            <a:off x="1847108" y="888897"/>
            <a:ext cx="4575420" cy="587853"/>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60):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7" name="Rectangle 26"/>
          <p:cNvSpPr/>
          <p:nvPr/>
        </p:nvSpPr>
        <p:spPr>
          <a:xfrm>
            <a:off x="2176981" y="1552840"/>
            <a:ext cx="901209" cy="548355"/>
          </a:xfrm>
          <a:prstGeom prst="rect">
            <a:avLst/>
          </a:prstGeom>
        </p:spPr>
        <p:txBody>
          <a:bodyPr wrap="none">
            <a:spAutoFit/>
          </a:bodyPr>
          <a:lstStyle/>
          <a:p>
            <a:pPr algn="just">
              <a:lnSpc>
                <a:spcPct val="115000"/>
              </a:lnSpc>
              <a:spcAft>
                <a:spcPts val="0"/>
              </a:spcAft>
            </a:pPr>
            <a:r>
              <a:rPr lang="en-US" sz="28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206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ectangle 27"/>
          <p:cNvSpPr/>
          <p:nvPr/>
        </p:nvSpPr>
        <p:spPr>
          <a:xfrm>
            <a:off x="2383939" y="2530333"/>
            <a:ext cx="463588" cy="548355"/>
          </a:xfrm>
          <a:prstGeom prst="rect">
            <a:avLst/>
          </a:prstGeom>
        </p:spPr>
        <p:txBody>
          <a:bodyPr wrap="none">
            <a:spAutoFit/>
          </a:bodyPr>
          <a:lstStyle/>
          <a:p>
            <a:pPr algn="just">
              <a:lnSpc>
                <a:spcPct val="115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449772" y="3982791"/>
            <a:ext cx="48442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33" name="Rectangle 32"/>
          <p:cNvSpPr/>
          <p:nvPr/>
        </p:nvSpPr>
        <p:spPr>
          <a:xfrm>
            <a:off x="2449772" y="4948048"/>
            <a:ext cx="463588" cy="548355"/>
          </a:xfrm>
          <a:prstGeom prst="rect">
            <a:avLst/>
          </a:prstGeom>
        </p:spPr>
        <p:txBody>
          <a:bodyPr wrap="none">
            <a:spAutoFit/>
          </a:bodyPr>
          <a:lstStyle/>
          <a:p>
            <a:pPr algn="just">
              <a:lnSpc>
                <a:spcPct val="115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942919" y="229043"/>
            <a:ext cx="4867038" cy="523220"/>
          </a:xfrm>
          <a:prstGeom prst="rect">
            <a:avLst/>
          </a:prstGeom>
        </p:spPr>
        <p:txBody>
          <a:bodyPr wrap="none">
            <a:spAutoFit/>
          </a:bodyPr>
          <a:lstStyle/>
          <a:p>
            <a:r>
              <a:rPr lang="vi-VN" sz="2800" b="1" dirty="0">
                <a:latin typeface="Times New Roman" panose="02020603050405020304" pitchFamily="18" charset="0"/>
                <a:ea typeface="Times New Roman" panose="02020603050405020304" pitchFamily="18" charset="0"/>
              </a:rPr>
              <a:t>II. Nhân đơn thức với đa thức</a:t>
            </a:r>
            <a:r>
              <a:rPr lang="vi-VN" sz="2800" b="1" dirty="0">
                <a:solidFill>
                  <a:srgbClr val="000000"/>
                </a:solidFill>
                <a:latin typeface="Times New Roman" panose="02020603050405020304" pitchFamily="18" charset="0"/>
                <a:ea typeface="Times New Roman" panose="02020603050405020304" pitchFamily="18" charset="0"/>
              </a:rPr>
              <a:t> </a:t>
            </a:r>
            <a:endParaRPr lang="en-US" sz="2800" dirty="0"/>
          </a:p>
        </p:txBody>
      </p:sp>
      <p:graphicFrame>
        <p:nvGraphicFramePr>
          <p:cNvPr id="14" name="Object 13"/>
          <p:cNvGraphicFramePr>
            <a:graphicFrameLocks noChangeAspect="1"/>
          </p:cNvGraphicFramePr>
          <p:nvPr>
            <p:extLst/>
          </p:nvPr>
        </p:nvGraphicFramePr>
        <p:xfrm>
          <a:off x="5830572" y="2522744"/>
          <a:ext cx="633939" cy="543376"/>
        </p:xfrm>
        <a:graphic>
          <a:graphicData uri="http://schemas.openxmlformats.org/presentationml/2006/ole">
            <mc:AlternateContent xmlns:mc="http://schemas.openxmlformats.org/markup-compatibility/2006">
              <mc:Choice xmlns:v="urn:schemas-microsoft-com:vml" Requires="v">
                <p:oleObj spid="_x0000_s19498" name="Equation" r:id="rId4" imgW="202936" imgH="177569" progId="Equation.DSMT4">
                  <p:embed/>
                </p:oleObj>
              </mc:Choice>
              <mc:Fallback>
                <p:oleObj name="Equation" r:id="rId4" imgW="202936" imgH="17756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572" y="2522744"/>
                        <a:ext cx="633939" cy="543376"/>
                      </a:xfrm>
                      <a:prstGeom prst="rect">
                        <a:avLst/>
                      </a:prstGeom>
                      <a:noFill/>
                    </p:spPr>
                  </p:pic>
                </p:oleObj>
              </mc:Fallback>
            </mc:AlternateContent>
          </a:graphicData>
        </a:graphic>
      </p:graphicFrame>
      <p:graphicFrame>
        <p:nvGraphicFramePr>
          <p:cNvPr id="15" name="Object 14"/>
          <p:cNvGraphicFramePr>
            <a:graphicFrameLocks noChangeAspect="1"/>
          </p:cNvGraphicFramePr>
          <p:nvPr>
            <p:extLst/>
          </p:nvPr>
        </p:nvGraphicFramePr>
        <p:xfrm>
          <a:off x="5942288" y="3256480"/>
          <a:ext cx="613658" cy="429560"/>
        </p:xfrm>
        <a:graphic>
          <a:graphicData uri="http://schemas.openxmlformats.org/presentationml/2006/ole">
            <mc:AlternateContent xmlns:mc="http://schemas.openxmlformats.org/markup-compatibility/2006">
              <mc:Choice xmlns:v="urn:schemas-microsoft-com:vml" Requires="v">
                <p:oleObj spid="_x0000_s19499" name="Equation" r:id="rId6" imgW="190417" imgH="139639" progId="Equation.DSMT4">
                  <p:embed/>
                </p:oleObj>
              </mc:Choice>
              <mc:Fallback>
                <p:oleObj name="Equation" r:id="rId6" imgW="190417" imgH="139639"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288" y="3256480"/>
                        <a:ext cx="613658" cy="429560"/>
                      </a:xfrm>
                      <a:prstGeom prst="rect">
                        <a:avLst/>
                      </a:prstGeom>
                      <a:noFill/>
                    </p:spPr>
                  </p:pic>
                </p:oleObj>
              </mc:Fallback>
            </mc:AlternateContent>
          </a:graphicData>
        </a:graphic>
      </p:graphicFrame>
      <p:sp>
        <p:nvSpPr>
          <p:cNvPr id="16" name="Rectangle 3"/>
          <p:cNvSpPr>
            <a:spLocks noChangeArrowheads="1"/>
          </p:cNvSpPr>
          <p:nvPr/>
        </p:nvSpPr>
        <p:spPr bwMode="auto">
          <a:xfrm>
            <a:off x="2945955" y="2542900"/>
            <a:ext cx="29963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HCN (I):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Rectangle 4"/>
          <p:cNvSpPr>
            <a:spLocks noChangeArrowheads="1"/>
          </p:cNvSpPr>
          <p:nvPr/>
        </p:nvSpPr>
        <p:spPr bwMode="auto">
          <a:xfrm>
            <a:off x="2912751" y="3175110"/>
            <a:ext cx="31165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HCN (II): </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5"/>
          <p:cNvSpPr>
            <a:spLocks noChangeArrowheads="1"/>
          </p:cNvSpPr>
          <p:nvPr/>
        </p:nvSpPr>
        <p:spPr bwMode="auto">
          <a:xfrm>
            <a:off x="6524477" y="2522744"/>
            <a:ext cx="1063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đvdt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34" name="Rectangle 5"/>
          <p:cNvSpPr>
            <a:spLocks noChangeArrowheads="1"/>
          </p:cNvSpPr>
          <p:nvPr/>
        </p:nvSpPr>
        <p:spPr bwMode="auto">
          <a:xfrm>
            <a:off x="6524477" y="3162820"/>
            <a:ext cx="1063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đvdt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extLst/>
          </p:nvPr>
        </p:nvGraphicFramePr>
        <p:xfrm>
          <a:off x="6528657" y="4067565"/>
          <a:ext cx="1094440" cy="450652"/>
        </p:xfrm>
        <a:graphic>
          <a:graphicData uri="http://schemas.openxmlformats.org/presentationml/2006/ole">
            <mc:AlternateContent xmlns:mc="http://schemas.openxmlformats.org/markup-compatibility/2006">
              <mc:Choice xmlns:v="urn:schemas-microsoft-com:vml" Requires="v">
                <p:oleObj spid="_x0000_s19500" name="Equation" r:id="rId8" imgW="482391" imgH="203112" progId="Equation.DSMT4">
                  <p:embed/>
                </p:oleObj>
              </mc:Choice>
              <mc:Fallback>
                <p:oleObj name="Equation" r:id="rId8" imgW="482391" imgH="203112"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8657" y="4067565"/>
                        <a:ext cx="1094440" cy="450652"/>
                      </a:xfrm>
                      <a:prstGeom prst="rect">
                        <a:avLst/>
                      </a:prstGeom>
                      <a:noFill/>
                    </p:spPr>
                  </p:pic>
                </p:oleObj>
              </mc:Fallback>
            </mc:AlternateContent>
          </a:graphicData>
        </a:graphic>
      </p:graphicFrame>
      <p:graphicFrame>
        <p:nvGraphicFramePr>
          <p:cNvPr id="24" name="Object 23"/>
          <p:cNvGraphicFramePr>
            <a:graphicFrameLocks noChangeAspect="1"/>
          </p:cNvGraphicFramePr>
          <p:nvPr>
            <p:extLst/>
          </p:nvPr>
        </p:nvGraphicFramePr>
        <p:xfrm>
          <a:off x="7761718" y="4021526"/>
          <a:ext cx="1261916" cy="509620"/>
        </p:xfrm>
        <a:graphic>
          <a:graphicData uri="http://schemas.openxmlformats.org/presentationml/2006/ole">
            <mc:AlternateContent xmlns:mc="http://schemas.openxmlformats.org/markup-compatibility/2006">
              <mc:Choice xmlns:v="urn:schemas-microsoft-com:vml" Requires="v">
                <p:oleObj spid="_x0000_s19501" name="Equation" r:id="rId10" imgW="494870" imgH="203024" progId="Equation.DSMT4">
                  <p:embed/>
                </p:oleObj>
              </mc:Choice>
              <mc:Fallback>
                <p:oleObj name="Equation" r:id="rId10" imgW="494870" imgH="203024"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61718" y="4021526"/>
                        <a:ext cx="1261916" cy="509620"/>
                      </a:xfrm>
                      <a:prstGeom prst="rect">
                        <a:avLst/>
                      </a:prstGeom>
                      <a:noFill/>
                    </p:spPr>
                  </p:pic>
                </p:oleObj>
              </mc:Fallback>
            </mc:AlternateContent>
          </a:graphicData>
        </a:graphic>
      </p:graphicFrame>
      <p:sp>
        <p:nvSpPr>
          <p:cNvPr id="25" name="Rectangle 8"/>
          <p:cNvSpPr>
            <a:spLocks noChangeArrowheads="1"/>
          </p:cNvSpPr>
          <p:nvPr/>
        </p:nvSpPr>
        <p:spPr bwMode="auto">
          <a:xfrm>
            <a:off x="3019487" y="3975935"/>
            <a:ext cx="36551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9"/>
          <p:cNvSpPr>
            <a:spLocks noChangeArrowheads="1"/>
          </p:cNvSpPr>
          <p:nvPr/>
        </p:nvSpPr>
        <p:spPr bwMode="auto">
          <a:xfrm>
            <a:off x="7511369" y="3971244"/>
            <a:ext cx="3738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35" name="Rectangle 10"/>
          <p:cNvSpPr>
            <a:spLocks noChangeArrowheads="1"/>
          </p:cNvSpPr>
          <p:nvPr/>
        </p:nvSpPr>
        <p:spPr bwMode="auto">
          <a:xfrm>
            <a:off x="8940257" y="3971244"/>
            <a:ext cx="10631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đvdt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
        <p:nvSpPr>
          <p:cNvPr id="37" name="Rectangle 12"/>
          <p:cNvSpPr>
            <a:spLocks noChangeArrowheads="1"/>
          </p:cNvSpPr>
          <p:nvPr/>
        </p:nvSpPr>
        <p:spPr bwMode="auto">
          <a:xfrm>
            <a:off x="3036134" y="4994678"/>
            <a:ext cx="26548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8" name="Object 37"/>
          <p:cNvGraphicFramePr>
            <a:graphicFrameLocks noChangeAspect="1"/>
          </p:cNvGraphicFramePr>
          <p:nvPr>
            <p:extLst/>
          </p:nvPr>
        </p:nvGraphicFramePr>
        <p:xfrm>
          <a:off x="5643825" y="5007485"/>
          <a:ext cx="2950347" cy="543485"/>
        </p:xfrm>
        <a:graphic>
          <a:graphicData uri="http://schemas.openxmlformats.org/presentationml/2006/ole">
            <mc:AlternateContent xmlns:mc="http://schemas.openxmlformats.org/markup-compatibility/2006">
              <mc:Choice xmlns:v="urn:schemas-microsoft-com:vml" Requires="v">
                <p:oleObj spid="_x0000_s19502" name="Equation" r:id="rId12" imgW="1079032" imgH="203112" progId="Equation.DSMT4">
                  <p:embed/>
                </p:oleObj>
              </mc:Choice>
              <mc:Fallback>
                <p:oleObj name="Equation" r:id="rId12" imgW="1079032" imgH="20311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3825" y="5007485"/>
                        <a:ext cx="2950347" cy="543485"/>
                      </a:xfrm>
                      <a:prstGeom prst="rect">
                        <a:avLst/>
                      </a:prstGeom>
                      <a:noFill/>
                    </p:spPr>
                  </p:pic>
                </p:oleObj>
              </mc:Fallback>
            </mc:AlternateContent>
          </a:graphicData>
        </a:graphic>
      </p:graphicFrame>
      <p:sp>
        <p:nvSpPr>
          <p:cNvPr id="39" name="TextBox 38">
            <a:extLst>
              <a:ext uri="{FF2B5EF4-FFF2-40B4-BE49-F238E27FC236}">
                <a16:creationId xmlns:a16="http://schemas.microsoft.com/office/drawing/2014/main" xmlns="" id="{C771E190-FEB2-4337-A955-8F6A819B8B7A}"/>
              </a:ext>
            </a:extLst>
          </p:cNvPr>
          <p:cNvSpPr txBox="1"/>
          <p:nvPr/>
        </p:nvSpPr>
        <p:spPr>
          <a:xfrm>
            <a:off x="729953" y="6350468"/>
            <a:ext cx="3439638" cy="369332"/>
          </a:xfrm>
          <a:prstGeom prst="rect">
            <a:avLst/>
          </a:prstGeom>
          <a:noFill/>
        </p:spPr>
        <p:txBody>
          <a:bodyPr wrap="square">
            <a:spAutoFit/>
          </a:bodyPr>
          <a:lstStyle/>
          <a:p>
            <a:pPr algn="ctr"/>
            <a:r>
              <a:rPr lang="en-US" b="1" i="1" dirty="0" err="1">
                <a:solidFill>
                  <a:srgbClr val="7030A0"/>
                </a:solidFill>
                <a:latin typeface="Times New Roman" panose="02020603050405020304" pitchFamily="18" charset="0"/>
              </a:rPr>
              <a:t>Hoạt</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động</a:t>
            </a:r>
            <a:r>
              <a:rPr lang="en-US" b="1" i="1" dirty="0">
                <a:solidFill>
                  <a:srgbClr val="7030A0"/>
                </a:solidFill>
                <a:latin typeface="Times New Roman" panose="02020603050405020304" pitchFamily="18" charset="0"/>
              </a:rPr>
              <a:t> </a:t>
            </a:r>
            <a:r>
              <a:rPr lang="en-US" b="1" i="1" dirty="0" err="1">
                <a:solidFill>
                  <a:srgbClr val="7030A0"/>
                </a:solidFill>
                <a:latin typeface="Times New Roman" panose="02020603050405020304" pitchFamily="18" charset="0"/>
              </a:rPr>
              <a:t>nhóm</a:t>
            </a:r>
            <a:endParaRPr lang="en-US" b="1" i="1" dirty="0">
              <a:solidFill>
                <a:srgbClr val="7030A0"/>
              </a:solidFill>
              <a:latin typeface="Times New Roman" panose="02020603050405020304" pitchFamily="18" charset="0"/>
            </a:endParaRPr>
          </a:p>
        </p:txBody>
      </p:sp>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t="9214" b="8334"/>
          <a:stretch/>
        </p:blipFill>
        <p:spPr>
          <a:xfrm>
            <a:off x="7447845" y="260819"/>
            <a:ext cx="3641723" cy="2255521"/>
          </a:xfrm>
          <a:prstGeom prst="rect">
            <a:avLst/>
          </a:prstGeom>
        </p:spPr>
      </p:pic>
    </p:spTree>
    <p:extLst>
      <p:ext uri="{BB962C8B-B14F-4D97-AF65-F5344CB8AC3E}">
        <p14:creationId xmlns:p14="http://schemas.microsoft.com/office/powerpoint/2010/main" val="4172084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left)">
                                      <p:cBhvr>
                                        <p:cTn id="35" dur="500"/>
                                        <p:tgtEl>
                                          <p:spTgt spid="3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22" presetClass="entr" presetSubtype="8"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par>
                                <p:cTn id="42" presetID="22" presetClass="entr" presetSubtype="8"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par>
                                <p:cTn id="56" presetID="22" presetClass="entr" presetSubtype="8"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left)">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16" grpId="0"/>
      <p:bldP spid="17" grpId="0"/>
      <p:bldP spid="18" grpId="0"/>
      <p:bldP spid="34" grpId="0"/>
      <p:bldP spid="25" grpId="0"/>
      <p:bldP spid="35"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Lab safety</Template>
  <TotalTime>717</TotalTime>
  <Words>1041</Words>
  <Application>Microsoft Office PowerPoint</Application>
  <PresentationFormat>Widescreen</PresentationFormat>
  <Paragraphs>182</Paragraphs>
  <Slides>27</Slides>
  <Notes>15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37" baseType="lpstr">
      <vt:lpstr>.VnTime</vt:lpstr>
      <vt:lpstr>Arial</vt:lpstr>
      <vt:lpstr>Calibri</vt:lpstr>
      <vt:lpstr>Calibri Light</vt:lpstr>
      <vt:lpstr>Rockwell</vt:lpstr>
      <vt:lpstr>Tahoma</vt:lpstr>
      <vt:lpstr>Times New Roman</vt:lpstr>
      <vt:lpstr>Office Theme</vt:lpstr>
      <vt:lpstr>MathType 7.0 Equation</vt:lpstr>
      <vt:lpstr>Equation</vt:lpstr>
      <vt:lpstr> Phép nhân đa thức một biến (tiết 1)</vt:lpstr>
      <vt:lpstr>Thực hiện theo các yêu cầu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Admin</cp:lastModifiedBy>
  <cp:revision>54</cp:revision>
  <dcterms:created xsi:type="dcterms:W3CDTF">2021-06-07T13:44:30Z</dcterms:created>
  <dcterms:modified xsi:type="dcterms:W3CDTF">2022-06-11T15:20:14Z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