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68" d="100"/>
          <a:sy n="68" d="100"/>
        </p:scale>
        <p:origin x="10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15" Type="http://schemas.openxmlformats.org/officeDocument/2006/relationships/image" Target="../media/image43.png"/><Relationship Id="rId4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310.png"/><Relationship Id="rId10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3" Type="http://schemas.openxmlformats.org/officeDocument/2006/relationships/image" Target="../media/image50.png"/><Relationship Id="rId21" Type="http://schemas.microsoft.com/office/2007/relationships/hdphoto" Target="../media/hdphoto7.wdp"/><Relationship Id="rId7" Type="http://schemas.openxmlformats.org/officeDocument/2006/relationships/image" Target="../media/image53.png"/><Relationship Id="rId12" Type="http://schemas.openxmlformats.org/officeDocument/2006/relationships/slide" Target="slide31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6.xml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7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5.gif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gif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68.png"/><Relationship Id="rId18" Type="http://schemas.openxmlformats.org/officeDocument/2006/relationships/image" Target="../media/image650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gif"/><Relationship Id="rId19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40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61.png"/><Relationship Id="rId12" Type="http://schemas.openxmlformats.org/officeDocument/2006/relationships/image" Target="../media/image700.png"/><Relationship Id="rId17" Type="http://schemas.openxmlformats.org/officeDocument/2006/relationships/image" Target="../media/image65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5" Type="http://schemas.openxmlformats.org/officeDocument/2006/relationships/image" Target="../media/image690.png"/><Relationship Id="rId10" Type="http://schemas.openxmlformats.org/officeDocument/2006/relationships/image" Target="../media/image72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0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5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0.png"/><Relationship Id="rId5" Type="http://schemas.openxmlformats.org/officeDocument/2006/relationships/image" Target="../media/image68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=""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=""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=""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=""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=""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=""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=""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=""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=""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=""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=""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=""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=""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=""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=""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=""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=""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=""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=""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=""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=""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=""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=""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=""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=""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=""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=""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=""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=""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=""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=""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=""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=""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=""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=""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=""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=""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=""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=""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=""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=""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=""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=""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=""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=""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=""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=""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=""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=""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=""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=""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=""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=""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=""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=""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=""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=""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=""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=""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=""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=""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=""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=""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=""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=""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=""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=""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=""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=""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=""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=""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=""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=""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=""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=""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=""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=""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=""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=""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=""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=""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=""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=""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=""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=""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=""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=""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=""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=""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=""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=""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=""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=""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=""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=""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=""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=""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=""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=""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=""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=""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=""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=""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=""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=""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=""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=""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=""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=""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=""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=""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=""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=""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=""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=""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=""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=""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=""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=""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=""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=""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=""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=""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=""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=""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=""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=""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=""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=""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=""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=""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=""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=""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=""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=""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=""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=""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=""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=""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=""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=""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=""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=""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=""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=""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=""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=""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=""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=""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=""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=""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=""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=""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=""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=""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=""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=""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=""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=""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=""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=""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=""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=""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=""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=""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="" xmlns:a16="http://schemas.microsoft.com/office/drawing/2014/main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="" xmlns:a16="http://schemas.microsoft.com/office/drawing/2014/main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="" xmlns:a16="http://schemas.microsoft.com/office/drawing/2014/main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="" xmlns:a16="http://schemas.microsoft.com/office/drawing/2014/main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=""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=""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=""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=""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=""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=""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=""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=""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=""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=""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=""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=""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=""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=""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1020</TotalTime>
  <Words>1662</Words>
  <Application>Microsoft Office PowerPoint</Application>
  <PresentationFormat>Widescreen</PresentationFormat>
  <Paragraphs>303</Paragraphs>
  <Slides>35</Slides>
  <Notes>30</Notes>
  <HiddenSlides>5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.VnTime</vt:lpstr>
      <vt:lpstr>Arial</vt:lpstr>
      <vt:lpstr>Arial Black</vt:lpstr>
      <vt:lpstr>Calibri</vt:lpstr>
      <vt:lpstr>Calibri Light</vt:lpstr>
      <vt:lpstr>Cambria Math</vt:lpstr>
      <vt:lpstr>Geometr415 Blk BT</vt:lpstr>
      <vt:lpstr>Modern Love</vt:lpstr>
      <vt:lpstr>Myriad Pro</vt:lpstr>
      <vt:lpstr>Rockwell</vt:lpstr>
      <vt:lpstr>SVN-A Love Of Thunder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LANANH</cp:lastModifiedBy>
  <cp:revision>7</cp:revision>
  <dcterms:created xsi:type="dcterms:W3CDTF">2021-06-07T13:44:30Z</dcterms:created>
  <dcterms:modified xsi:type="dcterms:W3CDTF">2024-12-18T14:29:55Z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