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mp4" ContentType="video/unknown"/>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sldIdLst>
    <p:sldId id="256" r:id="rId5"/>
    <p:sldId id="257" r:id="rId6"/>
    <p:sldId id="258" r:id="rId7"/>
    <p:sldId id="310" r:id="rId8"/>
    <p:sldId id="264" r:id="rId9"/>
    <p:sldId id="286" r:id="rId10"/>
    <p:sldId id="298" r:id="rId11"/>
    <p:sldId id="311" r:id="rId12"/>
    <p:sldId id="312" r:id="rId13"/>
    <p:sldId id="313" r:id="rId14"/>
    <p:sldId id="289" r:id="rId15"/>
    <p:sldId id="265" r:id="rId16"/>
    <p:sldId id="299" r:id="rId17"/>
    <p:sldId id="315" r:id="rId18"/>
    <p:sldId id="318" r:id="rId19"/>
    <p:sldId id="279" r:id="rId20"/>
    <p:sldId id="26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uzhenbo" initials="y" lastIdx="1" clrIdx="0">
    <p:extLst>
      <p:ext uri="{19B8F6BF-5375-455C-9EA6-DF929625EA0E}">
        <p15:presenceInfo xmlns:p15="http://schemas.microsoft.com/office/powerpoint/2012/main" xmlns="" userId="S-1-5-21-2973485031-1523744116-3428423271-10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04FC"/>
    <a:srgbClr val="AF519F"/>
    <a:srgbClr val="E2891E"/>
    <a:srgbClr val="000000"/>
    <a:srgbClr val="B6954A"/>
    <a:srgbClr val="416529"/>
    <a:srgbClr val="4112EE"/>
    <a:srgbClr val="3CC453"/>
    <a:srgbClr val="16EA76"/>
    <a:srgbClr val="F709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7806" autoAdjust="0"/>
  </p:normalViewPr>
  <p:slideViewPr>
    <p:cSldViewPr snapToGrid="0">
      <p:cViewPr varScale="1">
        <p:scale>
          <a:sx n="71" d="100"/>
          <a:sy n="71" d="100"/>
        </p:scale>
        <p:origin x="-1296"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image" Target="../media/image8.wmf"/><Relationship Id="rId7" Type="http://schemas.openxmlformats.org/officeDocument/2006/relationships/image" Target="../media/image12.wmf"/><Relationship Id="rId2" Type="http://schemas.openxmlformats.org/officeDocument/2006/relationships/image" Target="../media/image7.wmf"/><Relationship Id="rId1" Type="http://schemas.openxmlformats.org/officeDocument/2006/relationships/image" Target="../media/image6.wmf"/><Relationship Id="rId6" Type="http://schemas.openxmlformats.org/officeDocument/2006/relationships/image" Target="../media/image11.wmf"/><Relationship Id="rId5" Type="http://schemas.openxmlformats.org/officeDocument/2006/relationships/image" Target="../media/image10.wmf"/><Relationship Id="rId10" Type="http://schemas.openxmlformats.org/officeDocument/2006/relationships/image" Target="../media/image15.wmf"/><Relationship Id="rId4" Type="http://schemas.openxmlformats.org/officeDocument/2006/relationships/image" Target="../media/image9.wmf"/><Relationship Id="rId9" Type="http://schemas.openxmlformats.org/officeDocument/2006/relationships/image" Target="../media/image14.wmf"/></Relationships>
</file>

<file path=ppt/drawings/_rels/vmlDrawing10.vml.rels><?xml version="1.0" encoding="UTF-8" standalone="yes"?>
<Relationships xmlns="http://schemas.openxmlformats.org/package/2006/relationships"><Relationship Id="rId8" Type="http://schemas.openxmlformats.org/officeDocument/2006/relationships/image" Target="../media/image106.wmf"/><Relationship Id="rId3" Type="http://schemas.openxmlformats.org/officeDocument/2006/relationships/image" Target="../media/image101.wmf"/><Relationship Id="rId7" Type="http://schemas.openxmlformats.org/officeDocument/2006/relationships/image" Target="../media/image105.wmf"/><Relationship Id="rId12" Type="http://schemas.openxmlformats.org/officeDocument/2006/relationships/image" Target="../media/image110.wmf"/><Relationship Id="rId2" Type="http://schemas.openxmlformats.org/officeDocument/2006/relationships/image" Target="../media/image100.wmf"/><Relationship Id="rId1" Type="http://schemas.openxmlformats.org/officeDocument/2006/relationships/image" Target="../media/image99.wmf"/><Relationship Id="rId6" Type="http://schemas.openxmlformats.org/officeDocument/2006/relationships/image" Target="../media/image104.wmf"/><Relationship Id="rId11" Type="http://schemas.openxmlformats.org/officeDocument/2006/relationships/image" Target="../media/image109.wmf"/><Relationship Id="rId5" Type="http://schemas.openxmlformats.org/officeDocument/2006/relationships/image" Target="../media/image103.wmf"/><Relationship Id="rId10" Type="http://schemas.openxmlformats.org/officeDocument/2006/relationships/image" Target="../media/image108.wmf"/><Relationship Id="rId4" Type="http://schemas.openxmlformats.org/officeDocument/2006/relationships/image" Target="../media/image102.wmf"/><Relationship Id="rId9" Type="http://schemas.openxmlformats.org/officeDocument/2006/relationships/image" Target="../media/image107.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image" Target="../media/image19.w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30.wmf"/><Relationship Id="rId13" Type="http://schemas.openxmlformats.org/officeDocument/2006/relationships/image" Target="../media/image35.wmf"/><Relationship Id="rId18" Type="http://schemas.openxmlformats.org/officeDocument/2006/relationships/image" Target="../media/image40.wmf"/><Relationship Id="rId3" Type="http://schemas.openxmlformats.org/officeDocument/2006/relationships/image" Target="../media/image25.wmf"/><Relationship Id="rId7" Type="http://schemas.openxmlformats.org/officeDocument/2006/relationships/image" Target="../media/image29.wmf"/><Relationship Id="rId12" Type="http://schemas.openxmlformats.org/officeDocument/2006/relationships/image" Target="../media/image34.wmf"/><Relationship Id="rId17" Type="http://schemas.openxmlformats.org/officeDocument/2006/relationships/image" Target="../media/image39.wmf"/><Relationship Id="rId2" Type="http://schemas.openxmlformats.org/officeDocument/2006/relationships/image" Target="../media/image24.wmf"/><Relationship Id="rId16" Type="http://schemas.openxmlformats.org/officeDocument/2006/relationships/image" Target="../media/image38.wmf"/><Relationship Id="rId1" Type="http://schemas.openxmlformats.org/officeDocument/2006/relationships/image" Target="../media/image19.wmf"/><Relationship Id="rId6" Type="http://schemas.openxmlformats.org/officeDocument/2006/relationships/image" Target="../media/image28.wmf"/><Relationship Id="rId11" Type="http://schemas.openxmlformats.org/officeDocument/2006/relationships/image" Target="../media/image33.wmf"/><Relationship Id="rId5" Type="http://schemas.openxmlformats.org/officeDocument/2006/relationships/image" Target="../media/image27.wmf"/><Relationship Id="rId15" Type="http://schemas.openxmlformats.org/officeDocument/2006/relationships/image" Target="../media/image37.wmf"/><Relationship Id="rId10" Type="http://schemas.openxmlformats.org/officeDocument/2006/relationships/image" Target="../media/image32.wmf"/><Relationship Id="rId4" Type="http://schemas.openxmlformats.org/officeDocument/2006/relationships/image" Target="../media/image26.wmf"/><Relationship Id="rId9" Type="http://schemas.openxmlformats.org/officeDocument/2006/relationships/image" Target="../media/image31.wmf"/><Relationship Id="rId14" Type="http://schemas.openxmlformats.org/officeDocument/2006/relationships/image" Target="../media/image36.w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30.wmf"/><Relationship Id="rId13" Type="http://schemas.openxmlformats.org/officeDocument/2006/relationships/image" Target="../media/image54.wmf"/><Relationship Id="rId3" Type="http://schemas.openxmlformats.org/officeDocument/2006/relationships/image" Target="../media/image25.wmf"/><Relationship Id="rId7" Type="http://schemas.openxmlformats.org/officeDocument/2006/relationships/image" Target="../media/image29.wmf"/><Relationship Id="rId12" Type="http://schemas.openxmlformats.org/officeDocument/2006/relationships/image" Target="../media/image53.wmf"/><Relationship Id="rId2" Type="http://schemas.openxmlformats.org/officeDocument/2006/relationships/image" Target="../media/image24.wmf"/><Relationship Id="rId16" Type="http://schemas.openxmlformats.org/officeDocument/2006/relationships/image" Target="../media/image57.wmf"/><Relationship Id="rId1" Type="http://schemas.openxmlformats.org/officeDocument/2006/relationships/image" Target="../media/image19.wmf"/><Relationship Id="rId6" Type="http://schemas.openxmlformats.org/officeDocument/2006/relationships/image" Target="../media/image28.wmf"/><Relationship Id="rId11" Type="http://schemas.openxmlformats.org/officeDocument/2006/relationships/image" Target="../media/image52.wmf"/><Relationship Id="rId5" Type="http://schemas.openxmlformats.org/officeDocument/2006/relationships/image" Target="../media/image27.wmf"/><Relationship Id="rId15" Type="http://schemas.openxmlformats.org/officeDocument/2006/relationships/image" Target="../media/image56.wmf"/><Relationship Id="rId10" Type="http://schemas.openxmlformats.org/officeDocument/2006/relationships/image" Target="../media/image51.wmf"/><Relationship Id="rId4" Type="http://schemas.openxmlformats.org/officeDocument/2006/relationships/image" Target="../media/image26.wmf"/><Relationship Id="rId9" Type="http://schemas.openxmlformats.org/officeDocument/2006/relationships/image" Target="../media/image50.wmf"/><Relationship Id="rId14" Type="http://schemas.openxmlformats.org/officeDocument/2006/relationships/image" Target="../media/image55.w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60.wmf"/><Relationship Id="rId3" Type="http://schemas.openxmlformats.org/officeDocument/2006/relationships/image" Target="../media/image31.wmf"/><Relationship Id="rId7" Type="http://schemas.openxmlformats.org/officeDocument/2006/relationships/image" Target="../media/image59.wmf"/><Relationship Id="rId12" Type="http://schemas.openxmlformats.org/officeDocument/2006/relationships/image" Target="../media/image64.wmf"/><Relationship Id="rId2" Type="http://schemas.openxmlformats.org/officeDocument/2006/relationships/image" Target="../media/image24.wmf"/><Relationship Id="rId1" Type="http://schemas.openxmlformats.org/officeDocument/2006/relationships/image" Target="../media/image19.wmf"/><Relationship Id="rId6" Type="http://schemas.openxmlformats.org/officeDocument/2006/relationships/image" Target="../media/image34.wmf"/><Relationship Id="rId11" Type="http://schemas.openxmlformats.org/officeDocument/2006/relationships/image" Target="../media/image63.wmf"/><Relationship Id="rId5" Type="http://schemas.openxmlformats.org/officeDocument/2006/relationships/image" Target="../media/image33.wmf"/><Relationship Id="rId10" Type="http://schemas.openxmlformats.org/officeDocument/2006/relationships/image" Target="../media/image62.wmf"/><Relationship Id="rId4" Type="http://schemas.openxmlformats.org/officeDocument/2006/relationships/image" Target="../media/image58.wmf"/><Relationship Id="rId9" Type="http://schemas.openxmlformats.org/officeDocument/2006/relationships/image" Target="../media/image61.wmf"/></Relationships>
</file>

<file path=ppt/drawings/_rels/vmlDrawing6.vml.rels><?xml version="1.0" encoding="UTF-8" standalone="yes"?>
<Relationships xmlns="http://schemas.openxmlformats.org/package/2006/relationships"><Relationship Id="rId8" Type="http://schemas.openxmlformats.org/officeDocument/2006/relationships/image" Target="../media/image40.wmf"/><Relationship Id="rId13" Type="http://schemas.openxmlformats.org/officeDocument/2006/relationships/image" Target="../media/image69.wmf"/><Relationship Id="rId3" Type="http://schemas.openxmlformats.org/officeDocument/2006/relationships/image" Target="../media/image35.wmf"/><Relationship Id="rId7" Type="http://schemas.openxmlformats.org/officeDocument/2006/relationships/image" Target="../media/image39.wmf"/><Relationship Id="rId12" Type="http://schemas.openxmlformats.org/officeDocument/2006/relationships/image" Target="../media/image68.wmf"/><Relationship Id="rId2" Type="http://schemas.openxmlformats.org/officeDocument/2006/relationships/image" Target="../media/image24.wmf"/><Relationship Id="rId1" Type="http://schemas.openxmlformats.org/officeDocument/2006/relationships/image" Target="../media/image19.wmf"/><Relationship Id="rId6" Type="http://schemas.openxmlformats.org/officeDocument/2006/relationships/image" Target="../media/image38.wmf"/><Relationship Id="rId11" Type="http://schemas.openxmlformats.org/officeDocument/2006/relationships/image" Target="../media/image67.wmf"/><Relationship Id="rId5" Type="http://schemas.openxmlformats.org/officeDocument/2006/relationships/image" Target="../media/image37.wmf"/><Relationship Id="rId15" Type="http://schemas.openxmlformats.org/officeDocument/2006/relationships/image" Target="../media/image71.wmf"/><Relationship Id="rId10" Type="http://schemas.openxmlformats.org/officeDocument/2006/relationships/image" Target="../media/image66.wmf"/><Relationship Id="rId4" Type="http://schemas.openxmlformats.org/officeDocument/2006/relationships/image" Target="../media/image36.wmf"/><Relationship Id="rId9" Type="http://schemas.openxmlformats.org/officeDocument/2006/relationships/image" Target="../media/image65.wmf"/><Relationship Id="rId14" Type="http://schemas.openxmlformats.org/officeDocument/2006/relationships/image" Target="../media/image70.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8.vml.rels><?xml version="1.0" encoding="UTF-8" standalone="yes"?>
<Relationships xmlns="http://schemas.openxmlformats.org/package/2006/relationships"><Relationship Id="rId8" Type="http://schemas.openxmlformats.org/officeDocument/2006/relationships/image" Target="../media/image81.wmf"/><Relationship Id="rId13" Type="http://schemas.openxmlformats.org/officeDocument/2006/relationships/image" Target="../media/image86.wmf"/><Relationship Id="rId18" Type="http://schemas.openxmlformats.org/officeDocument/2006/relationships/image" Target="../media/image91.wmf"/><Relationship Id="rId3" Type="http://schemas.openxmlformats.org/officeDocument/2006/relationships/image" Target="../media/image76.wmf"/><Relationship Id="rId7" Type="http://schemas.openxmlformats.org/officeDocument/2006/relationships/image" Target="../media/image80.wmf"/><Relationship Id="rId12" Type="http://schemas.openxmlformats.org/officeDocument/2006/relationships/image" Target="../media/image85.wmf"/><Relationship Id="rId17" Type="http://schemas.openxmlformats.org/officeDocument/2006/relationships/image" Target="../media/image90.wmf"/><Relationship Id="rId2" Type="http://schemas.openxmlformats.org/officeDocument/2006/relationships/image" Target="../media/image75.wmf"/><Relationship Id="rId16" Type="http://schemas.openxmlformats.org/officeDocument/2006/relationships/image" Target="../media/image89.wmf"/><Relationship Id="rId1" Type="http://schemas.openxmlformats.org/officeDocument/2006/relationships/image" Target="../media/image74.wmf"/><Relationship Id="rId6" Type="http://schemas.openxmlformats.org/officeDocument/2006/relationships/image" Target="../media/image79.wmf"/><Relationship Id="rId11" Type="http://schemas.openxmlformats.org/officeDocument/2006/relationships/image" Target="../media/image84.wmf"/><Relationship Id="rId5" Type="http://schemas.openxmlformats.org/officeDocument/2006/relationships/image" Target="../media/image78.wmf"/><Relationship Id="rId15" Type="http://schemas.openxmlformats.org/officeDocument/2006/relationships/image" Target="../media/image88.wmf"/><Relationship Id="rId10" Type="http://schemas.openxmlformats.org/officeDocument/2006/relationships/image" Target="../media/image83.wmf"/><Relationship Id="rId4" Type="http://schemas.openxmlformats.org/officeDocument/2006/relationships/image" Target="../media/image77.wmf"/><Relationship Id="rId9" Type="http://schemas.openxmlformats.org/officeDocument/2006/relationships/image" Target="../media/image82.wmf"/><Relationship Id="rId14" Type="http://schemas.openxmlformats.org/officeDocument/2006/relationships/image" Target="../media/image87.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image" Target="../media/image94.wmf"/><Relationship Id="rId1" Type="http://schemas.openxmlformats.org/officeDocument/2006/relationships/image" Target="../media/image93.wmf"/><Relationship Id="rId5" Type="http://schemas.openxmlformats.org/officeDocument/2006/relationships/image" Target="../media/image97.wmf"/><Relationship Id="rId4" Type="http://schemas.openxmlformats.org/officeDocument/2006/relationships/image" Target="../media/image9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7/23/2023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a:t>
            </a:fld>
            <a:endParaRPr lang="en-US"/>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nl-NL" sz="1200" kern="1200" dirty="0">
                <a:solidFill>
                  <a:schemeClr val="tx1"/>
                </a:solidFill>
                <a:effectLst/>
                <a:latin typeface="+mn-lt"/>
                <a:ea typeface="+mn-ea"/>
                <a:cs typeface="+mn-cs"/>
              </a:rPr>
              <a:t>- GV chiếu Slide về thiết kế tay vịn cầu thang và dẫn dắt, đặt vấn đề: Trong thiết kế tay vịn cầu thang (Hình 34) người ta thường để các cặp thanh sườn song song với nhau, các cặp thanh trụ song song với nhau.</a:t>
            </a:r>
            <a:r>
              <a:rPr lang="nl-NL" sz="1200" i="1" kern="1200" dirty="0">
                <a:solidFill>
                  <a:schemeClr val="tx1"/>
                </a:solidFill>
                <a:effectLst/>
                <a:latin typeface="+mn-lt"/>
                <a:ea typeface="+mn-ea"/>
                <a:cs typeface="+mn-cs"/>
              </a:rPr>
              <a:t> </a:t>
            </a:r>
            <a:endParaRPr lang="vi-VN" sz="1200" kern="1200" dirty="0">
              <a:solidFill>
                <a:schemeClr val="tx1"/>
              </a:solidFill>
              <a:effectLst/>
              <a:latin typeface="+mn-lt"/>
              <a:ea typeface="+mn-ea"/>
              <a:cs typeface="+mn-cs"/>
            </a:endParaRPr>
          </a:p>
          <a:p>
            <a:r>
              <a:rPr lang="nl-NL" sz="1200" i="1" kern="1200" dirty="0">
                <a:solidFill>
                  <a:schemeClr val="tx1"/>
                </a:solidFill>
                <a:effectLst/>
                <a:latin typeface="+mn-lt"/>
                <a:ea typeface="+mn-ea"/>
                <a:cs typeface="+mn-cs"/>
              </a:rPr>
              <a:t>- </a:t>
            </a:r>
            <a:r>
              <a:rPr lang="nl-NL" sz="1200" kern="1200" dirty="0">
                <a:solidFill>
                  <a:schemeClr val="tx1"/>
                </a:solidFill>
                <a:effectLst/>
                <a:latin typeface="+mn-lt"/>
                <a:ea typeface="+mn-ea"/>
                <a:cs typeface="+mn-cs"/>
              </a:rPr>
              <a:t>GV đặt câu hỏi:</a:t>
            </a:r>
            <a:r>
              <a:rPr lang="nl-NL" sz="1200" i="1" kern="1200" dirty="0">
                <a:solidFill>
                  <a:schemeClr val="tx1"/>
                </a:solidFill>
                <a:effectLst/>
                <a:latin typeface="+mn-lt"/>
                <a:ea typeface="+mn-ea"/>
                <a:cs typeface="+mn-cs"/>
              </a:rPr>
              <a:t> cặp thanh sườn và cặp thanh trụ tạo thành hình gì ?</a:t>
            </a:r>
            <a:endParaRPr lang="vi-VN" sz="1200" kern="1200" dirty="0">
              <a:solidFill>
                <a:schemeClr val="tx1"/>
              </a:solidFill>
              <a:effectLst/>
              <a:latin typeface="+mn-lt"/>
              <a:ea typeface="+mn-ea"/>
              <a:cs typeface="+mn-cs"/>
            </a:endParaRPr>
          </a:p>
        </p:txBody>
      </p:sp>
      <p:sp>
        <p:nvSpPr>
          <p:cNvPr id="4" name="Chỗ dành sẵn cho Số hiệu Bản chiếu 3"/>
          <p:cNvSpPr>
            <a:spLocks noGrp="1"/>
          </p:cNvSpPr>
          <p:nvPr>
            <p:ph type="sldNum" sz="quarter" idx="5"/>
          </p:nvPr>
        </p:nvSpPr>
        <p:spPr/>
        <p:txBody>
          <a:bodyPr/>
          <a:lstStyle/>
          <a:p>
            <a:fld id="{C853816F-A1CF-4485-B308-1B9F14B36EAD}" type="slidenum">
              <a:rPr lang="en-US" smtClean="0"/>
              <a:t>2</a:t>
            </a:fld>
            <a:endParaRPr lang="en-US"/>
          </a:p>
        </p:txBody>
      </p:sp>
    </p:spTree>
    <p:extLst>
      <p:ext uri="{BB962C8B-B14F-4D97-AF65-F5344CB8AC3E}">
        <p14:creationId xmlns:p14="http://schemas.microsoft.com/office/powerpoint/2010/main" val="17757693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GV </a:t>
            </a:r>
            <a:r>
              <a:rPr lang="en-US" sz="1200" kern="1200" dirty="0" err="1">
                <a:solidFill>
                  <a:schemeClr val="tx1"/>
                </a:solidFill>
                <a:effectLst/>
                <a:latin typeface="+mn-lt"/>
                <a:ea typeface="+mn-ea"/>
                <a:cs typeface="+mn-cs"/>
              </a:rPr>
              <a:t>tổng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nhận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xét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động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HS, HS </a:t>
            </a:r>
            <a:r>
              <a:rPr lang="en-US" sz="1200" kern="1200" dirty="0" err="1">
                <a:solidFill>
                  <a:schemeClr val="tx1"/>
                </a:solidFill>
                <a:effectLst/>
                <a:latin typeface="+mn-lt"/>
                <a:ea typeface="+mn-ea"/>
                <a:cs typeface="+mn-cs"/>
              </a:rPr>
              <a:t>rút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tính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chất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hành</a:t>
            </a:r>
            <a:r>
              <a:rPr lang="en-US" sz="1200" kern="1200" dirty="0">
                <a:solidFill>
                  <a:schemeClr val="tx1"/>
                </a:solidFill>
                <a:effectLst/>
                <a:latin typeface="+mn-lt"/>
                <a:ea typeface="+mn-ea"/>
                <a:cs typeface="+mn-cs"/>
              </a:rPr>
              <a:t>.  </a:t>
            </a:r>
            <a:endParaRPr lang="vi-VN" sz="1200" kern="1200" dirty="0">
              <a:solidFill>
                <a:schemeClr val="tx1"/>
              </a:solidFill>
              <a:effectLst/>
              <a:latin typeface="+mn-lt"/>
              <a:ea typeface="+mn-ea"/>
              <a:cs typeface="+mn-cs"/>
            </a:endParaRPr>
          </a:p>
          <a:p>
            <a:endParaRPr lang="en-US" dirty="0"/>
          </a:p>
        </p:txBody>
      </p:sp>
      <p:sp>
        <p:nvSpPr>
          <p:cNvPr id="4" name="Chỗ dành sẵn cho Số hiệu Bản chiếu 3"/>
          <p:cNvSpPr>
            <a:spLocks noGrp="1"/>
          </p:cNvSpPr>
          <p:nvPr>
            <p:ph type="sldNum" sz="quarter" idx="5"/>
          </p:nvPr>
        </p:nvSpPr>
        <p:spPr/>
        <p:txBody>
          <a:bodyPr/>
          <a:lstStyle/>
          <a:p>
            <a:fld id="{C853816F-A1CF-4485-B308-1B9F14B36EAD}" type="slidenum">
              <a:rPr lang="en-US" smtClean="0"/>
              <a:t>11</a:t>
            </a:fld>
            <a:endParaRPr lang="en-US"/>
          </a:p>
        </p:txBody>
      </p:sp>
    </p:spTree>
    <p:extLst>
      <p:ext uri="{BB962C8B-B14F-4D97-AF65-F5344CB8AC3E}">
        <p14:creationId xmlns:p14="http://schemas.microsoft.com/office/powerpoint/2010/main" val="13124900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sz="1200" kern="1200" dirty="0">
                <a:solidFill>
                  <a:schemeClr val="tx1"/>
                </a:solidFill>
                <a:effectLst/>
                <a:latin typeface="+mn-lt"/>
                <a:ea typeface="+mn-ea"/>
                <a:cs typeface="+mn-cs"/>
              </a:rPr>
              <a:t>GV </a:t>
            </a:r>
            <a:r>
              <a:rPr lang="en-US" sz="1200" kern="1200" dirty="0" err="1">
                <a:solidFill>
                  <a:schemeClr val="tx1"/>
                </a:solidFill>
                <a:effectLst/>
                <a:latin typeface="+mn-lt"/>
                <a:ea typeface="+mn-ea"/>
                <a:cs typeface="+mn-cs"/>
              </a:rPr>
              <a:t>tổng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nhận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xét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quá</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hoạt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động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HS</a:t>
            </a:r>
          </a:p>
          <a:p>
            <a:r>
              <a:rPr lang="en-US" sz="1200" kern="1200" dirty="0">
                <a:solidFill>
                  <a:schemeClr val="tx1"/>
                </a:solidFill>
                <a:effectLst/>
                <a:latin typeface="+mn-lt"/>
                <a:ea typeface="+mn-ea"/>
                <a:cs typeface="+mn-cs"/>
              </a:rPr>
              <a:t>HS </a:t>
            </a:r>
            <a:r>
              <a:rPr lang="en-US" sz="1200" kern="1200" dirty="0" err="1">
                <a:solidFill>
                  <a:schemeClr val="tx1"/>
                </a:solidFill>
                <a:effectLst/>
                <a:latin typeface="+mn-lt"/>
                <a:ea typeface="+mn-ea"/>
                <a:cs typeface="+mn-cs"/>
              </a:rPr>
              <a:t>rút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tính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chất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hành</a:t>
            </a:r>
            <a:r>
              <a:rPr lang="en-US" sz="1200" kern="1200" dirty="0">
                <a:solidFill>
                  <a:schemeClr val="tx1"/>
                </a:solidFill>
                <a:effectLst/>
                <a:latin typeface="+mn-lt"/>
                <a:ea typeface="+mn-ea"/>
                <a:cs typeface="+mn-cs"/>
              </a:rPr>
              <a:t>.  </a:t>
            </a:r>
            <a:endParaRPr lang="vi-VN" sz="1200" kern="1200" dirty="0">
              <a:solidFill>
                <a:schemeClr val="tx1"/>
              </a:solidFill>
              <a:effectLst/>
              <a:latin typeface="+mn-lt"/>
              <a:ea typeface="+mn-ea"/>
              <a:cs typeface="+mn-cs"/>
            </a:endParaRPr>
          </a:p>
        </p:txBody>
      </p:sp>
      <p:sp>
        <p:nvSpPr>
          <p:cNvPr id="4" name="Chỗ dành sẵn cho Số hiệu Bản chiếu 3"/>
          <p:cNvSpPr>
            <a:spLocks noGrp="1"/>
          </p:cNvSpPr>
          <p:nvPr>
            <p:ph type="sldNum" sz="quarter" idx="5"/>
          </p:nvPr>
        </p:nvSpPr>
        <p:spPr/>
        <p:txBody>
          <a:bodyPr/>
          <a:lstStyle/>
          <a:p>
            <a:fld id="{C853816F-A1CF-4485-B308-1B9F14B36EAD}" type="slidenum">
              <a:rPr lang="en-US" smtClean="0"/>
              <a:t>12</a:t>
            </a:fld>
            <a:endParaRPr lang="en-US"/>
          </a:p>
        </p:txBody>
      </p:sp>
    </p:spTree>
    <p:extLst>
      <p:ext uri="{BB962C8B-B14F-4D97-AF65-F5344CB8AC3E}">
        <p14:creationId xmlns:p14="http://schemas.microsoft.com/office/powerpoint/2010/main" val="2473968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kern="1200" dirty="0">
                <a:solidFill>
                  <a:schemeClr val="tx1"/>
                </a:solidFill>
                <a:effectLst/>
                <a:latin typeface="+mn-lt"/>
                <a:ea typeface="+mn-ea"/>
                <a:cs typeface="+mn-cs"/>
              </a:rPr>
              <a:t>- GV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chiếu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bài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Ví</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dụ</a:t>
            </a:r>
            <a:r>
              <a:rPr lang="en-US" sz="1200" kern="1200" dirty="0">
                <a:solidFill>
                  <a:schemeClr val="tx1"/>
                </a:solidFill>
                <a:effectLst/>
                <a:latin typeface="+mn-lt"/>
                <a:ea typeface="+mn-ea"/>
                <a:cs typeface="+mn-cs"/>
              </a:rPr>
              <a:t> 2 </a:t>
            </a:r>
            <a:r>
              <a:rPr lang="en-US" sz="1200" kern="1200" dirty="0" err="1">
                <a:solidFill>
                  <a:schemeClr val="tx1"/>
                </a:solidFill>
                <a:effectLst/>
                <a:latin typeface="+mn-lt"/>
                <a:ea typeface="+mn-ea"/>
                <a:cs typeface="+mn-cs"/>
              </a:rPr>
              <a:t>trên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màn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cầu</a:t>
            </a:r>
            <a:r>
              <a:rPr lang="en-US" sz="1200" kern="1200" dirty="0">
                <a:solidFill>
                  <a:schemeClr val="tx1"/>
                </a:solidFill>
                <a:effectLst/>
                <a:latin typeface="+mn-lt"/>
                <a:ea typeface="+mn-ea"/>
                <a:cs typeface="+mn-cs"/>
              </a:rPr>
              <a:t> HS </a:t>
            </a:r>
            <a:r>
              <a:rPr lang="en-US" sz="1200" kern="1200" dirty="0" err="1">
                <a:solidFill>
                  <a:schemeClr val="tx1"/>
                </a:solidFill>
                <a:effectLst/>
                <a:latin typeface="+mn-lt"/>
                <a:ea typeface="+mn-ea"/>
                <a:cs typeface="+mn-cs"/>
              </a:rPr>
              <a:t>suy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nghĩ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tìm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chứng</a:t>
            </a:r>
            <a:r>
              <a:rPr lang="en-US" sz="1200" kern="1200" dirty="0">
                <a:solidFill>
                  <a:schemeClr val="tx1"/>
                </a:solidFill>
                <a:effectLst/>
                <a:latin typeface="+mn-lt"/>
                <a:ea typeface="+mn-ea"/>
                <a:cs typeface="+mn-cs"/>
              </a:rPr>
              <a:t> minh</a:t>
            </a:r>
            <a:endParaRPr lang="vi-VN"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242125C-19E7-459C-B88A-92F49B278D16}" type="slidenum">
              <a:rPr lang="en-US" smtClean="0"/>
              <a:t>13</a:t>
            </a:fld>
            <a:endParaRPr lang="en-US"/>
          </a:p>
        </p:txBody>
      </p:sp>
    </p:spTree>
    <p:extLst>
      <p:ext uri="{BB962C8B-B14F-4D97-AF65-F5344CB8AC3E}">
        <p14:creationId xmlns:p14="http://schemas.microsoft.com/office/powerpoint/2010/main" val="16726509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dirty="0">
                <a:solidFill>
                  <a:schemeClr val="tx1"/>
                </a:solidFill>
                <a:effectLst/>
                <a:latin typeface="+mn-lt"/>
                <a:ea typeface="+mn-ea"/>
                <a:cs typeface="+mn-cs"/>
              </a:rPr>
              <a:t>- GV chiếu đề bài luyện tập 1 lên màn hình, 1 HS lên bảng vẽ hình, HS dưới lớp vẽ vào vở.</a:t>
            </a:r>
          </a:p>
          <a:p>
            <a:r>
              <a:rPr lang="vi-VN" sz="1200" kern="1200" dirty="0">
                <a:solidFill>
                  <a:schemeClr val="tx1"/>
                </a:solidFill>
                <a:effectLst/>
                <a:latin typeface="+mn-lt"/>
                <a:ea typeface="+mn-ea"/>
                <a:cs typeface="+mn-cs"/>
              </a:rPr>
              <a:t>- GV yêu cầu HS hoạt động nhóm 2 thực hiện Luyện tập 1:</a:t>
            </a:r>
          </a:p>
        </p:txBody>
      </p:sp>
      <p:sp>
        <p:nvSpPr>
          <p:cNvPr id="4" name="Slide Number Placeholder 3"/>
          <p:cNvSpPr>
            <a:spLocks noGrp="1"/>
          </p:cNvSpPr>
          <p:nvPr>
            <p:ph type="sldNum" sz="quarter" idx="10"/>
          </p:nvPr>
        </p:nvSpPr>
        <p:spPr/>
        <p:txBody>
          <a:bodyPr/>
          <a:lstStyle/>
          <a:p>
            <a:fld id="{4242125C-19E7-459C-B88A-92F49B278D16}" type="slidenum">
              <a:rPr lang="en-US" smtClean="0"/>
              <a:t>14</a:t>
            </a:fld>
            <a:endParaRPr lang="en-US"/>
          </a:p>
        </p:txBody>
      </p:sp>
    </p:spTree>
    <p:extLst>
      <p:ext uri="{BB962C8B-B14F-4D97-AF65-F5344CB8AC3E}">
        <p14:creationId xmlns:p14="http://schemas.microsoft.com/office/powerpoint/2010/main" val="16726509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kern="1200" dirty="0">
                <a:solidFill>
                  <a:schemeClr val="tx1"/>
                </a:solidFill>
                <a:effectLst/>
                <a:latin typeface="+mn-lt"/>
                <a:ea typeface="+mn-ea"/>
                <a:cs typeface="+mn-cs"/>
              </a:rPr>
              <a:t>- GV chiếu đề bài và hình vẽ bài tập 3 lên màn chiếu yêu cầu học sinh thực hiện </a:t>
            </a:r>
          </a:p>
        </p:txBody>
      </p:sp>
      <p:sp>
        <p:nvSpPr>
          <p:cNvPr id="4" name="Slide Number Placeholder 3"/>
          <p:cNvSpPr>
            <a:spLocks noGrp="1"/>
          </p:cNvSpPr>
          <p:nvPr>
            <p:ph type="sldNum" sz="quarter" idx="10"/>
          </p:nvPr>
        </p:nvSpPr>
        <p:spPr/>
        <p:txBody>
          <a:bodyPr/>
          <a:lstStyle/>
          <a:p>
            <a:fld id="{4242125C-19E7-459C-B88A-92F49B278D16}" type="slidenum">
              <a:rPr lang="en-US" smtClean="0"/>
              <a:t>15</a:t>
            </a:fld>
            <a:endParaRPr lang="en-US"/>
          </a:p>
        </p:txBody>
      </p:sp>
    </p:spTree>
    <p:extLst>
      <p:ext uri="{BB962C8B-B14F-4D97-AF65-F5344CB8AC3E}">
        <p14:creationId xmlns:p14="http://schemas.microsoft.com/office/powerpoint/2010/main" val="1672650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16</a:t>
            </a:fld>
            <a:endParaRPr lang="en-US"/>
          </a:p>
        </p:txBody>
      </p:sp>
    </p:spTree>
    <p:extLst>
      <p:ext uri="{BB962C8B-B14F-4D97-AF65-F5344CB8AC3E}">
        <p14:creationId xmlns:p14="http://schemas.microsoft.com/office/powerpoint/2010/main" val="2934024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sz="1200" kern="1200" dirty="0">
                <a:solidFill>
                  <a:schemeClr val="tx1"/>
                </a:solidFill>
                <a:effectLst/>
                <a:latin typeface="+mn-lt"/>
                <a:ea typeface="+mn-ea"/>
                <a:cs typeface="+mn-cs"/>
              </a:rPr>
              <a:t>GV </a:t>
            </a:r>
            <a:r>
              <a:rPr lang="en-US" sz="1200" kern="1200" dirty="0" err="1">
                <a:solidFill>
                  <a:schemeClr val="tx1"/>
                </a:solidFill>
                <a:effectLst/>
                <a:latin typeface="+mn-lt"/>
                <a:ea typeface="+mn-ea"/>
                <a:cs typeface="+mn-cs"/>
              </a:rPr>
              <a:t>hướng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dẫn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HS </a:t>
            </a:r>
            <a:r>
              <a:rPr lang="en-US" sz="1200" kern="1200" dirty="0" err="1">
                <a:solidFill>
                  <a:schemeClr val="tx1"/>
                </a:solidFill>
                <a:effectLst/>
                <a:latin typeface="+mn-lt"/>
                <a:ea typeface="+mn-ea"/>
                <a:cs typeface="+mn-cs"/>
              </a:rPr>
              <a:t>quan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35 </a:t>
            </a:r>
            <a:r>
              <a:rPr lang="en-US" sz="1200" kern="1200" dirty="0" err="1">
                <a:solidFill>
                  <a:schemeClr val="tx1"/>
                </a:solidFill>
                <a:effectLst/>
                <a:latin typeface="+mn-lt"/>
                <a:ea typeface="+mn-ea"/>
                <a:cs typeface="+mn-cs"/>
              </a:rPr>
              <a:t>yêu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cầu</a:t>
            </a:r>
            <a:r>
              <a:rPr lang="en-US" sz="1200" kern="1200" dirty="0">
                <a:solidFill>
                  <a:schemeClr val="tx1"/>
                </a:solidFill>
                <a:effectLst/>
                <a:latin typeface="+mn-lt"/>
                <a:ea typeface="+mn-ea"/>
                <a:cs typeface="+mn-cs"/>
              </a:rPr>
              <a:t> HS </a:t>
            </a:r>
            <a:r>
              <a:rPr lang="en-US" sz="1200" kern="1200" dirty="0" err="1">
                <a:solidFill>
                  <a:schemeClr val="tx1"/>
                </a:solidFill>
                <a:effectLst/>
                <a:latin typeface="+mn-lt"/>
                <a:ea typeface="+mn-ea"/>
                <a:cs typeface="+mn-cs"/>
              </a:rPr>
              <a:t>thực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hiện</a:t>
            </a:r>
            <a:r>
              <a:rPr lang="en-US" sz="1200" kern="1200" dirty="0">
                <a:solidFill>
                  <a:schemeClr val="tx1"/>
                </a:solidFill>
                <a:effectLst/>
                <a:latin typeface="+mn-lt"/>
                <a:ea typeface="+mn-ea"/>
                <a:cs typeface="+mn-cs"/>
              </a:rPr>
              <a:t> </a:t>
            </a:r>
            <a:r>
              <a:rPr lang="en-US" sz="1200" b="1" i="1" kern="1200" dirty="0">
                <a:solidFill>
                  <a:schemeClr val="tx1"/>
                </a:solidFill>
                <a:effectLst/>
                <a:latin typeface="+mn-lt"/>
                <a:ea typeface="+mn-ea"/>
                <a:cs typeface="+mn-cs"/>
              </a:rPr>
              <a:t>HĐ1 </a:t>
            </a:r>
            <a:r>
              <a:rPr lang="en-US" sz="1200" kern="1200" dirty="0" err="1">
                <a:solidFill>
                  <a:schemeClr val="tx1"/>
                </a:solidFill>
                <a:effectLst/>
                <a:latin typeface="+mn-lt"/>
                <a:ea typeface="+mn-ea"/>
                <a:cs typeface="+mn-cs"/>
              </a:rPr>
              <a:t>theo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nhóm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đôi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để</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câu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hỏi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theo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cầu</a:t>
            </a:r>
            <a:r>
              <a:rPr lang="en-US" sz="1200" kern="1200" dirty="0">
                <a:solidFill>
                  <a:schemeClr val="tx1"/>
                </a:solidFill>
                <a:effectLst/>
                <a:latin typeface="+mn-lt"/>
                <a:ea typeface="+mn-ea"/>
                <a:cs typeface="+mn-cs"/>
              </a:rPr>
              <a:t>.</a:t>
            </a:r>
            <a:endParaRPr lang="vi-VN" sz="1200" kern="1200" dirty="0">
              <a:solidFill>
                <a:schemeClr val="tx1"/>
              </a:solidFill>
              <a:effectLst/>
              <a:latin typeface="+mn-lt"/>
              <a:ea typeface="+mn-ea"/>
              <a:cs typeface="+mn-cs"/>
            </a:endParaRPr>
          </a:p>
          <a:p>
            <a:pPr algn="just">
              <a:spcBef>
                <a:spcPts val="600"/>
              </a:spcBef>
              <a:spcAft>
                <a:spcPts val="600"/>
              </a:spcAft>
            </a:pPr>
            <a:r>
              <a:rPr lang="en-US" sz="1200" kern="1200" dirty="0">
                <a:solidFill>
                  <a:schemeClr val="tx1"/>
                </a:solidFill>
                <a:effectLst/>
                <a:latin typeface="+mn-lt"/>
                <a:ea typeface="+mn-ea"/>
                <a:cs typeface="+mn-cs"/>
              </a:rPr>
              <a:t>HS </a:t>
            </a:r>
            <a:r>
              <a:rPr lang="en-US" sz="1200" kern="1200" dirty="0" err="1">
                <a:solidFill>
                  <a:schemeClr val="tx1"/>
                </a:solidFill>
                <a:effectLst/>
                <a:latin typeface="+mn-lt"/>
                <a:ea typeface="+mn-ea"/>
                <a:cs typeface="+mn-cs"/>
              </a:rPr>
              <a:t>quan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35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dự</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đoán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về</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tính</a:t>
            </a:r>
            <a:r>
              <a:rPr lang="en-US" sz="1200" kern="1200" dirty="0">
                <a:solidFill>
                  <a:schemeClr val="tx1"/>
                </a:solidFill>
                <a:effectLst/>
                <a:latin typeface="+mn-lt"/>
                <a:ea typeface="+mn-ea"/>
                <a:cs typeface="+mn-cs"/>
              </a:rPr>
              <a:t> song </a:t>
            </a:r>
            <a:r>
              <a:rPr lang="en-US" sz="1200" kern="1200" dirty="0" err="1">
                <a:solidFill>
                  <a:schemeClr val="tx1"/>
                </a:solidFill>
                <a:effectLst/>
                <a:latin typeface="+mn-lt"/>
                <a:ea typeface="+mn-ea"/>
                <a:cs typeface="+mn-cs"/>
              </a:rPr>
              <a:t>song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của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cặp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cạnh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đối</a:t>
            </a:r>
            <a:r>
              <a:rPr lang="en-US" sz="1200" kern="1200" dirty="0">
                <a:solidFill>
                  <a:schemeClr val="tx1"/>
                </a:solidFill>
                <a:effectLst/>
                <a:latin typeface="+mn-lt"/>
                <a:ea typeface="+mn-ea"/>
                <a:cs typeface="+mn-cs"/>
              </a:rPr>
              <a:t>.</a:t>
            </a:r>
            <a:endParaRPr lang="en-US" sz="1800" dirty="0">
              <a:solidFill>
                <a:srgbClr val="000000"/>
              </a:solidFill>
              <a:effectLst/>
              <a:latin typeface="Times New Roman" panose="02020603050405020304" pitchFamily="18" charset="0"/>
              <a:ea typeface="Calibri" panose="020F0502020204030204" pitchFamily="34" charset="0"/>
            </a:endParaRPr>
          </a:p>
        </p:txBody>
      </p:sp>
      <p:sp>
        <p:nvSpPr>
          <p:cNvPr id="4" name="Chỗ dành sẵn cho Số hiệu Bản chiếu 3"/>
          <p:cNvSpPr>
            <a:spLocks noGrp="1"/>
          </p:cNvSpPr>
          <p:nvPr>
            <p:ph type="sldNum" sz="quarter" idx="5"/>
          </p:nvPr>
        </p:nvSpPr>
        <p:spPr/>
        <p:txBody>
          <a:bodyPr/>
          <a:lstStyle/>
          <a:p>
            <a:fld id="{C853816F-A1CF-4485-B308-1B9F14B36EAD}" type="slidenum">
              <a:rPr lang="en-US" smtClean="0"/>
              <a:t>3</a:t>
            </a:fld>
            <a:endParaRPr lang="en-US"/>
          </a:p>
        </p:txBody>
      </p:sp>
    </p:spTree>
    <p:extLst>
      <p:ext uri="{BB962C8B-B14F-4D97-AF65-F5344CB8AC3E}">
        <p14:creationId xmlns:p14="http://schemas.microsoft.com/office/powerpoint/2010/main" val="4013858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sz="1200" kern="1200" dirty="0">
                <a:solidFill>
                  <a:schemeClr val="tx1"/>
                </a:solidFill>
                <a:effectLst/>
                <a:latin typeface="+mn-lt"/>
                <a:ea typeface="+mn-ea"/>
                <a:cs typeface="+mn-cs"/>
              </a:rPr>
              <a:t>GV </a:t>
            </a:r>
            <a:r>
              <a:rPr lang="en-US" sz="1200" kern="1200" dirty="0" err="1">
                <a:solidFill>
                  <a:schemeClr val="tx1"/>
                </a:solidFill>
                <a:effectLst/>
                <a:latin typeface="+mn-lt"/>
                <a:ea typeface="+mn-ea"/>
                <a:cs typeface="+mn-cs"/>
              </a:rPr>
              <a:t>giới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thiệu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định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nghĩa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hành</a:t>
            </a:r>
            <a:r>
              <a:rPr lang="en-US" sz="1200" kern="1200" dirty="0">
                <a:solidFill>
                  <a:schemeClr val="tx1"/>
                </a:solidFill>
                <a:effectLst/>
                <a:latin typeface="+mn-lt"/>
                <a:ea typeface="+mn-ea"/>
                <a:cs typeface="+mn-cs"/>
              </a:rPr>
              <a:t>. </a:t>
            </a:r>
            <a:endParaRPr lang="vi-V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sym typeface="Wingdings"/>
              </a:rPr>
              <a:t></a:t>
            </a:r>
            <a:r>
              <a:rPr lang="en-US" sz="1200" kern="1200" dirty="0">
                <a:solidFill>
                  <a:schemeClr val="tx1"/>
                </a:solidFill>
                <a:effectLst/>
                <a:latin typeface="+mn-lt"/>
                <a:ea typeface="+mn-ea"/>
                <a:cs typeface="+mn-cs"/>
              </a:rPr>
              <a:t> HS </a:t>
            </a:r>
            <a:r>
              <a:rPr lang="en-US" sz="1200" kern="1200" dirty="0" err="1">
                <a:solidFill>
                  <a:schemeClr val="tx1"/>
                </a:solidFill>
                <a:effectLst/>
                <a:latin typeface="+mn-lt"/>
                <a:ea typeface="+mn-ea"/>
                <a:cs typeface="+mn-cs"/>
              </a:rPr>
              <a:t>ghi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nhớ</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định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nghĩa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bình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hành</a:t>
            </a:r>
            <a:r>
              <a:rPr lang="en-US" sz="1200" kern="1200" dirty="0">
                <a:solidFill>
                  <a:schemeClr val="tx1"/>
                </a:solidFill>
                <a:effectLst/>
                <a:latin typeface="+mn-lt"/>
                <a:ea typeface="+mn-ea"/>
                <a:cs typeface="+mn-cs"/>
              </a:rPr>
              <a:t>. </a:t>
            </a:r>
            <a:endParaRPr lang="vi-VN" sz="1200" kern="1200" dirty="0">
              <a:solidFill>
                <a:schemeClr val="tx1"/>
              </a:solidFill>
              <a:effectLst/>
              <a:latin typeface="+mn-lt"/>
              <a:ea typeface="+mn-ea"/>
              <a:cs typeface="+mn-cs"/>
            </a:endParaRPr>
          </a:p>
        </p:txBody>
      </p:sp>
      <p:sp>
        <p:nvSpPr>
          <p:cNvPr id="4" name="Chỗ dành sẵn cho Số hiệu Bản chiếu 3"/>
          <p:cNvSpPr>
            <a:spLocks noGrp="1"/>
          </p:cNvSpPr>
          <p:nvPr>
            <p:ph type="sldNum" sz="quarter" idx="5"/>
          </p:nvPr>
        </p:nvSpPr>
        <p:spPr/>
        <p:txBody>
          <a:bodyPr/>
          <a:lstStyle/>
          <a:p>
            <a:fld id="{C853816F-A1CF-4485-B308-1B9F14B36EAD}" type="slidenum">
              <a:rPr lang="en-US" smtClean="0"/>
              <a:t>4</a:t>
            </a:fld>
            <a:endParaRPr lang="en-US"/>
          </a:p>
        </p:txBody>
      </p:sp>
    </p:spTree>
    <p:extLst>
      <p:ext uri="{BB962C8B-B14F-4D97-AF65-F5344CB8AC3E}">
        <p14:creationId xmlns:p14="http://schemas.microsoft.com/office/powerpoint/2010/main" val="4013858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just">
              <a:spcBef>
                <a:spcPts val="600"/>
              </a:spcBef>
              <a:spcAft>
                <a:spcPts val="600"/>
              </a:spcAft>
            </a:pPr>
            <a:r>
              <a:rPr lang="en-US" sz="1200" kern="1200" dirty="0">
                <a:solidFill>
                  <a:schemeClr val="tx1"/>
                </a:solidFill>
                <a:effectLst/>
                <a:latin typeface="+mn-lt"/>
                <a:ea typeface="+mn-ea"/>
                <a:cs typeface="+mn-cs"/>
              </a:rPr>
              <a:t>GV </a:t>
            </a:r>
            <a:r>
              <a:rPr lang="en-US" sz="1200" kern="1200" dirty="0" err="1">
                <a:solidFill>
                  <a:schemeClr val="tx1"/>
                </a:solidFill>
                <a:effectLst/>
                <a:latin typeface="+mn-lt"/>
                <a:ea typeface="+mn-ea"/>
                <a:cs typeface="+mn-cs"/>
              </a:rPr>
              <a:t>chiếu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36 </a:t>
            </a:r>
            <a:r>
              <a:rPr lang="en-US" sz="1200" kern="1200" dirty="0" err="1">
                <a:solidFill>
                  <a:schemeClr val="tx1"/>
                </a:solidFill>
                <a:effectLst/>
                <a:latin typeface="+mn-lt"/>
                <a:ea typeface="+mn-ea"/>
                <a:cs typeface="+mn-cs"/>
              </a:rPr>
              <a:t>cho</a:t>
            </a:r>
            <a:r>
              <a:rPr lang="en-US" sz="1200" kern="1200" dirty="0">
                <a:solidFill>
                  <a:schemeClr val="tx1"/>
                </a:solidFill>
                <a:effectLst/>
                <a:latin typeface="+mn-lt"/>
                <a:ea typeface="+mn-ea"/>
                <a:cs typeface="+mn-cs"/>
              </a:rPr>
              <a:t> HS </a:t>
            </a:r>
            <a:r>
              <a:rPr lang="en-US" sz="1200" kern="1200" dirty="0" err="1">
                <a:solidFill>
                  <a:schemeClr val="tx1"/>
                </a:solidFill>
                <a:effectLst/>
                <a:latin typeface="+mn-lt"/>
                <a:ea typeface="+mn-ea"/>
                <a:cs typeface="+mn-cs"/>
              </a:rPr>
              <a:t>quan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sát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yêu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cầu</a:t>
            </a:r>
            <a:r>
              <a:rPr lang="en-US" sz="1200" kern="1200" dirty="0">
                <a:solidFill>
                  <a:schemeClr val="tx1"/>
                </a:solidFill>
                <a:effectLst/>
                <a:latin typeface="+mn-lt"/>
                <a:ea typeface="+mn-ea"/>
                <a:cs typeface="+mn-cs"/>
              </a:rPr>
              <a:t> HS </a:t>
            </a:r>
            <a:r>
              <a:rPr lang="en-US" sz="1200" kern="1200" dirty="0" err="1">
                <a:solidFill>
                  <a:schemeClr val="tx1"/>
                </a:solidFill>
                <a:effectLst/>
                <a:latin typeface="+mn-lt"/>
                <a:ea typeface="+mn-ea"/>
                <a:cs typeface="+mn-cs"/>
              </a:rPr>
              <a:t>trao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đổi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cặp</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đôi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trả</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lời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câu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hỏi</a:t>
            </a:r>
            <a:r>
              <a:rPr lang="en-US" sz="1200" kern="1200" dirty="0">
                <a:solidFill>
                  <a:schemeClr val="tx1"/>
                </a:solidFill>
                <a:effectLst/>
                <a:latin typeface="+mn-lt"/>
                <a:ea typeface="+mn-ea"/>
                <a:cs typeface="+mn-cs"/>
              </a:rPr>
              <a:t>. </a:t>
            </a:r>
            <a:endParaRPr lang="en-US" dirty="0"/>
          </a:p>
        </p:txBody>
      </p:sp>
      <p:sp>
        <p:nvSpPr>
          <p:cNvPr id="4" name="Chỗ dành sẵn cho Số hiệu Bản chiếu 3"/>
          <p:cNvSpPr>
            <a:spLocks noGrp="1"/>
          </p:cNvSpPr>
          <p:nvPr>
            <p:ph type="sldNum" sz="quarter" idx="5"/>
          </p:nvPr>
        </p:nvSpPr>
        <p:spPr/>
        <p:txBody>
          <a:bodyPr/>
          <a:lstStyle/>
          <a:p>
            <a:fld id="{C853816F-A1CF-4485-B308-1B9F14B36EAD}" type="slidenum">
              <a:rPr lang="en-US" smtClean="0"/>
              <a:t>5</a:t>
            </a:fld>
            <a:endParaRPr lang="en-US"/>
          </a:p>
        </p:txBody>
      </p:sp>
    </p:spTree>
    <p:extLst>
      <p:ext uri="{BB962C8B-B14F-4D97-AF65-F5344CB8AC3E}">
        <p14:creationId xmlns:p14="http://schemas.microsoft.com/office/powerpoint/2010/main" val="2258899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sz="1200" kern="1200" dirty="0">
                <a:solidFill>
                  <a:schemeClr val="tx1"/>
                </a:solidFill>
                <a:effectLst/>
                <a:latin typeface="+mn-lt"/>
                <a:ea typeface="+mn-ea"/>
                <a:cs typeface="+mn-cs"/>
              </a:rPr>
              <a:t>- GV </a:t>
            </a:r>
            <a:r>
              <a:rPr lang="en-US" sz="1200" kern="1200" dirty="0" err="1">
                <a:solidFill>
                  <a:schemeClr val="tx1"/>
                </a:solidFill>
                <a:effectLst/>
                <a:latin typeface="+mn-lt"/>
                <a:ea typeface="+mn-ea"/>
                <a:cs typeface="+mn-cs"/>
              </a:rPr>
              <a:t>chiếu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37 </a:t>
            </a:r>
            <a:r>
              <a:rPr lang="en-US" sz="1200" kern="1200" dirty="0" err="1">
                <a:solidFill>
                  <a:schemeClr val="tx1"/>
                </a:solidFill>
                <a:effectLst/>
                <a:latin typeface="+mn-lt"/>
                <a:ea typeface="+mn-ea"/>
                <a:cs typeface="+mn-cs"/>
              </a:rPr>
              <a:t>yêu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cầu</a:t>
            </a:r>
            <a:r>
              <a:rPr lang="en-US" sz="1200" kern="1200" dirty="0">
                <a:solidFill>
                  <a:schemeClr val="tx1"/>
                </a:solidFill>
                <a:effectLst/>
                <a:latin typeface="+mn-lt"/>
                <a:ea typeface="+mn-ea"/>
                <a:cs typeface="+mn-cs"/>
              </a:rPr>
              <a:t> HS </a:t>
            </a:r>
            <a:r>
              <a:rPr lang="en-US" sz="1200" kern="1200" dirty="0" err="1">
                <a:solidFill>
                  <a:schemeClr val="tx1"/>
                </a:solidFill>
                <a:effectLst/>
                <a:latin typeface="+mn-lt"/>
                <a:ea typeface="+mn-ea"/>
                <a:cs typeface="+mn-cs"/>
              </a:rPr>
              <a:t>thực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hiện</a:t>
            </a:r>
            <a:r>
              <a:rPr lang="en-US" sz="1200" kern="1200" dirty="0">
                <a:solidFill>
                  <a:schemeClr val="tx1"/>
                </a:solidFill>
                <a:effectLst/>
                <a:latin typeface="+mn-lt"/>
                <a:ea typeface="+mn-ea"/>
                <a:cs typeface="+mn-cs"/>
              </a:rPr>
              <a:t> HĐ2 </a:t>
            </a:r>
            <a:r>
              <a:rPr lang="en-US" sz="1200" kern="1200" dirty="0" err="1">
                <a:solidFill>
                  <a:schemeClr val="tx1"/>
                </a:solidFill>
                <a:effectLst/>
                <a:latin typeface="+mn-lt"/>
                <a:ea typeface="+mn-ea"/>
                <a:cs typeface="+mn-cs"/>
              </a:rPr>
              <a:t>theo</a:t>
            </a:r>
            <a:r>
              <a:rPr lang="en-US" sz="1200" kern="1200" dirty="0">
                <a:solidFill>
                  <a:schemeClr val="tx1"/>
                </a:solidFill>
                <a:effectLst/>
                <a:latin typeface="+mn-lt"/>
                <a:ea typeface="+mn-ea"/>
                <a:cs typeface="+mn-cs"/>
              </a:rPr>
              <a:t> 4 </a:t>
            </a:r>
            <a:r>
              <a:rPr lang="en-US" sz="1200" kern="1200" dirty="0" err="1">
                <a:solidFill>
                  <a:schemeClr val="tx1"/>
                </a:solidFill>
                <a:effectLst/>
                <a:latin typeface="+mn-lt"/>
                <a:ea typeface="+mn-ea"/>
                <a:cs typeface="+mn-cs"/>
              </a:rPr>
              <a:t>nhóm</a:t>
            </a:r>
            <a:r>
              <a:rPr lang="en-US" sz="1200" kern="1200" dirty="0">
                <a:solidFill>
                  <a:schemeClr val="tx1"/>
                </a:solidFill>
                <a:effectLst/>
                <a:latin typeface="+mn-lt"/>
                <a:ea typeface="+mn-ea"/>
                <a:cs typeface="+mn-cs"/>
              </a:rPr>
              <a:t> :</a:t>
            </a:r>
            <a:endParaRPr lang="vi-V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Nhóm</a:t>
            </a:r>
            <a:r>
              <a:rPr lang="en-US" sz="1200" kern="1200" dirty="0">
                <a:solidFill>
                  <a:schemeClr val="tx1"/>
                </a:solidFill>
                <a:effectLst/>
                <a:latin typeface="+mn-lt"/>
                <a:ea typeface="+mn-ea"/>
                <a:cs typeface="+mn-cs"/>
              </a:rPr>
              <a:t> 1,2 </a:t>
            </a:r>
            <a:r>
              <a:rPr lang="en-US" sz="1200" kern="1200" dirty="0" err="1">
                <a:solidFill>
                  <a:schemeClr val="tx1"/>
                </a:solidFill>
                <a:effectLst/>
                <a:latin typeface="+mn-lt"/>
                <a:ea typeface="+mn-ea"/>
                <a:cs typeface="+mn-cs"/>
              </a:rPr>
              <a:t>làm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câu</a:t>
            </a:r>
            <a:r>
              <a:rPr lang="en-US" sz="1200" kern="1200" dirty="0">
                <a:solidFill>
                  <a:schemeClr val="tx1"/>
                </a:solidFill>
                <a:effectLst/>
                <a:latin typeface="+mn-lt"/>
                <a:ea typeface="+mn-ea"/>
                <a:cs typeface="+mn-cs"/>
              </a:rPr>
              <a:t> a, b.</a:t>
            </a:r>
            <a:endParaRPr lang="vi-V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Nhóm</a:t>
            </a:r>
            <a:r>
              <a:rPr lang="en-US" sz="1200" kern="1200" dirty="0">
                <a:solidFill>
                  <a:schemeClr val="tx1"/>
                </a:solidFill>
                <a:effectLst/>
                <a:latin typeface="+mn-lt"/>
                <a:ea typeface="+mn-ea"/>
                <a:cs typeface="+mn-cs"/>
              </a:rPr>
              <a:t> 3,4 </a:t>
            </a:r>
            <a:r>
              <a:rPr lang="en-US" sz="1200" kern="1200" dirty="0" err="1">
                <a:solidFill>
                  <a:schemeClr val="tx1"/>
                </a:solidFill>
                <a:effectLst/>
                <a:latin typeface="+mn-lt"/>
                <a:ea typeface="+mn-ea"/>
                <a:cs typeface="+mn-cs"/>
              </a:rPr>
              <a:t>làm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câu</a:t>
            </a:r>
            <a:r>
              <a:rPr lang="en-US" sz="1200" kern="1200" dirty="0">
                <a:solidFill>
                  <a:schemeClr val="tx1"/>
                </a:solidFill>
                <a:effectLst/>
                <a:latin typeface="+mn-lt"/>
                <a:ea typeface="+mn-ea"/>
                <a:cs typeface="+mn-cs"/>
              </a:rPr>
              <a:t> c. </a:t>
            </a:r>
            <a:endParaRPr lang="vi-VN" sz="1200" kern="1200" dirty="0">
              <a:solidFill>
                <a:schemeClr val="tx1"/>
              </a:solidFill>
              <a:effectLst/>
              <a:latin typeface="+mn-lt"/>
              <a:ea typeface="+mn-ea"/>
              <a:cs typeface="+mn-cs"/>
            </a:endParaRPr>
          </a:p>
          <a:p>
            <a:endParaRPr lang="en-US" dirty="0"/>
          </a:p>
        </p:txBody>
      </p:sp>
      <p:sp>
        <p:nvSpPr>
          <p:cNvPr id="4" name="Chỗ dành sẵn cho Số hiệu Bản chiếu 3"/>
          <p:cNvSpPr>
            <a:spLocks noGrp="1"/>
          </p:cNvSpPr>
          <p:nvPr>
            <p:ph type="sldNum" sz="quarter" idx="5"/>
          </p:nvPr>
        </p:nvSpPr>
        <p:spPr/>
        <p:txBody>
          <a:bodyPr/>
          <a:lstStyle/>
          <a:p>
            <a:fld id="{C853816F-A1CF-4485-B308-1B9F14B36EAD}" type="slidenum">
              <a:rPr lang="en-US" smtClean="0"/>
              <a:t>6</a:t>
            </a:fld>
            <a:endParaRPr lang="en-US"/>
          </a:p>
        </p:txBody>
      </p:sp>
    </p:spTree>
    <p:extLst>
      <p:ext uri="{BB962C8B-B14F-4D97-AF65-F5344CB8AC3E}">
        <p14:creationId xmlns:p14="http://schemas.microsoft.com/office/powerpoint/2010/main" val="4179161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67A588-90D2-411D-BDAD-7DAD66783F3C}"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909551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sz="1200" kern="1200" dirty="0">
                <a:solidFill>
                  <a:schemeClr val="tx1"/>
                </a:solidFill>
                <a:effectLst/>
                <a:latin typeface="+mn-lt"/>
                <a:ea typeface="+mn-ea"/>
                <a:cs typeface="+mn-cs"/>
              </a:rPr>
              <a:t>- GV </a:t>
            </a:r>
            <a:r>
              <a:rPr lang="en-US" sz="1200" kern="1200" dirty="0" err="1">
                <a:solidFill>
                  <a:schemeClr val="tx1"/>
                </a:solidFill>
                <a:effectLst/>
                <a:latin typeface="+mn-lt"/>
                <a:ea typeface="+mn-ea"/>
                <a:cs typeface="+mn-cs"/>
              </a:rPr>
              <a:t>chiếu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37 </a:t>
            </a:r>
            <a:r>
              <a:rPr lang="en-US" sz="1200" kern="1200" dirty="0" err="1">
                <a:solidFill>
                  <a:schemeClr val="tx1"/>
                </a:solidFill>
                <a:effectLst/>
                <a:latin typeface="+mn-lt"/>
                <a:ea typeface="+mn-ea"/>
                <a:cs typeface="+mn-cs"/>
              </a:rPr>
              <a:t>yêu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cầu</a:t>
            </a:r>
            <a:r>
              <a:rPr lang="en-US" sz="1200" kern="1200" dirty="0">
                <a:solidFill>
                  <a:schemeClr val="tx1"/>
                </a:solidFill>
                <a:effectLst/>
                <a:latin typeface="+mn-lt"/>
                <a:ea typeface="+mn-ea"/>
                <a:cs typeface="+mn-cs"/>
              </a:rPr>
              <a:t> HS </a:t>
            </a:r>
            <a:r>
              <a:rPr lang="en-US" sz="1200" kern="1200" dirty="0" err="1">
                <a:solidFill>
                  <a:schemeClr val="tx1"/>
                </a:solidFill>
                <a:effectLst/>
                <a:latin typeface="+mn-lt"/>
                <a:ea typeface="+mn-ea"/>
                <a:cs typeface="+mn-cs"/>
              </a:rPr>
              <a:t>thực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hiện</a:t>
            </a:r>
            <a:r>
              <a:rPr lang="en-US" sz="1200" kern="1200" dirty="0">
                <a:solidFill>
                  <a:schemeClr val="tx1"/>
                </a:solidFill>
                <a:effectLst/>
                <a:latin typeface="+mn-lt"/>
                <a:ea typeface="+mn-ea"/>
                <a:cs typeface="+mn-cs"/>
              </a:rPr>
              <a:t> HĐ2 </a:t>
            </a:r>
            <a:r>
              <a:rPr lang="en-US" sz="1200" kern="1200" dirty="0" err="1">
                <a:solidFill>
                  <a:schemeClr val="tx1"/>
                </a:solidFill>
                <a:effectLst/>
                <a:latin typeface="+mn-lt"/>
                <a:ea typeface="+mn-ea"/>
                <a:cs typeface="+mn-cs"/>
              </a:rPr>
              <a:t>theo</a:t>
            </a:r>
            <a:r>
              <a:rPr lang="en-US" sz="1200" kern="1200" dirty="0">
                <a:solidFill>
                  <a:schemeClr val="tx1"/>
                </a:solidFill>
                <a:effectLst/>
                <a:latin typeface="+mn-lt"/>
                <a:ea typeface="+mn-ea"/>
                <a:cs typeface="+mn-cs"/>
              </a:rPr>
              <a:t> 4 </a:t>
            </a:r>
            <a:r>
              <a:rPr lang="en-US" sz="1200" kern="1200" dirty="0" err="1">
                <a:solidFill>
                  <a:schemeClr val="tx1"/>
                </a:solidFill>
                <a:effectLst/>
                <a:latin typeface="+mn-lt"/>
                <a:ea typeface="+mn-ea"/>
                <a:cs typeface="+mn-cs"/>
              </a:rPr>
              <a:t>nhóm</a:t>
            </a:r>
            <a:r>
              <a:rPr lang="en-US" sz="1200" kern="1200" dirty="0">
                <a:solidFill>
                  <a:schemeClr val="tx1"/>
                </a:solidFill>
                <a:effectLst/>
                <a:latin typeface="+mn-lt"/>
                <a:ea typeface="+mn-ea"/>
                <a:cs typeface="+mn-cs"/>
              </a:rPr>
              <a:t> :</a:t>
            </a:r>
            <a:endParaRPr lang="vi-V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Nhóm</a:t>
            </a:r>
            <a:r>
              <a:rPr lang="en-US" sz="1200" kern="1200" dirty="0">
                <a:solidFill>
                  <a:schemeClr val="tx1"/>
                </a:solidFill>
                <a:effectLst/>
                <a:latin typeface="+mn-lt"/>
                <a:ea typeface="+mn-ea"/>
                <a:cs typeface="+mn-cs"/>
              </a:rPr>
              <a:t> 1,2 </a:t>
            </a:r>
            <a:r>
              <a:rPr lang="en-US" sz="1200" kern="1200" dirty="0" err="1">
                <a:solidFill>
                  <a:schemeClr val="tx1"/>
                </a:solidFill>
                <a:effectLst/>
                <a:latin typeface="+mn-lt"/>
                <a:ea typeface="+mn-ea"/>
                <a:cs typeface="+mn-cs"/>
              </a:rPr>
              <a:t>làm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câu</a:t>
            </a:r>
            <a:r>
              <a:rPr lang="en-US" sz="1200" kern="1200" dirty="0">
                <a:solidFill>
                  <a:schemeClr val="tx1"/>
                </a:solidFill>
                <a:effectLst/>
                <a:latin typeface="+mn-lt"/>
                <a:ea typeface="+mn-ea"/>
                <a:cs typeface="+mn-cs"/>
              </a:rPr>
              <a:t> a, b.</a:t>
            </a:r>
            <a:endParaRPr lang="vi-V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Nhóm</a:t>
            </a:r>
            <a:r>
              <a:rPr lang="en-US" sz="1200" kern="1200" dirty="0">
                <a:solidFill>
                  <a:schemeClr val="tx1"/>
                </a:solidFill>
                <a:effectLst/>
                <a:latin typeface="+mn-lt"/>
                <a:ea typeface="+mn-ea"/>
                <a:cs typeface="+mn-cs"/>
              </a:rPr>
              <a:t> 3,4 </a:t>
            </a:r>
            <a:r>
              <a:rPr lang="en-US" sz="1200" kern="1200" dirty="0" err="1">
                <a:solidFill>
                  <a:schemeClr val="tx1"/>
                </a:solidFill>
                <a:effectLst/>
                <a:latin typeface="+mn-lt"/>
                <a:ea typeface="+mn-ea"/>
                <a:cs typeface="+mn-cs"/>
              </a:rPr>
              <a:t>làm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câu</a:t>
            </a:r>
            <a:r>
              <a:rPr lang="en-US" sz="1200" kern="1200" dirty="0">
                <a:solidFill>
                  <a:schemeClr val="tx1"/>
                </a:solidFill>
                <a:effectLst/>
                <a:latin typeface="+mn-lt"/>
                <a:ea typeface="+mn-ea"/>
                <a:cs typeface="+mn-cs"/>
              </a:rPr>
              <a:t> c. </a:t>
            </a:r>
            <a:endParaRPr lang="vi-VN" sz="1200" kern="1200" dirty="0">
              <a:solidFill>
                <a:schemeClr val="tx1"/>
              </a:solidFill>
              <a:effectLst/>
              <a:latin typeface="+mn-lt"/>
              <a:ea typeface="+mn-ea"/>
              <a:cs typeface="+mn-cs"/>
            </a:endParaRPr>
          </a:p>
          <a:p>
            <a:endParaRPr lang="en-US" dirty="0"/>
          </a:p>
        </p:txBody>
      </p:sp>
      <p:sp>
        <p:nvSpPr>
          <p:cNvPr id="4" name="Chỗ dành sẵn cho Số hiệu Bản chiếu 3"/>
          <p:cNvSpPr>
            <a:spLocks noGrp="1"/>
          </p:cNvSpPr>
          <p:nvPr>
            <p:ph type="sldNum" sz="quarter" idx="5"/>
          </p:nvPr>
        </p:nvSpPr>
        <p:spPr/>
        <p:txBody>
          <a:bodyPr/>
          <a:lstStyle/>
          <a:p>
            <a:fld id="{C853816F-A1CF-4485-B308-1B9F14B36EAD}" type="slidenum">
              <a:rPr lang="en-US" smtClean="0"/>
              <a:t>8</a:t>
            </a:fld>
            <a:endParaRPr lang="en-US"/>
          </a:p>
        </p:txBody>
      </p:sp>
    </p:spTree>
    <p:extLst>
      <p:ext uri="{BB962C8B-B14F-4D97-AF65-F5344CB8AC3E}">
        <p14:creationId xmlns:p14="http://schemas.microsoft.com/office/powerpoint/2010/main" val="4179161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sz="1200" kern="1200" dirty="0">
                <a:solidFill>
                  <a:schemeClr val="tx1"/>
                </a:solidFill>
                <a:effectLst/>
                <a:latin typeface="+mn-lt"/>
                <a:ea typeface="+mn-ea"/>
                <a:cs typeface="+mn-cs"/>
              </a:rPr>
              <a:t>- GV </a:t>
            </a:r>
            <a:r>
              <a:rPr lang="en-US" sz="1200" kern="1200" dirty="0" err="1">
                <a:solidFill>
                  <a:schemeClr val="tx1"/>
                </a:solidFill>
                <a:effectLst/>
                <a:latin typeface="+mn-lt"/>
                <a:ea typeface="+mn-ea"/>
                <a:cs typeface="+mn-cs"/>
              </a:rPr>
              <a:t>chiếu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37 </a:t>
            </a:r>
            <a:r>
              <a:rPr lang="en-US" sz="1200" kern="1200" dirty="0" err="1">
                <a:solidFill>
                  <a:schemeClr val="tx1"/>
                </a:solidFill>
                <a:effectLst/>
                <a:latin typeface="+mn-lt"/>
                <a:ea typeface="+mn-ea"/>
                <a:cs typeface="+mn-cs"/>
              </a:rPr>
              <a:t>yêu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cầu</a:t>
            </a:r>
            <a:r>
              <a:rPr lang="en-US" sz="1200" kern="1200" dirty="0">
                <a:solidFill>
                  <a:schemeClr val="tx1"/>
                </a:solidFill>
                <a:effectLst/>
                <a:latin typeface="+mn-lt"/>
                <a:ea typeface="+mn-ea"/>
                <a:cs typeface="+mn-cs"/>
              </a:rPr>
              <a:t> HS </a:t>
            </a:r>
            <a:r>
              <a:rPr lang="en-US" sz="1200" kern="1200" dirty="0" err="1">
                <a:solidFill>
                  <a:schemeClr val="tx1"/>
                </a:solidFill>
                <a:effectLst/>
                <a:latin typeface="+mn-lt"/>
                <a:ea typeface="+mn-ea"/>
                <a:cs typeface="+mn-cs"/>
              </a:rPr>
              <a:t>thực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hiện</a:t>
            </a:r>
            <a:r>
              <a:rPr lang="en-US" sz="1200" kern="1200" dirty="0">
                <a:solidFill>
                  <a:schemeClr val="tx1"/>
                </a:solidFill>
                <a:effectLst/>
                <a:latin typeface="+mn-lt"/>
                <a:ea typeface="+mn-ea"/>
                <a:cs typeface="+mn-cs"/>
              </a:rPr>
              <a:t> HĐ2 </a:t>
            </a:r>
            <a:r>
              <a:rPr lang="en-US" sz="1200" kern="1200" dirty="0" err="1">
                <a:solidFill>
                  <a:schemeClr val="tx1"/>
                </a:solidFill>
                <a:effectLst/>
                <a:latin typeface="+mn-lt"/>
                <a:ea typeface="+mn-ea"/>
                <a:cs typeface="+mn-cs"/>
              </a:rPr>
              <a:t>theo</a:t>
            </a:r>
            <a:r>
              <a:rPr lang="en-US" sz="1200" kern="1200" dirty="0">
                <a:solidFill>
                  <a:schemeClr val="tx1"/>
                </a:solidFill>
                <a:effectLst/>
                <a:latin typeface="+mn-lt"/>
                <a:ea typeface="+mn-ea"/>
                <a:cs typeface="+mn-cs"/>
              </a:rPr>
              <a:t> 4 </a:t>
            </a:r>
            <a:r>
              <a:rPr lang="en-US" sz="1200" kern="1200" dirty="0" err="1">
                <a:solidFill>
                  <a:schemeClr val="tx1"/>
                </a:solidFill>
                <a:effectLst/>
                <a:latin typeface="+mn-lt"/>
                <a:ea typeface="+mn-ea"/>
                <a:cs typeface="+mn-cs"/>
              </a:rPr>
              <a:t>nhóm</a:t>
            </a:r>
            <a:r>
              <a:rPr lang="en-US" sz="1200" kern="1200" dirty="0">
                <a:solidFill>
                  <a:schemeClr val="tx1"/>
                </a:solidFill>
                <a:effectLst/>
                <a:latin typeface="+mn-lt"/>
                <a:ea typeface="+mn-ea"/>
                <a:cs typeface="+mn-cs"/>
              </a:rPr>
              <a:t> :</a:t>
            </a:r>
            <a:endParaRPr lang="vi-V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Nhóm</a:t>
            </a:r>
            <a:r>
              <a:rPr lang="en-US" sz="1200" kern="1200" dirty="0">
                <a:solidFill>
                  <a:schemeClr val="tx1"/>
                </a:solidFill>
                <a:effectLst/>
                <a:latin typeface="+mn-lt"/>
                <a:ea typeface="+mn-ea"/>
                <a:cs typeface="+mn-cs"/>
              </a:rPr>
              <a:t> 1,2 </a:t>
            </a:r>
            <a:r>
              <a:rPr lang="en-US" sz="1200" kern="1200" dirty="0" err="1">
                <a:solidFill>
                  <a:schemeClr val="tx1"/>
                </a:solidFill>
                <a:effectLst/>
                <a:latin typeface="+mn-lt"/>
                <a:ea typeface="+mn-ea"/>
                <a:cs typeface="+mn-cs"/>
              </a:rPr>
              <a:t>làm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câu</a:t>
            </a:r>
            <a:r>
              <a:rPr lang="en-US" sz="1200" kern="1200" dirty="0">
                <a:solidFill>
                  <a:schemeClr val="tx1"/>
                </a:solidFill>
                <a:effectLst/>
                <a:latin typeface="+mn-lt"/>
                <a:ea typeface="+mn-ea"/>
                <a:cs typeface="+mn-cs"/>
              </a:rPr>
              <a:t> a, b.</a:t>
            </a:r>
            <a:endParaRPr lang="vi-V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Nhóm</a:t>
            </a:r>
            <a:r>
              <a:rPr lang="en-US" sz="1200" kern="1200" dirty="0">
                <a:solidFill>
                  <a:schemeClr val="tx1"/>
                </a:solidFill>
                <a:effectLst/>
                <a:latin typeface="+mn-lt"/>
                <a:ea typeface="+mn-ea"/>
                <a:cs typeface="+mn-cs"/>
              </a:rPr>
              <a:t> 3,4 </a:t>
            </a:r>
            <a:r>
              <a:rPr lang="en-US" sz="1200" kern="1200" dirty="0" err="1">
                <a:solidFill>
                  <a:schemeClr val="tx1"/>
                </a:solidFill>
                <a:effectLst/>
                <a:latin typeface="+mn-lt"/>
                <a:ea typeface="+mn-ea"/>
                <a:cs typeface="+mn-cs"/>
              </a:rPr>
              <a:t>làm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câu</a:t>
            </a:r>
            <a:r>
              <a:rPr lang="en-US" sz="1200" kern="1200" dirty="0">
                <a:solidFill>
                  <a:schemeClr val="tx1"/>
                </a:solidFill>
                <a:effectLst/>
                <a:latin typeface="+mn-lt"/>
                <a:ea typeface="+mn-ea"/>
                <a:cs typeface="+mn-cs"/>
              </a:rPr>
              <a:t> c. </a:t>
            </a:r>
            <a:endParaRPr lang="vi-VN" sz="1200" kern="1200" dirty="0">
              <a:solidFill>
                <a:schemeClr val="tx1"/>
              </a:solidFill>
              <a:effectLst/>
              <a:latin typeface="+mn-lt"/>
              <a:ea typeface="+mn-ea"/>
              <a:cs typeface="+mn-cs"/>
            </a:endParaRPr>
          </a:p>
          <a:p>
            <a:endParaRPr lang="en-US" dirty="0"/>
          </a:p>
        </p:txBody>
      </p:sp>
      <p:sp>
        <p:nvSpPr>
          <p:cNvPr id="4" name="Chỗ dành sẵn cho Số hiệu Bản chiếu 3"/>
          <p:cNvSpPr>
            <a:spLocks noGrp="1"/>
          </p:cNvSpPr>
          <p:nvPr>
            <p:ph type="sldNum" sz="quarter" idx="5"/>
          </p:nvPr>
        </p:nvSpPr>
        <p:spPr/>
        <p:txBody>
          <a:bodyPr/>
          <a:lstStyle/>
          <a:p>
            <a:fld id="{C853816F-A1CF-4485-B308-1B9F14B36EAD}" type="slidenum">
              <a:rPr lang="en-US" smtClean="0"/>
              <a:t>9</a:t>
            </a:fld>
            <a:endParaRPr lang="en-US"/>
          </a:p>
        </p:txBody>
      </p:sp>
    </p:spTree>
    <p:extLst>
      <p:ext uri="{BB962C8B-B14F-4D97-AF65-F5344CB8AC3E}">
        <p14:creationId xmlns:p14="http://schemas.microsoft.com/office/powerpoint/2010/main" val="4179161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sz="1200" kern="1200" dirty="0">
                <a:solidFill>
                  <a:schemeClr val="tx1"/>
                </a:solidFill>
                <a:effectLst/>
                <a:latin typeface="+mn-lt"/>
                <a:ea typeface="+mn-ea"/>
                <a:cs typeface="+mn-cs"/>
              </a:rPr>
              <a:t>- GV </a:t>
            </a:r>
            <a:r>
              <a:rPr lang="en-US" sz="1200" kern="1200" dirty="0" err="1">
                <a:solidFill>
                  <a:schemeClr val="tx1"/>
                </a:solidFill>
                <a:effectLst/>
                <a:latin typeface="+mn-lt"/>
                <a:ea typeface="+mn-ea"/>
                <a:cs typeface="+mn-cs"/>
              </a:rPr>
              <a:t>chiếu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Hình</a:t>
            </a:r>
            <a:r>
              <a:rPr lang="en-US" sz="1200" kern="1200" dirty="0">
                <a:solidFill>
                  <a:schemeClr val="tx1"/>
                </a:solidFill>
                <a:effectLst/>
                <a:latin typeface="+mn-lt"/>
                <a:ea typeface="+mn-ea"/>
                <a:cs typeface="+mn-cs"/>
              </a:rPr>
              <a:t> 37 </a:t>
            </a:r>
            <a:r>
              <a:rPr lang="en-US" sz="1200" kern="1200" dirty="0" err="1">
                <a:solidFill>
                  <a:schemeClr val="tx1"/>
                </a:solidFill>
                <a:effectLst/>
                <a:latin typeface="+mn-lt"/>
                <a:ea typeface="+mn-ea"/>
                <a:cs typeface="+mn-cs"/>
              </a:rPr>
              <a:t>yêu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cầu</a:t>
            </a:r>
            <a:r>
              <a:rPr lang="en-US" sz="1200" kern="1200" dirty="0">
                <a:solidFill>
                  <a:schemeClr val="tx1"/>
                </a:solidFill>
                <a:effectLst/>
                <a:latin typeface="+mn-lt"/>
                <a:ea typeface="+mn-ea"/>
                <a:cs typeface="+mn-cs"/>
              </a:rPr>
              <a:t> HS </a:t>
            </a:r>
            <a:r>
              <a:rPr lang="en-US" sz="1200" kern="1200" dirty="0" err="1">
                <a:solidFill>
                  <a:schemeClr val="tx1"/>
                </a:solidFill>
                <a:effectLst/>
                <a:latin typeface="+mn-lt"/>
                <a:ea typeface="+mn-ea"/>
                <a:cs typeface="+mn-cs"/>
              </a:rPr>
              <a:t>thực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hiện</a:t>
            </a:r>
            <a:r>
              <a:rPr lang="en-US" sz="1200" kern="1200" dirty="0">
                <a:solidFill>
                  <a:schemeClr val="tx1"/>
                </a:solidFill>
                <a:effectLst/>
                <a:latin typeface="+mn-lt"/>
                <a:ea typeface="+mn-ea"/>
                <a:cs typeface="+mn-cs"/>
              </a:rPr>
              <a:t> HĐ2 </a:t>
            </a:r>
            <a:r>
              <a:rPr lang="en-US" sz="1200" kern="1200" dirty="0" err="1">
                <a:solidFill>
                  <a:schemeClr val="tx1"/>
                </a:solidFill>
                <a:effectLst/>
                <a:latin typeface="+mn-lt"/>
                <a:ea typeface="+mn-ea"/>
                <a:cs typeface="+mn-cs"/>
              </a:rPr>
              <a:t>theo</a:t>
            </a:r>
            <a:r>
              <a:rPr lang="en-US" sz="1200" kern="1200" dirty="0">
                <a:solidFill>
                  <a:schemeClr val="tx1"/>
                </a:solidFill>
                <a:effectLst/>
                <a:latin typeface="+mn-lt"/>
                <a:ea typeface="+mn-ea"/>
                <a:cs typeface="+mn-cs"/>
              </a:rPr>
              <a:t> 4 </a:t>
            </a:r>
            <a:r>
              <a:rPr lang="en-US" sz="1200" kern="1200" dirty="0" err="1">
                <a:solidFill>
                  <a:schemeClr val="tx1"/>
                </a:solidFill>
                <a:effectLst/>
                <a:latin typeface="+mn-lt"/>
                <a:ea typeface="+mn-ea"/>
                <a:cs typeface="+mn-cs"/>
              </a:rPr>
              <a:t>nhóm</a:t>
            </a:r>
            <a:r>
              <a:rPr lang="en-US" sz="1200" kern="1200" dirty="0">
                <a:solidFill>
                  <a:schemeClr val="tx1"/>
                </a:solidFill>
                <a:effectLst/>
                <a:latin typeface="+mn-lt"/>
                <a:ea typeface="+mn-ea"/>
                <a:cs typeface="+mn-cs"/>
              </a:rPr>
              <a:t> :</a:t>
            </a:r>
            <a:endParaRPr lang="vi-V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Nhóm</a:t>
            </a:r>
            <a:r>
              <a:rPr lang="en-US" sz="1200" kern="1200" dirty="0">
                <a:solidFill>
                  <a:schemeClr val="tx1"/>
                </a:solidFill>
                <a:effectLst/>
                <a:latin typeface="+mn-lt"/>
                <a:ea typeface="+mn-ea"/>
                <a:cs typeface="+mn-cs"/>
              </a:rPr>
              <a:t> 1,2 </a:t>
            </a:r>
            <a:r>
              <a:rPr lang="en-US" sz="1200" kern="1200" dirty="0" err="1">
                <a:solidFill>
                  <a:schemeClr val="tx1"/>
                </a:solidFill>
                <a:effectLst/>
                <a:latin typeface="+mn-lt"/>
                <a:ea typeface="+mn-ea"/>
                <a:cs typeface="+mn-cs"/>
              </a:rPr>
              <a:t>làm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câu</a:t>
            </a:r>
            <a:r>
              <a:rPr lang="en-US" sz="1200" kern="1200" dirty="0">
                <a:solidFill>
                  <a:schemeClr val="tx1"/>
                </a:solidFill>
                <a:effectLst/>
                <a:latin typeface="+mn-lt"/>
                <a:ea typeface="+mn-ea"/>
                <a:cs typeface="+mn-cs"/>
              </a:rPr>
              <a:t> a, b.</a:t>
            </a:r>
            <a:endParaRPr lang="vi-V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Nhóm</a:t>
            </a:r>
            <a:r>
              <a:rPr lang="en-US" sz="1200" kern="1200" dirty="0">
                <a:solidFill>
                  <a:schemeClr val="tx1"/>
                </a:solidFill>
                <a:effectLst/>
                <a:latin typeface="+mn-lt"/>
                <a:ea typeface="+mn-ea"/>
                <a:cs typeface="+mn-cs"/>
              </a:rPr>
              <a:t> 3,4 </a:t>
            </a:r>
            <a:r>
              <a:rPr lang="en-US" sz="1200" kern="1200" dirty="0" err="1">
                <a:solidFill>
                  <a:schemeClr val="tx1"/>
                </a:solidFill>
                <a:effectLst/>
                <a:latin typeface="+mn-lt"/>
                <a:ea typeface="+mn-ea"/>
                <a:cs typeface="+mn-cs"/>
              </a:rPr>
              <a:t>làm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câu</a:t>
            </a:r>
            <a:r>
              <a:rPr lang="en-US" sz="1200" kern="1200" dirty="0">
                <a:solidFill>
                  <a:schemeClr val="tx1"/>
                </a:solidFill>
                <a:effectLst/>
                <a:latin typeface="+mn-lt"/>
                <a:ea typeface="+mn-ea"/>
                <a:cs typeface="+mn-cs"/>
              </a:rPr>
              <a:t> c. </a:t>
            </a:r>
            <a:endParaRPr lang="vi-VN" sz="1200" kern="1200" dirty="0">
              <a:solidFill>
                <a:schemeClr val="tx1"/>
              </a:solidFill>
              <a:effectLst/>
              <a:latin typeface="+mn-lt"/>
              <a:ea typeface="+mn-ea"/>
              <a:cs typeface="+mn-cs"/>
            </a:endParaRPr>
          </a:p>
          <a:p>
            <a:endParaRPr lang="en-US" dirty="0"/>
          </a:p>
        </p:txBody>
      </p:sp>
      <p:sp>
        <p:nvSpPr>
          <p:cNvPr id="4" name="Chỗ dành sẵn cho Số hiệu Bản chiếu 3"/>
          <p:cNvSpPr>
            <a:spLocks noGrp="1"/>
          </p:cNvSpPr>
          <p:nvPr>
            <p:ph type="sldNum" sz="quarter" idx="5"/>
          </p:nvPr>
        </p:nvSpPr>
        <p:spPr/>
        <p:txBody>
          <a:bodyPr/>
          <a:lstStyle/>
          <a:p>
            <a:fld id="{C853816F-A1CF-4485-B308-1B9F14B36EAD}" type="slidenum">
              <a:rPr lang="en-US" smtClean="0"/>
              <a:t>10</a:t>
            </a:fld>
            <a:endParaRPr lang="en-US"/>
          </a:p>
        </p:txBody>
      </p:sp>
    </p:spTree>
    <p:extLst>
      <p:ext uri="{BB962C8B-B14F-4D97-AF65-F5344CB8AC3E}">
        <p14:creationId xmlns:p14="http://schemas.microsoft.com/office/powerpoint/2010/main" val="4179161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80C5E7-B1A1-4648-89D2-17B0F1E7F5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D140298-3E00-4E73-B947-697E692828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6BB99EB-0E86-4FEA-A9C4-501D4E755A2B}"/>
              </a:ext>
            </a:extLst>
          </p:cNvPr>
          <p:cNvSpPr>
            <a:spLocks noGrp="1"/>
          </p:cNvSpPr>
          <p:nvPr>
            <p:ph type="dt" sz="half" idx="10"/>
          </p:nvPr>
        </p:nvSpPr>
        <p:spPr/>
        <p:txBody>
          <a:bodyPr/>
          <a:lstStyle/>
          <a:p>
            <a:fld id="{3133F5E9-5DAC-4C4A-9DF5-C2B87276BCC8}" type="datetimeFigureOut">
              <a:rPr lang="en-US" smtClean="0"/>
              <a:t>7/23/2023</a:t>
            </a:fld>
            <a:endParaRPr lang="en-US" dirty="0"/>
          </a:p>
        </p:txBody>
      </p:sp>
      <p:sp>
        <p:nvSpPr>
          <p:cNvPr id="5" name="Footer Placeholder 4">
            <a:extLst>
              <a:ext uri="{FF2B5EF4-FFF2-40B4-BE49-F238E27FC236}">
                <a16:creationId xmlns:a16="http://schemas.microsoft.com/office/drawing/2014/main" xmlns="" id="{6731F536-58DF-4935-AE3B-7A08C03124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FE995127-BE30-42B7-9BE5-B83CC6A2E685}"/>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009751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1203219-0ED5-4CAD-8F16-4E3B3502CBBA}"/>
              </a:ext>
            </a:extLst>
          </p:cNvPr>
          <p:cNvSpPr>
            <a:spLocks noGrp="1"/>
          </p:cNvSpPr>
          <p:nvPr>
            <p:ph type="dt" sz="half" idx="10"/>
          </p:nvPr>
        </p:nvSpPr>
        <p:spPr/>
        <p:txBody>
          <a:bodyPr/>
          <a:lstStyle/>
          <a:p>
            <a:fld id="{D6D27D59-6977-44DD-8E4E-5EC5FBCC1A34}" type="datetime1">
              <a:rPr lang="en-US" smtClean="0">
                <a:solidFill>
                  <a:prstClr val="black">
                    <a:tint val="75000"/>
                  </a:prstClr>
                </a:solidFill>
              </a:rPr>
              <a:pPr/>
              <a:t>7/23/2023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D9A89BAB-B41F-4760-996E-A658ABD611E5}"/>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D385E896-6A31-4981-B626-05CE0AE3B74C}"/>
              </a:ext>
            </a:extLst>
          </p:cNvPr>
          <p:cNvSpPr>
            <a:spLocks noGrp="1"/>
          </p:cNvSpPr>
          <p:nvPr>
            <p:ph type="sldNum" sz="quarter" idx="12"/>
          </p:nvPr>
        </p:nvSpPr>
        <p:spPr/>
        <p:txBody>
          <a:bodyPr/>
          <a:lstStyle/>
          <a:p>
            <a:fld id="{F9C20B1D-C678-4C69-9E65-5611E138ED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255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AAE108-9C7F-4CDC-AD71-B576580A19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A103746-779A-435F-995A-5BF82C86C2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984E866-B322-455F-AC32-8C164B8CD9C7}"/>
              </a:ext>
            </a:extLst>
          </p:cNvPr>
          <p:cNvSpPr>
            <a:spLocks noGrp="1"/>
          </p:cNvSpPr>
          <p:nvPr>
            <p:ph type="dt" sz="half" idx="10"/>
          </p:nvPr>
        </p:nvSpPr>
        <p:spPr/>
        <p:txBody>
          <a:bodyPr/>
          <a:lstStyle/>
          <a:p>
            <a:fld id="{3133F5E9-5DAC-4C4A-9DF5-C2B87276BCC8}" type="datetimeFigureOut">
              <a:rPr lang="en-US" smtClean="0"/>
              <a:t>7/23/2023</a:t>
            </a:fld>
            <a:endParaRPr lang="en-US" dirty="0"/>
          </a:p>
        </p:txBody>
      </p:sp>
      <p:sp>
        <p:nvSpPr>
          <p:cNvPr id="5" name="Footer Placeholder 4">
            <a:extLst>
              <a:ext uri="{FF2B5EF4-FFF2-40B4-BE49-F238E27FC236}">
                <a16:creationId xmlns:a16="http://schemas.microsoft.com/office/drawing/2014/main" xmlns="" id="{AC0D61E0-F80F-48E7-A817-F1CECBEE9A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5BF34AFC-4299-43F1-A312-79EF0102CEFF}"/>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552746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1E1D3E-E4B6-4EAA-BFB4-25A0557A6C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6F7E0856-45A8-4EAD-A9D6-8A993968A1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90EEBE1-2BAF-4C94-8403-6E8454F9BC46}"/>
              </a:ext>
            </a:extLst>
          </p:cNvPr>
          <p:cNvSpPr>
            <a:spLocks noGrp="1"/>
          </p:cNvSpPr>
          <p:nvPr>
            <p:ph type="dt" sz="half" idx="10"/>
          </p:nvPr>
        </p:nvSpPr>
        <p:spPr/>
        <p:txBody>
          <a:bodyPr/>
          <a:lstStyle/>
          <a:p>
            <a:fld id="{3133F5E9-5DAC-4C4A-9DF5-C2B87276BCC8}" type="datetimeFigureOut">
              <a:rPr lang="en-US" smtClean="0"/>
              <a:t>7/23/2023</a:t>
            </a:fld>
            <a:endParaRPr lang="en-US" dirty="0"/>
          </a:p>
        </p:txBody>
      </p:sp>
      <p:sp>
        <p:nvSpPr>
          <p:cNvPr id="5" name="Footer Placeholder 4">
            <a:extLst>
              <a:ext uri="{FF2B5EF4-FFF2-40B4-BE49-F238E27FC236}">
                <a16:creationId xmlns:a16="http://schemas.microsoft.com/office/drawing/2014/main" xmlns="" id="{F3358F46-E931-4D79-94A5-037AFD0733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E5130D95-EF5F-4A0A-93BD-73AEE2C2FF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60125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BABEC0-6253-4360-B586-B9D20933D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946E20B-8661-4C60-84FB-4892E8B486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132BE45-79E4-479B-BD2F-46CCB0BEE6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589105E-DF25-4F38-BDE2-9B00C2C44FC6}"/>
              </a:ext>
            </a:extLst>
          </p:cNvPr>
          <p:cNvSpPr>
            <a:spLocks noGrp="1"/>
          </p:cNvSpPr>
          <p:nvPr>
            <p:ph type="dt" sz="half" idx="10"/>
          </p:nvPr>
        </p:nvSpPr>
        <p:spPr/>
        <p:txBody>
          <a:bodyPr/>
          <a:lstStyle/>
          <a:p>
            <a:fld id="{3133F5E9-5DAC-4C4A-9DF5-C2B87276BCC8}" type="datetimeFigureOut">
              <a:rPr lang="en-US" smtClean="0"/>
              <a:t>7/23/2023</a:t>
            </a:fld>
            <a:endParaRPr lang="en-US" dirty="0"/>
          </a:p>
        </p:txBody>
      </p:sp>
      <p:sp>
        <p:nvSpPr>
          <p:cNvPr id="6" name="Footer Placeholder 5">
            <a:extLst>
              <a:ext uri="{FF2B5EF4-FFF2-40B4-BE49-F238E27FC236}">
                <a16:creationId xmlns:a16="http://schemas.microsoft.com/office/drawing/2014/main" xmlns="" id="{B1D9C4A8-7467-4BAD-98A2-0B63CAC19B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8BC5C5C0-08E4-4F7B-9E80-8925539D221B}"/>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2438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7FF641-A5CC-4263-A394-2112D623A8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B24D6865-C632-473C-AEC8-8D3F71562B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9FDBD19-4D33-4F6A-9938-6A04B3888E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1697E46-CE4D-480E-A997-2B53B2DF55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8B8B7E36-823F-4FD4-B826-E450A12480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DBB3B14-C886-4F84-9FD5-11C8320E1FED}"/>
              </a:ext>
            </a:extLst>
          </p:cNvPr>
          <p:cNvSpPr>
            <a:spLocks noGrp="1"/>
          </p:cNvSpPr>
          <p:nvPr>
            <p:ph type="dt" sz="half" idx="10"/>
          </p:nvPr>
        </p:nvSpPr>
        <p:spPr/>
        <p:txBody>
          <a:bodyPr/>
          <a:lstStyle/>
          <a:p>
            <a:fld id="{3133F5E9-5DAC-4C4A-9DF5-C2B87276BCC8}" type="datetimeFigureOut">
              <a:rPr lang="en-US" smtClean="0"/>
              <a:t>7/23/2023</a:t>
            </a:fld>
            <a:endParaRPr lang="en-US" dirty="0"/>
          </a:p>
        </p:txBody>
      </p:sp>
      <p:sp>
        <p:nvSpPr>
          <p:cNvPr id="8" name="Footer Placeholder 7">
            <a:extLst>
              <a:ext uri="{FF2B5EF4-FFF2-40B4-BE49-F238E27FC236}">
                <a16:creationId xmlns:a16="http://schemas.microsoft.com/office/drawing/2014/main" xmlns="" id="{DF9AF591-4BBF-4BF2-9EF7-F8B114DFA16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xmlns="" id="{352B1A04-B244-4AE3-8997-9B075B10597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1104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5408F1-BB29-4C6F-91C9-653A730BEC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F54FEF9-8D09-4091-BE99-B6264EBD34B3}"/>
              </a:ext>
            </a:extLst>
          </p:cNvPr>
          <p:cNvSpPr>
            <a:spLocks noGrp="1"/>
          </p:cNvSpPr>
          <p:nvPr>
            <p:ph type="dt" sz="half" idx="10"/>
          </p:nvPr>
        </p:nvSpPr>
        <p:spPr/>
        <p:txBody>
          <a:bodyPr/>
          <a:lstStyle/>
          <a:p>
            <a:fld id="{3133F5E9-5DAC-4C4A-9DF5-C2B87276BCC8}" type="datetimeFigureOut">
              <a:rPr lang="en-US" smtClean="0"/>
              <a:t>7/23/2023</a:t>
            </a:fld>
            <a:endParaRPr lang="en-US" dirty="0"/>
          </a:p>
        </p:txBody>
      </p:sp>
      <p:sp>
        <p:nvSpPr>
          <p:cNvPr id="4" name="Footer Placeholder 3">
            <a:extLst>
              <a:ext uri="{FF2B5EF4-FFF2-40B4-BE49-F238E27FC236}">
                <a16:creationId xmlns:a16="http://schemas.microsoft.com/office/drawing/2014/main" xmlns="" id="{0B5F49AA-83D5-4063-9CDE-AA7763048B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B2A2B27C-3C99-4208-B425-775413C53651}"/>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61403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042A62B2-A6D1-4A6F-8B20-80606F478544}"/>
              </a:ext>
            </a:extLst>
          </p:cNvPr>
          <p:cNvSpPr>
            <a:spLocks noGrp="1"/>
          </p:cNvSpPr>
          <p:nvPr>
            <p:ph type="dt" sz="half" idx="10"/>
          </p:nvPr>
        </p:nvSpPr>
        <p:spPr/>
        <p:txBody>
          <a:bodyPr/>
          <a:lstStyle/>
          <a:p>
            <a:fld id="{3133F5E9-5DAC-4C4A-9DF5-C2B87276BCC8}" type="datetimeFigureOut">
              <a:rPr lang="en-US" smtClean="0"/>
              <a:t>7/23/2023</a:t>
            </a:fld>
            <a:endParaRPr lang="en-US" dirty="0"/>
          </a:p>
        </p:txBody>
      </p:sp>
      <p:sp>
        <p:nvSpPr>
          <p:cNvPr id="3" name="Footer Placeholder 2">
            <a:extLst>
              <a:ext uri="{FF2B5EF4-FFF2-40B4-BE49-F238E27FC236}">
                <a16:creationId xmlns:a16="http://schemas.microsoft.com/office/drawing/2014/main" xmlns="" id="{C02E4958-7A46-4331-B2D8-2C31D8FCBD7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xmlns="" id="{45C8548B-339B-46B2-BF01-1EE3DDC72AA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914661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EF408F-8083-4F07-9628-074C7AFE41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70477E0-A333-439D-A531-30B39A813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5D59501-D187-414C-AACE-F838720036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235F890-BB8A-49E1-880A-924FD6FE4026}"/>
              </a:ext>
            </a:extLst>
          </p:cNvPr>
          <p:cNvSpPr>
            <a:spLocks noGrp="1"/>
          </p:cNvSpPr>
          <p:nvPr>
            <p:ph type="dt" sz="half" idx="10"/>
          </p:nvPr>
        </p:nvSpPr>
        <p:spPr/>
        <p:txBody>
          <a:bodyPr/>
          <a:lstStyle/>
          <a:p>
            <a:fld id="{3133F5E9-5DAC-4C4A-9DF5-C2B87276BCC8}" type="datetimeFigureOut">
              <a:rPr lang="en-US" smtClean="0"/>
              <a:t>7/23/2023</a:t>
            </a:fld>
            <a:endParaRPr lang="en-US" dirty="0"/>
          </a:p>
        </p:txBody>
      </p:sp>
      <p:sp>
        <p:nvSpPr>
          <p:cNvPr id="6" name="Footer Placeholder 5">
            <a:extLst>
              <a:ext uri="{FF2B5EF4-FFF2-40B4-BE49-F238E27FC236}">
                <a16:creationId xmlns:a16="http://schemas.microsoft.com/office/drawing/2014/main" xmlns="" id="{51CA38FE-429A-41E7-942D-ECCE639D3C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2401D9BC-0038-4041-AE2C-657BF99D41E9}"/>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12875613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956CFD-7F35-482C-A50F-B3D43ACB0A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FD7F3EF-0FE9-46C4-A116-5DA6E26B0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xmlns="" id="{D10B4041-0F17-42D8-AF16-AB099A39FF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BAF67FF-F8F1-4B22-A471-9317ED3A25F0}"/>
              </a:ext>
            </a:extLst>
          </p:cNvPr>
          <p:cNvSpPr>
            <a:spLocks noGrp="1"/>
          </p:cNvSpPr>
          <p:nvPr>
            <p:ph type="dt" sz="half" idx="10"/>
          </p:nvPr>
        </p:nvSpPr>
        <p:spPr/>
        <p:txBody>
          <a:bodyPr/>
          <a:lstStyle/>
          <a:p>
            <a:fld id="{3133F5E9-5DAC-4C4A-9DF5-C2B87276BCC8}" type="datetimeFigureOut">
              <a:rPr lang="en-US" smtClean="0"/>
              <a:t>7/23/2023</a:t>
            </a:fld>
            <a:endParaRPr lang="en-US" dirty="0"/>
          </a:p>
        </p:txBody>
      </p:sp>
      <p:sp>
        <p:nvSpPr>
          <p:cNvPr id="6" name="Footer Placeholder 5">
            <a:extLst>
              <a:ext uri="{FF2B5EF4-FFF2-40B4-BE49-F238E27FC236}">
                <a16:creationId xmlns:a16="http://schemas.microsoft.com/office/drawing/2014/main" xmlns="" id="{A73D6993-98F8-4234-B24A-02D4DB41CE9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F2A34037-0E7D-4379-ACA0-98611B2F76ED}"/>
              </a:ext>
            </a:extLst>
          </p:cNvPr>
          <p:cNvSpPr>
            <a:spLocks noGrp="1"/>
          </p:cNvSpPr>
          <p:nvPr>
            <p:ph type="sldNum" sz="quarter" idx="12"/>
          </p:nvPr>
        </p:nvSpPr>
        <p:spPr/>
        <p:txBody>
          <a:bodyPr/>
          <a:lstStyle/>
          <a:p>
            <a:fld id="{ACEC5C30-0B3A-4B13-ADDD-7C63C8AA921B}" type="slidenum">
              <a:rPr lang="en-US" smtClean="0"/>
              <a:t>‹#›</a:t>
            </a:fld>
            <a:endParaRPr lang="en-US" dirty="0"/>
          </a:p>
        </p:txBody>
      </p:sp>
    </p:spTree>
    <p:extLst>
      <p:ext uri="{BB962C8B-B14F-4D97-AF65-F5344CB8AC3E}">
        <p14:creationId xmlns:p14="http://schemas.microsoft.com/office/powerpoint/2010/main" val="393919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7/23/2023</a:t>
            </a:fld>
            <a:endParaRPr lang="en-US" dirty="0"/>
          </a:p>
        </p:txBody>
      </p:sp>
      <p:sp>
        <p:nvSpPr>
          <p:cNvPr id="5" name="Footer Placeholder 4">
            <a:extLst>
              <a:ext uri="{FF2B5EF4-FFF2-40B4-BE49-F238E27FC236}">
                <a16:creationId xmlns:a16="http://schemas.microsoft.com/office/drawing/2014/main" xmlns=""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xmlns=""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a:t>
            </a:fld>
            <a:endParaRPr lang="en-US" dirty="0"/>
          </a:p>
        </p:txBody>
      </p:sp>
      <p:pic>
        <p:nvPicPr>
          <p:cNvPr id="7" name="Picture 6" descr="Logo, company name&#10;&#10;Description automatically generated">
            <a:extLst>
              <a:ext uri="{FF2B5EF4-FFF2-40B4-BE49-F238E27FC236}">
                <a16:creationId xmlns:a16="http://schemas.microsoft.com/office/drawing/2014/main" xmlns="" id="{C617D0E3-7879-4E51-9843-14E11D752E40}"/>
              </a:ext>
            </a:extLst>
          </p:cNvPr>
          <p:cNvPicPr>
            <a:picLocks noChangeAspect="1"/>
          </p:cNvPicPr>
          <p:nvPr userDrawn="1"/>
        </p:nvPicPr>
        <p:blipFill>
          <a:blip r:embed="rId12"/>
          <a:stretch>
            <a:fillRect/>
          </a:stretch>
        </p:blipFill>
        <p:spPr>
          <a:xfrm>
            <a:off x="9411307" y="5438588"/>
            <a:ext cx="2086303" cy="1656138"/>
          </a:xfrm>
          <a:prstGeom prst="rect">
            <a:avLst/>
          </a:prstGeom>
        </p:spPr>
      </p:pic>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4.wmf"/><Relationship Id="rId13" Type="http://schemas.openxmlformats.org/officeDocument/2006/relationships/oleObject" Target="../embeddings/oleObject64.bin"/><Relationship Id="rId18" Type="http://schemas.openxmlformats.org/officeDocument/2006/relationships/image" Target="../media/image39.wmf"/><Relationship Id="rId26" Type="http://schemas.openxmlformats.org/officeDocument/2006/relationships/image" Target="../media/image67.wmf"/><Relationship Id="rId3" Type="http://schemas.openxmlformats.org/officeDocument/2006/relationships/notesSlide" Target="../notesSlides/notesSlide9.xml"/><Relationship Id="rId21" Type="http://schemas.openxmlformats.org/officeDocument/2006/relationships/oleObject" Target="../embeddings/oleObject68.bin"/><Relationship Id="rId34" Type="http://schemas.openxmlformats.org/officeDocument/2006/relationships/image" Target="../media/image71.wmf"/><Relationship Id="rId7" Type="http://schemas.openxmlformats.org/officeDocument/2006/relationships/oleObject" Target="../embeddings/oleObject61.bin"/><Relationship Id="rId12" Type="http://schemas.openxmlformats.org/officeDocument/2006/relationships/image" Target="../media/image36.wmf"/><Relationship Id="rId17" Type="http://schemas.openxmlformats.org/officeDocument/2006/relationships/oleObject" Target="../embeddings/oleObject66.bin"/><Relationship Id="rId25" Type="http://schemas.openxmlformats.org/officeDocument/2006/relationships/oleObject" Target="../embeddings/oleObject70.bin"/><Relationship Id="rId33" Type="http://schemas.openxmlformats.org/officeDocument/2006/relationships/oleObject" Target="../embeddings/oleObject74.bin"/><Relationship Id="rId2" Type="http://schemas.openxmlformats.org/officeDocument/2006/relationships/slideLayout" Target="../slideLayouts/slideLayout2.xml"/><Relationship Id="rId16" Type="http://schemas.openxmlformats.org/officeDocument/2006/relationships/image" Target="../media/image38.wmf"/><Relationship Id="rId20" Type="http://schemas.openxmlformats.org/officeDocument/2006/relationships/image" Target="../media/image40.wmf"/><Relationship Id="rId29" Type="http://schemas.openxmlformats.org/officeDocument/2006/relationships/oleObject" Target="../embeddings/oleObject72.bin"/><Relationship Id="rId1" Type="http://schemas.openxmlformats.org/officeDocument/2006/relationships/vmlDrawing" Target="../drawings/vmlDrawing6.vml"/><Relationship Id="rId6" Type="http://schemas.openxmlformats.org/officeDocument/2006/relationships/image" Target="../media/image41.png"/><Relationship Id="rId11" Type="http://schemas.openxmlformats.org/officeDocument/2006/relationships/oleObject" Target="../embeddings/oleObject63.bin"/><Relationship Id="rId24" Type="http://schemas.openxmlformats.org/officeDocument/2006/relationships/image" Target="../media/image66.wmf"/><Relationship Id="rId32" Type="http://schemas.openxmlformats.org/officeDocument/2006/relationships/image" Target="../media/image70.wmf"/><Relationship Id="rId5" Type="http://schemas.openxmlformats.org/officeDocument/2006/relationships/image" Target="../media/image19.wmf"/><Relationship Id="rId15" Type="http://schemas.openxmlformats.org/officeDocument/2006/relationships/oleObject" Target="../embeddings/oleObject65.bin"/><Relationship Id="rId23" Type="http://schemas.openxmlformats.org/officeDocument/2006/relationships/oleObject" Target="../embeddings/oleObject69.bin"/><Relationship Id="rId28" Type="http://schemas.openxmlformats.org/officeDocument/2006/relationships/image" Target="../media/image68.wmf"/><Relationship Id="rId10" Type="http://schemas.openxmlformats.org/officeDocument/2006/relationships/image" Target="../media/image35.wmf"/><Relationship Id="rId19" Type="http://schemas.openxmlformats.org/officeDocument/2006/relationships/oleObject" Target="../embeddings/oleObject67.bin"/><Relationship Id="rId31" Type="http://schemas.openxmlformats.org/officeDocument/2006/relationships/oleObject" Target="../embeddings/oleObject73.bin"/><Relationship Id="rId4" Type="http://schemas.openxmlformats.org/officeDocument/2006/relationships/oleObject" Target="../embeddings/oleObject60.bin"/><Relationship Id="rId9" Type="http://schemas.openxmlformats.org/officeDocument/2006/relationships/oleObject" Target="../embeddings/oleObject62.bin"/><Relationship Id="rId14" Type="http://schemas.openxmlformats.org/officeDocument/2006/relationships/image" Target="../media/image37.wmf"/><Relationship Id="rId22" Type="http://schemas.openxmlformats.org/officeDocument/2006/relationships/image" Target="../media/image65.wmf"/><Relationship Id="rId27" Type="http://schemas.openxmlformats.org/officeDocument/2006/relationships/oleObject" Target="../embeddings/oleObject71.bin"/><Relationship Id="rId30" Type="http://schemas.openxmlformats.org/officeDocument/2006/relationships/image" Target="../media/image69.wmf"/><Relationship Id="rId35"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72.gif"/><Relationship Id="rId5" Type="http://schemas.openxmlformats.org/officeDocument/2006/relationships/image" Target="../media/image19.wmf"/><Relationship Id="rId4" Type="http://schemas.openxmlformats.org/officeDocument/2006/relationships/oleObject" Target="../embeddings/oleObject75.bin"/></Relationships>
</file>

<file path=ppt/slides/_rels/slide1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78.bin"/><Relationship Id="rId13" Type="http://schemas.openxmlformats.org/officeDocument/2006/relationships/image" Target="../media/image78.wmf"/><Relationship Id="rId18" Type="http://schemas.openxmlformats.org/officeDocument/2006/relationships/oleObject" Target="../embeddings/oleObject83.bin"/><Relationship Id="rId26" Type="http://schemas.openxmlformats.org/officeDocument/2006/relationships/oleObject" Target="../embeddings/oleObject87.bin"/><Relationship Id="rId39" Type="http://schemas.openxmlformats.org/officeDocument/2006/relationships/image" Target="../media/image91.wmf"/><Relationship Id="rId3" Type="http://schemas.openxmlformats.org/officeDocument/2006/relationships/notesSlide" Target="../notesSlides/notesSlide12.xml"/><Relationship Id="rId21" Type="http://schemas.openxmlformats.org/officeDocument/2006/relationships/image" Target="../media/image82.wmf"/><Relationship Id="rId34" Type="http://schemas.openxmlformats.org/officeDocument/2006/relationships/oleObject" Target="../embeddings/oleObject91.bin"/><Relationship Id="rId7" Type="http://schemas.openxmlformats.org/officeDocument/2006/relationships/image" Target="../media/image75.wmf"/><Relationship Id="rId12" Type="http://schemas.openxmlformats.org/officeDocument/2006/relationships/oleObject" Target="../embeddings/oleObject80.bin"/><Relationship Id="rId17" Type="http://schemas.openxmlformats.org/officeDocument/2006/relationships/image" Target="../media/image80.wmf"/><Relationship Id="rId25" Type="http://schemas.openxmlformats.org/officeDocument/2006/relationships/image" Target="../media/image84.wmf"/><Relationship Id="rId33" Type="http://schemas.openxmlformats.org/officeDocument/2006/relationships/image" Target="../media/image88.wmf"/><Relationship Id="rId38" Type="http://schemas.openxmlformats.org/officeDocument/2006/relationships/oleObject" Target="../embeddings/oleObject93.bin"/><Relationship Id="rId2" Type="http://schemas.openxmlformats.org/officeDocument/2006/relationships/slideLayout" Target="../slideLayouts/slideLayout2.xml"/><Relationship Id="rId16" Type="http://schemas.openxmlformats.org/officeDocument/2006/relationships/oleObject" Target="../embeddings/oleObject82.bin"/><Relationship Id="rId20" Type="http://schemas.openxmlformats.org/officeDocument/2006/relationships/oleObject" Target="../embeddings/oleObject84.bin"/><Relationship Id="rId29" Type="http://schemas.openxmlformats.org/officeDocument/2006/relationships/image" Target="../media/image86.wmf"/><Relationship Id="rId1" Type="http://schemas.openxmlformats.org/officeDocument/2006/relationships/vmlDrawing" Target="../drawings/vmlDrawing8.vml"/><Relationship Id="rId6" Type="http://schemas.openxmlformats.org/officeDocument/2006/relationships/oleObject" Target="../embeddings/oleObject77.bin"/><Relationship Id="rId11" Type="http://schemas.openxmlformats.org/officeDocument/2006/relationships/image" Target="../media/image77.wmf"/><Relationship Id="rId24" Type="http://schemas.openxmlformats.org/officeDocument/2006/relationships/oleObject" Target="../embeddings/oleObject86.bin"/><Relationship Id="rId32" Type="http://schemas.openxmlformats.org/officeDocument/2006/relationships/oleObject" Target="../embeddings/oleObject90.bin"/><Relationship Id="rId37" Type="http://schemas.openxmlformats.org/officeDocument/2006/relationships/image" Target="../media/image90.wmf"/><Relationship Id="rId40" Type="http://schemas.openxmlformats.org/officeDocument/2006/relationships/image" Target="../media/image92.png"/><Relationship Id="rId5" Type="http://schemas.openxmlformats.org/officeDocument/2006/relationships/image" Target="../media/image74.wmf"/><Relationship Id="rId15" Type="http://schemas.openxmlformats.org/officeDocument/2006/relationships/image" Target="../media/image79.wmf"/><Relationship Id="rId23" Type="http://schemas.openxmlformats.org/officeDocument/2006/relationships/image" Target="../media/image83.wmf"/><Relationship Id="rId28" Type="http://schemas.openxmlformats.org/officeDocument/2006/relationships/oleObject" Target="../embeddings/oleObject88.bin"/><Relationship Id="rId36" Type="http://schemas.openxmlformats.org/officeDocument/2006/relationships/oleObject" Target="../embeddings/oleObject92.bin"/><Relationship Id="rId10" Type="http://schemas.openxmlformats.org/officeDocument/2006/relationships/oleObject" Target="../embeddings/oleObject79.bin"/><Relationship Id="rId19" Type="http://schemas.openxmlformats.org/officeDocument/2006/relationships/image" Target="../media/image81.wmf"/><Relationship Id="rId31" Type="http://schemas.openxmlformats.org/officeDocument/2006/relationships/image" Target="../media/image87.wmf"/><Relationship Id="rId4" Type="http://schemas.openxmlformats.org/officeDocument/2006/relationships/oleObject" Target="../embeddings/oleObject76.bin"/><Relationship Id="rId9" Type="http://schemas.openxmlformats.org/officeDocument/2006/relationships/image" Target="../media/image76.wmf"/><Relationship Id="rId14" Type="http://schemas.openxmlformats.org/officeDocument/2006/relationships/oleObject" Target="../embeddings/oleObject81.bin"/><Relationship Id="rId22" Type="http://schemas.openxmlformats.org/officeDocument/2006/relationships/oleObject" Target="../embeddings/oleObject85.bin"/><Relationship Id="rId27" Type="http://schemas.openxmlformats.org/officeDocument/2006/relationships/image" Target="../media/image85.wmf"/><Relationship Id="rId30" Type="http://schemas.openxmlformats.org/officeDocument/2006/relationships/oleObject" Target="../embeddings/oleObject89.bin"/><Relationship Id="rId35" Type="http://schemas.openxmlformats.org/officeDocument/2006/relationships/image" Target="../media/image89.wmf"/></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96.bin"/><Relationship Id="rId13" Type="http://schemas.openxmlformats.org/officeDocument/2006/relationships/image" Target="../media/image97.wmf"/><Relationship Id="rId3" Type="http://schemas.openxmlformats.org/officeDocument/2006/relationships/notesSlide" Target="../notesSlides/notesSlide13.xml"/><Relationship Id="rId7" Type="http://schemas.openxmlformats.org/officeDocument/2006/relationships/image" Target="../media/image94.wmf"/><Relationship Id="rId12" Type="http://schemas.openxmlformats.org/officeDocument/2006/relationships/oleObject" Target="../embeddings/oleObject98.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95.bin"/><Relationship Id="rId11" Type="http://schemas.openxmlformats.org/officeDocument/2006/relationships/image" Target="../media/image96.wmf"/><Relationship Id="rId5" Type="http://schemas.openxmlformats.org/officeDocument/2006/relationships/image" Target="../media/image93.wmf"/><Relationship Id="rId10" Type="http://schemas.openxmlformats.org/officeDocument/2006/relationships/oleObject" Target="../embeddings/oleObject97.bin"/><Relationship Id="rId4" Type="http://schemas.openxmlformats.org/officeDocument/2006/relationships/oleObject" Target="../embeddings/oleObject94.bin"/><Relationship Id="rId9" Type="http://schemas.openxmlformats.org/officeDocument/2006/relationships/image" Target="../media/image95.wmf"/><Relationship Id="rId14" Type="http://schemas.openxmlformats.org/officeDocument/2006/relationships/image" Target="../media/image98.png"/></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100.bin"/><Relationship Id="rId13" Type="http://schemas.openxmlformats.org/officeDocument/2006/relationships/image" Target="../media/image102.wmf"/><Relationship Id="rId18" Type="http://schemas.openxmlformats.org/officeDocument/2006/relationships/oleObject" Target="../embeddings/oleObject105.bin"/><Relationship Id="rId26" Type="http://schemas.openxmlformats.org/officeDocument/2006/relationships/oleObject" Target="../embeddings/oleObject109.bin"/><Relationship Id="rId3" Type="http://schemas.openxmlformats.org/officeDocument/2006/relationships/notesSlide" Target="../notesSlides/notesSlide14.xml"/><Relationship Id="rId21" Type="http://schemas.openxmlformats.org/officeDocument/2006/relationships/image" Target="../media/image106.wmf"/><Relationship Id="rId7" Type="http://schemas.openxmlformats.org/officeDocument/2006/relationships/image" Target="../media/image99.wmf"/><Relationship Id="rId12" Type="http://schemas.openxmlformats.org/officeDocument/2006/relationships/oleObject" Target="../embeddings/oleObject102.bin"/><Relationship Id="rId17" Type="http://schemas.openxmlformats.org/officeDocument/2006/relationships/image" Target="../media/image104.wmf"/><Relationship Id="rId25" Type="http://schemas.openxmlformats.org/officeDocument/2006/relationships/image" Target="../media/image108.wmf"/><Relationship Id="rId2" Type="http://schemas.openxmlformats.org/officeDocument/2006/relationships/slideLayout" Target="../slideLayouts/slideLayout2.xml"/><Relationship Id="rId16" Type="http://schemas.openxmlformats.org/officeDocument/2006/relationships/oleObject" Target="../embeddings/oleObject104.bin"/><Relationship Id="rId20" Type="http://schemas.openxmlformats.org/officeDocument/2006/relationships/oleObject" Target="../embeddings/oleObject106.bin"/><Relationship Id="rId29" Type="http://schemas.openxmlformats.org/officeDocument/2006/relationships/image" Target="../media/image110.wmf"/><Relationship Id="rId1" Type="http://schemas.openxmlformats.org/officeDocument/2006/relationships/vmlDrawing" Target="../drawings/vmlDrawing10.vml"/><Relationship Id="rId6" Type="http://schemas.openxmlformats.org/officeDocument/2006/relationships/oleObject" Target="../embeddings/oleObject99.bin"/><Relationship Id="rId11" Type="http://schemas.openxmlformats.org/officeDocument/2006/relationships/image" Target="../media/image101.wmf"/><Relationship Id="rId24" Type="http://schemas.openxmlformats.org/officeDocument/2006/relationships/oleObject" Target="../embeddings/oleObject108.bin"/><Relationship Id="rId5" Type="http://schemas.openxmlformats.org/officeDocument/2006/relationships/image" Target="../media/image112.png"/><Relationship Id="rId15" Type="http://schemas.openxmlformats.org/officeDocument/2006/relationships/image" Target="../media/image103.wmf"/><Relationship Id="rId23" Type="http://schemas.openxmlformats.org/officeDocument/2006/relationships/image" Target="../media/image107.wmf"/><Relationship Id="rId28" Type="http://schemas.openxmlformats.org/officeDocument/2006/relationships/oleObject" Target="../embeddings/oleObject110.bin"/><Relationship Id="rId10" Type="http://schemas.openxmlformats.org/officeDocument/2006/relationships/oleObject" Target="../embeddings/oleObject101.bin"/><Relationship Id="rId19" Type="http://schemas.openxmlformats.org/officeDocument/2006/relationships/image" Target="../media/image105.wmf"/><Relationship Id="rId4" Type="http://schemas.openxmlformats.org/officeDocument/2006/relationships/image" Target="../media/image111.png"/><Relationship Id="rId9" Type="http://schemas.openxmlformats.org/officeDocument/2006/relationships/image" Target="../media/image100.wmf"/><Relationship Id="rId14" Type="http://schemas.openxmlformats.org/officeDocument/2006/relationships/oleObject" Target="../embeddings/oleObject103.bin"/><Relationship Id="rId22" Type="http://schemas.openxmlformats.org/officeDocument/2006/relationships/oleObject" Target="../embeddings/oleObject107.bin"/><Relationship Id="rId27" Type="http://schemas.openxmlformats.org/officeDocument/2006/relationships/image" Target="../media/image109.w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5.sv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9.wmf"/><Relationship Id="rId18" Type="http://schemas.openxmlformats.org/officeDocument/2006/relationships/oleObject" Target="../embeddings/oleObject7.bin"/><Relationship Id="rId3" Type="http://schemas.openxmlformats.org/officeDocument/2006/relationships/notesSlide" Target="../notesSlides/notesSlide2.xml"/><Relationship Id="rId21" Type="http://schemas.openxmlformats.org/officeDocument/2006/relationships/image" Target="../media/image13.wmf"/><Relationship Id="rId7" Type="http://schemas.openxmlformats.org/officeDocument/2006/relationships/image" Target="../media/image6.wmf"/><Relationship Id="rId12" Type="http://schemas.openxmlformats.org/officeDocument/2006/relationships/oleObject" Target="../embeddings/oleObject4.bin"/><Relationship Id="rId17" Type="http://schemas.openxmlformats.org/officeDocument/2006/relationships/image" Target="../media/image11.wmf"/><Relationship Id="rId25" Type="http://schemas.openxmlformats.org/officeDocument/2006/relationships/image" Target="../media/image15.wmf"/><Relationship Id="rId2" Type="http://schemas.openxmlformats.org/officeDocument/2006/relationships/slideLayout" Target="../slideLayouts/slideLayout2.xml"/><Relationship Id="rId16" Type="http://schemas.openxmlformats.org/officeDocument/2006/relationships/oleObject" Target="../embeddings/oleObject6.bin"/><Relationship Id="rId20" Type="http://schemas.openxmlformats.org/officeDocument/2006/relationships/oleObject" Target="../embeddings/oleObject8.bin"/><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8.wmf"/><Relationship Id="rId24" Type="http://schemas.openxmlformats.org/officeDocument/2006/relationships/oleObject" Target="../embeddings/oleObject10.bin"/><Relationship Id="rId5" Type="http://schemas.openxmlformats.org/officeDocument/2006/relationships/image" Target="../media/image17.png"/><Relationship Id="rId15" Type="http://schemas.openxmlformats.org/officeDocument/2006/relationships/image" Target="../media/image10.wmf"/><Relationship Id="rId23" Type="http://schemas.openxmlformats.org/officeDocument/2006/relationships/image" Target="../media/image14.wmf"/><Relationship Id="rId10" Type="http://schemas.openxmlformats.org/officeDocument/2006/relationships/oleObject" Target="../embeddings/oleObject3.bin"/><Relationship Id="rId19" Type="http://schemas.openxmlformats.org/officeDocument/2006/relationships/image" Target="../media/image12.wmf"/><Relationship Id="rId4" Type="http://schemas.openxmlformats.org/officeDocument/2006/relationships/image" Target="../media/image16.PNG"/><Relationship Id="rId9" Type="http://schemas.openxmlformats.org/officeDocument/2006/relationships/image" Target="../media/image7.wmf"/><Relationship Id="rId14" Type="http://schemas.openxmlformats.org/officeDocument/2006/relationships/oleObject" Target="../embeddings/oleObject5.bin"/><Relationship Id="rId22" Type="http://schemas.openxmlformats.org/officeDocument/2006/relationships/oleObject" Target="../embeddings/oleObject9.bin"/></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notesSlide" Target="../notesSlides/notesSlide4.xml"/><Relationship Id="rId7"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2.png"/><Relationship Id="rId11" Type="http://schemas.openxmlformats.org/officeDocument/2006/relationships/image" Target="../media/image21.wmf"/><Relationship Id="rId5" Type="http://schemas.openxmlformats.org/officeDocument/2006/relationships/image" Target="../media/image19.wmf"/><Relationship Id="rId10" Type="http://schemas.openxmlformats.org/officeDocument/2006/relationships/oleObject" Target="../embeddings/oleObject13.bin"/><Relationship Id="rId4" Type="http://schemas.openxmlformats.org/officeDocument/2006/relationships/oleObject" Target="../embeddings/oleObject11.bin"/><Relationship Id="rId9" Type="http://schemas.openxmlformats.org/officeDocument/2006/relationships/image" Target="../media/image20.wmf"/></Relationships>
</file>

<file path=ppt/slides/_rels/slide6.xml.rels><?xml version="1.0" encoding="UTF-8" standalone="yes"?>
<Relationships xmlns="http://schemas.openxmlformats.org/package/2006/relationships"><Relationship Id="rId8" Type="http://schemas.openxmlformats.org/officeDocument/2006/relationships/image" Target="../media/image24.wmf"/><Relationship Id="rId13" Type="http://schemas.openxmlformats.org/officeDocument/2006/relationships/oleObject" Target="../embeddings/oleObject18.bin"/><Relationship Id="rId18" Type="http://schemas.openxmlformats.org/officeDocument/2006/relationships/image" Target="../media/image29.wmf"/><Relationship Id="rId26" Type="http://schemas.openxmlformats.org/officeDocument/2006/relationships/image" Target="../media/image33.wmf"/><Relationship Id="rId39" Type="http://schemas.openxmlformats.org/officeDocument/2006/relationships/oleObject" Target="../embeddings/oleObject31.bin"/><Relationship Id="rId3" Type="http://schemas.openxmlformats.org/officeDocument/2006/relationships/notesSlide" Target="../notesSlides/notesSlide5.xml"/><Relationship Id="rId21" Type="http://schemas.openxmlformats.org/officeDocument/2006/relationships/oleObject" Target="../embeddings/oleObject22.bin"/><Relationship Id="rId34" Type="http://schemas.openxmlformats.org/officeDocument/2006/relationships/image" Target="../media/image37.wmf"/><Relationship Id="rId7" Type="http://schemas.openxmlformats.org/officeDocument/2006/relationships/oleObject" Target="../embeddings/oleObject15.bin"/><Relationship Id="rId12" Type="http://schemas.openxmlformats.org/officeDocument/2006/relationships/image" Target="../media/image26.wmf"/><Relationship Id="rId17" Type="http://schemas.openxmlformats.org/officeDocument/2006/relationships/oleObject" Target="../embeddings/oleObject20.bin"/><Relationship Id="rId25" Type="http://schemas.openxmlformats.org/officeDocument/2006/relationships/oleObject" Target="../embeddings/oleObject24.bin"/><Relationship Id="rId33" Type="http://schemas.openxmlformats.org/officeDocument/2006/relationships/oleObject" Target="../embeddings/oleObject28.bin"/><Relationship Id="rId38" Type="http://schemas.openxmlformats.org/officeDocument/2006/relationships/image" Target="../media/image39.wmf"/><Relationship Id="rId2" Type="http://schemas.openxmlformats.org/officeDocument/2006/relationships/slideLayout" Target="../slideLayouts/slideLayout2.xml"/><Relationship Id="rId16" Type="http://schemas.openxmlformats.org/officeDocument/2006/relationships/image" Target="../media/image28.wmf"/><Relationship Id="rId20" Type="http://schemas.openxmlformats.org/officeDocument/2006/relationships/image" Target="../media/image30.wmf"/><Relationship Id="rId29" Type="http://schemas.openxmlformats.org/officeDocument/2006/relationships/oleObject" Target="../embeddings/oleObject26.bin"/><Relationship Id="rId41" Type="http://schemas.openxmlformats.org/officeDocument/2006/relationships/image" Target="../media/image42.png"/><Relationship Id="rId1" Type="http://schemas.openxmlformats.org/officeDocument/2006/relationships/vmlDrawing" Target="../drawings/vmlDrawing3.vml"/><Relationship Id="rId6" Type="http://schemas.openxmlformats.org/officeDocument/2006/relationships/image" Target="../media/image41.png"/><Relationship Id="rId11" Type="http://schemas.openxmlformats.org/officeDocument/2006/relationships/oleObject" Target="../embeddings/oleObject17.bin"/><Relationship Id="rId24" Type="http://schemas.openxmlformats.org/officeDocument/2006/relationships/image" Target="../media/image32.wmf"/><Relationship Id="rId32" Type="http://schemas.openxmlformats.org/officeDocument/2006/relationships/image" Target="../media/image36.wmf"/><Relationship Id="rId37" Type="http://schemas.openxmlformats.org/officeDocument/2006/relationships/oleObject" Target="../embeddings/oleObject30.bin"/><Relationship Id="rId40" Type="http://schemas.openxmlformats.org/officeDocument/2006/relationships/image" Target="../media/image40.wmf"/><Relationship Id="rId5" Type="http://schemas.openxmlformats.org/officeDocument/2006/relationships/image" Target="../media/image19.wmf"/><Relationship Id="rId15" Type="http://schemas.openxmlformats.org/officeDocument/2006/relationships/oleObject" Target="../embeddings/oleObject19.bin"/><Relationship Id="rId23" Type="http://schemas.openxmlformats.org/officeDocument/2006/relationships/oleObject" Target="../embeddings/oleObject23.bin"/><Relationship Id="rId28" Type="http://schemas.openxmlformats.org/officeDocument/2006/relationships/image" Target="../media/image34.wmf"/><Relationship Id="rId36" Type="http://schemas.openxmlformats.org/officeDocument/2006/relationships/image" Target="../media/image38.wmf"/><Relationship Id="rId10" Type="http://schemas.openxmlformats.org/officeDocument/2006/relationships/image" Target="../media/image25.wmf"/><Relationship Id="rId19" Type="http://schemas.openxmlformats.org/officeDocument/2006/relationships/oleObject" Target="../embeddings/oleObject21.bin"/><Relationship Id="rId31" Type="http://schemas.openxmlformats.org/officeDocument/2006/relationships/oleObject" Target="../embeddings/oleObject27.bin"/><Relationship Id="rId4" Type="http://schemas.openxmlformats.org/officeDocument/2006/relationships/oleObject" Target="../embeddings/oleObject14.bin"/><Relationship Id="rId9" Type="http://schemas.openxmlformats.org/officeDocument/2006/relationships/oleObject" Target="../embeddings/oleObject16.bin"/><Relationship Id="rId14" Type="http://schemas.openxmlformats.org/officeDocument/2006/relationships/image" Target="../media/image27.wmf"/><Relationship Id="rId22" Type="http://schemas.openxmlformats.org/officeDocument/2006/relationships/image" Target="../media/image31.wmf"/><Relationship Id="rId27" Type="http://schemas.openxmlformats.org/officeDocument/2006/relationships/oleObject" Target="../embeddings/oleObject25.bin"/><Relationship Id="rId30" Type="http://schemas.openxmlformats.org/officeDocument/2006/relationships/image" Target="../media/image35.wmf"/><Relationship Id="rId35" Type="http://schemas.openxmlformats.org/officeDocument/2006/relationships/oleObject" Target="../embeddings/oleObject29.bin"/></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10.xml"/><Relationship Id="rId7" Type="http://schemas.openxmlformats.org/officeDocument/2006/relationships/image" Target="../media/image4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notesSlide" Target="../notesSlides/notesSlide6.xml"/><Relationship Id="rId9" Type="http://schemas.openxmlformats.org/officeDocument/2006/relationships/image" Target="../media/image47.png"/></Relationships>
</file>

<file path=ppt/slides/_rels/slide8.xml.rels><?xml version="1.0" encoding="UTF-8" standalone="yes"?>
<Relationships xmlns="http://schemas.openxmlformats.org/package/2006/relationships"><Relationship Id="rId8" Type="http://schemas.openxmlformats.org/officeDocument/2006/relationships/image" Target="../media/image24.wmf"/><Relationship Id="rId13" Type="http://schemas.openxmlformats.org/officeDocument/2006/relationships/oleObject" Target="../embeddings/oleObject36.bin"/><Relationship Id="rId18" Type="http://schemas.openxmlformats.org/officeDocument/2006/relationships/image" Target="../media/image29.wmf"/><Relationship Id="rId26" Type="http://schemas.openxmlformats.org/officeDocument/2006/relationships/image" Target="../media/image52.wmf"/><Relationship Id="rId3" Type="http://schemas.openxmlformats.org/officeDocument/2006/relationships/notesSlide" Target="../notesSlides/notesSlide7.xml"/><Relationship Id="rId21" Type="http://schemas.openxmlformats.org/officeDocument/2006/relationships/oleObject" Target="../embeddings/oleObject40.bin"/><Relationship Id="rId34" Type="http://schemas.openxmlformats.org/officeDocument/2006/relationships/image" Target="../media/image56.wmf"/><Relationship Id="rId7" Type="http://schemas.openxmlformats.org/officeDocument/2006/relationships/oleObject" Target="../embeddings/oleObject33.bin"/><Relationship Id="rId12" Type="http://schemas.openxmlformats.org/officeDocument/2006/relationships/image" Target="../media/image26.wmf"/><Relationship Id="rId17" Type="http://schemas.openxmlformats.org/officeDocument/2006/relationships/oleObject" Target="../embeddings/oleObject38.bin"/><Relationship Id="rId25" Type="http://schemas.openxmlformats.org/officeDocument/2006/relationships/oleObject" Target="../embeddings/oleObject42.bin"/><Relationship Id="rId33" Type="http://schemas.openxmlformats.org/officeDocument/2006/relationships/oleObject" Target="../embeddings/oleObject46.bin"/><Relationship Id="rId2" Type="http://schemas.openxmlformats.org/officeDocument/2006/relationships/slideLayout" Target="../slideLayouts/slideLayout2.xml"/><Relationship Id="rId16" Type="http://schemas.openxmlformats.org/officeDocument/2006/relationships/image" Target="../media/image28.wmf"/><Relationship Id="rId20" Type="http://schemas.openxmlformats.org/officeDocument/2006/relationships/image" Target="../media/image30.wmf"/><Relationship Id="rId29" Type="http://schemas.openxmlformats.org/officeDocument/2006/relationships/oleObject" Target="../embeddings/oleObject44.bin"/><Relationship Id="rId1" Type="http://schemas.openxmlformats.org/officeDocument/2006/relationships/vmlDrawing" Target="../drawings/vmlDrawing4.vml"/><Relationship Id="rId6" Type="http://schemas.openxmlformats.org/officeDocument/2006/relationships/image" Target="../media/image41.png"/><Relationship Id="rId11" Type="http://schemas.openxmlformats.org/officeDocument/2006/relationships/oleObject" Target="../embeddings/oleObject35.bin"/><Relationship Id="rId24" Type="http://schemas.openxmlformats.org/officeDocument/2006/relationships/image" Target="../media/image51.wmf"/><Relationship Id="rId32" Type="http://schemas.openxmlformats.org/officeDocument/2006/relationships/image" Target="../media/image55.wmf"/><Relationship Id="rId37" Type="http://schemas.openxmlformats.org/officeDocument/2006/relationships/image" Target="../media/image42.png"/><Relationship Id="rId5" Type="http://schemas.openxmlformats.org/officeDocument/2006/relationships/image" Target="../media/image19.wmf"/><Relationship Id="rId15" Type="http://schemas.openxmlformats.org/officeDocument/2006/relationships/oleObject" Target="../embeddings/oleObject37.bin"/><Relationship Id="rId23" Type="http://schemas.openxmlformats.org/officeDocument/2006/relationships/oleObject" Target="../embeddings/oleObject41.bin"/><Relationship Id="rId28" Type="http://schemas.openxmlformats.org/officeDocument/2006/relationships/image" Target="../media/image53.wmf"/><Relationship Id="rId36" Type="http://schemas.openxmlformats.org/officeDocument/2006/relationships/image" Target="../media/image57.wmf"/><Relationship Id="rId10" Type="http://schemas.openxmlformats.org/officeDocument/2006/relationships/image" Target="../media/image25.wmf"/><Relationship Id="rId19" Type="http://schemas.openxmlformats.org/officeDocument/2006/relationships/oleObject" Target="../embeddings/oleObject39.bin"/><Relationship Id="rId31" Type="http://schemas.openxmlformats.org/officeDocument/2006/relationships/oleObject" Target="../embeddings/oleObject45.bin"/><Relationship Id="rId4" Type="http://schemas.openxmlformats.org/officeDocument/2006/relationships/oleObject" Target="../embeddings/oleObject32.bin"/><Relationship Id="rId9" Type="http://schemas.openxmlformats.org/officeDocument/2006/relationships/oleObject" Target="../embeddings/oleObject34.bin"/><Relationship Id="rId14" Type="http://schemas.openxmlformats.org/officeDocument/2006/relationships/image" Target="../media/image27.wmf"/><Relationship Id="rId22" Type="http://schemas.openxmlformats.org/officeDocument/2006/relationships/image" Target="../media/image50.wmf"/><Relationship Id="rId27" Type="http://schemas.openxmlformats.org/officeDocument/2006/relationships/oleObject" Target="../embeddings/oleObject43.bin"/><Relationship Id="rId30" Type="http://schemas.openxmlformats.org/officeDocument/2006/relationships/image" Target="../media/image54.wmf"/><Relationship Id="rId35" Type="http://schemas.openxmlformats.org/officeDocument/2006/relationships/oleObject" Target="../embeddings/oleObject47.bin"/></Relationships>
</file>

<file path=ppt/slides/_rels/slide9.xml.rels><?xml version="1.0" encoding="UTF-8" standalone="yes"?>
<Relationships xmlns="http://schemas.openxmlformats.org/package/2006/relationships"><Relationship Id="rId8" Type="http://schemas.openxmlformats.org/officeDocument/2006/relationships/image" Target="../media/image24.wmf"/><Relationship Id="rId13" Type="http://schemas.openxmlformats.org/officeDocument/2006/relationships/oleObject" Target="../embeddings/oleObject52.bin"/><Relationship Id="rId18" Type="http://schemas.openxmlformats.org/officeDocument/2006/relationships/image" Target="../media/image59.wmf"/><Relationship Id="rId26" Type="http://schemas.openxmlformats.org/officeDocument/2006/relationships/image" Target="../media/image63.wmf"/><Relationship Id="rId3" Type="http://schemas.openxmlformats.org/officeDocument/2006/relationships/notesSlide" Target="../notesSlides/notesSlide8.xml"/><Relationship Id="rId21" Type="http://schemas.openxmlformats.org/officeDocument/2006/relationships/oleObject" Target="../embeddings/oleObject56.bin"/><Relationship Id="rId7" Type="http://schemas.openxmlformats.org/officeDocument/2006/relationships/oleObject" Target="../embeddings/oleObject49.bin"/><Relationship Id="rId12" Type="http://schemas.openxmlformats.org/officeDocument/2006/relationships/image" Target="../media/image58.wmf"/><Relationship Id="rId17" Type="http://schemas.openxmlformats.org/officeDocument/2006/relationships/oleObject" Target="../embeddings/oleObject54.bin"/><Relationship Id="rId25" Type="http://schemas.openxmlformats.org/officeDocument/2006/relationships/oleObject" Target="../embeddings/oleObject58.bin"/><Relationship Id="rId2" Type="http://schemas.openxmlformats.org/officeDocument/2006/relationships/slideLayout" Target="../slideLayouts/slideLayout2.xml"/><Relationship Id="rId16" Type="http://schemas.openxmlformats.org/officeDocument/2006/relationships/image" Target="../media/image34.wmf"/><Relationship Id="rId20" Type="http://schemas.openxmlformats.org/officeDocument/2006/relationships/image" Target="../media/image60.wmf"/><Relationship Id="rId29" Type="http://schemas.openxmlformats.org/officeDocument/2006/relationships/image" Target="../media/image42.png"/><Relationship Id="rId1" Type="http://schemas.openxmlformats.org/officeDocument/2006/relationships/vmlDrawing" Target="../drawings/vmlDrawing5.vml"/><Relationship Id="rId6" Type="http://schemas.openxmlformats.org/officeDocument/2006/relationships/image" Target="../media/image41.png"/><Relationship Id="rId11" Type="http://schemas.openxmlformats.org/officeDocument/2006/relationships/oleObject" Target="../embeddings/oleObject51.bin"/><Relationship Id="rId24" Type="http://schemas.openxmlformats.org/officeDocument/2006/relationships/image" Target="../media/image62.wmf"/><Relationship Id="rId5" Type="http://schemas.openxmlformats.org/officeDocument/2006/relationships/image" Target="../media/image19.wmf"/><Relationship Id="rId15" Type="http://schemas.openxmlformats.org/officeDocument/2006/relationships/oleObject" Target="../embeddings/oleObject53.bin"/><Relationship Id="rId23" Type="http://schemas.openxmlformats.org/officeDocument/2006/relationships/oleObject" Target="../embeddings/oleObject57.bin"/><Relationship Id="rId28" Type="http://schemas.openxmlformats.org/officeDocument/2006/relationships/image" Target="../media/image64.wmf"/><Relationship Id="rId10" Type="http://schemas.openxmlformats.org/officeDocument/2006/relationships/image" Target="../media/image31.wmf"/><Relationship Id="rId19" Type="http://schemas.openxmlformats.org/officeDocument/2006/relationships/oleObject" Target="../embeddings/oleObject55.bin"/><Relationship Id="rId4" Type="http://schemas.openxmlformats.org/officeDocument/2006/relationships/oleObject" Target="../embeddings/oleObject48.bin"/><Relationship Id="rId9" Type="http://schemas.openxmlformats.org/officeDocument/2006/relationships/oleObject" Target="../embeddings/oleObject50.bin"/><Relationship Id="rId14" Type="http://schemas.openxmlformats.org/officeDocument/2006/relationships/image" Target="../media/image33.wmf"/><Relationship Id="rId22" Type="http://schemas.openxmlformats.org/officeDocument/2006/relationships/image" Target="../media/image61.wmf"/><Relationship Id="rId27" Type="http://schemas.openxmlformats.org/officeDocument/2006/relationships/oleObject" Target="../embeddings/oleObject59.bin"/></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2">
            <a:extLst>
              <a:ext uri="{FF2B5EF4-FFF2-40B4-BE49-F238E27FC236}">
                <a16:creationId xmlns:a16="http://schemas.microsoft.com/office/drawing/2014/main" xmlns="" id="{F4B5F415-7490-4054-85B4-10F7AE6D3385}"/>
              </a:ext>
            </a:extLst>
          </p:cNvPr>
          <p:cNvSpPr>
            <a:spLocks noGrp="1"/>
          </p:cNvSpPr>
          <p:nvPr>
            <p:ph type="ctrTitle"/>
          </p:nvPr>
        </p:nvSpPr>
        <p:spPr>
          <a:xfrm>
            <a:off x="239628" y="2357496"/>
            <a:ext cx="11952372" cy="1417123"/>
          </a:xfrm>
        </p:spPr>
        <p:txBody>
          <a:bodyPr>
            <a:noAutofit/>
          </a:bodyPr>
          <a:lstStyle/>
          <a:p>
            <a:r>
              <a:rPr lang="en-US" sz="5000" b="1" dirty="0">
                <a:solidFill>
                  <a:schemeClr val="accent2">
                    <a:lumMod val="75000"/>
                  </a:schemeClr>
                </a:solidFill>
                <a:latin typeface="Times New Roman" panose="02020603050405020304" pitchFamily="18" charset="0"/>
                <a:cs typeface="Times New Roman" panose="02020603050405020304" pitchFamily="18" charset="0"/>
              </a:rPr>
              <a:t/>
            </a:r>
            <a:br>
              <a:rPr lang="en-US" sz="5000" b="1" dirty="0">
                <a:solidFill>
                  <a:schemeClr val="accent2">
                    <a:lumMod val="75000"/>
                  </a:schemeClr>
                </a:solidFill>
                <a:latin typeface="Times New Roman" panose="02020603050405020304" pitchFamily="18" charset="0"/>
                <a:cs typeface="Times New Roman" panose="02020603050405020304" pitchFamily="18" charset="0"/>
              </a:rPr>
            </a:br>
            <a:r>
              <a:rPr lang="en-US" sz="5000" b="1" dirty="0">
                <a:solidFill>
                  <a:schemeClr val="accent2">
                    <a:lumMod val="75000"/>
                  </a:schemeClr>
                </a:solidFill>
                <a:latin typeface="Times New Roman" panose="02020603050405020304" pitchFamily="18" charset="0"/>
                <a:cs typeface="Times New Roman" panose="02020603050405020304" pitchFamily="18" charset="0"/>
              </a:rPr>
              <a:t>HÌNH BÌNH HÀNH (</a:t>
            </a:r>
            <a:r>
              <a:rPr lang="en-US" sz="5000" b="1" dirty="0" err="1">
                <a:solidFill>
                  <a:schemeClr val="accent2">
                    <a:lumMod val="75000"/>
                  </a:schemeClr>
                </a:solidFill>
                <a:latin typeface="Times New Roman" panose="02020603050405020304" pitchFamily="18" charset="0"/>
                <a:cs typeface="Times New Roman" panose="02020603050405020304" pitchFamily="18" charset="0"/>
              </a:rPr>
              <a:t>tiết</a:t>
            </a:r>
            <a:r>
              <a:rPr lang="en-US" sz="5000" b="1" dirty="0">
                <a:solidFill>
                  <a:schemeClr val="accent2">
                    <a:lumMod val="75000"/>
                  </a:schemeClr>
                </a:solidFill>
                <a:latin typeface="Times New Roman" panose="02020603050405020304" pitchFamily="18" charset="0"/>
                <a:cs typeface="Times New Roman" panose="02020603050405020304" pitchFamily="18" charset="0"/>
              </a:rPr>
              <a:t> 1)</a:t>
            </a:r>
          </a:p>
        </p:txBody>
      </p:sp>
      <p:cxnSp>
        <p:nvCxnSpPr>
          <p:cNvPr id="5" name="Straight Connector 4">
            <a:extLst>
              <a:ext uri="{FF2B5EF4-FFF2-40B4-BE49-F238E27FC236}">
                <a16:creationId xmlns:a16="http://schemas.microsoft.com/office/drawing/2014/main" xmlns="" id="{AA65E432-C1E6-4C36-BF8E-2DA25E65DC32}"/>
              </a:ext>
              <a:ext uri="{C183D7F6-B498-43B3-948B-1728B52AA6E4}">
                <adec:decorative xmlns:adec="http://schemas.microsoft.com/office/drawing/2017/decorative" xmlns="" val="1"/>
              </a:ext>
            </a:extLst>
          </p:cNvPr>
          <p:cNvCxnSpPr/>
          <p:nvPr/>
        </p:nvCxnSpPr>
        <p:spPr>
          <a:xfrm>
            <a:off x="3579677" y="4747910"/>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xmlns="" id="{D05F6415-1E7C-453D-B6B7-DBF76BDA691B}"/>
              </a:ext>
            </a:extLst>
          </p:cNvPr>
          <p:cNvSpPr>
            <a:spLocks noGrp="1"/>
          </p:cNvSpPr>
          <p:nvPr>
            <p:ph type="subTitle" idx="1"/>
          </p:nvPr>
        </p:nvSpPr>
        <p:spPr>
          <a:xfrm>
            <a:off x="1465127" y="5177912"/>
            <a:ext cx="9144000" cy="1655762"/>
          </a:xfrm>
        </p:spPr>
        <p:txBody>
          <a:bodyPr>
            <a:normAutofit/>
          </a:bodyPr>
          <a:lstStyle/>
          <a:p>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Giáo</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viên</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Nguyễn </a:t>
            </a:r>
            <a:r>
              <a:rPr lang="en-US" sz="28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Thị</a:t>
            </a:r>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Huyền </a:t>
            </a:r>
          </a:p>
        </p:txBody>
      </p:sp>
      <p:pic>
        <p:nvPicPr>
          <p:cNvPr id="15" name="1" descr="Clipboard">
            <a:extLst>
              <a:ext uri="{FF2B5EF4-FFF2-40B4-BE49-F238E27FC236}">
                <a16:creationId xmlns:a16="http://schemas.microsoft.com/office/drawing/2014/main" xmlns=""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631394">
            <a:off x="-634327" y="3883012"/>
            <a:ext cx="3194131" cy="3194131"/>
          </a:xfrm>
          <a:prstGeom prst="rect">
            <a:avLst/>
          </a:prstGeom>
        </p:spPr>
      </p:pic>
      <p:pic>
        <p:nvPicPr>
          <p:cNvPr id="19" name="Graphic 18" descr="Ruler">
            <a:extLst>
              <a:ext uri="{FF2B5EF4-FFF2-40B4-BE49-F238E27FC236}">
                <a16:creationId xmlns:a16="http://schemas.microsoft.com/office/drawing/2014/main" xmlns=""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xmlns=""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20520790">
            <a:off x="10917677" y="783939"/>
            <a:ext cx="1488402" cy="1488402"/>
          </a:xfrm>
          <a:prstGeom prst="rect">
            <a:avLst/>
          </a:prstGeom>
        </p:spPr>
      </p:pic>
      <p:sp>
        <p:nvSpPr>
          <p:cNvPr id="12" name="Subtitle 2">
            <a:extLst>
              <a:ext uri="{FF2B5EF4-FFF2-40B4-BE49-F238E27FC236}">
                <a16:creationId xmlns:a16="http://schemas.microsoft.com/office/drawing/2014/main" xmlns="" id="{CF2EB805-B981-47B9-9661-CF05DB551677}"/>
              </a:ext>
            </a:extLst>
          </p:cNvPr>
          <p:cNvSpPr txBox="1">
            <a:spLocks/>
          </p:cNvSpPr>
          <p:nvPr/>
        </p:nvSpPr>
        <p:spPr>
          <a:xfrm>
            <a:off x="262360" y="160893"/>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PHÒNG GD&amp;ĐT………..</a:t>
            </a:r>
          </a:p>
          <a:p>
            <a:pPr algn="l"/>
            <a:r>
              <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TRƯỜNG THCS ………….……</a:t>
            </a:r>
          </a:p>
        </p:txBody>
      </p:sp>
      <p:sp>
        <p:nvSpPr>
          <p:cNvPr id="14" name="!!1">
            <a:extLst>
              <a:ext uri="{FF2B5EF4-FFF2-40B4-BE49-F238E27FC236}">
                <a16:creationId xmlns:a16="http://schemas.microsoft.com/office/drawing/2014/main" xmlns="" id="{0E246211-C9C9-4B3E-9DDF-914AB989AE93}"/>
              </a:ext>
            </a:extLst>
          </p:cNvPr>
          <p:cNvSpPr txBox="1"/>
          <p:nvPr/>
        </p:nvSpPr>
        <p:spPr>
          <a:xfrm>
            <a:off x="5113202" y="2127669"/>
            <a:ext cx="6762750" cy="861774"/>
          </a:xfrm>
          <a:prstGeom prst="rect">
            <a:avLst/>
          </a:prstGeom>
          <a:noFill/>
        </p:spPr>
        <p:txBody>
          <a:bodyPr wrap="square">
            <a:spAutoFit/>
          </a:bodyPr>
          <a:lstStyle/>
          <a:p>
            <a:r>
              <a:rPr lang="en-US" sz="4800" b="1" dirty="0" err="1">
                <a:solidFill>
                  <a:schemeClr val="accent2">
                    <a:lumMod val="75000"/>
                  </a:schemeClr>
                </a:solidFill>
                <a:latin typeface="Times New Roman" panose="02020603050405020304" pitchFamily="18" charset="0"/>
                <a:cs typeface="Times New Roman" panose="02020603050405020304" pitchFamily="18" charset="0"/>
              </a:rPr>
              <a:t>Bài</a:t>
            </a:r>
            <a:r>
              <a:rPr lang="en-US" sz="4800" b="1" dirty="0">
                <a:solidFill>
                  <a:schemeClr val="accent2">
                    <a:lumMod val="75000"/>
                  </a:schemeClr>
                </a:solidFill>
                <a:latin typeface="Times New Roman" panose="02020603050405020304" pitchFamily="18" charset="0"/>
                <a:cs typeface="Times New Roman" panose="02020603050405020304" pitchFamily="18" charset="0"/>
              </a:rPr>
              <a:t> 4</a:t>
            </a:r>
            <a:endParaRPr lang="en-US" sz="4800" dirty="0"/>
          </a:p>
        </p:txBody>
      </p:sp>
    </p:spTree>
    <p:extLst>
      <p:ext uri="{BB962C8B-B14F-4D97-AF65-F5344CB8AC3E}">
        <p14:creationId xmlns:p14="http://schemas.microsoft.com/office/powerpoint/2010/main" val="2906397050"/>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dirty="0">
                <a:solidFill>
                  <a:srgbClr val="FFFF00"/>
                </a:solidFill>
              </a:endParaRPr>
            </a:p>
          </p:txBody>
        </p:sp>
      </p:grpSp>
      <p:graphicFrame>
        <p:nvGraphicFramePr>
          <p:cNvPr id="13" name="Đối tượng 12">
            <a:extLst>
              <a:ext uri="{FF2B5EF4-FFF2-40B4-BE49-F238E27FC236}">
                <a16:creationId xmlns:a16="http://schemas.microsoft.com/office/drawing/2014/main" xmlns="" id="{0BEDF37A-D9E8-0052-B9B7-31CF4CE51393}"/>
              </a:ext>
            </a:extLst>
          </p:cNvPr>
          <p:cNvGraphicFramePr>
            <a:graphicFrameLocks noChangeAspect="1"/>
          </p:cNvGraphicFramePr>
          <p:nvPr/>
        </p:nvGraphicFramePr>
        <p:xfrm>
          <a:off x="4927600" y="2667000"/>
          <a:ext cx="914400" cy="198438"/>
        </p:xfrm>
        <a:graphic>
          <a:graphicData uri="http://schemas.openxmlformats.org/presentationml/2006/ole">
            <mc:AlternateContent xmlns:mc="http://schemas.openxmlformats.org/markup-compatibility/2006">
              <mc:Choice xmlns:v="urn:schemas-microsoft-com:vml" Requires="v">
                <p:oleObj spid="_x0000_s6206" name="Equation" r:id="rId4" imgW="914400" imgH="198720" progId="Equation.DSMT4">
                  <p:embed/>
                </p:oleObj>
              </mc:Choice>
              <mc:Fallback>
                <p:oleObj name="Equation" r:id="rId4" imgW="914400" imgH="198720" progId="Equation.DSMT4">
                  <p:embed/>
                  <p:pic>
                    <p:nvPicPr>
                      <p:cNvPr id="0" name=""/>
                      <p:cNvPicPr/>
                      <p:nvPr/>
                    </p:nvPicPr>
                    <p:blipFill>
                      <a:blip r:embed="rId5"/>
                      <a:stretch>
                        <a:fillRect/>
                      </a:stretch>
                    </p:blipFill>
                    <p:spPr>
                      <a:xfrm>
                        <a:off x="4927600" y="2667000"/>
                        <a:ext cx="914400" cy="198438"/>
                      </a:xfrm>
                      <a:prstGeom prst="rect">
                        <a:avLst/>
                      </a:prstGeom>
                    </p:spPr>
                  </p:pic>
                </p:oleObj>
              </mc:Fallback>
            </mc:AlternateContent>
          </a:graphicData>
        </a:graphic>
      </p:graphicFrame>
      <p:sp>
        <p:nvSpPr>
          <p:cNvPr id="2" name="TextBox 1"/>
          <p:cNvSpPr txBox="1"/>
          <p:nvPr/>
        </p:nvSpPr>
        <p:spPr>
          <a:xfrm>
            <a:off x="446679" y="99749"/>
            <a:ext cx="2624068" cy="523220"/>
          </a:xfrm>
          <a:prstGeom prst="rect">
            <a:avLst/>
          </a:prstGeom>
          <a:noFill/>
        </p:spPr>
        <p:txBody>
          <a:bodyPr wrap="square" rtlCol="0">
            <a:spAutoFit/>
          </a:bodyPr>
          <a:lstStyle/>
          <a:p>
            <a:r>
              <a:rPr lang="en-US" sz="2800" b="1" dirty="0">
                <a:solidFill>
                  <a:srgbClr val="2704FC"/>
                </a:solidFill>
                <a:latin typeface="Arial" pitchFamily="34" charset="0"/>
                <a:cs typeface="Arial" pitchFamily="34" charset="0"/>
              </a:rPr>
              <a:t>II. TÍNH CHẤT</a:t>
            </a:r>
            <a:endParaRPr lang="vi-VN" sz="2800" b="1" dirty="0">
              <a:solidFill>
                <a:srgbClr val="2704FC"/>
              </a:solidFill>
              <a:latin typeface="Arial" pitchFamily="34" charset="0"/>
              <a:cs typeface="Arial" pitchFamily="34" charset="0"/>
            </a:endParaRPr>
          </a:p>
        </p:txBody>
      </p:sp>
      <p:pic>
        <p:nvPicPr>
          <p:cNvPr id="6168" name="Picture 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013" y="464877"/>
            <a:ext cx="1171865" cy="699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558843" y="579966"/>
            <a:ext cx="3400141" cy="523220"/>
          </a:xfrm>
          <a:prstGeom prst="rect">
            <a:avLst/>
          </a:prstGeom>
          <a:noFill/>
        </p:spPr>
        <p:txBody>
          <a:bodyPr wrap="square" rtlCol="0">
            <a:spAutoFit/>
          </a:bodyPr>
          <a:lstStyle/>
          <a:p>
            <a:r>
              <a:rPr lang="en-US" sz="2800" dirty="0">
                <a:latin typeface="Arial" pitchFamily="34" charset="0"/>
                <a:cs typeface="Arial" pitchFamily="34" charset="0"/>
              </a:rPr>
              <a:t>Cho </a:t>
            </a:r>
            <a:r>
              <a:rPr lang="en-US" sz="2800" dirty="0" err="1">
                <a:latin typeface="Arial" pitchFamily="34" charset="0"/>
                <a:cs typeface="Arial" pitchFamily="34" charset="0"/>
              </a:rPr>
              <a:t>hình</a:t>
            </a:r>
            <a:r>
              <a:rPr lang="en-US" sz="2800" dirty="0">
                <a:latin typeface="Arial" pitchFamily="34" charset="0"/>
                <a:cs typeface="Arial" pitchFamily="34" charset="0"/>
              </a:rPr>
              <a:t> </a:t>
            </a:r>
            <a:r>
              <a:rPr lang="en-US" sz="2800" dirty="0" err="1">
                <a:latin typeface="Arial" pitchFamily="34" charset="0"/>
                <a:cs typeface="Arial" pitchFamily="34" charset="0"/>
              </a:rPr>
              <a:t>bình</a:t>
            </a:r>
            <a:r>
              <a:rPr lang="en-US" sz="2800" dirty="0">
                <a:latin typeface="Arial" pitchFamily="34" charset="0"/>
                <a:cs typeface="Arial" pitchFamily="34" charset="0"/>
              </a:rPr>
              <a:t> </a:t>
            </a:r>
            <a:r>
              <a:rPr lang="en-US" sz="2800" dirty="0" err="1">
                <a:latin typeface="Arial" pitchFamily="34" charset="0"/>
                <a:cs typeface="Arial" pitchFamily="34" charset="0"/>
              </a:rPr>
              <a:t>hành</a:t>
            </a:r>
            <a:r>
              <a:rPr lang="en-US" sz="2800" dirty="0">
                <a:latin typeface="Arial" pitchFamily="34" charset="0"/>
                <a:cs typeface="Arial" pitchFamily="34" charset="0"/>
              </a:rPr>
              <a:t> </a:t>
            </a:r>
            <a:endParaRPr lang="vi-VN" sz="2800" dirty="0">
              <a:latin typeface="Arial" pitchFamily="34" charset="0"/>
              <a:cs typeface="Arial" pitchFamily="34" charset="0"/>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3197693307"/>
              </p:ext>
            </p:extLst>
          </p:nvPr>
        </p:nvGraphicFramePr>
        <p:xfrm>
          <a:off x="4800788" y="663750"/>
          <a:ext cx="1040641" cy="383394"/>
        </p:xfrm>
        <a:graphic>
          <a:graphicData uri="http://schemas.openxmlformats.org/presentationml/2006/ole">
            <mc:AlternateContent xmlns:mc="http://schemas.openxmlformats.org/markup-compatibility/2006">
              <mc:Choice xmlns:v="urn:schemas-microsoft-com:vml" Requires="v">
                <p:oleObj spid="_x0000_s6207" name="Equation" r:id="rId7" imgW="482400" imgH="177480" progId="Equation.DSMT4">
                  <p:embed/>
                </p:oleObj>
              </mc:Choice>
              <mc:Fallback>
                <p:oleObj name="Equation" r:id="rId7" imgW="482400" imgH="177480" progId="Equation.DSMT4">
                  <p:embed/>
                  <p:pic>
                    <p:nvPicPr>
                      <p:cNvPr id="0" name=""/>
                      <p:cNvPicPr/>
                      <p:nvPr/>
                    </p:nvPicPr>
                    <p:blipFill>
                      <a:blip r:embed="rId8"/>
                      <a:stretch>
                        <a:fillRect/>
                      </a:stretch>
                    </p:blipFill>
                    <p:spPr>
                      <a:xfrm>
                        <a:off x="4800788" y="663750"/>
                        <a:ext cx="1040641" cy="383394"/>
                      </a:xfrm>
                      <a:prstGeom prst="rect">
                        <a:avLst/>
                      </a:prstGeom>
                    </p:spPr>
                  </p:pic>
                </p:oleObj>
              </mc:Fallback>
            </mc:AlternateContent>
          </a:graphicData>
        </a:graphic>
      </p:graphicFrame>
      <p:sp>
        <p:nvSpPr>
          <p:cNvPr id="6145" name="TextBox 6144"/>
          <p:cNvSpPr txBox="1"/>
          <p:nvPr/>
        </p:nvSpPr>
        <p:spPr>
          <a:xfrm>
            <a:off x="177422" y="1103186"/>
            <a:ext cx="7055892" cy="1384995"/>
          </a:xfrm>
          <a:prstGeom prst="rect">
            <a:avLst/>
          </a:prstGeom>
          <a:noFill/>
        </p:spPr>
        <p:txBody>
          <a:bodyPr wrap="square" rtlCol="0">
            <a:spAutoFit/>
          </a:bodyPr>
          <a:lstStyle/>
          <a:p>
            <a:r>
              <a:rPr lang="en-US" sz="2800" dirty="0">
                <a:latin typeface="Arial" pitchFamily="34" charset="0"/>
                <a:cs typeface="Arial" pitchFamily="34" charset="0"/>
              </a:rPr>
              <a:t>c) </a:t>
            </a:r>
            <a:r>
              <a:rPr lang="en-US" sz="2800" dirty="0" err="1">
                <a:latin typeface="Arial" pitchFamily="34" charset="0"/>
                <a:cs typeface="Arial" pitchFamily="34" charset="0"/>
              </a:rPr>
              <a:t>Hai</a:t>
            </a:r>
            <a:r>
              <a:rPr lang="en-US" sz="2800" dirty="0">
                <a:latin typeface="Arial" pitchFamily="34" charset="0"/>
                <a:cs typeface="Arial" pitchFamily="34" charset="0"/>
              </a:rPr>
              <a:t> tam </a:t>
            </a:r>
            <a:r>
              <a:rPr lang="en-US" sz="2800" dirty="0" err="1">
                <a:latin typeface="Arial" pitchFamily="34" charset="0"/>
                <a:cs typeface="Arial" pitchFamily="34" charset="0"/>
              </a:rPr>
              <a:t>giác</a:t>
            </a:r>
            <a:r>
              <a:rPr lang="en-US" sz="2800" dirty="0">
                <a:latin typeface="Arial" pitchFamily="34" charset="0"/>
                <a:cs typeface="Arial" pitchFamily="34" charset="0"/>
              </a:rPr>
              <a:t>         </a:t>
            </a:r>
            <a:r>
              <a:rPr lang="en-US" sz="2800" dirty="0" err="1">
                <a:latin typeface="Arial" pitchFamily="34" charset="0"/>
                <a:cs typeface="Arial" pitchFamily="34" charset="0"/>
              </a:rPr>
              <a:t>và</a:t>
            </a:r>
            <a:r>
              <a:rPr lang="en-US" sz="2800" dirty="0">
                <a:latin typeface="Arial" pitchFamily="34" charset="0"/>
                <a:cs typeface="Arial" pitchFamily="34" charset="0"/>
              </a:rPr>
              <a:t>         </a:t>
            </a:r>
            <a:r>
              <a:rPr lang="en-US" sz="2800" dirty="0" err="1">
                <a:latin typeface="Arial" pitchFamily="34" charset="0"/>
                <a:cs typeface="Arial" pitchFamily="34" charset="0"/>
              </a:rPr>
              <a:t>có</a:t>
            </a:r>
            <a:r>
              <a:rPr lang="en-US" sz="2800" dirty="0">
                <a:latin typeface="Arial" pitchFamily="34" charset="0"/>
                <a:cs typeface="Arial" pitchFamily="34" charset="0"/>
              </a:rPr>
              <a:t> </a:t>
            </a:r>
            <a:r>
              <a:rPr lang="en-US" sz="2800" dirty="0" err="1">
                <a:latin typeface="Arial" pitchFamily="34" charset="0"/>
                <a:cs typeface="Arial" pitchFamily="34" charset="0"/>
              </a:rPr>
              <a:t>bằng</a:t>
            </a:r>
            <a:r>
              <a:rPr lang="en-US" sz="2800" dirty="0">
                <a:latin typeface="Arial" pitchFamily="34" charset="0"/>
                <a:cs typeface="Arial" pitchFamily="34" charset="0"/>
              </a:rPr>
              <a:t> </a:t>
            </a:r>
            <a:r>
              <a:rPr lang="en-US" sz="2800" dirty="0" err="1">
                <a:latin typeface="Arial" pitchFamily="34" charset="0"/>
                <a:cs typeface="Arial" pitchFamily="34" charset="0"/>
              </a:rPr>
              <a:t>nhau</a:t>
            </a:r>
            <a:r>
              <a:rPr lang="en-US" sz="2800" dirty="0">
                <a:latin typeface="Arial" pitchFamily="34" charset="0"/>
                <a:cs typeface="Arial" pitchFamily="34" charset="0"/>
              </a:rPr>
              <a:t> hay </a:t>
            </a:r>
            <a:r>
              <a:rPr lang="en-US" sz="2800" dirty="0" err="1">
                <a:latin typeface="Arial" pitchFamily="34" charset="0"/>
                <a:cs typeface="Arial" pitchFamily="34" charset="0"/>
              </a:rPr>
              <a:t>không</a:t>
            </a:r>
            <a:r>
              <a:rPr lang="en-US" sz="2800" dirty="0">
                <a:latin typeface="Arial" pitchFamily="34" charset="0"/>
                <a:cs typeface="Arial" pitchFamily="34" charset="0"/>
              </a:rPr>
              <a:t>? </a:t>
            </a:r>
            <a:r>
              <a:rPr lang="en-US" sz="2800" dirty="0" err="1">
                <a:latin typeface="Arial" pitchFamily="34" charset="0"/>
                <a:cs typeface="Arial" pitchFamily="34" charset="0"/>
              </a:rPr>
              <a:t>Từ</a:t>
            </a:r>
            <a:r>
              <a:rPr lang="en-US" sz="2800" dirty="0">
                <a:latin typeface="Arial" pitchFamily="34" charset="0"/>
                <a:cs typeface="Arial" pitchFamily="34" charset="0"/>
              </a:rPr>
              <a:t> </a:t>
            </a:r>
            <a:r>
              <a:rPr lang="en-US" sz="2800" dirty="0" err="1">
                <a:latin typeface="Arial" pitchFamily="34" charset="0"/>
                <a:cs typeface="Arial" pitchFamily="34" charset="0"/>
              </a:rPr>
              <a:t>đó</a:t>
            </a:r>
            <a:r>
              <a:rPr lang="en-US" sz="2800" dirty="0">
                <a:latin typeface="Arial" pitchFamily="34" charset="0"/>
                <a:cs typeface="Arial" pitchFamily="34" charset="0"/>
              </a:rPr>
              <a:t>, </a:t>
            </a:r>
            <a:r>
              <a:rPr lang="en-US" sz="2800" dirty="0" err="1">
                <a:latin typeface="Arial" pitchFamily="34" charset="0"/>
                <a:cs typeface="Arial" pitchFamily="34" charset="0"/>
              </a:rPr>
              <a:t>hãy</a:t>
            </a:r>
            <a:r>
              <a:rPr lang="en-US" sz="2800" dirty="0">
                <a:latin typeface="Arial" pitchFamily="34" charset="0"/>
                <a:cs typeface="Arial" pitchFamily="34" charset="0"/>
              </a:rPr>
              <a:t> so </a:t>
            </a:r>
            <a:r>
              <a:rPr lang="en-US" sz="2800" dirty="0" err="1">
                <a:latin typeface="Arial" pitchFamily="34" charset="0"/>
                <a:cs typeface="Arial" pitchFamily="34" charset="0"/>
              </a:rPr>
              <a:t>sánh</a:t>
            </a:r>
            <a:r>
              <a:rPr lang="en-US" sz="2800" dirty="0">
                <a:latin typeface="Arial" pitchFamily="34" charset="0"/>
                <a:cs typeface="Arial" pitchFamily="34" charset="0"/>
              </a:rPr>
              <a:t> </a:t>
            </a:r>
            <a:r>
              <a:rPr lang="en-US" sz="2800" dirty="0" err="1">
                <a:latin typeface="Arial" pitchFamily="34" charset="0"/>
                <a:cs typeface="Arial" pitchFamily="34" charset="0"/>
              </a:rPr>
              <a:t>các</a:t>
            </a:r>
            <a:r>
              <a:rPr lang="en-US" sz="2800" dirty="0">
                <a:latin typeface="Arial" pitchFamily="34" charset="0"/>
                <a:cs typeface="Arial" pitchFamily="34" charset="0"/>
              </a:rPr>
              <a:t> </a:t>
            </a:r>
            <a:r>
              <a:rPr lang="en-US" sz="2800" dirty="0" err="1">
                <a:latin typeface="Arial" pitchFamily="34" charset="0"/>
                <a:cs typeface="Arial" pitchFamily="34" charset="0"/>
              </a:rPr>
              <a:t>cặp</a:t>
            </a:r>
            <a:r>
              <a:rPr lang="en-US" sz="2800" dirty="0">
                <a:latin typeface="Arial" pitchFamily="34" charset="0"/>
                <a:cs typeface="Arial" pitchFamily="34" charset="0"/>
              </a:rPr>
              <a:t> </a:t>
            </a:r>
            <a:r>
              <a:rPr lang="en-US" sz="2800" dirty="0" err="1">
                <a:latin typeface="Arial" pitchFamily="34" charset="0"/>
                <a:cs typeface="Arial" pitchFamily="34" charset="0"/>
              </a:rPr>
              <a:t>đoạn</a:t>
            </a:r>
            <a:r>
              <a:rPr lang="en-US" sz="2800" dirty="0">
                <a:latin typeface="Arial" pitchFamily="34" charset="0"/>
                <a:cs typeface="Arial" pitchFamily="34" charset="0"/>
              </a:rPr>
              <a:t> </a:t>
            </a:r>
            <a:r>
              <a:rPr lang="en-US" sz="2800" dirty="0" err="1">
                <a:latin typeface="Arial" pitchFamily="34" charset="0"/>
                <a:cs typeface="Arial" pitchFamily="34" charset="0"/>
              </a:rPr>
              <a:t>thẳng</a:t>
            </a:r>
            <a:r>
              <a:rPr lang="en-US" sz="2800" dirty="0">
                <a:latin typeface="Arial" pitchFamily="34" charset="0"/>
                <a:cs typeface="Arial" pitchFamily="34" charset="0"/>
              </a:rPr>
              <a:t>:      </a:t>
            </a:r>
            <a:r>
              <a:rPr lang="en-US" sz="2800" dirty="0" err="1">
                <a:latin typeface="Arial" pitchFamily="34" charset="0"/>
                <a:cs typeface="Arial" pitchFamily="34" charset="0"/>
              </a:rPr>
              <a:t>và</a:t>
            </a:r>
            <a:r>
              <a:rPr lang="en-US" sz="2800" dirty="0">
                <a:latin typeface="Arial" pitchFamily="34" charset="0"/>
                <a:cs typeface="Arial" pitchFamily="34" charset="0"/>
              </a:rPr>
              <a:t>      ;      </a:t>
            </a:r>
            <a:r>
              <a:rPr lang="en-US" sz="2800" dirty="0" err="1">
                <a:latin typeface="Arial" pitchFamily="34" charset="0"/>
                <a:cs typeface="Arial" pitchFamily="34" charset="0"/>
              </a:rPr>
              <a:t>và</a:t>
            </a:r>
            <a:r>
              <a:rPr lang="en-US" sz="2800" dirty="0">
                <a:latin typeface="Arial" pitchFamily="34" charset="0"/>
                <a:cs typeface="Arial" pitchFamily="34" charset="0"/>
              </a:rPr>
              <a:t>            </a:t>
            </a:r>
            <a:endParaRPr lang="vi-VN" sz="2800" dirty="0">
              <a:latin typeface="Arial" pitchFamily="34" charset="0"/>
              <a:cs typeface="Arial" pitchFamily="34" charset="0"/>
            </a:endParaRPr>
          </a:p>
        </p:txBody>
      </p:sp>
      <p:graphicFrame>
        <p:nvGraphicFramePr>
          <p:cNvPr id="6146" name="Object 6145"/>
          <p:cNvGraphicFramePr>
            <a:graphicFrameLocks noChangeAspect="1"/>
          </p:cNvGraphicFramePr>
          <p:nvPr>
            <p:extLst>
              <p:ext uri="{D42A27DB-BD31-4B8C-83A1-F6EECF244321}">
                <p14:modId xmlns:p14="http://schemas.microsoft.com/office/powerpoint/2010/main" val="1719583090"/>
              </p:ext>
            </p:extLst>
          </p:nvPr>
        </p:nvGraphicFramePr>
        <p:xfrm>
          <a:off x="2734197" y="1246017"/>
          <a:ext cx="673100" cy="292100"/>
        </p:xfrm>
        <a:graphic>
          <a:graphicData uri="http://schemas.openxmlformats.org/presentationml/2006/ole">
            <mc:AlternateContent xmlns:mc="http://schemas.openxmlformats.org/markup-compatibility/2006">
              <mc:Choice xmlns:v="urn:schemas-microsoft-com:vml" Requires="v">
                <p:oleObj spid="_x0000_s6208" name="Equation" r:id="rId9" imgW="672840" imgH="291960" progId="Equation.DSMT4">
                  <p:embed/>
                </p:oleObj>
              </mc:Choice>
              <mc:Fallback>
                <p:oleObj name="Equation" r:id="rId9" imgW="672840" imgH="291960" progId="Equation.DSMT4">
                  <p:embed/>
                  <p:pic>
                    <p:nvPicPr>
                      <p:cNvPr id="0" name=""/>
                      <p:cNvPicPr/>
                      <p:nvPr/>
                    </p:nvPicPr>
                    <p:blipFill>
                      <a:blip r:embed="rId10"/>
                      <a:stretch>
                        <a:fillRect/>
                      </a:stretch>
                    </p:blipFill>
                    <p:spPr>
                      <a:xfrm>
                        <a:off x="2734197" y="1246017"/>
                        <a:ext cx="673100" cy="292100"/>
                      </a:xfrm>
                      <a:prstGeom prst="rect">
                        <a:avLst/>
                      </a:prstGeom>
                    </p:spPr>
                  </p:pic>
                </p:oleObj>
              </mc:Fallback>
            </mc:AlternateContent>
          </a:graphicData>
        </a:graphic>
      </p:graphicFrame>
      <p:graphicFrame>
        <p:nvGraphicFramePr>
          <p:cNvPr id="6147" name="Object 6146"/>
          <p:cNvGraphicFramePr>
            <a:graphicFrameLocks noChangeAspect="1"/>
          </p:cNvGraphicFramePr>
          <p:nvPr>
            <p:extLst>
              <p:ext uri="{D42A27DB-BD31-4B8C-83A1-F6EECF244321}">
                <p14:modId xmlns:p14="http://schemas.microsoft.com/office/powerpoint/2010/main" val="3710602251"/>
              </p:ext>
            </p:extLst>
          </p:nvPr>
        </p:nvGraphicFramePr>
        <p:xfrm>
          <a:off x="4022878" y="1246017"/>
          <a:ext cx="698500" cy="292100"/>
        </p:xfrm>
        <a:graphic>
          <a:graphicData uri="http://schemas.openxmlformats.org/presentationml/2006/ole">
            <mc:AlternateContent xmlns:mc="http://schemas.openxmlformats.org/markup-compatibility/2006">
              <mc:Choice xmlns:v="urn:schemas-microsoft-com:vml" Requires="v">
                <p:oleObj spid="_x0000_s6209" name="Equation" r:id="rId11" imgW="698400" imgH="291960" progId="Equation.DSMT4">
                  <p:embed/>
                </p:oleObj>
              </mc:Choice>
              <mc:Fallback>
                <p:oleObj name="Equation" r:id="rId11" imgW="698400" imgH="291960" progId="Equation.DSMT4">
                  <p:embed/>
                  <p:pic>
                    <p:nvPicPr>
                      <p:cNvPr id="0" name=""/>
                      <p:cNvPicPr/>
                      <p:nvPr/>
                    </p:nvPicPr>
                    <p:blipFill>
                      <a:blip r:embed="rId12"/>
                      <a:stretch>
                        <a:fillRect/>
                      </a:stretch>
                    </p:blipFill>
                    <p:spPr>
                      <a:xfrm>
                        <a:off x="4022878" y="1246017"/>
                        <a:ext cx="698500" cy="292100"/>
                      </a:xfrm>
                      <a:prstGeom prst="rect">
                        <a:avLst/>
                      </a:prstGeom>
                    </p:spPr>
                  </p:pic>
                </p:oleObj>
              </mc:Fallback>
            </mc:AlternateContent>
          </a:graphicData>
        </a:graphic>
      </p:graphicFrame>
      <p:graphicFrame>
        <p:nvGraphicFramePr>
          <p:cNvPr id="6148" name="Object 6147"/>
          <p:cNvGraphicFramePr>
            <a:graphicFrameLocks noChangeAspect="1"/>
          </p:cNvGraphicFramePr>
          <p:nvPr>
            <p:extLst>
              <p:ext uri="{D42A27DB-BD31-4B8C-83A1-F6EECF244321}">
                <p14:modId xmlns:p14="http://schemas.microsoft.com/office/powerpoint/2010/main" val="1285772421"/>
              </p:ext>
            </p:extLst>
          </p:nvPr>
        </p:nvGraphicFramePr>
        <p:xfrm>
          <a:off x="2193119" y="2101019"/>
          <a:ext cx="457200" cy="292100"/>
        </p:xfrm>
        <a:graphic>
          <a:graphicData uri="http://schemas.openxmlformats.org/presentationml/2006/ole">
            <mc:AlternateContent xmlns:mc="http://schemas.openxmlformats.org/markup-compatibility/2006">
              <mc:Choice xmlns:v="urn:schemas-microsoft-com:vml" Requires="v">
                <p:oleObj spid="_x0000_s6210" name="Equation" r:id="rId13" imgW="457200" imgH="291960" progId="Equation.DSMT4">
                  <p:embed/>
                </p:oleObj>
              </mc:Choice>
              <mc:Fallback>
                <p:oleObj name="Equation" r:id="rId13" imgW="457200" imgH="291960" progId="Equation.DSMT4">
                  <p:embed/>
                  <p:pic>
                    <p:nvPicPr>
                      <p:cNvPr id="0" name=""/>
                      <p:cNvPicPr/>
                      <p:nvPr/>
                    </p:nvPicPr>
                    <p:blipFill>
                      <a:blip r:embed="rId14"/>
                      <a:stretch>
                        <a:fillRect/>
                      </a:stretch>
                    </p:blipFill>
                    <p:spPr>
                      <a:xfrm>
                        <a:off x="2193119" y="2101019"/>
                        <a:ext cx="457200" cy="292100"/>
                      </a:xfrm>
                      <a:prstGeom prst="rect">
                        <a:avLst/>
                      </a:prstGeom>
                    </p:spPr>
                  </p:pic>
                </p:oleObj>
              </mc:Fallback>
            </mc:AlternateContent>
          </a:graphicData>
        </a:graphic>
      </p:graphicFrame>
      <p:graphicFrame>
        <p:nvGraphicFramePr>
          <p:cNvPr id="6149" name="Object 6148"/>
          <p:cNvGraphicFramePr>
            <a:graphicFrameLocks noChangeAspect="1"/>
          </p:cNvGraphicFramePr>
          <p:nvPr>
            <p:extLst>
              <p:ext uri="{D42A27DB-BD31-4B8C-83A1-F6EECF244321}">
                <p14:modId xmlns:p14="http://schemas.microsoft.com/office/powerpoint/2010/main" val="1235731498"/>
              </p:ext>
            </p:extLst>
          </p:nvPr>
        </p:nvGraphicFramePr>
        <p:xfrm>
          <a:off x="3210614" y="2114193"/>
          <a:ext cx="495300" cy="292100"/>
        </p:xfrm>
        <a:graphic>
          <a:graphicData uri="http://schemas.openxmlformats.org/presentationml/2006/ole">
            <mc:AlternateContent xmlns:mc="http://schemas.openxmlformats.org/markup-compatibility/2006">
              <mc:Choice xmlns:v="urn:schemas-microsoft-com:vml" Requires="v">
                <p:oleObj spid="_x0000_s6211" name="Equation" r:id="rId15" imgW="495000" imgH="291960" progId="Equation.DSMT4">
                  <p:embed/>
                </p:oleObj>
              </mc:Choice>
              <mc:Fallback>
                <p:oleObj name="Equation" r:id="rId15" imgW="495000" imgH="291960" progId="Equation.DSMT4">
                  <p:embed/>
                  <p:pic>
                    <p:nvPicPr>
                      <p:cNvPr id="0" name=""/>
                      <p:cNvPicPr/>
                      <p:nvPr/>
                    </p:nvPicPr>
                    <p:blipFill>
                      <a:blip r:embed="rId16"/>
                      <a:stretch>
                        <a:fillRect/>
                      </a:stretch>
                    </p:blipFill>
                    <p:spPr>
                      <a:xfrm>
                        <a:off x="3210614" y="2114193"/>
                        <a:ext cx="495300" cy="292100"/>
                      </a:xfrm>
                      <a:prstGeom prst="rect">
                        <a:avLst/>
                      </a:prstGeom>
                    </p:spPr>
                  </p:pic>
                </p:oleObj>
              </mc:Fallback>
            </mc:AlternateContent>
          </a:graphicData>
        </a:graphic>
      </p:graphicFrame>
      <p:graphicFrame>
        <p:nvGraphicFramePr>
          <p:cNvPr id="6150" name="Object 6149"/>
          <p:cNvGraphicFramePr>
            <a:graphicFrameLocks noChangeAspect="1"/>
          </p:cNvGraphicFramePr>
          <p:nvPr>
            <p:extLst>
              <p:ext uri="{D42A27DB-BD31-4B8C-83A1-F6EECF244321}">
                <p14:modId xmlns:p14="http://schemas.microsoft.com/office/powerpoint/2010/main" val="3931164432"/>
              </p:ext>
            </p:extLst>
          </p:nvPr>
        </p:nvGraphicFramePr>
        <p:xfrm>
          <a:off x="3873167" y="2101020"/>
          <a:ext cx="469900" cy="292100"/>
        </p:xfrm>
        <a:graphic>
          <a:graphicData uri="http://schemas.openxmlformats.org/presentationml/2006/ole">
            <mc:AlternateContent xmlns:mc="http://schemas.openxmlformats.org/markup-compatibility/2006">
              <mc:Choice xmlns:v="urn:schemas-microsoft-com:vml" Requires="v">
                <p:oleObj spid="_x0000_s6212" name="Equation" r:id="rId17" imgW="469800" imgH="291960" progId="Equation.DSMT4">
                  <p:embed/>
                </p:oleObj>
              </mc:Choice>
              <mc:Fallback>
                <p:oleObj name="Equation" r:id="rId17" imgW="469800" imgH="291960" progId="Equation.DSMT4">
                  <p:embed/>
                  <p:pic>
                    <p:nvPicPr>
                      <p:cNvPr id="0" name=""/>
                      <p:cNvPicPr/>
                      <p:nvPr/>
                    </p:nvPicPr>
                    <p:blipFill>
                      <a:blip r:embed="rId18"/>
                      <a:stretch>
                        <a:fillRect/>
                      </a:stretch>
                    </p:blipFill>
                    <p:spPr>
                      <a:xfrm>
                        <a:off x="3873167" y="2101020"/>
                        <a:ext cx="469900" cy="292100"/>
                      </a:xfrm>
                      <a:prstGeom prst="rect">
                        <a:avLst/>
                      </a:prstGeom>
                    </p:spPr>
                  </p:pic>
                </p:oleObj>
              </mc:Fallback>
            </mc:AlternateContent>
          </a:graphicData>
        </a:graphic>
      </p:graphicFrame>
      <p:graphicFrame>
        <p:nvGraphicFramePr>
          <p:cNvPr id="6151" name="Object 6150"/>
          <p:cNvGraphicFramePr>
            <a:graphicFrameLocks noChangeAspect="1"/>
          </p:cNvGraphicFramePr>
          <p:nvPr>
            <p:extLst>
              <p:ext uri="{D42A27DB-BD31-4B8C-83A1-F6EECF244321}">
                <p14:modId xmlns:p14="http://schemas.microsoft.com/office/powerpoint/2010/main" val="1179567078"/>
              </p:ext>
            </p:extLst>
          </p:nvPr>
        </p:nvGraphicFramePr>
        <p:xfrm>
          <a:off x="4854433" y="2090513"/>
          <a:ext cx="457200" cy="355600"/>
        </p:xfrm>
        <a:graphic>
          <a:graphicData uri="http://schemas.openxmlformats.org/presentationml/2006/ole">
            <mc:AlternateContent xmlns:mc="http://schemas.openxmlformats.org/markup-compatibility/2006">
              <mc:Choice xmlns:v="urn:schemas-microsoft-com:vml" Requires="v">
                <p:oleObj spid="_x0000_s6213" name="Equation" r:id="rId19" imgW="457200" imgH="355320" progId="Equation.DSMT4">
                  <p:embed/>
                </p:oleObj>
              </mc:Choice>
              <mc:Fallback>
                <p:oleObj name="Equation" r:id="rId19" imgW="457200" imgH="355320" progId="Equation.DSMT4">
                  <p:embed/>
                  <p:pic>
                    <p:nvPicPr>
                      <p:cNvPr id="0" name=""/>
                      <p:cNvPicPr/>
                      <p:nvPr/>
                    </p:nvPicPr>
                    <p:blipFill>
                      <a:blip r:embed="rId20"/>
                      <a:stretch>
                        <a:fillRect/>
                      </a:stretch>
                    </p:blipFill>
                    <p:spPr>
                      <a:xfrm>
                        <a:off x="4854433" y="2090513"/>
                        <a:ext cx="457200" cy="355600"/>
                      </a:xfrm>
                      <a:prstGeom prst="rect">
                        <a:avLst/>
                      </a:prstGeom>
                    </p:spPr>
                  </p:pic>
                </p:oleObj>
              </mc:Fallback>
            </mc:AlternateContent>
          </a:graphicData>
        </a:graphic>
      </p:graphicFrame>
      <p:sp>
        <p:nvSpPr>
          <p:cNvPr id="9" name="TextBox 8"/>
          <p:cNvSpPr txBox="1"/>
          <p:nvPr/>
        </p:nvSpPr>
        <p:spPr>
          <a:xfrm>
            <a:off x="3734496" y="2492786"/>
            <a:ext cx="1014925" cy="523220"/>
          </a:xfrm>
          <a:prstGeom prst="rect">
            <a:avLst/>
          </a:prstGeom>
          <a:noFill/>
        </p:spPr>
        <p:txBody>
          <a:bodyPr wrap="square" rtlCol="0">
            <a:spAutoFit/>
          </a:bodyPr>
          <a:lstStyle/>
          <a:p>
            <a:r>
              <a:rPr lang="en-US" sz="2800" b="1" dirty="0" err="1">
                <a:solidFill>
                  <a:srgbClr val="2704FC"/>
                </a:solidFill>
                <a:latin typeface="Arial" pitchFamily="34" charset="0"/>
                <a:cs typeface="Arial" pitchFamily="34" charset="0"/>
              </a:rPr>
              <a:t>Giải</a:t>
            </a:r>
            <a:endParaRPr lang="vi-VN" sz="2800" b="1" dirty="0">
              <a:solidFill>
                <a:srgbClr val="2704FC"/>
              </a:solidFill>
              <a:latin typeface="Arial" pitchFamily="34" charset="0"/>
              <a:cs typeface="Arial" pitchFamily="34" charset="0"/>
            </a:endParaRPr>
          </a:p>
        </p:txBody>
      </p:sp>
      <p:sp>
        <p:nvSpPr>
          <p:cNvPr id="24" name="TextBox 23"/>
          <p:cNvSpPr txBox="1"/>
          <p:nvPr/>
        </p:nvSpPr>
        <p:spPr>
          <a:xfrm>
            <a:off x="641446" y="3041148"/>
            <a:ext cx="982638" cy="523220"/>
          </a:xfrm>
          <a:prstGeom prst="rect">
            <a:avLst/>
          </a:prstGeom>
          <a:noFill/>
        </p:spPr>
        <p:txBody>
          <a:bodyPr wrap="square" rtlCol="0">
            <a:spAutoFit/>
          </a:bodyPr>
          <a:lstStyle/>
          <a:p>
            <a:r>
              <a:rPr lang="en-US" sz="2800" dirty="0" err="1">
                <a:latin typeface="Arial" pitchFamily="34" charset="0"/>
                <a:cs typeface="Arial" pitchFamily="34" charset="0"/>
              </a:rPr>
              <a:t>Xét</a:t>
            </a:r>
            <a:r>
              <a:rPr lang="en-US" sz="2800" dirty="0">
                <a:latin typeface="Arial" pitchFamily="34" charset="0"/>
                <a:cs typeface="Arial" pitchFamily="34" charset="0"/>
              </a:rPr>
              <a:t> </a:t>
            </a:r>
            <a:endParaRPr lang="vi-VN" sz="2800" dirty="0">
              <a:latin typeface="Arial" pitchFamily="34" charset="0"/>
              <a:cs typeface="Arial" pitchFamily="34" charset="0"/>
            </a:endParaRPr>
          </a:p>
        </p:txBody>
      </p:sp>
      <p:graphicFrame>
        <p:nvGraphicFramePr>
          <p:cNvPr id="27" name="Object 26"/>
          <p:cNvGraphicFramePr>
            <a:graphicFrameLocks noChangeAspect="1"/>
          </p:cNvGraphicFramePr>
          <p:nvPr>
            <p:extLst>
              <p:ext uri="{D42A27DB-BD31-4B8C-83A1-F6EECF244321}">
                <p14:modId xmlns:p14="http://schemas.microsoft.com/office/powerpoint/2010/main" val="1240095114"/>
              </p:ext>
            </p:extLst>
          </p:nvPr>
        </p:nvGraphicFramePr>
        <p:xfrm>
          <a:off x="1451857" y="3170356"/>
          <a:ext cx="939800" cy="292100"/>
        </p:xfrm>
        <a:graphic>
          <a:graphicData uri="http://schemas.openxmlformats.org/presentationml/2006/ole">
            <mc:AlternateContent xmlns:mc="http://schemas.openxmlformats.org/markup-compatibility/2006">
              <mc:Choice xmlns:v="urn:schemas-microsoft-com:vml" Requires="v">
                <p:oleObj spid="_x0000_s6214" name="Equation" r:id="rId21" imgW="939600" imgH="291960" progId="Equation.DSMT4">
                  <p:embed/>
                </p:oleObj>
              </mc:Choice>
              <mc:Fallback>
                <p:oleObj name="Equation" r:id="rId21" imgW="939600" imgH="291960" progId="Equation.DSMT4">
                  <p:embed/>
                  <p:pic>
                    <p:nvPicPr>
                      <p:cNvPr id="0" name=""/>
                      <p:cNvPicPr/>
                      <p:nvPr/>
                    </p:nvPicPr>
                    <p:blipFill>
                      <a:blip r:embed="rId22"/>
                      <a:stretch>
                        <a:fillRect/>
                      </a:stretch>
                    </p:blipFill>
                    <p:spPr>
                      <a:xfrm>
                        <a:off x="1451857" y="3170356"/>
                        <a:ext cx="939800" cy="292100"/>
                      </a:xfrm>
                      <a:prstGeom prst="rect">
                        <a:avLst/>
                      </a:prstGeom>
                    </p:spPr>
                  </p:pic>
                </p:oleObj>
              </mc:Fallback>
            </mc:AlternateContent>
          </a:graphicData>
        </a:graphic>
      </p:graphicFrame>
      <p:sp>
        <p:nvSpPr>
          <p:cNvPr id="28" name="TextBox 27"/>
          <p:cNvSpPr txBox="1"/>
          <p:nvPr/>
        </p:nvSpPr>
        <p:spPr>
          <a:xfrm>
            <a:off x="2456597" y="3032105"/>
            <a:ext cx="802316" cy="523220"/>
          </a:xfrm>
          <a:prstGeom prst="rect">
            <a:avLst/>
          </a:prstGeom>
          <a:noFill/>
        </p:spPr>
        <p:txBody>
          <a:bodyPr wrap="square" rtlCol="0">
            <a:spAutoFit/>
          </a:bodyPr>
          <a:lstStyle/>
          <a:p>
            <a:r>
              <a:rPr lang="en-US" sz="2800" dirty="0" err="1">
                <a:latin typeface="Arial" pitchFamily="34" charset="0"/>
                <a:cs typeface="Arial" pitchFamily="34" charset="0"/>
              </a:rPr>
              <a:t>và</a:t>
            </a:r>
            <a:endParaRPr lang="vi-VN" sz="2800" dirty="0">
              <a:latin typeface="Arial" pitchFamily="34" charset="0"/>
              <a:cs typeface="Arial" pitchFamily="34" charset="0"/>
            </a:endParaRPr>
          </a:p>
        </p:txBody>
      </p:sp>
      <p:graphicFrame>
        <p:nvGraphicFramePr>
          <p:cNvPr id="6152" name="Object 6151"/>
          <p:cNvGraphicFramePr>
            <a:graphicFrameLocks noChangeAspect="1"/>
          </p:cNvGraphicFramePr>
          <p:nvPr>
            <p:extLst>
              <p:ext uri="{D42A27DB-BD31-4B8C-83A1-F6EECF244321}">
                <p14:modId xmlns:p14="http://schemas.microsoft.com/office/powerpoint/2010/main" val="3176052340"/>
              </p:ext>
            </p:extLst>
          </p:nvPr>
        </p:nvGraphicFramePr>
        <p:xfrm>
          <a:off x="3057099" y="3174431"/>
          <a:ext cx="965200" cy="292100"/>
        </p:xfrm>
        <a:graphic>
          <a:graphicData uri="http://schemas.openxmlformats.org/presentationml/2006/ole">
            <mc:AlternateContent xmlns:mc="http://schemas.openxmlformats.org/markup-compatibility/2006">
              <mc:Choice xmlns:v="urn:schemas-microsoft-com:vml" Requires="v">
                <p:oleObj spid="_x0000_s6215" name="Equation" r:id="rId23" imgW="965160" imgH="291960" progId="Equation.DSMT4">
                  <p:embed/>
                </p:oleObj>
              </mc:Choice>
              <mc:Fallback>
                <p:oleObj name="Equation" r:id="rId23" imgW="965160" imgH="291960" progId="Equation.DSMT4">
                  <p:embed/>
                  <p:pic>
                    <p:nvPicPr>
                      <p:cNvPr id="0" name=""/>
                      <p:cNvPicPr/>
                      <p:nvPr/>
                    </p:nvPicPr>
                    <p:blipFill>
                      <a:blip r:embed="rId24"/>
                      <a:stretch>
                        <a:fillRect/>
                      </a:stretch>
                    </p:blipFill>
                    <p:spPr>
                      <a:xfrm>
                        <a:off x="3057099" y="3174431"/>
                        <a:ext cx="965200" cy="292100"/>
                      </a:xfrm>
                      <a:prstGeom prst="rect">
                        <a:avLst/>
                      </a:prstGeom>
                    </p:spPr>
                  </p:pic>
                </p:oleObj>
              </mc:Fallback>
            </mc:AlternateContent>
          </a:graphicData>
        </a:graphic>
      </p:graphicFrame>
      <p:sp>
        <p:nvSpPr>
          <p:cNvPr id="6153" name="TextBox 6152"/>
          <p:cNvSpPr txBox="1"/>
          <p:nvPr/>
        </p:nvSpPr>
        <p:spPr>
          <a:xfrm>
            <a:off x="4080681" y="3043302"/>
            <a:ext cx="891951" cy="523220"/>
          </a:xfrm>
          <a:prstGeom prst="rect">
            <a:avLst/>
          </a:prstGeom>
          <a:noFill/>
        </p:spPr>
        <p:txBody>
          <a:bodyPr wrap="square" rtlCol="0">
            <a:spAutoFit/>
          </a:bodyPr>
          <a:lstStyle/>
          <a:p>
            <a:r>
              <a:rPr lang="en-US" sz="2800" dirty="0" err="1">
                <a:latin typeface="Arial" pitchFamily="34" charset="0"/>
                <a:cs typeface="Arial" pitchFamily="34" charset="0"/>
              </a:rPr>
              <a:t>có</a:t>
            </a:r>
            <a:r>
              <a:rPr lang="en-US" sz="2800" dirty="0">
                <a:latin typeface="Arial" pitchFamily="34" charset="0"/>
                <a:cs typeface="Arial" pitchFamily="34" charset="0"/>
              </a:rPr>
              <a:t>:</a:t>
            </a:r>
            <a:endParaRPr lang="vi-VN" sz="2800" dirty="0">
              <a:latin typeface="Arial" pitchFamily="34" charset="0"/>
              <a:cs typeface="Arial" pitchFamily="34" charset="0"/>
            </a:endParaRPr>
          </a:p>
        </p:txBody>
      </p:sp>
      <p:graphicFrame>
        <p:nvGraphicFramePr>
          <p:cNvPr id="6154" name="Object 6153"/>
          <p:cNvGraphicFramePr>
            <a:graphicFrameLocks noChangeAspect="1"/>
          </p:cNvGraphicFramePr>
          <p:nvPr>
            <p:extLst>
              <p:ext uri="{D42A27DB-BD31-4B8C-83A1-F6EECF244321}">
                <p14:modId xmlns:p14="http://schemas.microsoft.com/office/powerpoint/2010/main" val="3323073431"/>
              </p:ext>
            </p:extLst>
          </p:nvPr>
        </p:nvGraphicFramePr>
        <p:xfrm>
          <a:off x="778978" y="3727936"/>
          <a:ext cx="1701800" cy="393700"/>
        </p:xfrm>
        <a:graphic>
          <a:graphicData uri="http://schemas.openxmlformats.org/presentationml/2006/ole">
            <mc:AlternateContent xmlns:mc="http://schemas.openxmlformats.org/markup-compatibility/2006">
              <mc:Choice xmlns:v="urn:schemas-microsoft-com:vml" Requires="v">
                <p:oleObj spid="_x0000_s6216" name="Equation" r:id="rId25" imgW="1701720" imgH="393480" progId="Equation.DSMT4">
                  <p:embed/>
                </p:oleObj>
              </mc:Choice>
              <mc:Fallback>
                <p:oleObj name="Equation" r:id="rId25" imgW="1701720" imgH="393480" progId="Equation.DSMT4">
                  <p:embed/>
                  <p:pic>
                    <p:nvPicPr>
                      <p:cNvPr id="0" name=""/>
                      <p:cNvPicPr/>
                      <p:nvPr/>
                    </p:nvPicPr>
                    <p:blipFill>
                      <a:blip r:embed="rId26"/>
                      <a:stretch>
                        <a:fillRect/>
                      </a:stretch>
                    </p:blipFill>
                    <p:spPr>
                      <a:xfrm>
                        <a:off x="778978" y="3727936"/>
                        <a:ext cx="1701800" cy="393700"/>
                      </a:xfrm>
                      <a:prstGeom prst="rect">
                        <a:avLst/>
                      </a:prstGeom>
                    </p:spPr>
                  </p:pic>
                </p:oleObj>
              </mc:Fallback>
            </mc:AlternateContent>
          </a:graphicData>
        </a:graphic>
      </p:graphicFrame>
      <p:sp>
        <p:nvSpPr>
          <p:cNvPr id="6155" name="TextBox 6154"/>
          <p:cNvSpPr txBox="1"/>
          <p:nvPr/>
        </p:nvSpPr>
        <p:spPr>
          <a:xfrm>
            <a:off x="2456597" y="3686992"/>
            <a:ext cx="3848667" cy="523220"/>
          </a:xfrm>
          <a:prstGeom prst="rect">
            <a:avLst/>
          </a:prstGeom>
          <a:noFill/>
        </p:spPr>
        <p:txBody>
          <a:bodyPr wrap="square" rtlCol="0">
            <a:spAutoFit/>
          </a:bodyPr>
          <a:lstStyle/>
          <a:p>
            <a:r>
              <a:rPr lang="en-US" sz="2800" dirty="0">
                <a:latin typeface="Arial" pitchFamily="34" charset="0"/>
                <a:cs typeface="Arial" pitchFamily="34" charset="0"/>
              </a:rPr>
              <a:t>(</a:t>
            </a:r>
            <a:r>
              <a:rPr lang="en-US" sz="2800" dirty="0" err="1">
                <a:latin typeface="Arial" pitchFamily="34" charset="0"/>
                <a:cs typeface="Arial" pitchFamily="34" charset="0"/>
              </a:rPr>
              <a:t>hai</a:t>
            </a:r>
            <a:r>
              <a:rPr lang="en-US" sz="2800" dirty="0">
                <a:latin typeface="Arial" pitchFamily="34" charset="0"/>
                <a:cs typeface="Arial" pitchFamily="34" charset="0"/>
              </a:rPr>
              <a:t> </a:t>
            </a:r>
            <a:r>
              <a:rPr lang="en-US" sz="2800" dirty="0" err="1">
                <a:latin typeface="Arial" pitchFamily="34" charset="0"/>
                <a:cs typeface="Arial" pitchFamily="34" charset="0"/>
              </a:rPr>
              <a:t>góc</a:t>
            </a:r>
            <a:r>
              <a:rPr lang="en-US" sz="2800" dirty="0">
                <a:latin typeface="Arial" pitchFamily="34" charset="0"/>
                <a:cs typeface="Arial" pitchFamily="34" charset="0"/>
              </a:rPr>
              <a:t> so le </a:t>
            </a:r>
            <a:r>
              <a:rPr lang="en-US" sz="2800" dirty="0" err="1">
                <a:latin typeface="Arial" pitchFamily="34" charset="0"/>
                <a:cs typeface="Arial" pitchFamily="34" charset="0"/>
              </a:rPr>
              <a:t>trong</a:t>
            </a:r>
            <a:r>
              <a:rPr lang="en-US" sz="2800" dirty="0">
                <a:latin typeface="Arial" pitchFamily="34" charset="0"/>
                <a:cs typeface="Arial" pitchFamily="34" charset="0"/>
              </a:rPr>
              <a:t>)</a:t>
            </a:r>
            <a:endParaRPr lang="vi-VN" sz="2800" dirty="0">
              <a:latin typeface="Arial" pitchFamily="34" charset="0"/>
              <a:cs typeface="Arial" pitchFamily="34" charset="0"/>
            </a:endParaRPr>
          </a:p>
        </p:txBody>
      </p:sp>
      <p:graphicFrame>
        <p:nvGraphicFramePr>
          <p:cNvPr id="6156" name="Object 6155"/>
          <p:cNvGraphicFramePr>
            <a:graphicFrameLocks noChangeAspect="1"/>
          </p:cNvGraphicFramePr>
          <p:nvPr>
            <p:extLst>
              <p:ext uri="{D42A27DB-BD31-4B8C-83A1-F6EECF244321}">
                <p14:modId xmlns:p14="http://schemas.microsoft.com/office/powerpoint/2010/main" val="980806585"/>
              </p:ext>
            </p:extLst>
          </p:nvPr>
        </p:nvGraphicFramePr>
        <p:xfrm>
          <a:off x="782638" y="4314825"/>
          <a:ext cx="1257300" cy="292100"/>
        </p:xfrm>
        <a:graphic>
          <a:graphicData uri="http://schemas.openxmlformats.org/presentationml/2006/ole">
            <mc:AlternateContent xmlns:mc="http://schemas.openxmlformats.org/markup-compatibility/2006">
              <mc:Choice xmlns:v="urn:schemas-microsoft-com:vml" Requires="v">
                <p:oleObj spid="_x0000_s6217" name="Equation" r:id="rId27" imgW="1257120" imgH="291960" progId="Equation.DSMT4">
                  <p:embed/>
                </p:oleObj>
              </mc:Choice>
              <mc:Fallback>
                <p:oleObj name="Equation" r:id="rId27" imgW="1257120" imgH="291960" progId="Equation.DSMT4">
                  <p:embed/>
                  <p:pic>
                    <p:nvPicPr>
                      <p:cNvPr id="0" name=""/>
                      <p:cNvPicPr/>
                      <p:nvPr/>
                    </p:nvPicPr>
                    <p:blipFill>
                      <a:blip r:embed="rId28"/>
                      <a:stretch>
                        <a:fillRect/>
                      </a:stretch>
                    </p:blipFill>
                    <p:spPr>
                      <a:xfrm>
                        <a:off x="782638" y="4314825"/>
                        <a:ext cx="1257300" cy="292100"/>
                      </a:xfrm>
                      <a:prstGeom prst="rect">
                        <a:avLst/>
                      </a:prstGeom>
                    </p:spPr>
                  </p:pic>
                </p:oleObj>
              </mc:Fallback>
            </mc:AlternateContent>
          </a:graphicData>
        </a:graphic>
      </p:graphicFrame>
      <p:graphicFrame>
        <p:nvGraphicFramePr>
          <p:cNvPr id="6157" name="Object 6156"/>
          <p:cNvGraphicFramePr>
            <a:graphicFrameLocks noChangeAspect="1"/>
          </p:cNvGraphicFramePr>
          <p:nvPr>
            <p:extLst>
              <p:ext uri="{D42A27DB-BD31-4B8C-83A1-F6EECF244321}">
                <p14:modId xmlns:p14="http://schemas.microsoft.com/office/powerpoint/2010/main" val="2577849147"/>
              </p:ext>
            </p:extLst>
          </p:nvPr>
        </p:nvGraphicFramePr>
        <p:xfrm>
          <a:off x="754797" y="4800837"/>
          <a:ext cx="1701800" cy="393700"/>
        </p:xfrm>
        <a:graphic>
          <a:graphicData uri="http://schemas.openxmlformats.org/presentationml/2006/ole">
            <mc:AlternateContent xmlns:mc="http://schemas.openxmlformats.org/markup-compatibility/2006">
              <mc:Choice xmlns:v="urn:schemas-microsoft-com:vml" Requires="v">
                <p:oleObj spid="_x0000_s6218" name="Equation" r:id="rId29" imgW="1701720" imgH="393480" progId="Equation.DSMT4">
                  <p:embed/>
                </p:oleObj>
              </mc:Choice>
              <mc:Fallback>
                <p:oleObj name="Equation" r:id="rId29" imgW="1701720" imgH="393480" progId="Equation.DSMT4">
                  <p:embed/>
                  <p:pic>
                    <p:nvPicPr>
                      <p:cNvPr id="0" name=""/>
                      <p:cNvPicPr/>
                      <p:nvPr/>
                    </p:nvPicPr>
                    <p:blipFill>
                      <a:blip r:embed="rId30"/>
                      <a:stretch>
                        <a:fillRect/>
                      </a:stretch>
                    </p:blipFill>
                    <p:spPr>
                      <a:xfrm>
                        <a:off x="754797" y="4800837"/>
                        <a:ext cx="1701800" cy="393700"/>
                      </a:xfrm>
                      <a:prstGeom prst="rect">
                        <a:avLst/>
                      </a:prstGeom>
                    </p:spPr>
                  </p:pic>
                </p:oleObj>
              </mc:Fallback>
            </mc:AlternateContent>
          </a:graphicData>
        </a:graphic>
      </p:graphicFrame>
      <p:sp>
        <p:nvSpPr>
          <p:cNvPr id="47" name="TextBox 46"/>
          <p:cNvSpPr txBox="1"/>
          <p:nvPr/>
        </p:nvSpPr>
        <p:spPr>
          <a:xfrm>
            <a:off x="2486165" y="4715493"/>
            <a:ext cx="3848667" cy="523220"/>
          </a:xfrm>
          <a:prstGeom prst="rect">
            <a:avLst/>
          </a:prstGeom>
          <a:noFill/>
        </p:spPr>
        <p:txBody>
          <a:bodyPr wrap="square" rtlCol="0">
            <a:spAutoFit/>
          </a:bodyPr>
          <a:lstStyle/>
          <a:p>
            <a:r>
              <a:rPr lang="en-US" sz="2800" dirty="0">
                <a:latin typeface="Arial" pitchFamily="34" charset="0"/>
                <a:cs typeface="Arial" pitchFamily="34" charset="0"/>
              </a:rPr>
              <a:t>(</a:t>
            </a:r>
            <a:r>
              <a:rPr lang="en-US" sz="2800" dirty="0" err="1">
                <a:latin typeface="Arial" pitchFamily="34" charset="0"/>
                <a:cs typeface="Arial" pitchFamily="34" charset="0"/>
              </a:rPr>
              <a:t>hai</a:t>
            </a:r>
            <a:r>
              <a:rPr lang="en-US" sz="2800" dirty="0">
                <a:latin typeface="Arial" pitchFamily="34" charset="0"/>
                <a:cs typeface="Arial" pitchFamily="34" charset="0"/>
              </a:rPr>
              <a:t> </a:t>
            </a:r>
            <a:r>
              <a:rPr lang="en-US" sz="2800" dirty="0" err="1">
                <a:latin typeface="Arial" pitchFamily="34" charset="0"/>
                <a:cs typeface="Arial" pitchFamily="34" charset="0"/>
              </a:rPr>
              <a:t>góc</a:t>
            </a:r>
            <a:r>
              <a:rPr lang="en-US" sz="2800" dirty="0">
                <a:latin typeface="Arial" pitchFamily="34" charset="0"/>
                <a:cs typeface="Arial" pitchFamily="34" charset="0"/>
              </a:rPr>
              <a:t> so le </a:t>
            </a:r>
            <a:r>
              <a:rPr lang="en-US" sz="2800" dirty="0" err="1">
                <a:latin typeface="Arial" pitchFamily="34" charset="0"/>
                <a:cs typeface="Arial" pitchFamily="34" charset="0"/>
              </a:rPr>
              <a:t>trong</a:t>
            </a:r>
            <a:r>
              <a:rPr lang="en-US" sz="2800" dirty="0">
                <a:latin typeface="Arial" pitchFamily="34" charset="0"/>
                <a:cs typeface="Arial" pitchFamily="34" charset="0"/>
              </a:rPr>
              <a:t>)</a:t>
            </a:r>
            <a:endParaRPr lang="vi-VN" sz="2800" dirty="0">
              <a:latin typeface="Arial" pitchFamily="34" charset="0"/>
              <a:cs typeface="Arial" pitchFamily="34" charset="0"/>
            </a:endParaRPr>
          </a:p>
        </p:txBody>
      </p:sp>
      <p:sp>
        <p:nvSpPr>
          <p:cNvPr id="6158" name="TextBox 6157"/>
          <p:cNvSpPr txBox="1"/>
          <p:nvPr/>
        </p:nvSpPr>
        <p:spPr>
          <a:xfrm>
            <a:off x="887104" y="5363570"/>
            <a:ext cx="1241947" cy="523220"/>
          </a:xfrm>
          <a:prstGeom prst="rect">
            <a:avLst/>
          </a:prstGeom>
          <a:noFill/>
        </p:spPr>
        <p:txBody>
          <a:bodyPr wrap="square" rtlCol="0">
            <a:spAutoFit/>
          </a:bodyPr>
          <a:lstStyle/>
          <a:p>
            <a:r>
              <a:rPr lang="en-US" sz="2800" dirty="0">
                <a:latin typeface="Arial" pitchFamily="34" charset="0"/>
                <a:cs typeface="Arial" pitchFamily="34" charset="0"/>
              </a:rPr>
              <a:t>Do </a:t>
            </a:r>
            <a:r>
              <a:rPr lang="en-US" sz="2800" dirty="0" err="1">
                <a:latin typeface="Arial" pitchFamily="34" charset="0"/>
                <a:cs typeface="Arial" pitchFamily="34" charset="0"/>
              </a:rPr>
              <a:t>đó</a:t>
            </a:r>
            <a:endParaRPr lang="vi-VN" sz="2800" dirty="0">
              <a:latin typeface="Arial" pitchFamily="34" charset="0"/>
              <a:cs typeface="Arial" pitchFamily="34" charset="0"/>
            </a:endParaRPr>
          </a:p>
        </p:txBody>
      </p:sp>
      <p:graphicFrame>
        <p:nvGraphicFramePr>
          <p:cNvPr id="6159" name="Object 6158"/>
          <p:cNvGraphicFramePr>
            <a:graphicFrameLocks noChangeAspect="1"/>
          </p:cNvGraphicFramePr>
          <p:nvPr>
            <p:extLst>
              <p:ext uri="{D42A27DB-BD31-4B8C-83A1-F6EECF244321}">
                <p14:modId xmlns:p14="http://schemas.microsoft.com/office/powerpoint/2010/main" val="239468426"/>
              </p:ext>
            </p:extLst>
          </p:nvPr>
        </p:nvGraphicFramePr>
        <p:xfrm>
          <a:off x="2129051" y="5512655"/>
          <a:ext cx="2235200" cy="292100"/>
        </p:xfrm>
        <a:graphic>
          <a:graphicData uri="http://schemas.openxmlformats.org/presentationml/2006/ole">
            <mc:AlternateContent xmlns:mc="http://schemas.openxmlformats.org/markup-compatibility/2006">
              <mc:Choice xmlns:v="urn:schemas-microsoft-com:vml" Requires="v">
                <p:oleObj spid="_x0000_s6219" name="Equation" r:id="rId31" imgW="2234880" imgH="291960" progId="Equation.DSMT4">
                  <p:embed/>
                </p:oleObj>
              </mc:Choice>
              <mc:Fallback>
                <p:oleObj name="Equation" r:id="rId31" imgW="2234880" imgH="291960" progId="Equation.DSMT4">
                  <p:embed/>
                  <p:pic>
                    <p:nvPicPr>
                      <p:cNvPr id="0" name=""/>
                      <p:cNvPicPr/>
                      <p:nvPr/>
                    </p:nvPicPr>
                    <p:blipFill>
                      <a:blip r:embed="rId32"/>
                      <a:stretch>
                        <a:fillRect/>
                      </a:stretch>
                    </p:blipFill>
                    <p:spPr>
                      <a:xfrm>
                        <a:off x="2129051" y="5512655"/>
                        <a:ext cx="2235200" cy="292100"/>
                      </a:xfrm>
                      <a:prstGeom prst="rect">
                        <a:avLst/>
                      </a:prstGeom>
                    </p:spPr>
                  </p:pic>
                </p:oleObj>
              </mc:Fallback>
            </mc:AlternateContent>
          </a:graphicData>
        </a:graphic>
      </p:graphicFrame>
      <p:sp>
        <p:nvSpPr>
          <p:cNvPr id="6160" name="TextBox 6159"/>
          <p:cNvSpPr txBox="1"/>
          <p:nvPr/>
        </p:nvSpPr>
        <p:spPr>
          <a:xfrm>
            <a:off x="4410498" y="5363570"/>
            <a:ext cx="2483893" cy="523220"/>
          </a:xfrm>
          <a:prstGeom prst="rect">
            <a:avLst/>
          </a:prstGeom>
          <a:noFill/>
        </p:spPr>
        <p:txBody>
          <a:bodyPr wrap="square" rtlCol="0">
            <a:spAutoFit/>
          </a:bodyPr>
          <a:lstStyle/>
          <a:p>
            <a:r>
              <a:rPr lang="en-US" sz="2800" dirty="0">
                <a:latin typeface="Arial" pitchFamily="34" charset="0"/>
                <a:cs typeface="Arial" pitchFamily="34" charset="0"/>
              </a:rPr>
              <a:t>(</a:t>
            </a:r>
            <a:r>
              <a:rPr lang="en-US" sz="2800" dirty="0" err="1">
                <a:latin typeface="Arial" pitchFamily="34" charset="0"/>
                <a:cs typeface="Arial" pitchFamily="34" charset="0"/>
              </a:rPr>
              <a:t>g.c.g</a:t>
            </a:r>
            <a:r>
              <a:rPr lang="en-US" sz="2800" dirty="0">
                <a:latin typeface="Arial" pitchFamily="34" charset="0"/>
                <a:cs typeface="Arial" pitchFamily="34" charset="0"/>
              </a:rPr>
              <a:t>)</a:t>
            </a:r>
            <a:endParaRPr lang="vi-VN" sz="2800" dirty="0">
              <a:latin typeface="Arial" pitchFamily="34" charset="0"/>
              <a:cs typeface="Arial" pitchFamily="34" charset="0"/>
            </a:endParaRPr>
          </a:p>
        </p:txBody>
      </p:sp>
      <p:sp>
        <p:nvSpPr>
          <p:cNvPr id="6161" name="TextBox 6160"/>
          <p:cNvSpPr txBox="1"/>
          <p:nvPr/>
        </p:nvSpPr>
        <p:spPr>
          <a:xfrm>
            <a:off x="1132765" y="5891395"/>
            <a:ext cx="1724990" cy="523220"/>
          </a:xfrm>
          <a:prstGeom prst="rect">
            <a:avLst/>
          </a:prstGeom>
          <a:noFill/>
        </p:spPr>
        <p:txBody>
          <a:bodyPr wrap="square" rtlCol="0">
            <a:spAutoFit/>
          </a:bodyPr>
          <a:lstStyle/>
          <a:p>
            <a:r>
              <a:rPr lang="en-US" sz="2800" dirty="0" err="1">
                <a:latin typeface="Arial" pitchFamily="34" charset="0"/>
                <a:cs typeface="Arial" pitchFamily="34" charset="0"/>
              </a:rPr>
              <a:t>Suy</a:t>
            </a:r>
            <a:r>
              <a:rPr lang="en-US" sz="2800" dirty="0">
                <a:latin typeface="Arial" pitchFamily="34" charset="0"/>
                <a:cs typeface="Arial" pitchFamily="34" charset="0"/>
              </a:rPr>
              <a:t> </a:t>
            </a:r>
            <a:r>
              <a:rPr lang="en-US" sz="2800" dirty="0" err="1">
                <a:latin typeface="Arial" pitchFamily="34" charset="0"/>
                <a:cs typeface="Arial" pitchFamily="34" charset="0"/>
              </a:rPr>
              <a:t>ra</a:t>
            </a:r>
            <a:endParaRPr lang="vi-VN" sz="2800" dirty="0">
              <a:latin typeface="Arial" pitchFamily="34" charset="0"/>
              <a:cs typeface="Arial" pitchFamily="34" charset="0"/>
            </a:endParaRPr>
          </a:p>
        </p:txBody>
      </p:sp>
      <p:graphicFrame>
        <p:nvGraphicFramePr>
          <p:cNvPr id="6162" name="Object 6161"/>
          <p:cNvGraphicFramePr>
            <a:graphicFrameLocks noChangeAspect="1"/>
          </p:cNvGraphicFramePr>
          <p:nvPr>
            <p:extLst>
              <p:ext uri="{D42A27DB-BD31-4B8C-83A1-F6EECF244321}">
                <p14:modId xmlns:p14="http://schemas.microsoft.com/office/powerpoint/2010/main" val="2919819765"/>
              </p:ext>
            </p:extLst>
          </p:nvPr>
        </p:nvGraphicFramePr>
        <p:xfrm>
          <a:off x="2397268" y="6002380"/>
          <a:ext cx="2616200" cy="330200"/>
        </p:xfrm>
        <a:graphic>
          <a:graphicData uri="http://schemas.openxmlformats.org/presentationml/2006/ole">
            <mc:AlternateContent xmlns:mc="http://schemas.openxmlformats.org/markup-compatibility/2006">
              <mc:Choice xmlns:v="urn:schemas-microsoft-com:vml" Requires="v">
                <p:oleObj spid="_x0000_s6220" name="Equation" r:id="rId33" imgW="2616120" imgH="330120" progId="Equation.DSMT4">
                  <p:embed/>
                </p:oleObj>
              </mc:Choice>
              <mc:Fallback>
                <p:oleObj name="Equation" r:id="rId33" imgW="2616120" imgH="330120" progId="Equation.DSMT4">
                  <p:embed/>
                  <p:pic>
                    <p:nvPicPr>
                      <p:cNvPr id="0" name=""/>
                      <p:cNvPicPr/>
                      <p:nvPr/>
                    </p:nvPicPr>
                    <p:blipFill>
                      <a:blip r:embed="rId34"/>
                      <a:stretch>
                        <a:fillRect/>
                      </a:stretch>
                    </p:blipFill>
                    <p:spPr>
                      <a:xfrm>
                        <a:off x="2397268" y="6002380"/>
                        <a:ext cx="2616200" cy="330200"/>
                      </a:xfrm>
                      <a:prstGeom prst="rect">
                        <a:avLst/>
                      </a:prstGeom>
                    </p:spPr>
                  </p:pic>
                </p:oleObj>
              </mc:Fallback>
            </mc:AlternateContent>
          </a:graphicData>
        </a:graphic>
      </p:graphicFrame>
      <p:sp>
        <p:nvSpPr>
          <p:cNvPr id="6163" name="TextBox 6162"/>
          <p:cNvSpPr txBox="1"/>
          <p:nvPr/>
        </p:nvSpPr>
        <p:spPr>
          <a:xfrm>
            <a:off x="5008726" y="5836803"/>
            <a:ext cx="4517409" cy="523220"/>
          </a:xfrm>
          <a:prstGeom prst="rect">
            <a:avLst/>
          </a:prstGeom>
          <a:noFill/>
        </p:spPr>
        <p:txBody>
          <a:bodyPr wrap="square" rtlCol="0">
            <a:spAutoFit/>
          </a:bodyPr>
          <a:lstStyle/>
          <a:p>
            <a:r>
              <a:rPr lang="en-US" sz="2800" dirty="0">
                <a:latin typeface="Arial" pitchFamily="34" charset="0"/>
                <a:cs typeface="Arial" pitchFamily="34" charset="0"/>
              </a:rPr>
              <a:t>(</a:t>
            </a:r>
            <a:r>
              <a:rPr lang="en-US" sz="2800" dirty="0" err="1">
                <a:latin typeface="Arial" pitchFamily="34" charset="0"/>
                <a:cs typeface="Arial" pitchFamily="34" charset="0"/>
              </a:rPr>
              <a:t>hai</a:t>
            </a:r>
            <a:r>
              <a:rPr lang="en-US" sz="2800" dirty="0">
                <a:latin typeface="Arial" pitchFamily="34" charset="0"/>
                <a:cs typeface="Arial" pitchFamily="34" charset="0"/>
              </a:rPr>
              <a:t> </a:t>
            </a:r>
            <a:r>
              <a:rPr lang="en-US" sz="2800" dirty="0" err="1">
                <a:latin typeface="Arial" pitchFamily="34" charset="0"/>
                <a:cs typeface="Arial" pitchFamily="34" charset="0"/>
              </a:rPr>
              <a:t>cạnh</a:t>
            </a:r>
            <a:r>
              <a:rPr lang="en-US" sz="2800" dirty="0">
                <a:latin typeface="Arial" pitchFamily="34" charset="0"/>
                <a:cs typeface="Arial" pitchFamily="34" charset="0"/>
              </a:rPr>
              <a:t> </a:t>
            </a:r>
            <a:r>
              <a:rPr lang="en-US" sz="2800" dirty="0" err="1">
                <a:latin typeface="Arial" pitchFamily="34" charset="0"/>
                <a:cs typeface="Arial" pitchFamily="34" charset="0"/>
              </a:rPr>
              <a:t>tương</a:t>
            </a:r>
            <a:r>
              <a:rPr lang="en-US" sz="2800" dirty="0">
                <a:latin typeface="Arial" pitchFamily="34" charset="0"/>
                <a:cs typeface="Arial" pitchFamily="34" charset="0"/>
              </a:rPr>
              <a:t> </a:t>
            </a:r>
            <a:r>
              <a:rPr lang="en-US" sz="2800" dirty="0" err="1">
                <a:latin typeface="Arial" pitchFamily="34" charset="0"/>
                <a:cs typeface="Arial" pitchFamily="34" charset="0"/>
              </a:rPr>
              <a:t>ứng</a:t>
            </a:r>
            <a:r>
              <a:rPr lang="en-US" sz="2800" dirty="0">
                <a:latin typeface="Arial" pitchFamily="34" charset="0"/>
                <a:cs typeface="Arial" pitchFamily="34" charset="0"/>
              </a:rPr>
              <a:t>)</a:t>
            </a:r>
            <a:endParaRPr lang="vi-VN" sz="2800" dirty="0">
              <a:latin typeface="Arial" pitchFamily="34" charset="0"/>
              <a:cs typeface="Arial" pitchFamily="34" charset="0"/>
            </a:endParaRPr>
          </a:p>
        </p:txBody>
      </p:sp>
      <p:pic>
        <p:nvPicPr>
          <p:cNvPr id="41" name="Picture 40"/>
          <p:cNvPicPr/>
          <p:nvPr/>
        </p:nvPicPr>
        <p:blipFill>
          <a:blip r:embed="rId35"/>
          <a:stretch>
            <a:fillRect/>
          </a:stretch>
        </p:blipFill>
        <p:spPr>
          <a:xfrm>
            <a:off x="6869181" y="333167"/>
            <a:ext cx="4411923" cy="2833114"/>
          </a:xfrm>
          <a:prstGeom prst="rect">
            <a:avLst/>
          </a:prstGeom>
        </p:spPr>
      </p:pic>
    </p:spTree>
    <p:extLst>
      <p:ext uri="{BB962C8B-B14F-4D97-AF65-F5344CB8AC3E}">
        <p14:creationId xmlns:p14="http://schemas.microsoft.com/office/powerpoint/2010/main" val="8628847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168"/>
                                        </p:tgtEl>
                                        <p:attrNameLst>
                                          <p:attrName>style.visibility</p:attrName>
                                        </p:attrNameLst>
                                      </p:cBhvr>
                                      <p:to>
                                        <p:strVal val="visible"/>
                                      </p:to>
                                    </p:set>
                                    <p:animEffect transition="in" filter="wipe(down)">
                                      <p:cBhvr>
                                        <p:cTn id="12" dur="500"/>
                                        <p:tgtEl>
                                          <p:spTgt spid="616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down)">
                                      <p:cBhvr>
                                        <p:cTn id="23" dur="500"/>
                                        <p:tgtEl>
                                          <p:spTgt spid="4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6145"/>
                                        </p:tgtEl>
                                        <p:attrNameLst>
                                          <p:attrName>style.visibility</p:attrName>
                                        </p:attrNameLst>
                                      </p:cBhvr>
                                      <p:to>
                                        <p:strVal val="visible"/>
                                      </p:to>
                                    </p:set>
                                    <p:animEffect transition="in" filter="wipe(down)">
                                      <p:cBhvr>
                                        <p:cTn id="28" dur="500"/>
                                        <p:tgtEl>
                                          <p:spTgt spid="6145"/>
                                        </p:tgtEl>
                                      </p:cBhvr>
                                    </p:animEffect>
                                  </p:childTnLst>
                                </p:cTn>
                              </p:par>
                              <p:par>
                                <p:cTn id="29" presetID="22" presetClass="entr" presetSubtype="4" fill="hold" nodeType="withEffect">
                                  <p:stCondLst>
                                    <p:cond delay="0"/>
                                  </p:stCondLst>
                                  <p:childTnLst>
                                    <p:set>
                                      <p:cBhvr>
                                        <p:cTn id="30" dur="1" fill="hold">
                                          <p:stCondLst>
                                            <p:cond delay="0"/>
                                          </p:stCondLst>
                                        </p:cTn>
                                        <p:tgtEl>
                                          <p:spTgt spid="6146"/>
                                        </p:tgtEl>
                                        <p:attrNameLst>
                                          <p:attrName>style.visibility</p:attrName>
                                        </p:attrNameLst>
                                      </p:cBhvr>
                                      <p:to>
                                        <p:strVal val="visible"/>
                                      </p:to>
                                    </p:set>
                                    <p:animEffect transition="in" filter="wipe(down)">
                                      <p:cBhvr>
                                        <p:cTn id="31" dur="500"/>
                                        <p:tgtEl>
                                          <p:spTgt spid="6146"/>
                                        </p:tgtEl>
                                      </p:cBhvr>
                                    </p:animEffect>
                                  </p:childTnLst>
                                </p:cTn>
                              </p:par>
                              <p:par>
                                <p:cTn id="32" presetID="22" presetClass="entr" presetSubtype="4" fill="hold" nodeType="withEffect">
                                  <p:stCondLst>
                                    <p:cond delay="0"/>
                                  </p:stCondLst>
                                  <p:childTnLst>
                                    <p:set>
                                      <p:cBhvr>
                                        <p:cTn id="33" dur="1" fill="hold">
                                          <p:stCondLst>
                                            <p:cond delay="0"/>
                                          </p:stCondLst>
                                        </p:cTn>
                                        <p:tgtEl>
                                          <p:spTgt spid="6147"/>
                                        </p:tgtEl>
                                        <p:attrNameLst>
                                          <p:attrName>style.visibility</p:attrName>
                                        </p:attrNameLst>
                                      </p:cBhvr>
                                      <p:to>
                                        <p:strVal val="visible"/>
                                      </p:to>
                                    </p:set>
                                    <p:animEffect transition="in" filter="wipe(down)">
                                      <p:cBhvr>
                                        <p:cTn id="34" dur="500"/>
                                        <p:tgtEl>
                                          <p:spTgt spid="6147"/>
                                        </p:tgtEl>
                                      </p:cBhvr>
                                    </p:animEffect>
                                  </p:childTnLst>
                                </p:cTn>
                              </p:par>
                              <p:par>
                                <p:cTn id="35" presetID="22" presetClass="entr" presetSubtype="4" fill="hold" nodeType="withEffect">
                                  <p:stCondLst>
                                    <p:cond delay="0"/>
                                  </p:stCondLst>
                                  <p:childTnLst>
                                    <p:set>
                                      <p:cBhvr>
                                        <p:cTn id="36" dur="1" fill="hold">
                                          <p:stCondLst>
                                            <p:cond delay="0"/>
                                          </p:stCondLst>
                                        </p:cTn>
                                        <p:tgtEl>
                                          <p:spTgt spid="6148"/>
                                        </p:tgtEl>
                                        <p:attrNameLst>
                                          <p:attrName>style.visibility</p:attrName>
                                        </p:attrNameLst>
                                      </p:cBhvr>
                                      <p:to>
                                        <p:strVal val="visible"/>
                                      </p:to>
                                    </p:set>
                                    <p:animEffect transition="in" filter="wipe(down)">
                                      <p:cBhvr>
                                        <p:cTn id="37" dur="500"/>
                                        <p:tgtEl>
                                          <p:spTgt spid="6148"/>
                                        </p:tgtEl>
                                      </p:cBhvr>
                                    </p:animEffect>
                                  </p:childTnLst>
                                </p:cTn>
                              </p:par>
                              <p:par>
                                <p:cTn id="38" presetID="22" presetClass="entr" presetSubtype="4" fill="hold" nodeType="withEffect">
                                  <p:stCondLst>
                                    <p:cond delay="0"/>
                                  </p:stCondLst>
                                  <p:childTnLst>
                                    <p:set>
                                      <p:cBhvr>
                                        <p:cTn id="39" dur="1" fill="hold">
                                          <p:stCondLst>
                                            <p:cond delay="0"/>
                                          </p:stCondLst>
                                        </p:cTn>
                                        <p:tgtEl>
                                          <p:spTgt spid="6149"/>
                                        </p:tgtEl>
                                        <p:attrNameLst>
                                          <p:attrName>style.visibility</p:attrName>
                                        </p:attrNameLst>
                                      </p:cBhvr>
                                      <p:to>
                                        <p:strVal val="visible"/>
                                      </p:to>
                                    </p:set>
                                    <p:animEffect transition="in" filter="wipe(down)">
                                      <p:cBhvr>
                                        <p:cTn id="40" dur="500"/>
                                        <p:tgtEl>
                                          <p:spTgt spid="6149"/>
                                        </p:tgtEl>
                                      </p:cBhvr>
                                    </p:animEffect>
                                  </p:childTnLst>
                                </p:cTn>
                              </p:par>
                              <p:par>
                                <p:cTn id="41" presetID="22" presetClass="entr" presetSubtype="4" fill="hold" nodeType="withEffect">
                                  <p:stCondLst>
                                    <p:cond delay="0"/>
                                  </p:stCondLst>
                                  <p:childTnLst>
                                    <p:set>
                                      <p:cBhvr>
                                        <p:cTn id="42" dur="1" fill="hold">
                                          <p:stCondLst>
                                            <p:cond delay="0"/>
                                          </p:stCondLst>
                                        </p:cTn>
                                        <p:tgtEl>
                                          <p:spTgt spid="6150"/>
                                        </p:tgtEl>
                                        <p:attrNameLst>
                                          <p:attrName>style.visibility</p:attrName>
                                        </p:attrNameLst>
                                      </p:cBhvr>
                                      <p:to>
                                        <p:strVal val="visible"/>
                                      </p:to>
                                    </p:set>
                                    <p:animEffect transition="in" filter="wipe(down)">
                                      <p:cBhvr>
                                        <p:cTn id="43" dur="500"/>
                                        <p:tgtEl>
                                          <p:spTgt spid="6150"/>
                                        </p:tgtEl>
                                      </p:cBhvr>
                                    </p:animEffect>
                                  </p:childTnLst>
                                </p:cTn>
                              </p:par>
                              <p:par>
                                <p:cTn id="44" presetID="22" presetClass="entr" presetSubtype="4" fill="hold" nodeType="withEffect">
                                  <p:stCondLst>
                                    <p:cond delay="0"/>
                                  </p:stCondLst>
                                  <p:childTnLst>
                                    <p:set>
                                      <p:cBhvr>
                                        <p:cTn id="45" dur="1" fill="hold">
                                          <p:stCondLst>
                                            <p:cond delay="0"/>
                                          </p:stCondLst>
                                        </p:cTn>
                                        <p:tgtEl>
                                          <p:spTgt spid="6151"/>
                                        </p:tgtEl>
                                        <p:attrNameLst>
                                          <p:attrName>style.visibility</p:attrName>
                                        </p:attrNameLst>
                                      </p:cBhvr>
                                      <p:to>
                                        <p:strVal val="visible"/>
                                      </p:to>
                                    </p:set>
                                    <p:animEffect transition="in" filter="wipe(down)">
                                      <p:cBhvr>
                                        <p:cTn id="46" dur="500"/>
                                        <p:tgtEl>
                                          <p:spTgt spid="615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wipe(down)">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wipe(down)">
                                      <p:cBhvr>
                                        <p:cTn id="56" dur="500"/>
                                        <p:tgtEl>
                                          <p:spTgt spid="24"/>
                                        </p:tgtEl>
                                      </p:cBhvr>
                                    </p:animEffect>
                                  </p:childTnLst>
                                </p:cTn>
                              </p:par>
                              <p:par>
                                <p:cTn id="57" presetID="22" presetClass="entr" presetSubtype="4" fill="hold" nodeType="with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down)">
                                      <p:cBhvr>
                                        <p:cTn id="59" dur="500"/>
                                        <p:tgtEl>
                                          <p:spTgt spid="27"/>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wipe(down)">
                                      <p:cBhvr>
                                        <p:cTn id="62" dur="500"/>
                                        <p:tgtEl>
                                          <p:spTgt spid="28"/>
                                        </p:tgtEl>
                                      </p:cBhvr>
                                    </p:animEffect>
                                  </p:childTnLst>
                                </p:cTn>
                              </p:par>
                              <p:par>
                                <p:cTn id="63" presetID="22" presetClass="entr" presetSubtype="4" fill="hold" nodeType="withEffect">
                                  <p:stCondLst>
                                    <p:cond delay="0"/>
                                  </p:stCondLst>
                                  <p:childTnLst>
                                    <p:set>
                                      <p:cBhvr>
                                        <p:cTn id="64" dur="1" fill="hold">
                                          <p:stCondLst>
                                            <p:cond delay="0"/>
                                          </p:stCondLst>
                                        </p:cTn>
                                        <p:tgtEl>
                                          <p:spTgt spid="6152"/>
                                        </p:tgtEl>
                                        <p:attrNameLst>
                                          <p:attrName>style.visibility</p:attrName>
                                        </p:attrNameLst>
                                      </p:cBhvr>
                                      <p:to>
                                        <p:strVal val="visible"/>
                                      </p:to>
                                    </p:set>
                                    <p:animEffect transition="in" filter="wipe(down)">
                                      <p:cBhvr>
                                        <p:cTn id="65" dur="500"/>
                                        <p:tgtEl>
                                          <p:spTgt spid="6152"/>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6153"/>
                                        </p:tgtEl>
                                        <p:attrNameLst>
                                          <p:attrName>style.visibility</p:attrName>
                                        </p:attrNameLst>
                                      </p:cBhvr>
                                      <p:to>
                                        <p:strVal val="visible"/>
                                      </p:to>
                                    </p:set>
                                    <p:animEffect transition="in" filter="wipe(down)">
                                      <p:cBhvr>
                                        <p:cTn id="68" dur="500"/>
                                        <p:tgtEl>
                                          <p:spTgt spid="6153"/>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6154"/>
                                        </p:tgtEl>
                                        <p:attrNameLst>
                                          <p:attrName>style.visibility</p:attrName>
                                        </p:attrNameLst>
                                      </p:cBhvr>
                                      <p:to>
                                        <p:strVal val="visible"/>
                                      </p:to>
                                    </p:set>
                                    <p:animEffect transition="in" filter="wipe(down)">
                                      <p:cBhvr>
                                        <p:cTn id="73" dur="500"/>
                                        <p:tgtEl>
                                          <p:spTgt spid="6154"/>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6155"/>
                                        </p:tgtEl>
                                        <p:attrNameLst>
                                          <p:attrName>style.visibility</p:attrName>
                                        </p:attrNameLst>
                                      </p:cBhvr>
                                      <p:to>
                                        <p:strVal val="visible"/>
                                      </p:to>
                                    </p:set>
                                    <p:animEffect transition="in" filter="wipe(down)">
                                      <p:cBhvr>
                                        <p:cTn id="76" dur="500"/>
                                        <p:tgtEl>
                                          <p:spTgt spid="6155"/>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6156"/>
                                        </p:tgtEl>
                                        <p:attrNameLst>
                                          <p:attrName>style.visibility</p:attrName>
                                        </p:attrNameLst>
                                      </p:cBhvr>
                                      <p:to>
                                        <p:strVal val="visible"/>
                                      </p:to>
                                    </p:set>
                                    <p:animEffect transition="in" filter="wipe(down)">
                                      <p:cBhvr>
                                        <p:cTn id="81" dur="500"/>
                                        <p:tgtEl>
                                          <p:spTgt spid="6156"/>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nodeType="clickEffect">
                                  <p:stCondLst>
                                    <p:cond delay="0"/>
                                  </p:stCondLst>
                                  <p:childTnLst>
                                    <p:set>
                                      <p:cBhvr>
                                        <p:cTn id="85" dur="1" fill="hold">
                                          <p:stCondLst>
                                            <p:cond delay="0"/>
                                          </p:stCondLst>
                                        </p:cTn>
                                        <p:tgtEl>
                                          <p:spTgt spid="6157"/>
                                        </p:tgtEl>
                                        <p:attrNameLst>
                                          <p:attrName>style.visibility</p:attrName>
                                        </p:attrNameLst>
                                      </p:cBhvr>
                                      <p:to>
                                        <p:strVal val="visible"/>
                                      </p:to>
                                    </p:set>
                                    <p:animEffect transition="in" filter="wipe(down)">
                                      <p:cBhvr>
                                        <p:cTn id="86" dur="500"/>
                                        <p:tgtEl>
                                          <p:spTgt spid="6157"/>
                                        </p:tgtEl>
                                      </p:cBhvr>
                                    </p:animEffect>
                                  </p:childTnLst>
                                </p:cTn>
                              </p:par>
                              <p:par>
                                <p:cTn id="87" presetID="22" presetClass="entr" presetSubtype="4" fill="hold" grpId="0" nodeType="withEffect">
                                  <p:stCondLst>
                                    <p:cond delay="0"/>
                                  </p:stCondLst>
                                  <p:childTnLst>
                                    <p:set>
                                      <p:cBhvr>
                                        <p:cTn id="88" dur="1" fill="hold">
                                          <p:stCondLst>
                                            <p:cond delay="0"/>
                                          </p:stCondLst>
                                        </p:cTn>
                                        <p:tgtEl>
                                          <p:spTgt spid="47"/>
                                        </p:tgtEl>
                                        <p:attrNameLst>
                                          <p:attrName>style.visibility</p:attrName>
                                        </p:attrNameLst>
                                      </p:cBhvr>
                                      <p:to>
                                        <p:strVal val="visible"/>
                                      </p:to>
                                    </p:set>
                                    <p:animEffect transition="in" filter="wipe(down)">
                                      <p:cBhvr>
                                        <p:cTn id="89" dur="500"/>
                                        <p:tgtEl>
                                          <p:spTgt spid="47"/>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grpId="0" nodeType="clickEffect">
                                  <p:stCondLst>
                                    <p:cond delay="0"/>
                                  </p:stCondLst>
                                  <p:childTnLst>
                                    <p:set>
                                      <p:cBhvr>
                                        <p:cTn id="93" dur="1" fill="hold">
                                          <p:stCondLst>
                                            <p:cond delay="0"/>
                                          </p:stCondLst>
                                        </p:cTn>
                                        <p:tgtEl>
                                          <p:spTgt spid="6158"/>
                                        </p:tgtEl>
                                        <p:attrNameLst>
                                          <p:attrName>style.visibility</p:attrName>
                                        </p:attrNameLst>
                                      </p:cBhvr>
                                      <p:to>
                                        <p:strVal val="visible"/>
                                      </p:to>
                                    </p:set>
                                    <p:animEffect transition="in" filter="wipe(down)">
                                      <p:cBhvr>
                                        <p:cTn id="94" dur="500"/>
                                        <p:tgtEl>
                                          <p:spTgt spid="6158"/>
                                        </p:tgtEl>
                                      </p:cBhvr>
                                    </p:animEffect>
                                  </p:childTnLst>
                                </p:cTn>
                              </p:par>
                              <p:par>
                                <p:cTn id="95" presetID="22" presetClass="entr" presetSubtype="4" fill="hold" nodeType="withEffect">
                                  <p:stCondLst>
                                    <p:cond delay="0"/>
                                  </p:stCondLst>
                                  <p:childTnLst>
                                    <p:set>
                                      <p:cBhvr>
                                        <p:cTn id="96" dur="1" fill="hold">
                                          <p:stCondLst>
                                            <p:cond delay="0"/>
                                          </p:stCondLst>
                                        </p:cTn>
                                        <p:tgtEl>
                                          <p:spTgt spid="6159"/>
                                        </p:tgtEl>
                                        <p:attrNameLst>
                                          <p:attrName>style.visibility</p:attrName>
                                        </p:attrNameLst>
                                      </p:cBhvr>
                                      <p:to>
                                        <p:strVal val="visible"/>
                                      </p:to>
                                    </p:set>
                                    <p:animEffect transition="in" filter="wipe(down)">
                                      <p:cBhvr>
                                        <p:cTn id="97" dur="500"/>
                                        <p:tgtEl>
                                          <p:spTgt spid="6159"/>
                                        </p:tgtEl>
                                      </p:cBhvr>
                                    </p:animEffect>
                                  </p:childTnLst>
                                </p:cTn>
                              </p:par>
                              <p:par>
                                <p:cTn id="98" presetID="22" presetClass="entr" presetSubtype="4" fill="hold" grpId="0" nodeType="withEffect">
                                  <p:stCondLst>
                                    <p:cond delay="0"/>
                                  </p:stCondLst>
                                  <p:childTnLst>
                                    <p:set>
                                      <p:cBhvr>
                                        <p:cTn id="99" dur="1" fill="hold">
                                          <p:stCondLst>
                                            <p:cond delay="0"/>
                                          </p:stCondLst>
                                        </p:cTn>
                                        <p:tgtEl>
                                          <p:spTgt spid="6160"/>
                                        </p:tgtEl>
                                        <p:attrNameLst>
                                          <p:attrName>style.visibility</p:attrName>
                                        </p:attrNameLst>
                                      </p:cBhvr>
                                      <p:to>
                                        <p:strVal val="visible"/>
                                      </p:to>
                                    </p:set>
                                    <p:animEffect transition="in" filter="wipe(down)">
                                      <p:cBhvr>
                                        <p:cTn id="100" dur="500"/>
                                        <p:tgtEl>
                                          <p:spTgt spid="6160"/>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4" fill="hold" grpId="0" nodeType="clickEffect">
                                  <p:stCondLst>
                                    <p:cond delay="0"/>
                                  </p:stCondLst>
                                  <p:childTnLst>
                                    <p:set>
                                      <p:cBhvr>
                                        <p:cTn id="104" dur="1" fill="hold">
                                          <p:stCondLst>
                                            <p:cond delay="0"/>
                                          </p:stCondLst>
                                        </p:cTn>
                                        <p:tgtEl>
                                          <p:spTgt spid="6161"/>
                                        </p:tgtEl>
                                        <p:attrNameLst>
                                          <p:attrName>style.visibility</p:attrName>
                                        </p:attrNameLst>
                                      </p:cBhvr>
                                      <p:to>
                                        <p:strVal val="visible"/>
                                      </p:to>
                                    </p:set>
                                    <p:animEffect transition="in" filter="wipe(down)">
                                      <p:cBhvr>
                                        <p:cTn id="105" dur="500"/>
                                        <p:tgtEl>
                                          <p:spTgt spid="6161"/>
                                        </p:tgtEl>
                                      </p:cBhvr>
                                    </p:animEffect>
                                  </p:childTnLst>
                                </p:cTn>
                              </p:par>
                              <p:par>
                                <p:cTn id="106" presetID="22" presetClass="entr" presetSubtype="4" fill="hold" nodeType="withEffect">
                                  <p:stCondLst>
                                    <p:cond delay="0"/>
                                  </p:stCondLst>
                                  <p:childTnLst>
                                    <p:set>
                                      <p:cBhvr>
                                        <p:cTn id="107" dur="1" fill="hold">
                                          <p:stCondLst>
                                            <p:cond delay="0"/>
                                          </p:stCondLst>
                                        </p:cTn>
                                        <p:tgtEl>
                                          <p:spTgt spid="6162"/>
                                        </p:tgtEl>
                                        <p:attrNameLst>
                                          <p:attrName>style.visibility</p:attrName>
                                        </p:attrNameLst>
                                      </p:cBhvr>
                                      <p:to>
                                        <p:strVal val="visible"/>
                                      </p:to>
                                    </p:set>
                                    <p:animEffect transition="in" filter="wipe(down)">
                                      <p:cBhvr>
                                        <p:cTn id="108" dur="500"/>
                                        <p:tgtEl>
                                          <p:spTgt spid="6162"/>
                                        </p:tgtEl>
                                      </p:cBhvr>
                                    </p:animEffect>
                                  </p:childTnLst>
                                </p:cTn>
                              </p:par>
                              <p:par>
                                <p:cTn id="109" presetID="22" presetClass="entr" presetSubtype="4" fill="hold" grpId="0" nodeType="withEffect">
                                  <p:stCondLst>
                                    <p:cond delay="0"/>
                                  </p:stCondLst>
                                  <p:childTnLst>
                                    <p:set>
                                      <p:cBhvr>
                                        <p:cTn id="110" dur="1" fill="hold">
                                          <p:stCondLst>
                                            <p:cond delay="0"/>
                                          </p:stCondLst>
                                        </p:cTn>
                                        <p:tgtEl>
                                          <p:spTgt spid="6163"/>
                                        </p:tgtEl>
                                        <p:attrNameLst>
                                          <p:attrName>style.visibility</p:attrName>
                                        </p:attrNameLst>
                                      </p:cBhvr>
                                      <p:to>
                                        <p:strVal val="visible"/>
                                      </p:to>
                                    </p:set>
                                    <p:animEffect transition="in" filter="wipe(down)">
                                      <p:cBhvr>
                                        <p:cTn id="111" dur="500"/>
                                        <p:tgtEl>
                                          <p:spTgt spid="6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145" grpId="0"/>
      <p:bldP spid="9" grpId="0"/>
      <p:bldP spid="24" grpId="0"/>
      <p:bldP spid="28" grpId="0"/>
      <p:bldP spid="6153" grpId="0"/>
      <p:bldP spid="6155" grpId="0"/>
      <p:bldP spid="47" grpId="0"/>
      <p:bldP spid="6158" grpId="0"/>
      <p:bldP spid="6160" grpId="0"/>
      <p:bldP spid="6161" grpId="0"/>
      <p:bldP spid="616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dirty="0">
                <a:solidFill>
                  <a:srgbClr val="FFFF00"/>
                </a:solidFill>
              </a:endParaRPr>
            </a:p>
          </p:txBody>
        </p:sp>
      </p:grpSp>
      <p:graphicFrame>
        <p:nvGraphicFramePr>
          <p:cNvPr id="13" name="Đối tượng 12">
            <a:extLst>
              <a:ext uri="{FF2B5EF4-FFF2-40B4-BE49-F238E27FC236}">
                <a16:creationId xmlns:a16="http://schemas.microsoft.com/office/drawing/2014/main" xmlns="" id="{0BEDF37A-D9E8-0052-B9B7-31CF4CE51393}"/>
              </a:ext>
            </a:extLst>
          </p:cNvPr>
          <p:cNvGraphicFramePr>
            <a:graphicFrameLocks noChangeAspect="1"/>
          </p:cNvGraphicFramePr>
          <p:nvPr/>
        </p:nvGraphicFramePr>
        <p:xfrm>
          <a:off x="4927600" y="2667000"/>
          <a:ext cx="914400" cy="198438"/>
        </p:xfrm>
        <a:graphic>
          <a:graphicData uri="http://schemas.openxmlformats.org/presentationml/2006/ole">
            <mc:AlternateContent xmlns:mc="http://schemas.openxmlformats.org/markup-compatibility/2006">
              <mc:Choice xmlns:v="urn:schemas-microsoft-com:vml" Requires="v">
                <p:oleObj spid="_x0000_s7174" name="Equation" r:id="rId4" imgW="914400" imgH="198720" progId="Equation.DSMT4">
                  <p:embed/>
                </p:oleObj>
              </mc:Choice>
              <mc:Fallback>
                <p:oleObj name="Equation" r:id="rId4" imgW="914400" imgH="198720" progId="Equation.DSMT4">
                  <p:embed/>
                  <p:pic>
                    <p:nvPicPr>
                      <p:cNvPr id="13" name="Đối tượng 12">
                        <a:extLst>
                          <a:ext uri="{FF2B5EF4-FFF2-40B4-BE49-F238E27FC236}">
                            <a16:creationId xmlns:a16="http://schemas.microsoft.com/office/drawing/2014/main" xmlns="" id="{0BEDF37A-D9E8-0052-B9B7-31CF4CE51393}"/>
                          </a:ext>
                        </a:extLst>
                      </p:cNvPr>
                      <p:cNvPicPr/>
                      <p:nvPr/>
                    </p:nvPicPr>
                    <p:blipFill>
                      <a:blip r:embed="rId5"/>
                      <a:stretch>
                        <a:fillRect/>
                      </a:stretch>
                    </p:blipFill>
                    <p:spPr>
                      <a:xfrm>
                        <a:off x="4927600" y="2667000"/>
                        <a:ext cx="914400" cy="198438"/>
                      </a:xfrm>
                      <a:prstGeom prst="rect">
                        <a:avLst/>
                      </a:prstGeom>
                    </p:spPr>
                  </p:pic>
                </p:oleObj>
              </mc:Fallback>
            </mc:AlternateContent>
          </a:graphicData>
        </a:graphic>
      </p:graphicFrame>
      <p:grpSp>
        <p:nvGrpSpPr>
          <p:cNvPr id="18" name="Nhóm 17">
            <a:extLst>
              <a:ext uri="{FF2B5EF4-FFF2-40B4-BE49-F238E27FC236}">
                <a16:creationId xmlns:a16="http://schemas.microsoft.com/office/drawing/2014/main" xmlns="" id="{941A1F87-D1BF-AF90-74FF-161CB13616C2}"/>
              </a:ext>
            </a:extLst>
          </p:cNvPr>
          <p:cNvGrpSpPr/>
          <p:nvPr/>
        </p:nvGrpSpPr>
        <p:grpSpPr>
          <a:xfrm>
            <a:off x="938519" y="1201003"/>
            <a:ext cx="7877935" cy="3936393"/>
            <a:chOff x="938519" y="1201003"/>
            <a:chExt cx="7877935" cy="3936393"/>
          </a:xfrm>
        </p:grpSpPr>
        <p:sp>
          <p:nvSpPr>
            <p:cNvPr id="9" name="Bong bóng Ý nghĩ: Hình đám mây 8">
              <a:extLst>
                <a:ext uri="{FF2B5EF4-FFF2-40B4-BE49-F238E27FC236}">
                  <a16:creationId xmlns:a16="http://schemas.microsoft.com/office/drawing/2014/main" xmlns="" id="{141CD16C-252F-4AA7-BE24-77A5DA842AB4}"/>
                </a:ext>
              </a:extLst>
            </p:cNvPr>
            <p:cNvSpPr/>
            <p:nvPr/>
          </p:nvSpPr>
          <p:spPr>
            <a:xfrm>
              <a:off x="4922351" y="1201003"/>
              <a:ext cx="3894103" cy="3330143"/>
            </a:xfrm>
            <a:prstGeom prst="cloudCallout">
              <a:avLst>
                <a:gd name="adj1" fmla="val -64299"/>
                <a:gd name="adj2" fmla="val 384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600"/>
                </a:spcBef>
                <a:spcAft>
                  <a:spcPts val="600"/>
                </a:spcAft>
              </a:pPr>
              <a:r>
                <a:rPr lang="en-US" sz="2800" b="1" i="1" dirty="0" err="1">
                  <a:solidFill>
                    <a:schemeClr val="bg1"/>
                  </a:solidFill>
                  <a:effectLst/>
                  <a:latin typeface="Arial" pitchFamily="34" charset="0"/>
                  <a:ea typeface="Calibri" panose="020F0502020204030204" pitchFamily="34" charset="0"/>
                  <a:cs typeface="Arial" pitchFamily="34" charset="0"/>
                </a:rPr>
                <a:t>Vậy</a:t>
              </a:r>
              <a:r>
                <a:rPr lang="en-US" sz="2800" b="1" i="1" dirty="0">
                  <a:solidFill>
                    <a:schemeClr val="bg1"/>
                  </a:solidFill>
                  <a:effectLst/>
                  <a:latin typeface="Arial" pitchFamily="34" charset="0"/>
                  <a:ea typeface="Calibri" panose="020F0502020204030204" pitchFamily="34" charset="0"/>
                  <a:cs typeface="Arial" pitchFamily="34" charset="0"/>
                </a:rPr>
                <a:t> </a:t>
              </a:r>
              <a:r>
                <a:rPr lang="en-US" sz="2800" b="1" i="1" dirty="0" err="1">
                  <a:solidFill>
                    <a:schemeClr val="bg1"/>
                  </a:solidFill>
                  <a:effectLst/>
                  <a:latin typeface="Arial" pitchFamily="34" charset="0"/>
                  <a:ea typeface="Calibri" panose="020F0502020204030204" pitchFamily="34" charset="0"/>
                  <a:cs typeface="Arial" pitchFamily="34" charset="0"/>
                </a:rPr>
                <a:t>hình</a:t>
              </a:r>
              <a:r>
                <a:rPr lang="en-US" sz="2800" b="1" i="1" dirty="0">
                  <a:solidFill>
                    <a:schemeClr val="bg1"/>
                  </a:solidFill>
                  <a:effectLst/>
                  <a:latin typeface="Arial" pitchFamily="34" charset="0"/>
                  <a:ea typeface="Calibri" panose="020F0502020204030204" pitchFamily="34" charset="0"/>
                  <a:cs typeface="Arial" pitchFamily="34" charset="0"/>
                </a:rPr>
                <a:t> </a:t>
              </a:r>
              <a:r>
                <a:rPr lang="en-US" sz="2800" b="1" i="1" dirty="0" err="1">
                  <a:solidFill>
                    <a:schemeClr val="bg1"/>
                  </a:solidFill>
                  <a:effectLst/>
                  <a:latin typeface="Arial" pitchFamily="34" charset="0"/>
                  <a:ea typeface="Calibri" panose="020F0502020204030204" pitchFamily="34" charset="0"/>
                  <a:cs typeface="Arial" pitchFamily="34" charset="0"/>
                </a:rPr>
                <a:t>bình</a:t>
              </a:r>
              <a:r>
                <a:rPr lang="en-US" sz="2800" b="1" i="1" dirty="0">
                  <a:solidFill>
                    <a:schemeClr val="bg1"/>
                  </a:solidFill>
                  <a:effectLst/>
                  <a:latin typeface="Arial" pitchFamily="34" charset="0"/>
                  <a:ea typeface="Calibri" panose="020F0502020204030204" pitchFamily="34" charset="0"/>
                  <a:cs typeface="Arial" pitchFamily="34" charset="0"/>
                </a:rPr>
                <a:t> </a:t>
              </a:r>
              <a:r>
                <a:rPr lang="en-US" sz="2800" b="1" i="1" dirty="0" err="1">
                  <a:solidFill>
                    <a:schemeClr val="bg1"/>
                  </a:solidFill>
                  <a:effectLst/>
                  <a:latin typeface="Arial" pitchFamily="34" charset="0"/>
                  <a:ea typeface="Calibri" panose="020F0502020204030204" pitchFamily="34" charset="0"/>
                  <a:cs typeface="Arial" pitchFamily="34" charset="0"/>
                </a:rPr>
                <a:t>hành</a:t>
              </a:r>
              <a:r>
                <a:rPr lang="en-US" sz="2800" b="1" i="1" dirty="0">
                  <a:solidFill>
                    <a:schemeClr val="bg1"/>
                  </a:solidFill>
                  <a:effectLst/>
                  <a:latin typeface="Arial" pitchFamily="34" charset="0"/>
                  <a:ea typeface="Calibri" panose="020F0502020204030204" pitchFamily="34" charset="0"/>
                  <a:cs typeface="Arial" pitchFamily="34" charset="0"/>
                </a:rPr>
                <a:t> </a:t>
              </a:r>
              <a:r>
                <a:rPr lang="en-US" sz="2800" b="1" i="1" dirty="0" err="1">
                  <a:solidFill>
                    <a:schemeClr val="bg1"/>
                  </a:solidFill>
                  <a:effectLst/>
                  <a:latin typeface="Arial" pitchFamily="34" charset="0"/>
                  <a:ea typeface="Calibri" panose="020F0502020204030204" pitchFamily="34" charset="0"/>
                  <a:cs typeface="Arial" pitchFamily="34" charset="0"/>
                </a:rPr>
                <a:t>có</a:t>
              </a:r>
              <a:r>
                <a:rPr lang="en-US" sz="2800" b="1" i="1" dirty="0">
                  <a:solidFill>
                    <a:schemeClr val="bg1"/>
                  </a:solidFill>
                  <a:effectLst/>
                  <a:latin typeface="Arial" pitchFamily="34" charset="0"/>
                  <a:ea typeface="Calibri" panose="020F0502020204030204" pitchFamily="34" charset="0"/>
                  <a:cs typeface="Arial" pitchFamily="34" charset="0"/>
                </a:rPr>
                <a:t> </a:t>
              </a:r>
              <a:r>
                <a:rPr lang="en-US" sz="2800" b="1" i="1" dirty="0" err="1">
                  <a:solidFill>
                    <a:schemeClr val="bg1"/>
                  </a:solidFill>
                  <a:effectLst/>
                  <a:latin typeface="Arial" pitchFamily="34" charset="0"/>
                  <a:ea typeface="Calibri" panose="020F0502020204030204" pitchFamily="34" charset="0"/>
                  <a:cs typeface="Arial" pitchFamily="34" charset="0"/>
                </a:rPr>
                <a:t>tính</a:t>
              </a:r>
              <a:r>
                <a:rPr lang="en-US" sz="2800" b="1" i="1" dirty="0">
                  <a:solidFill>
                    <a:schemeClr val="bg1"/>
                  </a:solidFill>
                  <a:effectLst/>
                  <a:latin typeface="Arial" pitchFamily="34" charset="0"/>
                  <a:ea typeface="Calibri" panose="020F0502020204030204" pitchFamily="34" charset="0"/>
                  <a:cs typeface="Arial" pitchFamily="34" charset="0"/>
                </a:rPr>
                <a:t> </a:t>
              </a:r>
              <a:r>
                <a:rPr lang="en-US" sz="2800" b="1" i="1" dirty="0" err="1">
                  <a:solidFill>
                    <a:schemeClr val="bg1"/>
                  </a:solidFill>
                  <a:effectLst/>
                  <a:latin typeface="Arial" pitchFamily="34" charset="0"/>
                  <a:ea typeface="Calibri" panose="020F0502020204030204" pitchFamily="34" charset="0"/>
                  <a:cs typeface="Arial" pitchFamily="34" charset="0"/>
                </a:rPr>
                <a:t>chất</a:t>
              </a:r>
              <a:r>
                <a:rPr lang="en-US" sz="2800" b="1" i="1" dirty="0">
                  <a:solidFill>
                    <a:schemeClr val="bg1"/>
                  </a:solidFill>
                  <a:effectLst/>
                  <a:latin typeface="Arial" pitchFamily="34" charset="0"/>
                  <a:ea typeface="Calibri" panose="020F0502020204030204" pitchFamily="34" charset="0"/>
                  <a:cs typeface="Arial" pitchFamily="34" charset="0"/>
                </a:rPr>
                <a:t> </a:t>
              </a:r>
              <a:r>
                <a:rPr lang="en-US" sz="2800" b="1" i="1" dirty="0" err="1">
                  <a:solidFill>
                    <a:schemeClr val="bg1"/>
                  </a:solidFill>
                  <a:effectLst/>
                  <a:latin typeface="Arial" pitchFamily="34" charset="0"/>
                  <a:ea typeface="Calibri" panose="020F0502020204030204" pitchFamily="34" charset="0"/>
                  <a:cs typeface="Arial" pitchFamily="34" charset="0"/>
                </a:rPr>
                <a:t>gì</a:t>
              </a:r>
              <a:r>
                <a:rPr lang="en-US" sz="2800" b="1" i="1" dirty="0">
                  <a:solidFill>
                    <a:schemeClr val="bg1"/>
                  </a:solidFill>
                  <a:effectLst/>
                  <a:latin typeface="Arial" pitchFamily="34" charset="0"/>
                  <a:ea typeface="Calibri" panose="020F0502020204030204" pitchFamily="34" charset="0"/>
                  <a:cs typeface="Arial" pitchFamily="34" charset="0"/>
                </a:rPr>
                <a:t>?</a:t>
              </a:r>
              <a:endParaRPr lang="en-US" sz="2800" b="1" dirty="0">
                <a:solidFill>
                  <a:schemeClr val="bg1"/>
                </a:solidFill>
                <a:effectLst/>
                <a:latin typeface="Arial" pitchFamily="34" charset="0"/>
                <a:ea typeface="Calibri" panose="020F0502020204030204" pitchFamily="34" charset="0"/>
                <a:cs typeface="Arial" pitchFamily="34" charset="0"/>
              </a:endParaRPr>
            </a:p>
          </p:txBody>
        </p:sp>
        <p:pic>
          <p:nvPicPr>
            <p:cNvPr id="21" name="Picture 1">
              <a:extLst>
                <a:ext uri="{FF2B5EF4-FFF2-40B4-BE49-F238E27FC236}">
                  <a16:creationId xmlns:a16="http://schemas.microsoft.com/office/drawing/2014/main" xmlns="" id="{6C5A5579-F2C4-DE4F-D276-64E73A2A4ED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38519" y="2580939"/>
              <a:ext cx="3058533" cy="2556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7245557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249"/>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dirty="0">
                <a:solidFill>
                  <a:srgbClr val="FFFF00"/>
                </a:solidFill>
              </a:endParaRPr>
            </a:p>
          </p:txBody>
        </p:sp>
      </p:grpSp>
      <p:pic>
        <p:nvPicPr>
          <p:cNvPr id="16" name="!!3" descr="Chuyên đề về xác định công thức của hợp chất vô cơ và hữu cơ - Tech12h">
            <a:extLst>
              <a:ext uri="{FF2B5EF4-FFF2-40B4-BE49-F238E27FC236}">
                <a16:creationId xmlns:a16="http://schemas.microsoft.com/office/drawing/2014/main" xmlns="" id="{4A68E8D6-0AC9-6E89-F381-09A8687BB0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2336" y="99749"/>
            <a:ext cx="2521284" cy="20775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59809" y="2552131"/>
            <a:ext cx="4913169" cy="523220"/>
          </a:xfrm>
          <a:prstGeom prst="rect">
            <a:avLst/>
          </a:prstGeom>
          <a:noFill/>
        </p:spPr>
        <p:txBody>
          <a:bodyPr wrap="square" rtlCol="0">
            <a:spAutoFit/>
          </a:bodyPr>
          <a:lstStyle/>
          <a:p>
            <a:r>
              <a:rPr lang="en-US" sz="2800" dirty="0" err="1">
                <a:solidFill>
                  <a:srgbClr val="2704FC"/>
                </a:solidFill>
                <a:latin typeface="Arial" pitchFamily="34" charset="0"/>
                <a:cs typeface="Arial" pitchFamily="34" charset="0"/>
              </a:rPr>
              <a:t>Trong</a:t>
            </a:r>
            <a:r>
              <a:rPr lang="en-US" sz="2800" dirty="0">
                <a:solidFill>
                  <a:srgbClr val="2704FC"/>
                </a:solidFill>
                <a:latin typeface="Arial" pitchFamily="34" charset="0"/>
                <a:cs typeface="Arial" pitchFamily="34" charset="0"/>
              </a:rPr>
              <a:t> </a:t>
            </a:r>
            <a:r>
              <a:rPr lang="en-US" sz="2800" dirty="0" err="1">
                <a:solidFill>
                  <a:srgbClr val="2704FC"/>
                </a:solidFill>
                <a:latin typeface="Arial" pitchFamily="34" charset="0"/>
                <a:cs typeface="Arial" pitchFamily="34" charset="0"/>
              </a:rPr>
              <a:t>một</a:t>
            </a:r>
            <a:r>
              <a:rPr lang="en-US" sz="2800" dirty="0">
                <a:solidFill>
                  <a:srgbClr val="2704FC"/>
                </a:solidFill>
                <a:latin typeface="Arial" pitchFamily="34" charset="0"/>
                <a:cs typeface="Arial" pitchFamily="34" charset="0"/>
              </a:rPr>
              <a:t> </a:t>
            </a:r>
            <a:r>
              <a:rPr lang="en-US" sz="2800" dirty="0" err="1">
                <a:solidFill>
                  <a:srgbClr val="2704FC"/>
                </a:solidFill>
                <a:latin typeface="Arial" pitchFamily="34" charset="0"/>
                <a:cs typeface="Arial" pitchFamily="34" charset="0"/>
              </a:rPr>
              <a:t>hình</a:t>
            </a:r>
            <a:r>
              <a:rPr lang="en-US" sz="2800" dirty="0">
                <a:solidFill>
                  <a:srgbClr val="2704FC"/>
                </a:solidFill>
                <a:latin typeface="Arial" pitchFamily="34" charset="0"/>
                <a:cs typeface="Arial" pitchFamily="34" charset="0"/>
              </a:rPr>
              <a:t> </a:t>
            </a:r>
            <a:r>
              <a:rPr lang="en-US" sz="2800" dirty="0" err="1">
                <a:solidFill>
                  <a:srgbClr val="2704FC"/>
                </a:solidFill>
                <a:latin typeface="Arial" pitchFamily="34" charset="0"/>
                <a:cs typeface="Arial" pitchFamily="34" charset="0"/>
              </a:rPr>
              <a:t>bình</a:t>
            </a:r>
            <a:r>
              <a:rPr lang="en-US" sz="2800" dirty="0">
                <a:solidFill>
                  <a:srgbClr val="2704FC"/>
                </a:solidFill>
                <a:latin typeface="Arial" pitchFamily="34" charset="0"/>
                <a:cs typeface="Arial" pitchFamily="34" charset="0"/>
              </a:rPr>
              <a:t> </a:t>
            </a:r>
            <a:r>
              <a:rPr lang="en-US" sz="2800" dirty="0" err="1">
                <a:solidFill>
                  <a:srgbClr val="2704FC"/>
                </a:solidFill>
                <a:latin typeface="Arial" pitchFamily="34" charset="0"/>
                <a:cs typeface="Arial" pitchFamily="34" charset="0"/>
              </a:rPr>
              <a:t>hành</a:t>
            </a:r>
            <a:r>
              <a:rPr lang="en-US" sz="2800" dirty="0">
                <a:solidFill>
                  <a:srgbClr val="2704FC"/>
                </a:solidFill>
                <a:latin typeface="Arial" pitchFamily="34" charset="0"/>
                <a:cs typeface="Arial" pitchFamily="34" charset="0"/>
              </a:rPr>
              <a:t>:</a:t>
            </a:r>
            <a:endParaRPr lang="vi-VN" sz="2800" dirty="0">
              <a:solidFill>
                <a:srgbClr val="2704FC"/>
              </a:solidFill>
              <a:latin typeface="Arial" pitchFamily="34" charset="0"/>
              <a:cs typeface="Arial" pitchFamily="34" charset="0"/>
            </a:endParaRPr>
          </a:p>
        </p:txBody>
      </p:sp>
      <p:sp>
        <p:nvSpPr>
          <p:cNvPr id="3" name="TextBox 2"/>
          <p:cNvSpPr txBox="1"/>
          <p:nvPr/>
        </p:nvSpPr>
        <p:spPr>
          <a:xfrm>
            <a:off x="859809" y="3075351"/>
            <a:ext cx="6223379" cy="523220"/>
          </a:xfrm>
          <a:prstGeom prst="rect">
            <a:avLst/>
          </a:prstGeom>
          <a:noFill/>
        </p:spPr>
        <p:txBody>
          <a:bodyPr wrap="square" rtlCol="0">
            <a:spAutoFit/>
          </a:bodyPr>
          <a:lstStyle/>
          <a:p>
            <a:r>
              <a:rPr lang="en-US" sz="2800" dirty="0">
                <a:solidFill>
                  <a:srgbClr val="2704FC"/>
                </a:solidFill>
                <a:latin typeface="Arial" pitchFamily="34" charset="0"/>
                <a:cs typeface="Arial" pitchFamily="34" charset="0"/>
              </a:rPr>
              <a:t>a) </a:t>
            </a:r>
            <a:r>
              <a:rPr lang="en-US" sz="2800" dirty="0" err="1">
                <a:solidFill>
                  <a:srgbClr val="2704FC"/>
                </a:solidFill>
                <a:latin typeface="Arial" pitchFamily="34" charset="0"/>
                <a:cs typeface="Arial" pitchFamily="34" charset="0"/>
              </a:rPr>
              <a:t>Các</a:t>
            </a:r>
            <a:r>
              <a:rPr lang="en-US" sz="2800" dirty="0">
                <a:solidFill>
                  <a:srgbClr val="2704FC"/>
                </a:solidFill>
                <a:latin typeface="Arial" pitchFamily="34" charset="0"/>
                <a:cs typeface="Arial" pitchFamily="34" charset="0"/>
              </a:rPr>
              <a:t> </a:t>
            </a:r>
            <a:r>
              <a:rPr lang="en-US" sz="2800" dirty="0" err="1">
                <a:solidFill>
                  <a:srgbClr val="2704FC"/>
                </a:solidFill>
                <a:latin typeface="Arial" pitchFamily="34" charset="0"/>
                <a:cs typeface="Arial" pitchFamily="34" charset="0"/>
              </a:rPr>
              <a:t>cạnh</a:t>
            </a:r>
            <a:r>
              <a:rPr lang="en-US" sz="2800" dirty="0">
                <a:solidFill>
                  <a:srgbClr val="2704FC"/>
                </a:solidFill>
                <a:latin typeface="Arial" pitchFamily="34" charset="0"/>
                <a:cs typeface="Arial" pitchFamily="34" charset="0"/>
              </a:rPr>
              <a:t> </a:t>
            </a:r>
            <a:r>
              <a:rPr lang="en-US" sz="2800" dirty="0" err="1">
                <a:solidFill>
                  <a:srgbClr val="2704FC"/>
                </a:solidFill>
                <a:latin typeface="Arial" pitchFamily="34" charset="0"/>
                <a:cs typeface="Arial" pitchFamily="34" charset="0"/>
              </a:rPr>
              <a:t>đối</a:t>
            </a:r>
            <a:r>
              <a:rPr lang="en-US" sz="2800" dirty="0">
                <a:solidFill>
                  <a:srgbClr val="2704FC"/>
                </a:solidFill>
                <a:latin typeface="Arial" pitchFamily="34" charset="0"/>
                <a:cs typeface="Arial" pitchFamily="34" charset="0"/>
              </a:rPr>
              <a:t> </a:t>
            </a:r>
            <a:r>
              <a:rPr lang="en-US" sz="2800" dirty="0" err="1">
                <a:solidFill>
                  <a:srgbClr val="2704FC"/>
                </a:solidFill>
                <a:latin typeface="Arial" pitchFamily="34" charset="0"/>
                <a:cs typeface="Arial" pitchFamily="34" charset="0"/>
              </a:rPr>
              <a:t>bằng</a:t>
            </a:r>
            <a:r>
              <a:rPr lang="en-US" sz="2800" dirty="0">
                <a:solidFill>
                  <a:srgbClr val="2704FC"/>
                </a:solidFill>
                <a:latin typeface="Arial" pitchFamily="34" charset="0"/>
                <a:cs typeface="Arial" pitchFamily="34" charset="0"/>
              </a:rPr>
              <a:t> </a:t>
            </a:r>
            <a:r>
              <a:rPr lang="en-US" sz="2800" dirty="0" err="1">
                <a:solidFill>
                  <a:srgbClr val="2704FC"/>
                </a:solidFill>
                <a:latin typeface="Arial" pitchFamily="34" charset="0"/>
                <a:cs typeface="Arial" pitchFamily="34" charset="0"/>
              </a:rPr>
              <a:t>nhau</a:t>
            </a:r>
            <a:endParaRPr lang="vi-VN" sz="2800" dirty="0">
              <a:solidFill>
                <a:srgbClr val="2704FC"/>
              </a:solidFill>
              <a:latin typeface="Arial" pitchFamily="34" charset="0"/>
              <a:cs typeface="Arial" pitchFamily="34" charset="0"/>
            </a:endParaRPr>
          </a:p>
        </p:txBody>
      </p:sp>
      <p:sp>
        <p:nvSpPr>
          <p:cNvPr id="17" name="TextBox 16"/>
          <p:cNvSpPr txBox="1"/>
          <p:nvPr/>
        </p:nvSpPr>
        <p:spPr>
          <a:xfrm>
            <a:off x="859809" y="3598571"/>
            <a:ext cx="6223379" cy="523220"/>
          </a:xfrm>
          <a:prstGeom prst="rect">
            <a:avLst/>
          </a:prstGeom>
          <a:noFill/>
        </p:spPr>
        <p:txBody>
          <a:bodyPr wrap="square" rtlCol="0">
            <a:spAutoFit/>
          </a:bodyPr>
          <a:lstStyle/>
          <a:p>
            <a:r>
              <a:rPr lang="en-US" sz="2800" dirty="0">
                <a:solidFill>
                  <a:srgbClr val="2704FC"/>
                </a:solidFill>
                <a:latin typeface="Arial" pitchFamily="34" charset="0"/>
                <a:cs typeface="Arial" pitchFamily="34" charset="0"/>
              </a:rPr>
              <a:t>b) </a:t>
            </a:r>
            <a:r>
              <a:rPr lang="en-US" sz="2800" dirty="0" err="1">
                <a:solidFill>
                  <a:srgbClr val="2704FC"/>
                </a:solidFill>
                <a:latin typeface="Arial" pitchFamily="34" charset="0"/>
                <a:cs typeface="Arial" pitchFamily="34" charset="0"/>
              </a:rPr>
              <a:t>Các</a:t>
            </a:r>
            <a:r>
              <a:rPr lang="en-US" sz="2800" dirty="0">
                <a:solidFill>
                  <a:srgbClr val="2704FC"/>
                </a:solidFill>
                <a:latin typeface="Arial" pitchFamily="34" charset="0"/>
                <a:cs typeface="Arial" pitchFamily="34" charset="0"/>
              </a:rPr>
              <a:t> </a:t>
            </a:r>
            <a:r>
              <a:rPr lang="en-US" sz="2800" dirty="0" err="1">
                <a:solidFill>
                  <a:srgbClr val="2704FC"/>
                </a:solidFill>
                <a:latin typeface="Arial" pitchFamily="34" charset="0"/>
                <a:cs typeface="Arial" pitchFamily="34" charset="0"/>
              </a:rPr>
              <a:t>góc</a:t>
            </a:r>
            <a:r>
              <a:rPr lang="en-US" sz="2800" dirty="0">
                <a:solidFill>
                  <a:srgbClr val="2704FC"/>
                </a:solidFill>
                <a:latin typeface="Arial" pitchFamily="34" charset="0"/>
                <a:cs typeface="Arial" pitchFamily="34" charset="0"/>
              </a:rPr>
              <a:t> </a:t>
            </a:r>
            <a:r>
              <a:rPr lang="en-US" sz="2800" dirty="0" err="1">
                <a:solidFill>
                  <a:srgbClr val="2704FC"/>
                </a:solidFill>
                <a:latin typeface="Arial" pitchFamily="34" charset="0"/>
                <a:cs typeface="Arial" pitchFamily="34" charset="0"/>
              </a:rPr>
              <a:t>đối</a:t>
            </a:r>
            <a:r>
              <a:rPr lang="en-US" sz="2800" dirty="0">
                <a:solidFill>
                  <a:srgbClr val="2704FC"/>
                </a:solidFill>
                <a:latin typeface="Arial" pitchFamily="34" charset="0"/>
                <a:cs typeface="Arial" pitchFamily="34" charset="0"/>
              </a:rPr>
              <a:t> </a:t>
            </a:r>
            <a:r>
              <a:rPr lang="en-US" sz="2800" dirty="0" err="1">
                <a:solidFill>
                  <a:srgbClr val="2704FC"/>
                </a:solidFill>
                <a:latin typeface="Arial" pitchFamily="34" charset="0"/>
                <a:cs typeface="Arial" pitchFamily="34" charset="0"/>
              </a:rPr>
              <a:t>bằng</a:t>
            </a:r>
            <a:r>
              <a:rPr lang="en-US" sz="2800" dirty="0">
                <a:solidFill>
                  <a:srgbClr val="2704FC"/>
                </a:solidFill>
                <a:latin typeface="Arial" pitchFamily="34" charset="0"/>
                <a:cs typeface="Arial" pitchFamily="34" charset="0"/>
              </a:rPr>
              <a:t> </a:t>
            </a:r>
            <a:r>
              <a:rPr lang="en-US" sz="2800" dirty="0" err="1">
                <a:solidFill>
                  <a:srgbClr val="2704FC"/>
                </a:solidFill>
                <a:latin typeface="Arial" pitchFamily="34" charset="0"/>
                <a:cs typeface="Arial" pitchFamily="34" charset="0"/>
              </a:rPr>
              <a:t>nhau</a:t>
            </a:r>
            <a:endParaRPr lang="vi-VN" sz="2800" dirty="0">
              <a:solidFill>
                <a:srgbClr val="2704FC"/>
              </a:solidFill>
              <a:latin typeface="Arial" pitchFamily="34" charset="0"/>
              <a:cs typeface="Arial" pitchFamily="34" charset="0"/>
            </a:endParaRPr>
          </a:p>
        </p:txBody>
      </p:sp>
      <p:sp>
        <p:nvSpPr>
          <p:cNvPr id="18" name="TextBox 17"/>
          <p:cNvSpPr txBox="1"/>
          <p:nvPr/>
        </p:nvSpPr>
        <p:spPr>
          <a:xfrm>
            <a:off x="859809" y="4098617"/>
            <a:ext cx="10495128" cy="523220"/>
          </a:xfrm>
          <a:prstGeom prst="rect">
            <a:avLst/>
          </a:prstGeom>
          <a:noFill/>
        </p:spPr>
        <p:txBody>
          <a:bodyPr wrap="square" rtlCol="0">
            <a:spAutoFit/>
          </a:bodyPr>
          <a:lstStyle/>
          <a:p>
            <a:r>
              <a:rPr lang="en-US" sz="2800" dirty="0">
                <a:solidFill>
                  <a:srgbClr val="2704FC"/>
                </a:solidFill>
                <a:latin typeface="Arial" pitchFamily="34" charset="0"/>
                <a:cs typeface="Arial" pitchFamily="34" charset="0"/>
              </a:rPr>
              <a:t>c) </a:t>
            </a:r>
            <a:r>
              <a:rPr lang="en-US" sz="2800" dirty="0" err="1">
                <a:solidFill>
                  <a:srgbClr val="2704FC"/>
                </a:solidFill>
                <a:latin typeface="Arial" pitchFamily="34" charset="0"/>
                <a:cs typeface="Arial" pitchFamily="34" charset="0"/>
              </a:rPr>
              <a:t>Hai</a:t>
            </a:r>
            <a:r>
              <a:rPr lang="en-US" sz="2800" dirty="0">
                <a:solidFill>
                  <a:srgbClr val="2704FC"/>
                </a:solidFill>
                <a:latin typeface="Arial" pitchFamily="34" charset="0"/>
                <a:cs typeface="Arial" pitchFamily="34" charset="0"/>
              </a:rPr>
              <a:t> </a:t>
            </a:r>
            <a:r>
              <a:rPr lang="en-US" sz="2800" dirty="0" err="1">
                <a:solidFill>
                  <a:srgbClr val="2704FC"/>
                </a:solidFill>
                <a:latin typeface="Arial" pitchFamily="34" charset="0"/>
                <a:cs typeface="Arial" pitchFamily="34" charset="0"/>
              </a:rPr>
              <a:t>đường</a:t>
            </a:r>
            <a:r>
              <a:rPr lang="en-US" sz="2800" dirty="0">
                <a:solidFill>
                  <a:srgbClr val="2704FC"/>
                </a:solidFill>
                <a:latin typeface="Arial" pitchFamily="34" charset="0"/>
                <a:cs typeface="Arial" pitchFamily="34" charset="0"/>
              </a:rPr>
              <a:t> </a:t>
            </a:r>
            <a:r>
              <a:rPr lang="en-US" sz="2800" dirty="0" err="1">
                <a:solidFill>
                  <a:srgbClr val="2704FC"/>
                </a:solidFill>
                <a:latin typeface="Arial" pitchFamily="34" charset="0"/>
                <a:cs typeface="Arial" pitchFamily="34" charset="0"/>
              </a:rPr>
              <a:t>chéo</a:t>
            </a:r>
            <a:r>
              <a:rPr lang="en-US" sz="2800" dirty="0">
                <a:solidFill>
                  <a:srgbClr val="2704FC"/>
                </a:solidFill>
                <a:latin typeface="Arial" pitchFamily="34" charset="0"/>
                <a:cs typeface="Arial" pitchFamily="34" charset="0"/>
              </a:rPr>
              <a:t> </a:t>
            </a:r>
            <a:r>
              <a:rPr lang="en-US" sz="2800" dirty="0" err="1">
                <a:solidFill>
                  <a:srgbClr val="2704FC"/>
                </a:solidFill>
                <a:latin typeface="Arial" pitchFamily="34" charset="0"/>
                <a:cs typeface="Arial" pitchFamily="34" charset="0"/>
              </a:rPr>
              <a:t>cắt</a:t>
            </a:r>
            <a:r>
              <a:rPr lang="en-US" sz="2800" dirty="0">
                <a:solidFill>
                  <a:srgbClr val="2704FC"/>
                </a:solidFill>
                <a:latin typeface="Arial" pitchFamily="34" charset="0"/>
                <a:cs typeface="Arial" pitchFamily="34" charset="0"/>
              </a:rPr>
              <a:t> </a:t>
            </a:r>
            <a:r>
              <a:rPr lang="en-US" sz="2800" dirty="0" err="1">
                <a:solidFill>
                  <a:srgbClr val="2704FC"/>
                </a:solidFill>
                <a:latin typeface="Arial" pitchFamily="34" charset="0"/>
                <a:cs typeface="Arial" pitchFamily="34" charset="0"/>
              </a:rPr>
              <a:t>nhau</a:t>
            </a:r>
            <a:r>
              <a:rPr lang="en-US" sz="2800" dirty="0">
                <a:solidFill>
                  <a:srgbClr val="2704FC"/>
                </a:solidFill>
                <a:latin typeface="Arial" pitchFamily="34" charset="0"/>
                <a:cs typeface="Arial" pitchFamily="34" charset="0"/>
              </a:rPr>
              <a:t> </a:t>
            </a:r>
            <a:r>
              <a:rPr lang="en-US" sz="2800" dirty="0" err="1">
                <a:solidFill>
                  <a:srgbClr val="2704FC"/>
                </a:solidFill>
                <a:latin typeface="Arial" pitchFamily="34" charset="0"/>
                <a:cs typeface="Arial" pitchFamily="34" charset="0"/>
              </a:rPr>
              <a:t>tại</a:t>
            </a:r>
            <a:r>
              <a:rPr lang="en-US" sz="2800" dirty="0">
                <a:solidFill>
                  <a:srgbClr val="2704FC"/>
                </a:solidFill>
                <a:latin typeface="Arial" pitchFamily="34" charset="0"/>
                <a:cs typeface="Arial" pitchFamily="34" charset="0"/>
              </a:rPr>
              <a:t> </a:t>
            </a:r>
            <a:r>
              <a:rPr lang="en-US" sz="2800" dirty="0" err="1">
                <a:solidFill>
                  <a:srgbClr val="2704FC"/>
                </a:solidFill>
                <a:latin typeface="Arial" pitchFamily="34" charset="0"/>
                <a:cs typeface="Arial" pitchFamily="34" charset="0"/>
              </a:rPr>
              <a:t>trung</a:t>
            </a:r>
            <a:r>
              <a:rPr lang="en-US" sz="2800" dirty="0">
                <a:solidFill>
                  <a:srgbClr val="2704FC"/>
                </a:solidFill>
                <a:latin typeface="Arial" pitchFamily="34" charset="0"/>
                <a:cs typeface="Arial" pitchFamily="34" charset="0"/>
              </a:rPr>
              <a:t> </a:t>
            </a:r>
            <a:r>
              <a:rPr lang="en-US" sz="2800" dirty="0" err="1">
                <a:solidFill>
                  <a:srgbClr val="2704FC"/>
                </a:solidFill>
                <a:latin typeface="Arial" pitchFamily="34" charset="0"/>
                <a:cs typeface="Arial" pitchFamily="34" charset="0"/>
              </a:rPr>
              <a:t>điểm</a:t>
            </a:r>
            <a:r>
              <a:rPr lang="en-US" sz="2800" dirty="0">
                <a:solidFill>
                  <a:srgbClr val="2704FC"/>
                </a:solidFill>
                <a:latin typeface="Arial" pitchFamily="34" charset="0"/>
                <a:cs typeface="Arial" pitchFamily="34" charset="0"/>
              </a:rPr>
              <a:t> </a:t>
            </a:r>
            <a:r>
              <a:rPr lang="en-US" sz="2800" dirty="0" err="1">
                <a:solidFill>
                  <a:srgbClr val="2704FC"/>
                </a:solidFill>
                <a:latin typeface="Arial" pitchFamily="34" charset="0"/>
                <a:cs typeface="Arial" pitchFamily="34" charset="0"/>
              </a:rPr>
              <a:t>của</a:t>
            </a:r>
            <a:r>
              <a:rPr lang="en-US" sz="2800" dirty="0">
                <a:solidFill>
                  <a:srgbClr val="2704FC"/>
                </a:solidFill>
                <a:latin typeface="Arial" pitchFamily="34" charset="0"/>
                <a:cs typeface="Arial" pitchFamily="34" charset="0"/>
              </a:rPr>
              <a:t> </a:t>
            </a:r>
            <a:r>
              <a:rPr lang="en-US" sz="2800" dirty="0" err="1">
                <a:solidFill>
                  <a:srgbClr val="2704FC"/>
                </a:solidFill>
                <a:latin typeface="Arial" pitchFamily="34" charset="0"/>
                <a:cs typeface="Arial" pitchFamily="34" charset="0"/>
              </a:rPr>
              <a:t>mỗi</a:t>
            </a:r>
            <a:r>
              <a:rPr lang="en-US" sz="2800" dirty="0">
                <a:solidFill>
                  <a:srgbClr val="2704FC"/>
                </a:solidFill>
                <a:latin typeface="Arial" pitchFamily="34" charset="0"/>
                <a:cs typeface="Arial" pitchFamily="34" charset="0"/>
              </a:rPr>
              <a:t> </a:t>
            </a:r>
            <a:r>
              <a:rPr lang="en-US" sz="2800" dirty="0" err="1">
                <a:solidFill>
                  <a:srgbClr val="2704FC"/>
                </a:solidFill>
                <a:latin typeface="Arial" pitchFamily="34" charset="0"/>
                <a:cs typeface="Arial" pitchFamily="34" charset="0"/>
              </a:rPr>
              <a:t>đường</a:t>
            </a:r>
            <a:endParaRPr lang="vi-VN" sz="2800" dirty="0">
              <a:solidFill>
                <a:srgbClr val="2704FC"/>
              </a:solidFill>
              <a:latin typeface="Arial" pitchFamily="34" charset="0"/>
              <a:cs typeface="Arial" pitchFamily="34" charset="0"/>
            </a:endParaRPr>
          </a:p>
        </p:txBody>
      </p:sp>
    </p:spTree>
    <p:extLst>
      <p:ext uri="{BB962C8B-B14F-4D97-AF65-F5344CB8AC3E}">
        <p14:creationId xmlns:p14="http://schemas.microsoft.com/office/powerpoint/2010/main" val="1852693985"/>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Rounded Corners 15">
            <a:extLst>
              <a:ext uri="{FF2B5EF4-FFF2-40B4-BE49-F238E27FC236}">
                <a16:creationId xmlns:a16="http://schemas.microsoft.com/office/drawing/2014/main" xmlns="" id="{249932DB-CD76-4630-9D2C-4ECAD7A72C8D}"/>
              </a:ext>
            </a:extLst>
          </p:cNvPr>
          <p:cNvSpPr/>
          <p:nvPr/>
        </p:nvSpPr>
        <p:spPr>
          <a:xfrm rot="5400000">
            <a:off x="9398005" y="3579804"/>
            <a:ext cx="4684200" cy="794159"/>
          </a:xfrm>
          <a:prstGeom prst="roundRect">
            <a:avLst/>
          </a:prstGeom>
          <a:solidFill>
            <a:srgbClr val="FAC8EC"/>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HOẠT</a:t>
            </a:r>
            <a:r>
              <a:rPr kumimoji="0" lang="en-US" sz="28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ĐỘNG </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LUYỆN</a:t>
            </a:r>
            <a:r>
              <a:rPr kumimoji="0" lang="en-US" sz="28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TẬP</a:t>
            </a:r>
            <a:endPar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6" name="Rectangle 2">
            <a:extLst>
              <a:ext uri="{FF2B5EF4-FFF2-40B4-BE49-F238E27FC236}">
                <a16:creationId xmlns:a16="http://schemas.microsoft.com/office/drawing/2014/main" xmlns="" id="{99C86C0D-9856-99DB-EA8E-599ACF4EF93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4">
            <a:extLst>
              <a:ext uri="{FF2B5EF4-FFF2-40B4-BE49-F238E27FC236}">
                <a16:creationId xmlns:a16="http://schemas.microsoft.com/office/drawing/2014/main" xmlns="" id="{90F0E315-E428-43DB-0A76-5C3DB165001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TextBox 2"/>
          <p:cNvSpPr txBox="1"/>
          <p:nvPr/>
        </p:nvSpPr>
        <p:spPr>
          <a:xfrm>
            <a:off x="286603" y="313899"/>
            <a:ext cx="1514902" cy="523220"/>
          </a:xfrm>
          <a:prstGeom prst="rect">
            <a:avLst/>
          </a:prstGeom>
          <a:noFill/>
        </p:spPr>
        <p:txBody>
          <a:bodyPr wrap="square" rtlCol="0">
            <a:spAutoFit/>
          </a:bodyPr>
          <a:lstStyle/>
          <a:p>
            <a:r>
              <a:rPr lang="en-US" sz="2800" i="1" dirty="0" err="1">
                <a:solidFill>
                  <a:srgbClr val="2704FC"/>
                </a:solidFill>
                <a:latin typeface="Arial" pitchFamily="34" charset="0"/>
                <a:cs typeface="Arial" pitchFamily="34" charset="0"/>
              </a:rPr>
              <a:t>Ví</a:t>
            </a:r>
            <a:r>
              <a:rPr lang="en-US" sz="2800" i="1" dirty="0">
                <a:solidFill>
                  <a:srgbClr val="2704FC"/>
                </a:solidFill>
                <a:latin typeface="Arial" pitchFamily="34" charset="0"/>
                <a:cs typeface="Arial" pitchFamily="34" charset="0"/>
              </a:rPr>
              <a:t> </a:t>
            </a:r>
            <a:r>
              <a:rPr lang="en-US" sz="2800" i="1" dirty="0" err="1">
                <a:solidFill>
                  <a:srgbClr val="2704FC"/>
                </a:solidFill>
                <a:latin typeface="Arial" pitchFamily="34" charset="0"/>
                <a:cs typeface="Arial" pitchFamily="34" charset="0"/>
              </a:rPr>
              <a:t>dụ</a:t>
            </a:r>
            <a:r>
              <a:rPr lang="en-US" sz="2800" i="1" dirty="0">
                <a:solidFill>
                  <a:srgbClr val="2704FC"/>
                </a:solidFill>
                <a:latin typeface="Arial" pitchFamily="34" charset="0"/>
                <a:cs typeface="Arial" pitchFamily="34" charset="0"/>
              </a:rPr>
              <a:t> 2:</a:t>
            </a:r>
            <a:endParaRPr lang="vi-VN" sz="2800" i="1" dirty="0">
              <a:solidFill>
                <a:srgbClr val="2704FC"/>
              </a:solidFill>
              <a:latin typeface="Arial" pitchFamily="34" charset="0"/>
              <a:cs typeface="Arial" pitchFamily="34" charset="0"/>
            </a:endParaRPr>
          </a:p>
        </p:txBody>
      </p:sp>
      <p:sp>
        <p:nvSpPr>
          <p:cNvPr id="10" name="TextBox 9"/>
          <p:cNvSpPr txBox="1"/>
          <p:nvPr/>
        </p:nvSpPr>
        <p:spPr>
          <a:xfrm>
            <a:off x="1617331" y="313899"/>
            <a:ext cx="3575714" cy="523220"/>
          </a:xfrm>
          <a:prstGeom prst="rect">
            <a:avLst/>
          </a:prstGeom>
          <a:noFill/>
        </p:spPr>
        <p:txBody>
          <a:bodyPr wrap="square" rtlCol="0">
            <a:spAutoFit/>
          </a:bodyPr>
          <a:lstStyle/>
          <a:p>
            <a:r>
              <a:rPr lang="en-US" sz="2800" dirty="0">
                <a:latin typeface="Arial" pitchFamily="34" charset="0"/>
                <a:cs typeface="Arial" pitchFamily="34" charset="0"/>
              </a:rPr>
              <a:t>Cho </a:t>
            </a:r>
            <a:r>
              <a:rPr lang="en-US" sz="2800" dirty="0" err="1">
                <a:latin typeface="Arial" pitchFamily="34" charset="0"/>
                <a:cs typeface="Arial" pitchFamily="34" charset="0"/>
              </a:rPr>
              <a:t>hình</a:t>
            </a:r>
            <a:r>
              <a:rPr lang="en-US" sz="2800" dirty="0">
                <a:latin typeface="Arial" pitchFamily="34" charset="0"/>
                <a:cs typeface="Arial" pitchFamily="34" charset="0"/>
              </a:rPr>
              <a:t> </a:t>
            </a:r>
            <a:r>
              <a:rPr lang="en-US" sz="2800" dirty="0" err="1">
                <a:latin typeface="Arial" pitchFamily="34" charset="0"/>
                <a:cs typeface="Arial" pitchFamily="34" charset="0"/>
              </a:rPr>
              <a:t>bình</a:t>
            </a:r>
            <a:r>
              <a:rPr lang="en-US" sz="2800" dirty="0">
                <a:latin typeface="Arial" pitchFamily="34" charset="0"/>
                <a:cs typeface="Arial" pitchFamily="34" charset="0"/>
              </a:rPr>
              <a:t> </a:t>
            </a:r>
            <a:r>
              <a:rPr lang="en-US" sz="2800" dirty="0" err="1">
                <a:latin typeface="Arial" pitchFamily="34" charset="0"/>
                <a:cs typeface="Arial" pitchFamily="34" charset="0"/>
              </a:rPr>
              <a:t>hành</a:t>
            </a:r>
            <a:endParaRPr lang="vi-VN" sz="2800" dirty="0">
              <a:latin typeface="Arial" pitchFamily="34" charset="0"/>
              <a:cs typeface="Arial" pitchFamily="34" charset="0"/>
            </a:endParaRPr>
          </a:p>
        </p:txBody>
      </p:sp>
      <p:graphicFrame>
        <p:nvGraphicFramePr>
          <p:cNvPr id="13" name="Object 12"/>
          <p:cNvGraphicFramePr>
            <a:graphicFrameLocks noChangeAspect="1"/>
          </p:cNvGraphicFramePr>
          <p:nvPr>
            <p:extLst>
              <p:ext uri="{D42A27DB-BD31-4B8C-83A1-F6EECF244321}">
                <p14:modId xmlns:p14="http://schemas.microsoft.com/office/powerpoint/2010/main" val="3315093637"/>
              </p:ext>
            </p:extLst>
          </p:nvPr>
        </p:nvGraphicFramePr>
        <p:xfrm>
          <a:off x="4897840" y="438653"/>
          <a:ext cx="889000" cy="355600"/>
        </p:xfrm>
        <a:graphic>
          <a:graphicData uri="http://schemas.openxmlformats.org/presentationml/2006/ole">
            <mc:AlternateContent xmlns:mc="http://schemas.openxmlformats.org/markup-compatibility/2006">
              <mc:Choice xmlns:v="urn:schemas-microsoft-com:vml" Requires="v">
                <p:oleObj spid="_x0000_s8266" name="Equation" r:id="rId4" imgW="888840" imgH="355320" progId="Equation.DSMT4">
                  <p:embed/>
                </p:oleObj>
              </mc:Choice>
              <mc:Fallback>
                <p:oleObj name="Equation" r:id="rId4" imgW="888840" imgH="355320" progId="Equation.DSMT4">
                  <p:embed/>
                  <p:pic>
                    <p:nvPicPr>
                      <p:cNvPr id="0" name=""/>
                      <p:cNvPicPr/>
                      <p:nvPr/>
                    </p:nvPicPr>
                    <p:blipFill>
                      <a:blip r:embed="rId5"/>
                      <a:stretch>
                        <a:fillRect/>
                      </a:stretch>
                    </p:blipFill>
                    <p:spPr>
                      <a:xfrm>
                        <a:off x="4897840" y="438653"/>
                        <a:ext cx="889000" cy="355600"/>
                      </a:xfrm>
                      <a:prstGeom prst="rect">
                        <a:avLst/>
                      </a:prstGeom>
                    </p:spPr>
                  </p:pic>
                </p:oleObj>
              </mc:Fallback>
            </mc:AlternateContent>
          </a:graphicData>
        </a:graphic>
      </p:graphicFrame>
      <p:sp>
        <p:nvSpPr>
          <p:cNvPr id="15" name="TextBox 14"/>
          <p:cNvSpPr txBox="1"/>
          <p:nvPr/>
        </p:nvSpPr>
        <p:spPr>
          <a:xfrm>
            <a:off x="5786650" y="313899"/>
            <a:ext cx="846162" cy="523220"/>
          </a:xfrm>
          <a:prstGeom prst="rect">
            <a:avLst/>
          </a:prstGeom>
          <a:noFill/>
        </p:spPr>
        <p:txBody>
          <a:bodyPr wrap="square" rtlCol="0">
            <a:spAutoFit/>
          </a:bodyPr>
          <a:lstStyle/>
          <a:p>
            <a:r>
              <a:rPr lang="en-US" sz="2800" dirty="0" err="1">
                <a:latin typeface="Arial" pitchFamily="34" charset="0"/>
                <a:cs typeface="Arial" pitchFamily="34" charset="0"/>
              </a:rPr>
              <a:t>và</a:t>
            </a:r>
            <a:endParaRPr lang="vi-VN" sz="2800" dirty="0">
              <a:latin typeface="Arial" pitchFamily="34" charset="0"/>
              <a:cs typeface="Arial" pitchFamily="34" charset="0"/>
            </a:endParaRPr>
          </a:p>
        </p:txBody>
      </p:sp>
      <p:graphicFrame>
        <p:nvGraphicFramePr>
          <p:cNvPr id="16" name="Object 15"/>
          <p:cNvGraphicFramePr>
            <a:graphicFrameLocks noChangeAspect="1"/>
          </p:cNvGraphicFramePr>
          <p:nvPr>
            <p:extLst>
              <p:ext uri="{D42A27DB-BD31-4B8C-83A1-F6EECF244321}">
                <p14:modId xmlns:p14="http://schemas.microsoft.com/office/powerpoint/2010/main" val="105038264"/>
              </p:ext>
            </p:extLst>
          </p:nvPr>
        </p:nvGraphicFramePr>
        <p:xfrm>
          <a:off x="6332538" y="438150"/>
          <a:ext cx="939800" cy="330200"/>
        </p:xfrm>
        <a:graphic>
          <a:graphicData uri="http://schemas.openxmlformats.org/presentationml/2006/ole">
            <mc:AlternateContent xmlns:mc="http://schemas.openxmlformats.org/markup-compatibility/2006">
              <mc:Choice xmlns:v="urn:schemas-microsoft-com:vml" Requires="v">
                <p:oleObj spid="_x0000_s8267" name="Equation" r:id="rId6" imgW="939600" imgH="330120" progId="Equation.DSMT4">
                  <p:embed/>
                </p:oleObj>
              </mc:Choice>
              <mc:Fallback>
                <p:oleObj name="Equation" r:id="rId6" imgW="939600" imgH="330120" progId="Equation.DSMT4">
                  <p:embed/>
                  <p:pic>
                    <p:nvPicPr>
                      <p:cNvPr id="0" name=""/>
                      <p:cNvPicPr/>
                      <p:nvPr/>
                    </p:nvPicPr>
                    <p:blipFill>
                      <a:blip r:embed="rId7"/>
                      <a:stretch>
                        <a:fillRect/>
                      </a:stretch>
                    </p:blipFill>
                    <p:spPr>
                      <a:xfrm>
                        <a:off x="6332538" y="438150"/>
                        <a:ext cx="939800" cy="330200"/>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3273247049"/>
              </p:ext>
            </p:extLst>
          </p:nvPr>
        </p:nvGraphicFramePr>
        <p:xfrm>
          <a:off x="286603" y="948377"/>
          <a:ext cx="495300" cy="292100"/>
        </p:xfrm>
        <a:graphic>
          <a:graphicData uri="http://schemas.openxmlformats.org/presentationml/2006/ole">
            <mc:AlternateContent xmlns:mc="http://schemas.openxmlformats.org/markup-compatibility/2006">
              <mc:Choice xmlns:v="urn:schemas-microsoft-com:vml" Requires="v">
                <p:oleObj spid="_x0000_s8268" name="Equation" r:id="rId8" imgW="495000" imgH="291960" progId="Equation.DSMT4">
                  <p:embed/>
                </p:oleObj>
              </mc:Choice>
              <mc:Fallback>
                <p:oleObj name="Equation" r:id="rId8" imgW="495000" imgH="291960" progId="Equation.DSMT4">
                  <p:embed/>
                  <p:pic>
                    <p:nvPicPr>
                      <p:cNvPr id="0" name=""/>
                      <p:cNvPicPr/>
                      <p:nvPr/>
                    </p:nvPicPr>
                    <p:blipFill>
                      <a:blip r:embed="rId9"/>
                      <a:stretch>
                        <a:fillRect/>
                      </a:stretch>
                    </p:blipFill>
                    <p:spPr>
                      <a:xfrm>
                        <a:off x="286603" y="948377"/>
                        <a:ext cx="495300" cy="292100"/>
                      </a:xfrm>
                      <a:prstGeom prst="rect">
                        <a:avLst/>
                      </a:prstGeom>
                    </p:spPr>
                  </p:pic>
                </p:oleObj>
              </mc:Fallback>
            </mc:AlternateContent>
          </a:graphicData>
        </a:graphic>
      </p:graphicFrame>
      <p:sp>
        <p:nvSpPr>
          <p:cNvPr id="23" name="TextBox 22"/>
          <p:cNvSpPr txBox="1"/>
          <p:nvPr/>
        </p:nvSpPr>
        <p:spPr>
          <a:xfrm>
            <a:off x="771241" y="796175"/>
            <a:ext cx="907576" cy="523220"/>
          </a:xfrm>
          <a:prstGeom prst="rect">
            <a:avLst/>
          </a:prstGeom>
          <a:noFill/>
        </p:spPr>
        <p:txBody>
          <a:bodyPr wrap="square" rtlCol="0">
            <a:spAutoFit/>
          </a:bodyPr>
          <a:lstStyle/>
          <a:p>
            <a:r>
              <a:rPr lang="en-US" sz="2800" dirty="0" err="1">
                <a:latin typeface="Arial" pitchFamily="34" charset="0"/>
                <a:cs typeface="Arial" pitchFamily="34" charset="0"/>
              </a:rPr>
              <a:t>cắt</a:t>
            </a:r>
            <a:endParaRPr lang="vi-VN" sz="2800" dirty="0">
              <a:latin typeface="Arial" pitchFamily="34" charset="0"/>
              <a:cs typeface="Arial" pitchFamily="34" charset="0"/>
            </a:endParaRPr>
          </a:p>
        </p:txBody>
      </p:sp>
      <p:graphicFrame>
        <p:nvGraphicFramePr>
          <p:cNvPr id="29" name="Object 28"/>
          <p:cNvGraphicFramePr>
            <a:graphicFrameLocks noChangeAspect="1"/>
          </p:cNvGraphicFramePr>
          <p:nvPr>
            <p:extLst>
              <p:ext uri="{D42A27DB-BD31-4B8C-83A1-F6EECF244321}">
                <p14:modId xmlns:p14="http://schemas.microsoft.com/office/powerpoint/2010/main" val="2766766377"/>
              </p:ext>
            </p:extLst>
          </p:nvPr>
        </p:nvGraphicFramePr>
        <p:xfrm>
          <a:off x="1450217" y="918085"/>
          <a:ext cx="457200" cy="279400"/>
        </p:xfrm>
        <a:graphic>
          <a:graphicData uri="http://schemas.openxmlformats.org/presentationml/2006/ole">
            <mc:AlternateContent xmlns:mc="http://schemas.openxmlformats.org/markup-compatibility/2006">
              <mc:Choice xmlns:v="urn:schemas-microsoft-com:vml" Requires="v">
                <p:oleObj spid="_x0000_s8269" name="Equation" r:id="rId10" imgW="457200" imgH="279360" progId="Equation.DSMT4">
                  <p:embed/>
                </p:oleObj>
              </mc:Choice>
              <mc:Fallback>
                <p:oleObj name="Equation" r:id="rId10" imgW="457200" imgH="279360" progId="Equation.DSMT4">
                  <p:embed/>
                  <p:pic>
                    <p:nvPicPr>
                      <p:cNvPr id="0" name=""/>
                      <p:cNvPicPr/>
                      <p:nvPr/>
                    </p:nvPicPr>
                    <p:blipFill>
                      <a:blip r:embed="rId11"/>
                      <a:stretch>
                        <a:fillRect/>
                      </a:stretch>
                    </p:blipFill>
                    <p:spPr>
                      <a:xfrm>
                        <a:off x="1450217" y="918085"/>
                        <a:ext cx="457200" cy="279400"/>
                      </a:xfrm>
                      <a:prstGeom prst="rect">
                        <a:avLst/>
                      </a:prstGeom>
                    </p:spPr>
                  </p:pic>
                </p:oleObj>
              </mc:Fallback>
            </mc:AlternateContent>
          </a:graphicData>
        </a:graphic>
      </p:graphicFrame>
      <p:sp>
        <p:nvSpPr>
          <p:cNvPr id="35" name="TextBox 34"/>
          <p:cNvSpPr txBox="1"/>
          <p:nvPr/>
        </p:nvSpPr>
        <p:spPr>
          <a:xfrm>
            <a:off x="1937979" y="791738"/>
            <a:ext cx="611945" cy="523220"/>
          </a:xfrm>
          <a:prstGeom prst="rect">
            <a:avLst/>
          </a:prstGeom>
          <a:noFill/>
        </p:spPr>
        <p:txBody>
          <a:bodyPr wrap="square" rtlCol="0">
            <a:spAutoFit/>
          </a:bodyPr>
          <a:lstStyle/>
          <a:p>
            <a:r>
              <a:rPr lang="en-US" sz="2800" dirty="0" err="1">
                <a:latin typeface="Arial" pitchFamily="34" charset="0"/>
                <a:cs typeface="Arial" pitchFamily="34" charset="0"/>
              </a:rPr>
              <a:t>tại</a:t>
            </a:r>
            <a:endParaRPr lang="vi-VN" sz="2800" dirty="0">
              <a:latin typeface="Arial" pitchFamily="34" charset="0"/>
              <a:cs typeface="Arial" pitchFamily="34" charset="0"/>
            </a:endParaRPr>
          </a:p>
        </p:txBody>
      </p:sp>
      <p:graphicFrame>
        <p:nvGraphicFramePr>
          <p:cNvPr id="36" name="Object 35"/>
          <p:cNvGraphicFramePr>
            <a:graphicFrameLocks noChangeAspect="1"/>
          </p:cNvGraphicFramePr>
          <p:nvPr>
            <p:extLst>
              <p:ext uri="{D42A27DB-BD31-4B8C-83A1-F6EECF244321}">
                <p14:modId xmlns:p14="http://schemas.microsoft.com/office/powerpoint/2010/main" val="1745397327"/>
              </p:ext>
            </p:extLst>
          </p:nvPr>
        </p:nvGraphicFramePr>
        <p:xfrm>
          <a:off x="2495332" y="948242"/>
          <a:ext cx="266700" cy="292100"/>
        </p:xfrm>
        <a:graphic>
          <a:graphicData uri="http://schemas.openxmlformats.org/presentationml/2006/ole">
            <mc:AlternateContent xmlns:mc="http://schemas.openxmlformats.org/markup-compatibility/2006">
              <mc:Choice xmlns:v="urn:schemas-microsoft-com:vml" Requires="v">
                <p:oleObj spid="_x0000_s8270" name="Equation" r:id="rId12" imgW="266400" imgH="291960" progId="Equation.DSMT4">
                  <p:embed/>
                </p:oleObj>
              </mc:Choice>
              <mc:Fallback>
                <p:oleObj name="Equation" r:id="rId12" imgW="266400" imgH="291960" progId="Equation.DSMT4">
                  <p:embed/>
                  <p:pic>
                    <p:nvPicPr>
                      <p:cNvPr id="0" name=""/>
                      <p:cNvPicPr/>
                      <p:nvPr/>
                    </p:nvPicPr>
                    <p:blipFill>
                      <a:blip r:embed="rId13"/>
                      <a:stretch>
                        <a:fillRect/>
                      </a:stretch>
                    </p:blipFill>
                    <p:spPr>
                      <a:xfrm>
                        <a:off x="2495332" y="948242"/>
                        <a:ext cx="266700" cy="292100"/>
                      </a:xfrm>
                      <a:prstGeom prst="rect">
                        <a:avLst/>
                      </a:prstGeom>
                    </p:spPr>
                  </p:pic>
                </p:oleObj>
              </mc:Fallback>
            </mc:AlternateContent>
          </a:graphicData>
        </a:graphic>
      </p:graphicFrame>
      <p:sp>
        <p:nvSpPr>
          <p:cNvPr id="37" name="TextBox 36"/>
          <p:cNvSpPr txBox="1"/>
          <p:nvPr/>
        </p:nvSpPr>
        <p:spPr>
          <a:xfrm>
            <a:off x="2604518" y="806874"/>
            <a:ext cx="3264019" cy="523220"/>
          </a:xfrm>
          <a:prstGeom prst="rect">
            <a:avLst/>
          </a:prstGeom>
          <a:noFill/>
        </p:spPr>
        <p:txBody>
          <a:bodyPr wrap="square" rtlCol="0">
            <a:spAutoFit/>
          </a:bodyPr>
          <a:lstStyle/>
          <a:p>
            <a:r>
              <a:rPr lang="en-US" sz="2800" dirty="0">
                <a:latin typeface="Arial" pitchFamily="34" charset="0"/>
                <a:cs typeface="Arial" pitchFamily="34" charset="0"/>
              </a:rPr>
              <a:t>. </a:t>
            </a:r>
            <a:r>
              <a:rPr lang="en-US" sz="2800" dirty="0" err="1">
                <a:latin typeface="Arial" pitchFamily="34" charset="0"/>
                <a:cs typeface="Arial" pitchFamily="34" charset="0"/>
              </a:rPr>
              <a:t>Chứng</a:t>
            </a:r>
            <a:r>
              <a:rPr lang="en-US" sz="2800" dirty="0">
                <a:latin typeface="Arial" pitchFamily="34" charset="0"/>
                <a:cs typeface="Arial" pitchFamily="34" charset="0"/>
              </a:rPr>
              <a:t> minh:</a:t>
            </a:r>
            <a:endParaRPr lang="vi-VN" sz="2800" dirty="0">
              <a:latin typeface="Arial" pitchFamily="34" charset="0"/>
              <a:cs typeface="Arial" pitchFamily="34" charset="0"/>
            </a:endParaRPr>
          </a:p>
        </p:txBody>
      </p:sp>
      <p:graphicFrame>
        <p:nvGraphicFramePr>
          <p:cNvPr id="38" name="Object 37"/>
          <p:cNvGraphicFramePr>
            <a:graphicFrameLocks noChangeAspect="1"/>
          </p:cNvGraphicFramePr>
          <p:nvPr>
            <p:extLst>
              <p:ext uri="{D42A27DB-BD31-4B8C-83A1-F6EECF244321}">
                <p14:modId xmlns:p14="http://schemas.microsoft.com/office/powerpoint/2010/main" val="1732666262"/>
              </p:ext>
            </p:extLst>
          </p:nvPr>
        </p:nvGraphicFramePr>
        <p:xfrm>
          <a:off x="401279" y="1463333"/>
          <a:ext cx="1536700" cy="342900"/>
        </p:xfrm>
        <a:graphic>
          <a:graphicData uri="http://schemas.openxmlformats.org/presentationml/2006/ole">
            <mc:AlternateContent xmlns:mc="http://schemas.openxmlformats.org/markup-compatibility/2006">
              <mc:Choice xmlns:v="urn:schemas-microsoft-com:vml" Requires="v">
                <p:oleObj spid="_x0000_s8271" name="Equation" r:id="rId14" imgW="1536480" imgH="342720" progId="Equation.DSMT4">
                  <p:embed/>
                </p:oleObj>
              </mc:Choice>
              <mc:Fallback>
                <p:oleObj name="Equation" r:id="rId14" imgW="1536480" imgH="342720" progId="Equation.DSMT4">
                  <p:embed/>
                  <p:pic>
                    <p:nvPicPr>
                      <p:cNvPr id="0" name=""/>
                      <p:cNvPicPr/>
                      <p:nvPr/>
                    </p:nvPicPr>
                    <p:blipFill>
                      <a:blip r:embed="rId15"/>
                      <a:stretch>
                        <a:fillRect/>
                      </a:stretch>
                    </p:blipFill>
                    <p:spPr>
                      <a:xfrm>
                        <a:off x="401279" y="1463333"/>
                        <a:ext cx="1536700" cy="342900"/>
                      </a:xfrm>
                      <a:prstGeom prst="rect">
                        <a:avLst/>
                      </a:prstGeom>
                    </p:spPr>
                  </p:pic>
                </p:oleObj>
              </mc:Fallback>
            </mc:AlternateContent>
          </a:graphicData>
        </a:graphic>
      </p:graphicFrame>
      <p:graphicFrame>
        <p:nvGraphicFramePr>
          <p:cNvPr id="39" name="Object 38"/>
          <p:cNvGraphicFramePr>
            <a:graphicFrameLocks noChangeAspect="1"/>
          </p:cNvGraphicFramePr>
          <p:nvPr>
            <p:extLst>
              <p:ext uri="{D42A27DB-BD31-4B8C-83A1-F6EECF244321}">
                <p14:modId xmlns:p14="http://schemas.microsoft.com/office/powerpoint/2010/main" val="592401586"/>
              </p:ext>
            </p:extLst>
          </p:nvPr>
        </p:nvGraphicFramePr>
        <p:xfrm>
          <a:off x="2700077" y="1272833"/>
          <a:ext cx="1790700" cy="723900"/>
        </p:xfrm>
        <a:graphic>
          <a:graphicData uri="http://schemas.openxmlformats.org/presentationml/2006/ole">
            <mc:AlternateContent xmlns:mc="http://schemas.openxmlformats.org/markup-compatibility/2006">
              <mc:Choice xmlns:v="urn:schemas-microsoft-com:vml" Requires="v">
                <p:oleObj spid="_x0000_s8272" name="Equation" r:id="rId16" imgW="1790640" imgH="723600" progId="Equation.DSMT4">
                  <p:embed/>
                </p:oleObj>
              </mc:Choice>
              <mc:Fallback>
                <p:oleObj name="Equation" r:id="rId16" imgW="1790640" imgH="723600" progId="Equation.DSMT4">
                  <p:embed/>
                  <p:pic>
                    <p:nvPicPr>
                      <p:cNvPr id="0" name=""/>
                      <p:cNvPicPr/>
                      <p:nvPr/>
                    </p:nvPicPr>
                    <p:blipFill>
                      <a:blip r:embed="rId17"/>
                      <a:stretch>
                        <a:fillRect/>
                      </a:stretch>
                    </p:blipFill>
                    <p:spPr>
                      <a:xfrm>
                        <a:off x="2700077" y="1272833"/>
                        <a:ext cx="1790700" cy="723900"/>
                      </a:xfrm>
                      <a:prstGeom prst="rect">
                        <a:avLst/>
                      </a:prstGeom>
                    </p:spPr>
                  </p:pic>
                </p:oleObj>
              </mc:Fallback>
            </mc:AlternateContent>
          </a:graphicData>
        </a:graphic>
      </p:graphicFrame>
      <p:sp>
        <p:nvSpPr>
          <p:cNvPr id="40" name="TextBox 39"/>
          <p:cNvSpPr txBox="1"/>
          <p:nvPr/>
        </p:nvSpPr>
        <p:spPr>
          <a:xfrm>
            <a:off x="1937979" y="1978925"/>
            <a:ext cx="928051" cy="523220"/>
          </a:xfrm>
          <a:prstGeom prst="rect">
            <a:avLst/>
          </a:prstGeom>
          <a:noFill/>
        </p:spPr>
        <p:txBody>
          <a:bodyPr wrap="square" rtlCol="0">
            <a:spAutoFit/>
          </a:bodyPr>
          <a:lstStyle/>
          <a:p>
            <a:r>
              <a:rPr lang="en-US" sz="2800" i="1" dirty="0" err="1">
                <a:solidFill>
                  <a:srgbClr val="2704FC"/>
                </a:solidFill>
                <a:latin typeface="Arial" pitchFamily="34" charset="0"/>
                <a:cs typeface="Arial" pitchFamily="34" charset="0"/>
              </a:rPr>
              <a:t>Giải</a:t>
            </a:r>
            <a:endParaRPr lang="vi-VN" sz="2800" i="1" dirty="0">
              <a:solidFill>
                <a:srgbClr val="2704FC"/>
              </a:solidFill>
              <a:latin typeface="Arial" pitchFamily="34" charset="0"/>
              <a:cs typeface="Arial" pitchFamily="34" charset="0"/>
            </a:endParaRPr>
          </a:p>
        </p:txBody>
      </p:sp>
      <p:sp>
        <p:nvSpPr>
          <p:cNvPr id="41" name="TextBox 40"/>
          <p:cNvSpPr txBox="1"/>
          <p:nvPr/>
        </p:nvSpPr>
        <p:spPr>
          <a:xfrm>
            <a:off x="286602" y="2622672"/>
            <a:ext cx="5581935" cy="523220"/>
          </a:xfrm>
          <a:prstGeom prst="rect">
            <a:avLst/>
          </a:prstGeom>
          <a:noFill/>
        </p:spPr>
        <p:txBody>
          <a:bodyPr wrap="square" rtlCol="0">
            <a:spAutoFit/>
          </a:bodyPr>
          <a:lstStyle/>
          <a:p>
            <a:r>
              <a:rPr lang="en-US" sz="2800" dirty="0">
                <a:latin typeface="Arial" pitchFamily="34" charset="0"/>
                <a:cs typeface="Arial" pitchFamily="34" charset="0"/>
              </a:rPr>
              <a:t>Do           </a:t>
            </a:r>
            <a:r>
              <a:rPr lang="en-US" sz="2800" dirty="0" err="1">
                <a:latin typeface="Arial" pitchFamily="34" charset="0"/>
                <a:cs typeface="Arial" pitchFamily="34" charset="0"/>
              </a:rPr>
              <a:t>là</a:t>
            </a:r>
            <a:r>
              <a:rPr lang="en-US" sz="2800" dirty="0">
                <a:latin typeface="Arial" pitchFamily="34" charset="0"/>
                <a:cs typeface="Arial" pitchFamily="34" charset="0"/>
              </a:rPr>
              <a:t> </a:t>
            </a:r>
            <a:r>
              <a:rPr lang="en-US" sz="2800" dirty="0" err="1">
                <a:latin typeface="Arial" pitchFamily="34" charset="0"/>
                <a:cs typeface="Arial" pitchFamily="34" charset="0"/>
              </a:rPr>
              <a:t>hình</a:t>
            </a:r>
            <a:r>
              <a:rPr lang="en-US" sz="2800" dirty="0">
                <a:latin typeface="Arial" pitchFamily="34" charset="0"/>
                <a:cs typeface="Arial" pitchFamily="34" charset="0"/>
              </a:rPr>
              <a:t> </a:t>
            </a:r>
            <a:r>
              <a:rPr lang="en-US" sz="2800" dirty="0" err="1">
                <a:latin typeface="Arial" pitchFamily="34" charset="0"/>
                <a:cs typeface="Arial" pitchFamily="34" charset="0"/>
              </a:rPr>
              <a:t>bình</a:t>
            </a:r>
            <a:r>
              <a:rPr lang="en-US" sz="2800" dirty="0">
                <a:latin typeface="Arial" pitchFamily="34" charset="0"/>
                <a:cs typeface="Arial" pitchFamily="34" charset="0"/>
              </a:rPr>
              <a:t> </a:t>
            </a:r>
            <a:r>
              <a:rPr lang="en-US" sz="2800" dirty="0" err="1">
                <a:latin typeface="Arial" pitchFamily="34" charset="0"/>
                <a:cs typeface="Arial" pitchFamily="34" charset="0"/>
              </a:rPr>
              <a:t>hành</a:t>
            </a:r>
            <a:r>
              <a:rPr lang="en-US" sz="2800" dirty="0">
                <a:latin typeface="Arial" pitchFamily="34" charset="0"/>
                <a:cs typeface="Arial" pitchFamily="34" charset="0"/>
              </a:rPr>
              <a:t> </a:t>
            </a:r>
            <a:r>
              <a:rPr lang="en-US" sz="2800" dirty="0" err="1">
                <a:latin typeface="Arial" pitchFamily="34" charset="0"/>
                <a:cs typeface="Arial" pitchFamily="34" charset="0"/>
              </a:rPr>
              <a:t>nên</a:t>
            </a:r>
            <a:endParaRPr lang="vi-VN" sz="2800" dirty="0">
              <a:latin typeface="Arial" pitchFamily="34" charset="0"/>
              <a:cs typeface="Arial" pitchFamily="34" charset="0"/>
            </a:endParaRPr>
          </a:p>
        </p:txBody>
      </p:sp>
      <p:graphicFrame>
        <p:nvGraphicFramePr>
          <p:cNvPr id="43" name="Object 42"/>
          <p:cNvGraphicFramePr>
            <a:graphicFrameLocks noChangeAspect="1"/>
          </p:cNvGraphicFramePr>
          <p:nvPr>
            <p:extLst>
              <p:ext uri="{D42A27DB-BD31-4B8C-83A1-F6EECF244321}">
                <p14:modId xmlns:p14="http://schemas.microsoft.com/office/powerpoint/2010/main" val="4098173165"/>
              </p:ext>
            </p:extLst>
          </p:nvPr>
        </p:nvGraphicFramePr>
        <p:xfrm>
          <a:off x="913453" y="2765528"/>
          <a:ext cx="901700" cy="292100"/>
        </p:xfrm>
        <a:graphic>
          <a:graphicData uri="http://schemas.openxmlformats.org/presentationml/2006/ole">
            <mc:AlternateContent xmlns:mc="http://schemas.openxmlformats.org/markup-compatibility/2006">
              <mc:Choice xmlns:v="urn:schemas-microsoft-com:vml" Requires="v">
                <p:oleObj spid="_x0000_s8273" name="Equation" r:id="rId18" imgW="901440" imgH="291960" progId="Equation.DSMT4">
                  <p:embed/>
                </p:oleObj>
              </mc:Choice>
              <mc:Fallback>
                <p:oleObj name="Equation" r:id="rId18" imgW="901440" imgH="291960" progId="Equation.DSMT4">
                  <p:embed/>
                  <p:pic>
                    <p:nvPicPr>
                      <p:cNvPr id="0" name=""/>
                      <p:cNvPicPr/>
                      <p:nvPr/>
                    </p:nvPicPr>
                    <p:blipFill>
                      <a:blip r:embed="rId19"/>
                      <a:stretch>
                        <a:fillRect/>
                      </a:stretch>
                    </p:blipFill>
                    <p:spPr>
                      <a:xfrm>
                        <a:off x="913453" y="2765528"/>
                        <a:ext cx="901700" cy="292100"/>
                      </a:xfrm>
                      <a:prstGeom prst="rect">
                        <a:avLst/>
                      </a:prstGeom>
                    </p:spPr>
                  </p:pic>
                </p:oleObj>
              </mc:Fallback>
            </mc:AlternateContent>
          </a:graphicData>
        </a:graphic>
      </p:graphicFrame>
      <p:graphicFrame>
        <p:nvGraphicFramePr>
          <p:cNvPr id="44" name="Object 43"/>
          <p:cNvGraphicFramePr>
            <a:graphicFrameLocks noChangeAspect="1"/>
          </p:cNvGraphicFramePr>
          <p:nvPr>
            <p:extLst>
              <p:ext uri="{D42A27DB-BD31-4B8C-83A1-F6EECF244321}">
                <p14:modId xmlns:p14="http://schemas.microsoft.com/office/powerpoint/2010/main" val="547207293"/>
              </p:ext>
            </p:extLst>
          </p:nvPr>
        </p:nvGraphicFramePr>
        <p:xfrm>
          <a:off x="1673225" y="3146425"/>
          <a:ext cx="3644900" cy="723900"/>
        </p:xfrm>
        <a:graphic>
          <a:graphicData uri="http://schemas.openxmlformats.org/presentationml/2006/ole">
            <mc:AlternateContent xmlns:mc="http://schemas.openxmlformats.org/markup-compatibility/2006">
              <mc:Choice xmlns:v="urn:schemas-microsoft-com:vml" Requires="v">
                <p:oleObj spid="_x0000_s8274" name="Equation" r:id="rId20" imgW="3644640" imgH="723600" progId="Equation.DSMT4">
                  <p:embed/>
                </p:oleObj>
              </mc:Choice>
              <mc:Fallback>
                <p:oleObj name="Equation" r:id="rId20" imgW="3644640" imgH="723600" progId="Equation.DSMT4">
                  <p:embed/>
                  <p:pic>
                    <p:nvPicPr>
                      <p:cNvPr id="0" name=""/>
                      <p:cNvPicPr/>
                      <p:nvPr/>
                    </p:nvPicPr>
                    <p:blipFill>
                      <a:blip r:embed="rId21"/>
                      <a:stretch>
                        <a:fillRect/>
                      </a:stretch>
                    </p:blipFill>
                    <p:spPr>
                      <a:xfrm>
                        <a:off x="1673225" y="3146425"/>
                        <a:ext cx="3644900" cy="723900"/>
                      </a:xfrm>
                      <a:prstGeom prst="rect">
                        <a:avLst/>
                      </a:prstGeom>
                    </p:spPr>
                  </p:pic>
                </p:oleObj>
              </mc:Fallback>
            </mc:AlternateContent>
          </a:graphicData>
        </a:graphic>
      </p:graphicFrame>
      <p:sp>
        <p:nvSpPr>
          <p:cNvPr id="46" name="TextBox 45"/>
          <p:cNvSpPr txBox="1"/>
          <p:nvPr/>
        </p:nvSpPr>
        <p:spPr>
          <a:xfrm>
            <a:off x="272951" y="3881349"/>
            <a:ext cx="5186149" cy="523220"/>
          </a:xfrm>
          <a:prstGeom prst="rect">
            <a:avLst/>
          </a:prstGeom>
          <a:noFill/>
        </p:spPr>
        <p:txBody>
          <a:bodyPr wrap="square" rtlCol="0">
            <a:spAutoFit/>
          </a:bodyPr>
          <a:lstStyle/>
          <a:p>
            <a:r>
              <a:rPr lang="en-US" sz="2800" dirty="0">
                <a:latin typeface="Arial" pitchFamily="34" charset="0"/>
                <a:cs typeface="Arial" pitchFamily="34" charset="0"/>
              </a:rPr>
              <a:t>Do          </a:t>
            </a:r>
            <a:r>
              <a:rPr lang="en-US" sz="2800" dirty="0" err="1">
                <a:latin typeface="Arial" pitchFamily="34" charset="0"/>
                <a:cs typeface="Arial" pitchFamily="34" charset="0"/>
              </a:rPr>
              <a:t>là</a:t>
            </a:r>
            <a:r>
              <a:rPr lang="en-US" sz="2800" dirty="0">
                <a:latin typeface="Arial" pitchFamily="34" charset="0"/>
                <a:cs typeface="Arial" pitchFamily="34" charset="0"/>
              </a:rPr>
              <a:t> </a:t>
            </a:r>
            <a:r>
              <a:rPr lang="en-US" sz="2800" dirty="0" err="1">
                <a:latin typeface="Arial" pitchFamily="34" charset="0"/>
                <a:cs typeface="Arial" pitchFamily="34" charset="0"/>
              </a:rPr>
              <a:t>hình</a:t>
            </a:r>
            <a:r>
              <a:rPr lang="en-US" sz="2800" dirty="0">
                <a:latin typeface="Arial" pitchFamily="34" charset="0"/>
                <a:cs typeface="Arial" pitchFamily="34" charset="0"/>
              </a:rPr>
              <a:t> </a:t>
            </a:r>
            <a:r>
              <a:rPr lang="en-US" sz="2800" dirty="0" err="1">
                <a:latin typeface="Arial" pitchFamily="34" charset="0"/>
                <a:cs typeface="Arial" pitchFamily="34" charset="0"/>
              </a:rPr>
              <a:t>bình</a:t>
            </a:r>
            <a:r>
              <a:rPr lang="en-US" sz="2800" dirty="0">
                <a:latin typeface="Arial" pitchFamily="34" charset="0"/>
                <a:cs typeface="Arial" pitchFamily="34" charset="0"/>
              </a:rPr>
              <a:t> </a:t>
            </a:r>
            <a:r>
              <a:rPr lang="en-US" sz="2800" dirty="0" err="1">
                <a:latin typeface="Arial" pitchFamily="34" charset="0"/>
                <a:cs typeface="Arial" pitchFamily="34" charset="0"/>
              </a:rPr>
              <a:t>hành</a:t>
            </a:r>
            <a:r>
              <a:rPr lang="en-US" sz="2800" dirty="0">
                <a:latin typeface="Arial" pitchFamily="34" charset="0"/>
                <a:cs typeface="Arial" pitchFamily="34" charset="0"/>
              </a:rPr>
              <a:t> </a:t>
            </a:r>
            <a:r>
              <a:rPr lang="en-US" sz="2800" dirty="0" err="1">
                <a:latin typeface="Arial" pitchFamily="34" charset="0"/>
                <a:cs typeface="Arial" pitchFamily="34" charset="0"/>
              </a:rPr>
              <a:t>nên</a:t>
            </a:r>
            <a:endParaRPr lang="vi-VN" sz="2800" dirty="0">
              <a:latin typeface="Arial" pitchFamily="34" charset="0"/>
              <a:cs typeface="Arial" pitchFamily="34" charset="0"/>
            </a:endParaRPr>
          </a:p>
        </p:txBody>
      </p:sp>
      <p:graphicFrame>
        <p:nvGraphicFramePr>
          <p:cNvPr id="48" name="Object 47"/>
          <p:cNvGraphicFramePr>
            <a:graphicFrameLocks noChangeAspect="1"/>
          </p:cNvGraphicFramePr>
          <p:nvPr>
            <p:extLst>
              <p:ext uri="{D42A27DB-BD31-4B8C-83A1-F6EECF244321}">
                <p14:modId xmlns:p14="http://schemas.microsoft.com/office/powerpoint/2010/main" val="4023942421"/>
              </p:ext>
            </p:extLst>
          </p:nvPr>
        </p:nvGraphicFramePr>
        <p:xfrm>
          <a:off x="880278" y="4024205"/>
          <a:ext cx="889000" cy="292100"/>
        </p:xfrm>
        <a:graphic>
          <a:graphicData uri="http://schemas.openxmlformats.org/presentationml/2006/ole">
            <mc:AlternateContent xmlns:mc="http://schemas.openxmlformats.org/markup-compatibility/2006">
              <mc:Choice xmlns:v="urn:schemas-microsoft-com:vml" Requires="v">
                <p:oleObj spid="_x0000_s8275" name="Equation" r:id="rId22" imgW="888840" imgH="291960" progId="Equation.DSMT4">
                  <p:embed/>
                </p:oleObj>
              </mc:Choice>
              <mc:Fallback>
                <p:oleObj name="Equation" r:id="rId22" imgW="888840" imgH="291960" progId="Equation.DSMT4">
                  <p:embed/>
                  <p:pic>
                    <p:nvPicPr>
                      <p:cNvPr id="0" name=""/>
                      <p:cNvPicPr/>
                      <p:nvPr/>
                    </p:nvPicPr>
                    <p:blipFill>
                      <a:blip r:embed="rId23"/>
                      <a:stretch>
                        <a:fillRect/>
                      </a:stretch>
                    </p:blipFill>
                    <p:spPr>
                      <a:xfrm>
                        <a:off x="880278" y="4024205"/>
                        <a:ext cx="889000" cy="292100"/>
                      </a:xfrm>
                      <a:prstGeom prst="rect">
                        <a:avLst/>
                      </a:prstGeom>
                    </p:spPr>
                  </p:pic>
                </p:oleObj>
              </mc:Fallback>
            </mc:AlternateContent>
          </a:graphicData>
        </a:graphic>
      </p:graphicFrame>
      <p:graphicFrame>
        <p:nvGraphicFramePr>
          <p:cNvPr id="49" name="Object 48"/>
          <p:cNvGraphicFramePr>
            <a:graphicFrameLocks noChangeAspect="1"/>
          </p:cNvGraphicFramePr>
          <p:nvPr>
            <p:extLst>
              <p:ext uri="{D42A27DB-BD31-4B8C-83A1-F6EECF244321}">
                <p14:modId xmlns:p14="http://schemas.microsoft.com/office/powerpoint/2010/main" val="2144801322"/>
              </p:ext>
            </p:extLst>
          </p:nvPr>
        </p:nvGraphicFramePr>
        <p:xfrm>
          <a:off x="5377212" y="4024734"/>
          <a:ext cx="2552700" cy="355600"/>
        </p:xfrm>
        <a:graphic>
          <a:graphicData uri="http://schemas.openxmlformats.org/presentationml/2006/ole">
            <mc:AlternateContent xmlns:mc="http://schemas.openxmlformats.org/markup-compatibility/2006">
              <mc:Choice xmlns:v="urn:schemas-microsoft-com:vml" Requires="v">
                <p:oleObj spid="_x0000_s8276" name="Equation" r:id="rId24" imgW="2552400" imgH="355320" progId="Equation.DSMT4">
                  <p:embed/>
                </p:oleObj>
              </mc:Choice>
              <mc:Fallback>
                <p:oleObj name="Equation" r:id="rId24" imgW="2552400" imgH="355320" progId="Equation.DSMT4">
                  <p:embed/>
                  <p:pic>
                    <p:nvPicPr>
                      <p:cNvPr id="0" name=""/>
                      <p:cNvPicPr/>
                      <p:nvPr/>
                    </p:nvPicPr>
                    <p:blipFill>
                      <a:blip r:embed="rId25"/>
                      <a:stretch>
                        <a:fillRect/>
                      </a:stretch>
                    </p:blipFill>
                    <p:spPr>
                      <a:xfrm>
                        <a:off x="5377212" y="4024734"/>
                        <a:ext cx="2552700" cy="355600"/>
                      </a:xfrm>
                      <a:prstGeom prst="rect">
                        <a:avLst/>
                      </a:prstGeom>
                    </p:spPr>
                  </p:pic>
                </p:oleObj>
              </mc:Fallback>
            </mc:AlternateContent>
          </a:graphicData>
        </a:graphic>
      </p:graphicFrame>
      <p:sp>
        <p:nvSpPr>
          <p:cNvPr id="50" name="TextBox 49"/>
          <p:cNvSpPr txBox="1"/>
          <p:nvPr/>
        </p:nvSpPr>
        <p:spPr>
          <a:xfrm>
            <a:off x="286602" y="4436470"/>
            <a:ext cx="10426891" cy="523220"/>
          </a:xfrm>
          <a:prstGeom prst="rect">
            <a:avLst/>
          </a:prstGeom>
          <a:noFill/>
        </p:spPr>
        <p:txBody>
          <a:bodyPr wrap="square" rtlCol="0">
            <a:spAutoFit/>
          </a:bodyPr>
          <a:lstStyle/>
          <a:p>
            <a:r>
              <a:rPr lang="en-US" sz="2800" dirty="0">
                <a:latin typeface="Arial" pitchFamily="34" charset="0"/>
                <a:cs typeface="Arial" pitchFamily="34" charset="0"/>
              </a:rPr>
              <a:t>a) </a:t>
            </a:r>
            <a:r>
              <a:rPr lang="en-US" sz="2800" dirty="0" err="1">
                <a:latin typeface="Arial" pitchFamily="34" charset="0"/>
                <a:cs typeface="Arial" pitchFamily="34" charset="0"/>
              </a:rPr>
              <a:t>Từ</a:t>
            </a:r>
            <a:r>
              <a:rPr lang="en-US" sz="2800" dirty="0">
                <a:latin typeface="Arial" pitchFamily="34" charset="0"/>
                <a:cs typeface="Arial" pitchFamily="34" charset="0"/>
              </a:rPr>
              <a:t>               </a:t>
            </a:r>
            <a:r>
              <a:rPr lang="en-US" sz="2800" dirty="0" err="1">
                <a:latin typeface="Arial" pitchFamily="34" charset="0"/>
                <a:cs typeface="Arial" pitchFamily="34" charset="0"/>
              </a:rPr>
              <a:t>và</a:t>
            </a:r>
            <a:r>
              <a:rPr lang="en-US" sz="2800" dirty="0">
                <a:latin typeface="Arial" pitchFamily="34" charset="0"/>
                <a:cs typeface="Arial" pitchFamily="34" charset="0"/>
              </a:rPr>
              <a:t>              , </a:t>
            </a:r>
            <a:r>
              <a:rPr lang="en-US" sz="2800" dirty="0" err="1">
                <a:latin typeface="Arial" pitchFamily="34" charset="0"/>
                <a:cs typeface="Arial" pitchFamily="34" charset="0"/>
              </a:rPr>
              <a:t>suy</a:t>
            </a:r>
            <a:r>
              <a:rPr lang="en-US" sz="2800" dirty="0">
                <a:latin typeface="Arial" pitchFamily="34" charset="0"/>
                <a:cs typeface="Arial" pitchFamily="34" charset="0"/>
              </a:rPr>
              <a:t> </a:t>
            </a:r>
            <a:r>
              <a:rPr lang="en-US" sz="2800" dirty="0" err="1">
                <a:latin typeface="Arial" pitchFamily="34" charset="0"/>
                <a:cs typeface="Arial" pitchFamily="34" charset="0"/>
              </a:rPr>
              <a:t>ra</a:t>
            </a:r>
            <a:r>
              <a:rPr lang="en-US" sz="2800" dirty="0">
                <a:latin typeface="Arial" pitchFamily="34" charset="0"/>
                <a:cs typeface="Arial" pitchFamily="34" charset="0"/>
              </a:rPr>
              <a:t>              (</a:t>
            </a:r>
            <a:r>
              <a:rPr lang="en-US" sz="2800" dirty="0" err="1">
                <a:latin typeface="Arial" pitchFamily="34" charset="0"/>
                <a:cs typeface="Arial" pitchFamily="34" charset="0"/>
              </a:rPr>
              <a:t>vì</a:t>
            </a:r>
            <a:r>
              <a:rPr lang="en-US" sz="2800" dirty="0">
                <a:latin typeface="Arial" pitchFamily="34" charset="0"/>
                <a:cs typeface="Arial" pitchFamily="34" charset="0"/>
              </a:rPr>
              <a:t> </a:t>
            </a:r>
            <a:r>
              <a:rPr lang="en-US" sz="2800" dirty="0" err="1">
                <a:latin typeface="Arial" pitchFamily="34" charset="0"/>
                <a:cs typeface="Arial" pitchFamily="34" charset="0"/>
              </a:rPr>
              <a:t>cùng</a:t>
            </a:r>
            <a:r>
              <a:rPr lang="en-US" sz="2800" dirty="0">
                <a:latin typeface="Arial" pitchFamily="34" charset="0"/>
                <a:cs typeface="Arial" pitchFamily="34" charset="0"/>
              </a:rPr>
              <a:t> </a:t>
            </a:r>
            <a:r>
              <a:rPr lang="en-US" sz="2800" dirty="0" err="1">
                <a:latin typeface="Arial" pitchFamily="34" charset="0"/>
                <a:cs typeface="Arial" pitchFamily="34" charset="0"/>
              </a:rPr>
              <a:t>bằng</a:t>
            </a:r>
            <a:r>
              <a:rPr lang="en-US" sz="2800" dirty="0">
                <a:latin typeface="Arial" pitchFamily="34" charset="0"/>
                <a:cs typeface="Arial" pitchFamily="34" charset="0"/>
              </a:rPr>
              <a:t>     ) </a:t>
            </a:r>
            <a:endParaRPr lang="vi-VN" sz="2800" dirty="0">
              <a:latin typeface="Arial" pitchFamily="34" charset="0"/>
              <a:cs typeface="Arial" pitchFamily="34" charset="0"/>
            </a:endParaRPr>
          </a:p>
        </p:txBody>
      </p:sp>
      <p:graphicFrame>
        <p:nvGraphicFramePr>
          <p:cNvPr id="51" name="Object 50"/>
          <p:cNvGraphicFramePr>
            <a:graphicFrameLocks noChangeAspect="1"/>
          </p:cNvGraphicFramePr>
          <p:nvPr>
            <p:extLst>
              <p:ext uri="{D42A27DB-BD31-4B8C-83A1-F6EECF244321}">
                <p14:modId xmlns:p14="http://schemas.microsoft.com/office/powerpoint/2010/main" val="1693764954"/>
              </p:ext>
            </p:extLst>
          </p:nvPr>
        </p:nvGraphicFramePr>
        <p:xfrm>
          <a:off x="1360865" y="4565678"/>
          <a:ext cx="1257300" cy="292100"/>
        </p:xfrm>
        <a:graphic>
          <a:graphicData uri="http://schemas.openxmlformats.org/presentationml/2006/ole">
            <mc:AlternateContent xmlns:mc="http://schemas.openxmlformats.org/markup-compatibility/2006">
              <mc:Choice xmlns:v="urn:schemas-microsoft-com:vml" Requires="v">
                <p:oleObj spid="_x0000_s8277" name="Equation" r:id="rId26" imgW="1257120" imgH="291960" progId="Equation.DSMT4">
                  <p:embed/>
                </p:oleObj>
              </mc:Choice>
              <mc:Fallback>
                <p:oleObj name="Equation" r:id="rId26" imgW="1257120" imgH="291960" progId="Equation.DSMT4">
                  <p:embed/>
                  <p:pic>
                    <p:nvPicPr>
                      <p:cNvPr id="0" name=""/>
                      <p:cNvPicPr/>
                      <p:nvPr/>
                    </p:nvPicPr>
                    <p:blipFill>
                      <a:blip r:embed="rId27"/>
                      <a:stretch>
                        <a:fillRect/>
                      </a:stretch>
                    </p:blipFill>
                    <p:spPr>
                      <a:xfrm>
                        <a:off x="1360865" y="4565678"/>
                        <a:ext cx="1257300" cy="292100"/>
                      </a:xfrm>
                      <a:prstGeom prst="rect">
                        <a:avLst/>
                      </a:prstGeom>
                    </p:spPr>
                  </p:pic>
                </p:oleObj>
              </mc:Fallback>
            </mc:AlternateContent>
          </a:graphicData>
        </a:graphic>
      </p:graphicFrame>
      <p:graphicFrame>
        <p:nvGraphicFramePr>
          <p:cNvPr id="52" name="Object 51"/>
          <p:cNvGraphicFramePr>
            <a:graphicFrameLocks noChangeAspect="1"/>
          </p:cNvGraphicFramePr>
          <p:nvPr>
            <p:extLst>
              <p:ext uri="{D42A27DB-BD31-4B8C-83A1-F6EECF244321}">
                <p14:modId xmlns:p14="http://schemas.microsoft.com/office/powerpoint/2010/main" val="1124310355"/>
              </p:ext>
            </p:extLst>
          </p:nvPr>
        </p:nvGraphicFramePr>
        <p:xfrm>
          <a:off x="3236792" y="4580479"/>
          <a:ext cx="1257300" cy="292100"/>
        </p:xfrm>
        <a:graphic>
          <a:graphicData uri="http://schemas.openxmlformats.org/presentationml/2006/ole">
            <mc:AlternateContent xmlns:mc="http://schemas.openxmlformats.org/markup-compatibility/2006">
              <mc:Choice xmlns:v="urn:schemas-microsoft-com:vml" Requires="v">
                <p:oleObj spid="_x0000_s8278" name="Equation" r:id="rId28" imgW="1257120" imgH="291960" progId="Equation.DSMT4">
                  <p:embed/>
                </p:oleObj>
              </mc:Choice>
              <mc:Fallback>
                <p:oleObj name="Equation" r:id="rId28" imgW="1257120" imgH="291960" progId="Equation.DSMT4">
                  <p:embed/>
                  <p:pic>
                    <p:nvPicPr>
                      <p:cNvPr id="0" name=""/>
                      <p:cNvPicPr/>
                      <p:nvPr/>
                    </p:nvPicPr>
                    <p:blipFill>
                      <a:blip r:embed="rId29"/>
                      <a:stretch>
                        <a:fillRect/>
                      </a:stretch>
                    </p:blipFill>
                    <p:spPr>
                      <a:xfrm>
                        <a:off x="3236792" y="4580479"/>
                        <a:ext cx="1257300" cy="292100"/>
                      </a:xfrm>
                      <a:prstGeom prst="rect">
                        <a:avLst/>
                      </a:prstGeom>
                    </p:spPr>
                  </p:pic>
                </p:oleObj>
              </mc:Fallback>
            </mc:AlternateContent>
          </a:graphicData>
        </a:graphic>
      </p:graphicFrame>
      <p:graphicFrame>
        <p:nvGraphicFramePr>
          <p:cNvPr id="53" name="Object 52"/>
          <p:cNvGraphicFramePr>
            <a:graphicFrameLocks noChangeAspect="1"/>
          </p:cNvGraphicFramePr>
          <p:nvPr>
            <p:extLst>
              <p:ext uri="{D42A27DB-BD31-4B8C-83A1-F6EECF244321}">
                <p14:modId xmlns:p14="http://schemas.microsoft.com/office/powerpoint/2010/main" val="1811208766"/>
              </p:ext>
            </p:extLst>
          </p:nvPr>
        </p:nvGraphicFramePr>
        <p:xfrm>
          <a:off x="5690265" y="4585676"/>
          <a:ext cx="1257300" cy="279400"/>
        </p:xfrm>
        <a:graphic>
          <a:graphicData uri="http://schemas.openxmlformats.org/presentationml/2006/ole">
            <mc:AlternateContent xmlns:mc="http://schemas.openxmlformats.org/markup-compatibility/2006">
              <mc:Choice xmlns:v="urn:schemas-microsoft-com:vml" Requires="v">
                <p:oleObj spid="_x0000_s8279" name="Equation" r:id="rId30" imgW="1257120" imgH="279360" progId="Equation.DSMT4">
                  <p:embed/>
                </p:oleObj>
              </mc:Choice>
              <mc:Fallback>
                <p:oleObj name="Equation" r:id="rId30" imgW="1257120" imgH="279360" progId="Equation.DSMT4">
                  <p:embed/>
                  <p:pic>
                    <p:nvPicPr>
                      <p:cNvPr id="0" name=""/>
                      <p:cNvPicPr/>
                      <p:nvPr/>
                    </p:nvPicPr>
                    <p:blipFill>
                      <a:blip r:embed="rId31"/>
                      <a:stretch>
                        <a:fillRect/>
                      </a:stretch>
                    </p:blipFill>
                    <p:spPr>
                      <a:xfrm>
                        <a:off x="5690265" y="4585676"/>
                        <a:ext cx="1257300" cy="279400"/>
                      </a:xfrm>
                      <a:prstGeom prst="rect">
                        <a:avLst/>
                      </a:prstGeom>
                    </p:spPr>
                  </p:pic>
                </p:oleObj>
              </mc:Fallback>
            </mc:AlternateContent>
          </a:graphicData>
        </a:graphic>
      </p:graphicFrame>
      <p:graphicFrame>
        <p:nvGraphicFramePr>
          <p:cNvPr id="54" name="Object 53"/>
          <p:cNvGraphicFramePr>
            <a:graphicFrameLocks noChangeAspect="1"/>
          </p:cNvGraphicFramePr>
          <p:nvPr>
            <p:extLst>
              <p:ext uri="{D42A27DB-BD31-4B8C-83A1-F6EECF244321}">
                <p14:modId xmlns:p14="http://schemas.microsoft.com/office/powerpoint/2010/main" val="3697289079"/>
              </p:ext>
            </p:extLst>
          </p:nvPr>
        </p:nvGraphicFramePr>
        <p:xfrm>
          <a:off x="9227877" y="4579326"/>
          <a:ext cx="457200" cy="292100"/>
        </p:xfrm>
        <a:graphic>
          <a:graphicData uri="http://schemas.openxmlformats.org/presentationml/2006/ole">
            <mc:AlternateContent xmlns:mc="http://schemas.openxmlformats.org/markup-compatibility/2006">
              <mc:Choice xmlns:v="urn:schemas-microsoft-com:vml" Requires="v">
                <p:oleObj spid="_x0000_s8280" name="Equation" r:id="rId32" imgW="457200" imgH="291960" progId="Equation.DSMT4">
                  <p:embed/>
                </p:oleObj>
              </mc:Choice>
              <mc:Fallback>
                <p:oleObj name="Equation" r:id="rId32" imgW="457200" imgH="291960" progId="Equation.DSMT4">
                  <p:embed/>
                  <p:pic>
                    <p:nvPicPr>
                      <p:cNvPr id="0" name=""/>
                      <p:cNvPicPr/>
                      <p:nvPr/>
                    </p:nvPicPr>
                    <p:blipFill>
                      <a:blip r:embed="rId33"/>
                      <a:stretch>
                        <a:fillRect/>
                      </a:stretch>
                    </p:blipFill>
                    <p:spPr>
                      <a:xfrm>
                        <a:off x="9227877" y="4579326"/>
                        <a:ext cx="457200" cy="292100"/>
                      </a:xfrm>
                      <a:prstGeom prst="rect">
                        <a:avLst/>
                      </a:prstGeom>
                    </p:spPr>
                  </p:pic>
                </p:oleObj>
              </mc:Fallback>
            </mc:AlternateContent>
          </a:graphicData>
        </a:graphic>
      </p:graphicFrame>
      <p:sp>
        <p:nvSpPr>
          <p:cNvPr id="55" name="TextBox 54"/>
          <p:cNvSpPr txBox="1"/>
          <p:nvPr/>
        </p:nvSpPr>
        <p:spPr>
          <a:xfrm>
            <a:off x="295418" y="4962884"/>
            <a:ext cx="9389659" cy="523220"/>
          </a:xfrm>
          <a:prstGeom prst="rect">
            <a:avLst/>
          </a:prstGeom>
          <a:noFill/>
        </p:spPr>
        <p:txBody>
          <a:bodyPr wrap="square" rtlCol="0">
            <a:spAutoFit/>
          </a:bodyPr>
          <a:lstStyle/>
          <a:p>
            <a:r>
              <a:rPr lang="en-US" sz="2800" dirty="0">
                <a:latin typeface="Arial" pitchFamily="34" charset="0"/>
                <a:cs typeface="Arial" pitchFamily="34" charset="0"/>
              </a:rPr>
              <a:t>b) </a:t>
            </a:r>
            <a:r>
              <a:rPr lang="en-US" sz="2800" dirty="0" err="1">
                <a:latin typeface="Arial" pitchFamily="34" charset="0"/>
                <a:cs typeface="Arial" pitchFamily="34" charset="0"/>
              </a:rPr>
              <a:t>Từ</a:t>
            </a:r>
            <a:r>
              <a:rPr lang="en-US" sz="2800" dirty="0">
                <a:latin typeface="Arial" pitchFamily="34" charset="0"/>
                <a:cs typeface="Arial" pitchFamily="34" charset="0"/>
              </a:rPr>
              <a:t>                  </a:t>
            </a:r>
            <a:r>
              <a:rPr lang="en-US" sz="2800" dirty="0" err="1">
                <a:latin typeface="Arial" pitchFamily="34" charset="0"/>
                <a:cs typeface="Arial" pitchFamily="34" charset="0"/>
              </a:rPr>
              <a:t>và</a:t>
            </a:r>
            <a:r>
              <a:rPr lang="en-US" sz="2800" dirty="0">
                <a:latin typeface="Arial" pitchFamily="34" charset="0"/>
                <a:cs typeface="Arial" pitchFamily="34" charset="0"/>
              </a:rPr>
              <a:t>               , </a:t>
            </a:r>
            <a:r>
              <a:rPr lang="en-US" sz="2800" dirty="0" err="1">
                <a:latin typeface="Arial" pitchFamily="34" charset="0"/>
                <a:cs typeface="Arial" pitchFamily="34" charset="0"/>
              </a:rPr>
              <a:t>suy</a:t>
            </a:r>
            <a:r>
              <a:rPr lang="en-US" sz="2800" dirty="0">
                <a:latin typeface="Arial" pitchFamily="34" charset="0"/>
                <a:cs typeface="Arial" pitchFamily="34" charset="0"/>
              </a:rPr>
              <a:t> </a:t>
            </a:r>
            <a:r>
              <a:rPr lang="en-US" sz="2800" dirty="0" err="1">
                <a:latin typeface="Arial" pitchFamily="34" charset="0"/>
                <a:cs typeface="Arial" pitchFamily="34" charset="0"/>
              </a:rPr>
              <a:t>ra</a:t>
            </a:r>
            <a:r>
              <a:rPr lang="en-US" sz="2800" dirty="0">
                <a:latin typeface="Arial" pitchFamily="34" charset="0"/>
                <a:cs typeface="Arial" pitchFamily="34" charset="0"/>
              </a:rPr>
              <a:t> </a:t>
            </a:r>
            <a:endParaRPr lang="vi-VN" sz="2800" dirty="0">
              <a:latin typeface="Arial" pitchFamily="34" charset="0"/>
              <a:cs typeface="Arial" pitchFamily="34" charset="0"/>
            </a:endParaRPr>
          </a:p>
        </p:txBody>
      </p:sp>
      <p:graphicFrame>
        <p:nvGraphicFramePr>
          <p:cNvPr id="56" name="Object 55"/>
          <p:cNvGraphicFramePr>
            <a:graphicFrameLocks noChangeAspect="1"/>
          </p:cNvGraphicFramePr>
          <p:nvPr>
            <p:extLst>
              <p:ext uri="{D42A27DB-BD31-4B8C-83A1-F6EECF244321}">
                <p14:modId xmlns:p14="http://schemas.microsoft.com/office/powerpoint/2010/main" val="1614736661"/>
              </p:ext>
            </p:extLst>
          </p:nvPr>
        </p:nvGraphicFramePr>
        <p:xfrm>
          <a:off x="1375157" y="4903488"/>
          <a:ext cx="1511300" cy="723900"/>
        </p:xfrm>
        <a:graphic>
          <a:graphicData uri="http://schemas.openxmlformats.org/presentationml/2006/ole">
            <mc:AlternateContent xmlns:mc="http://schemas.openxmlformats.org/markup-compatibility/2006">
              <mc:Choice xmlns:v="urn:schemas-microsoft-com:vml" Requires="v">
                <p:oleObj spid="_x0000_s8281" name="Equation" r:id="rId34" imgW="1511280" imgH="723600" progId="Equation.DSMT4">
                  <p:embed/>
                </p:oleObj>
              </mc:Choice>
              <mc:Fallback>
                <p:oleObj name="Equation" r:id="rId34" imgW="1511280" imgH="723600" progId="Equation.DSMT4">
                  <p:embed/>
                  <p:pic>
                    <p:nvPicPr>
                      <p:cNvPr id="0" name=""/>
                      <p:cNvPicPr/>
                      <p:nvPr/>
                    </p:nvPicPr>
                    <p:blipFill>
                      <a:blip r:embed="rId35"/>
                      <a:stretch>
                        <a:fillRect/>
                      </a:stretch>
                    </p:blipFill>
                    <p:spPr>
                      <a:xfrm>
                        <a:off x="1375157" y="4903488"/>
                        <a:ext cx="1511300" cy="723900"/>
                      </a:xfrm>
                      <a:prstGeom prst="rect">
                        <a:avLst/>
                      </a:prstGeom>
                    </p:spPr>
                  </p:pic>
                </p:oleObj>
              </mc:Fallback>
            </mc:AlternateContent>
          </a:graphicData>
        </a:graphic>
      </p:graphicFrame>
      <p:graphicFrame>
        <p:nvGraphicFramePr>
          <p:cNvPr id="57" name="Object 56"/>
          <p:cNvGraphicFramePr>
            <a:graphicFrameLocks noChangeAspect="1"/>
          </p:cNvGraphicFramePr>
          <p:nvPr>
            <p:extLst>
              <p:ext uri="{D42A27DB-BD31-4B8C-83A1-F6EECF244321}">
                <p14:modId xmlns:p14="http://schemas.microsoft.com/office/powerpoint/2010/main" val="1045334021"/>
              </p:ext>
            </p:extLst>
          </p:nvPr>
        </p:nvGraphicFramePr>
        <p:xfrm>
          <a:off x="3607877" y="5105740"/>
          <a:ext cx="1257300" cy="292100"/>
        </p:xfrm>
        <a:graphic>
          <a:graphicData uri="http://schemas.openxmlformats.org/presentationml/2006/ole">
            <mc:AlternateContent xmlns:mc="http://schemas.openxmlformats.org/markup-compatibility/2006">
              <mc:Choice xmlns:v="urn:schemas-microsoft-com:vml" Requires="v">
                <p:oleObj spid="_x0000_s8282" name="Equation" r:id="rId36" imgW="1257120" imgH="291960" progId="Equation.DSMT4">
                  <p:embed/>
                </p:oleObj>
              </mc:Choice>
              <mc:Fallback>
                <p:oleObj name="Equation" r:id="rId36" imgW="1257120" imgH="291960" progId="Equation.DSMT4">
                  <p:embed/>
                  <p:pic>
                    <p:nvPicPr>
                      <p:cNvPr id="0" name=""/>
                      <p:cNvPicPr/>
                      <p:nvPr/>
                    </p:nvPicPr>
                    <p:blipFill>
                      <a:blip r:embed="rId37"/>
                      <a:stretch>
                        <a:fillRect/>
                      </a:stretch>
                    </p:blipFill>
                    <p:spPr>
                      <a:xfrm>
                        <a:off x="3607877" y="5105740"/>
                        <a:ext cx="1257300" cy="292100"/>
                      </a:xfrm>
                      <a:prstGeom prst="rect">
                        <a:avLst/>
                      </a:prstGeom>
                    </p:spPr>
                  </p:pic>
                </p:oleObj>
              </mc:Fallback>
            </mc:AlternateContent>
          </a:graphicData>
        </a:graphic>
      </p:graphicFrame>
      <p:graphicFrame>
        <p:nvGraphicFramePr>
          <p:cNvPr id="58" name="Object 57"/>
          <p:cNvGraphicFramePr>
            <a:graphicFrameLocks noChangeAspect="1"/>
          </p:cNvGraphicFramePr>
          <p:nvPr>
            <p:extLst>
              <p:ext uri="{D42A27DB-BD31-4B8C-83A1-F6EECF244321}">
                <p14:modId xmlns:p14="http://schemas.microsoft.com/office/powerpoint/2010/main" val="4053639767"/>
              </p:ext>
            </p:extLst>
          </p:nvPr>
        </p:nvGraphicFramePr>
        <p:xfrm>
          <a:off x="6168787" y="4862544"/>
          <a:ext cx="1511300" cy="723900"/>
        </p:xfrm>
        <a:graphic>
          <a:graphicData uri="http://schemas.openxmlformats.org/presentationml/2006/ole">
            <mc:AlternateContent xmlns:mc="http://schemas.openxmlformats.org/markup-compatibility/2006">
              <mc:Choice xmlns:v="urn:schemas-microsoft-com:vml" Requires="v">
                <p:oleObj spid="_x0000_s8283" name="Equation" r:id="rId38" imgW="1511280" imgH="723600" progId="Equation.DSMT4">
                  <p:embed/>
                </p:oleObj>
              </mc:Choice>
              <mc:Fallback>
                <p:oleObj name="Equation" r:id="rId38" imgW="1511280" imgH="723600" progId="Equation.DSMT4">
                  <p:embed/>
                  <p:pic>
                    <p:nvPicPr>
                      <p:cNvPr id="0" name=""/>
                      <p:cNvPicPr/>
                      <p:nvPr/>
                    </p:nvPicPr>
                    <p:blipFill>
                      <a:blip r:embed="rId39"/>
                      <a:stretch>
                        <a:fillRect/>
                      </a:stretch>
                    </p:blipFill>
                    <p:spPr>
                      <a:xfrm>
                        <a:off x="6168787" y="4862544"/>
                        <a:ext cx="1511300" cy="723900"/>
                      </a:xfrm>
                      <a:prstGeom prst="rect">
                        <a:avLst/>
                      </a:prstGeom>
                    </p:spPr>
                  </p:pic>
                </p:oleObj>
              </mc:Fallback>
            </mc:AlternateContent>
          </a:graphicData>
        </a:graphic>
      </p:graphicFrame>
      <p:pic>
        <p:nvPicPr>
          <p:cNvPr id="19015" name="Picture 583"/>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5965208" y="791736"/>
            <a:ext cx="5255483" cy="2470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268872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par>
                                <p:cTn id="17" presetID="2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par>
                                <p:cTn id="20" presetID="22" presetClass="entr" presetSubtype="4"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par>
                                <p:cTn id="23" presetID="22" presetClass="entr" presetSubtype="4"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down)">
                                      <p:cBhvr>
                                        <p:cTn id="25" dur="500"/>
                                        <p:tgtEl>
                                          <p:spTgt spid="29"/>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ipe(down)">
                                      <p:cBhvr>
                                        <p:cTn id="28" dur="500"/>
                                        <p:tgtEl>
                                          <p:spTgt spid="23"/>
                                        </p:tgtEl>
                                      </p:cBhvr>
                                    </p:animEffect>
                                  </p:childTnLst>
                                </p:cTn>
                              </p:par>
                              <p:par>
                                <p:cTn id="29" presetID="22" presetClass="entr" presetSubtype="4"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down)">
                                      <p:cBhvr>
                                        <p:cTn id="31" dur="500"/>
                                        <p:tgtEl>
                                          <p:spTgt spid="36"/>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wipe(down)">
                                      <p:cBhvr>
                                        <p:cTn id="34" dur="500"/>
                                        <p:tgtEl>
                                          <p:spTgt spid="35"/>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down)">
                                      <p:cBhvr>
                                        <p:cTn id="37" dur="5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9015"/>
                                        </p:tgtEl>
                                        <p:attrNameLst>
                                          <p:attrName>style.visibility</p:attrName>
                                        </p:attrNameLst>
                                      </p:cBhvr>
                                      <p:to>
                                        <p:strVal val="visible"/>
                                      </p:to>
                                    </p:set>
                                    <p:animEffect transition="in" filter="wipe(down)">
                                      <p:cBhvr>
                                        <p:cTn id="42" dur="500"/>
                                        <p:tgtEl>
                                          <p:spTgt spid="190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wipe(down)">
                                      <p:cBhvr>
                                        <p:cTn id="47" dur="500"/>
                                        <p:tgtEl>
                                          <p:spTgt spid="3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wipe(down)">
                                      <p:cBhvr>
                                        <p:cTn id="52" dur="500"/>
                                        <p:tgtEl>
                                          <p:spTgt spid="3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wipe(down)">
                                      <p:cBhvr>
                                        <p:cTn id="57" dur="500"/>
                                        <p:tgtEl>
                                          <p:spTgt spid="4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wipe(down)">
                                      <p:cBhvr>
                                        <p:cTn id="62" dur="500"/>
                                        <p:tgtEl>
                                          <p:spTgt spid="41"/>
                                        </p:tgtEl>
                                      </p:cBhvr>
                                    </p:animEffect>
                                  </p:childTnLst>
                                </p:cTn>
                              </p:par>
                              <p:par>
                                <p:cTn id="63" presetID="22" presetClass="entr" presetSubtype="4" fill="hold" nodeType="withEffect">
                                  <p:stCondLst>
                                    <p:cond delay="0"/>
                                  </p:stCondLst>
                                  <p:childTnLst>
                                    <p:set>
                                      <p:cBhvr>
                                        <p:cTn id="64" dur="1" fill="hold">
                                          <p:stCondLst>
                                            <p:cond delay="0"/>
                                          </p:stCondLst>
                                        </p:cTn>
                                        <p:tgtEl>
                                          <p:spTgt spid="43"/>
                                        </p:tgtEl>
                                        <p:attrNameLst>
                                          <p:attrName>style.visibility</p:attrName>
                                        </p:attrNameLst>
                                      </p:cBhvr>
                                      <p:to>
                                        <p:strVal val="visible"/>
                                      </p:to>
                                    </p:set>
                                    <p:animEffect transition="in" filter="wipe(down)">
                                      <p:cBhvr>
                                        <p:cTn id="65" dur="500"/>
                                        <p:tgtEl>
                                          <p:spTgt spid="4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wipe(down)">
                                      <p:cBhvr>
                                        <p:cTn id="70" dur="500"/>
                                        <p:tgtEl>
                                          <p:spTgt spid="44"/>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46"/>
                                        </p:tgtEl>
                                        <p:attrNameLst>
                                          <p:attrName>style.visibility</p:attrName>
                                        </p:attrNameLst>
                                      </p:cBhvr>
                                      <p:to>
                                        <p:strVal val="visible"/>
                                      </p:to>
                                    </p:set>
                                    <p:animEffect transition="in" filter="wipe(down)">
                                      <p:cBhvr>
                                        <p:cTn id="75" dur="500"/>
                                        <p:tgtEl>
                                          <p:spTgt spid="46"/>
                                        </p:tgtEl>
                                      </p:cBhvr>
                                    </p:animEffect>
                                  </p:childTnLst>
                                </p:cTn>
                              </p:par>
                              <p:par>
                                <p:cTn id="76" presetID="22" presetClass="entr" presetSubtype="4" fill="hold" nodeType="withEffect">
                                  <p:stCondLst>
                                    <p:cond delay="0"/>
                                  </p:stCondLst>
                                  <p:childTnLst>
                                    <p:set>
                                      <p:cBhvr>
                                        <p:cTn id="77" dur="1" fill="hold">
                                          <p:stCondLst>
                                            <p:cond delay="0"/>
                                          </p:stCondLst>
                                        </p:cTn>
                                        <p:tgtEl>
                                          <p:spTgt spid="48"/>
                                        </p:tgtEl>
                                        <p:attrNameLst>
                                          <p:attrName>style.visibility</p:attrName>
                                        </p:attrNameLst>
                                      </p:cBhvr>
                                      <p:to>
                                        <p:strVal val="visible"/>
                                      </p:to>
                                    </p:set>
                                    <p:animEffect transition="in" filter="wipe(down)">
                                      <p:cBhvr>
                                        <p:cTn id="78" dur="500"/>
                                        <p:tgtEl>
                                          <p:spTgt spid="48"/>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nodeType="clickEffect">
                                  <p:stCondLst>
                                    <p:cond delay="0"/>
                                  </p:stCondLst>
                                  <p:childTnLst>
                                    <p:set>
                                      <p:cBhvr>
                                        <p:cTn id="82" dur="1" fill="hold">
                                          <p:stCondLst>
                                            <p:cond delay="0"/>
                                          </p:stCondLst>
                                        </p:cTn>
                                        <p:tgtEl>
                                          <p:spTgt spid="49"/>
                                        </p:tgtEl>
                                        <p:attrNameLst>
                                          <p:attrName>style.visibility</p:attrName>
                                        </p:attrNameLst>
                                      </p:cBhvr>
                                      <p:to>
                                        <p:strVal val="visible"/>
                                      </p:to>
                                    </p:set>
                                    <p:animEffect transition="in" filter="wipe(down)">
                                      <p:cBhvr>
                                        <p:cTn id="83" dur="500"/>
                                        <p:tgtEl>
                                          <p:spTgt spid="49"/>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grpId="0" nodeType="clickEffect">
                                  <p:stCondLst>
                                    <p:cond delay="0"/>
                                  </p:stCondLst>
                                  <p:childTnLst>
                                    <p:set>
                                      <p:cBhvr>
                                        <p:cTn id="87" dur="1" fill="hold">
                                          <p:stCondLst>
                                            <p:cond delay="0"/>
                                          </p:stCondLst>
                                        </p:cTn>
                                        <p:tgtEl>
                                          <p:spTgt spid="50"/>
                                        </p:tgtEl>
                                        <p:attrNameLst>
                                          <p:attrName>style.visibility</p:attrName>
                                        </p:attrNameLst>
                                      </p:cBhvr>
                                      <p:to>
                                        <p:strVal val="visible"/>
                                      </p:to>
                                    </p:set>
                                    <p:animEffect transition="in" filter="wipe(down)">
                                      <p:cBhvr>
                                        <p:cTn id="88" dur="500"/>
                                        <p:tgtEl>
                                          <p:spTgt spid="50"/>
                                        </p:tgtEl>
                                      </p:cBhvr>
                                    </p:animEffect>
                                  </p:childTnLst>
                                </p:cTn>
                              </p:par>
                              <p:par>
                                <p:cTn id="89" presetID="22" presetClass="entr" presetSubtype="4" fill="hold" nodeType="withEffect">
                                  <p:stCondLst>
                                    <p:cond delay="0"/>
                                  </p:stCondLst>
                                  <p:childTnLst>
                                    <p:set>
                                      <p:cBhvr>
                                        <p:cTn id="90" dur="1" fill="hold">
                                          <p:stCondLst>
                                            <p:cond delay="0"/>
                                          </p:stCondLst>
                                        </p:cTn>
                                        <p:tgtEl>
                                          <p:spTgt spid="51"/>
                                        </p:tgtEl>
                                        <p:attrNameLst>
                                          <p:attrName>style.visibility</p:attrName>
                                        </p:attrNameLst>
                                      </p:cBhvr>
                                      <p:to>
                                        <p:strVal val="visible"/>
                                      </p:to>
                                    </p:set>
                                    <p:animEffect transition="in" filter="wipe(down)">
                                      <p:cBhvr>
                                        <p:cTn id="91" dur="500"/>
                                        <p:tgtEl>
                                          <p:spTgt spid="51"/>
                                        </p:tgtEl>
                                      </p:cBhvr>
                                    </p:animEffect>
                                  </p:childTnLst>
                                </p:cTn>
                              </p:par>
                              <p:par>
                                <p:cTn id="92" presetID="22" presetClass="entr" presetSubtype="4" fill="hold" nodeType="withEffect">
                                  <p:stCondLst>
                                    <p:cond delay="0"/>
                                  </p:stCondLst>
                                  <p:childTnLst>
                                    <p:set>
                                      <p:cBhvr>
                                        <p:cTn id="93" dur="1" fill="hold">
                                          <p:stCondLst>
                                            <p:cond delay="0"/>
                                          </p:stCondLst>
                                        </p:cTn>
                                        <p:tgtEl>
                                          <p:spTgt spid="52"/>
                                        </p:tgtEl>
                                        <p:attrNameLst>
                                          <p:attrName>style.visibility</p:attrName>
                                        </p:attrNameLst>
                                      </p:cBhvr>
                                      <p:to>
                                        <p:strVal val="visible"/>
                                      </p:to>
                                    </p:set>
                                    <p:animEffect transition="in" filter="wipe(down)">
                                      <p:cBhvr>
                                        <p:cTn id="94" dur="500"/>
                                        <p:tgtEl>
                                          <p:spTgt spid="52"/>
                                        </p:tgtEl>
                                      </p:cBhvr>
                                    </p:animEffect>
                                  </p:childTnLst>
                                </p:cTn>
                              </p:par>
                              <p:par>
                                <p:cTn id="95" presetID="22" presetClass="entr" presetSubtype="4" fill="hold" nodeType="withEffect">
                                  <p:stCondLst>
                                    <p:cond delay="0"/>
                                  </p:stCondLst>
                                  <p:childTnLst>
                                    <p:set>
                                      <p:cBhvr>
                                        <p:cTn id="96" dur="1" fill="hold">
                                          <p:stCondLst>
                                            <p:cond delay="0"/>
                                          </p:stCondLst>
                                        </p:cTn>
                                        <p:tgtEl>
                                          <p:spTgt spid="53"/>
                                        </p:tgtEl>
                                        <p:attrNameLst>
                                          <p:attrName>style.visibility</p:attrName>
                                        </p:attrNameLst>
                                      </p:cBhvr>
                                      <p:to>
                                        <p:strVal val="visible"/>
                                      </p:to>
                                    </p:set>
                                    <p:animEffect transition="in" filter="wipe(down)">
                                      <p:cBhvr>
                                        <p:cTn id="97" dur="500"/>
                                        <p:tgtEl>
                                          <p:spTgt spid="53"/>
                                        </p:tgtEl>
                                      </p:cBhvr>
                                    </p:animEffect>
                                  </p:childTnLst>
                                </p:cTn>
                              </p:par>
                              <p:par>
                                <p:cTn id="98" presetID="22" presetClass="entr" presetSubtype="4" fill="hold" nodeType="withEffect">
                                  <p:stCondLst>
                                    <p:cond delay="0"/>
                                  </p:stCondLst>
                                  <p:childTnLst>
                                    <p:set>
                                      <p:cBhvr>
                                        <p:cTn id="99" dur="1" fill="hold">
                                          <p:stCondLst>
                                            <p:cond delay="0"/>
                                          </p:stCondLst>
                                        </p:cTn>
                                        <p:tgtEl>
                                          <p:spTgt spid="54"/>
                                        </p:tgtEl>
                                        <p:attrNameLst>
                                          <p:attrName>style.visibility</p:attrName>
                                        </p:attrNameLst>
                                      </p:cBhvr>
                                      <p:to>
                                        <p:strVal val="visible"/>
                                      </p:to>
                                    </p:set>
                                    <p:animEffect transition="in" filter="wipe(down)">
                                      <p:cBhvr>
                                        <p:cTn id="100" dur="500"/>
                                        <p:tgtEl>
                                          <p:spTgt spid="54"/>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4" fill="hold" grpId="0" nodeType="clickEffect">
                                  <p:stCondLst>
                                    <p:cond delay="0"/>
                                  </p:stCondLst>
                                  <p:childTnLst>
                                    <p:set>
                                      <p:cBhvr>
                                        <p:cTn id="104" dur="1" fill="hold">
                                          <p:stCondLst>
                                            <p:cond delay="0"/>
                                          </p:stCondLst>
                                        </p:cTn>
                                        <p:tgtEl>
                                          <p:spTgt spid="55"/>
                                        </p:tgtEl>
                                        <p:attrNameLst>
                                          <p:attrName>style.visibility</p:attrName>
                                        </p:attrNameLst>
                                      </p:cBhvr>
                                      <p:to>
                                        <p:strVal val="visible"/>
                                      </p:to>
                                    </p:set>
                                    <p:animEffect transition="in" filter="wipe(down)">
                                      <p:cBhvr>
                                        <p:cTn id="105" dur="500"/>
                                        <p:tgtEl>
                                          <p:spTgt spid="55"/>
                                        </p:tgtEl>
                                      </p:cBhvr>
                                    </p:animEffect>
                                  </p:childTnLst>
                                </p:cTn>
                              </p:par>
                              <p:par>
                                <p:cTn id="106" presetID="22" presetClass="entr" presetSubtype="4" fill="hold" nodeType="withEffect">
                                  <p:stCondLst>
                                    <p:cond delay="0"/>
                                  </p:stCondLst>
                                  <p:childTnLst>
                                    <p:set>
                                      <p:cBhvr>
                                        <p:cTn id="107" dur="1" fill="hold">
                                          <p:stCondLst>
                                            <p:cond delay="0"/>
                                          </p:stCondLst>
                                        </p:cTn>
                                        <p:tgtEl>
                                          <p:spTgt spid="56"/>
                                        </p:tgtEl>
                                        <p:attrNameLst>
                                          <p:attrName>style.visibility</p:attrName>
                                        </p:attrNameLst>
                                      </p:cBhvr>
                                      <p:to>
                                        <p:strVal val="visible"/>
                                      </p:to>
                                    </p:set>
                                    <p:animEffect transition="in" filter="wipe(down)">
                                      <p:cBhvr>
                                        <p:cTn id="108" dur="500"/>
                                        <p:tgtEl>
                                          <p:spTgt spid="56"/>
                                        </p:tgtEl>
                                      </p:cBhvr>
                                    </p:animEffect>
                                  </p:childTnLst>
                                </p:cTn>
                              </p:par>
                              <p:par>
                                <p:cTn id="109" presetID="22" presetClass="entr" presetSubtype="4" fill="hold" nodeType="withEffect">
                                  <p:stCondLst>
                                    <p:cond delay="0"/>
                                  </p:stCondLst>
                                  <p:childTnLst>
                                    <p:set>
                                      <p:cBhvr>
                                        <p:cTn id="110" dur="1" fill="hold">
                                          <p:stCondLst>
                                            <p:cond delay="0"/>
                                          </p:stCondLst>
                                        </p:cTn>
                                        <p:tgtEl>
                                          <p:spTgt spid="57"/>
                                        </p:tgtEl>
                                        <p:attrNameLst>
                                          <p:attrName>style.visibility</p:attrName>
                                        </p:attrNameLst>
                                      </p:cBhvr>
                                      <p:to>
                                        <p:strVal val="visible"/>
                                      </p:to>
                                    </p:set>
                                    <p:animEffect transition="in" filter="wipe(down)">
                                      <p:cBhvr>
                                        <p:cTn id="111" dur="500"/>
                                        <p:tgtEl>
                                          <p:spTgt spid="57"/>
                                        </p:tgtEl>
                                      </p:cBhvr>
                                    </p:animEffect>
                                  </p:childTnLst>
                                </p:cTn>
                              </p:par>
                              <p:par>
                                <p:cTn id="112" presetID="22" presetClass="entr" presetSubtype="4" fill="hold" nodeType="withEffect">
                                  <p:stCondLst>
                                    <p:cond delay="0"/>
                                  </p:stCondLst>
                                  <p:childTnLst>
                                    <p:set>
                                      <p:cBhvr>
                                        <p:cTn id="113" dur="1" fill="hold">
                                          <p:stCondLst>
                                            <p:cond delay="0"/>
                                          </p:stCondLst>
                                        </p:cTn>
                                        <p:tgtEl>
                                          <p:spTgt spid="58"/>
                                        </p:tgtEl>
                                        <p:attrNameLst>
                                          <p:attrName>style.visibility</p:attrName>
                                        </p:attrNameLst>
                                      </p:cBhvr>
                                      <p:to>
                                        <p:strVal val="visible"/>
                                      </p:to>
                                    </p:set>
                                    <p:animEffect transition="in" filter="wipe(down)">
                                      <p:cBhvr>
                                        <p:cTn id="11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5" grpId="0"/>
      <p:bldP spid="23" grpId="0"/>
      <p:bldP spid="35" grpId="0"/>
      <p:bldP spid="37" grpId="0"/>
      <p:bldP spid="40" grpId="0"/>
      <p:bldP spid="41" grpId="0"/>
      <p:bldP spid="46" grpId="0"/>
      <p:bldP spid="50" grpId="0"/>
      <p:bldP spid="5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Rounded Corners 15">
            <a:extLst>
              <a:ext uri="{FF2B5EF4-FFF2-40B4-BE49-F238E27FC236}">
                <a16:creationId xmlns:a16="http://schemas.microsoft.com/office/drawing/2014/main" xmlns="" id="{249932DB-CD76-4630-9D2C-4ECAD7A72C8D}"/>
              </a:ext>
            </a:extLst>
          </p:cNvPr>
          <p:cNvSpPr/>
          <p:nvPr/>
        </p:nvSpPr>
        <p:spPr>
          <a:xfrm rot="5400000">
            <a:off x="9398005" y="3579804"/>
            <a:ext cx="4684200" cy="794159"/>
          </a:xfrm>
          <a:prstGeom prst="roundRect">
            <a:avLst/>
          </a:prstGeom>
          <a:solidFill>
            <a:srgbClr val="FAC8EC"/>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HOẠT</a:t>
            </a:r>
            <a:r>
              <a:rPr kumimoji="0" lang="en-US" sz="28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ĐỘNG </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LUYỆN</a:t>
            </a:r>
            <a:r>
              <a:rPr kumimoji="0" lang="en-US" sz="28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TẬP</a:t>
            </a:r>
            <a:endPar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6" name="Rectangle 2">
            <a:extLst>
              <a:ext uri="{FF2B5EF4-FFF2-40B4-BE49-F238E27FC236}">
                <a16:creationId xmlns:a16="http://schemas.microsoft.com/office/drawing/2014/main" xmlns="" id="{99C86C0D-9856-99DB-EA8E-599ACF4EF93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4">
            <a:extLst>
              <a:ext uri="{FF2B5EF4-FFF2-40B4-BE49-F238E27FC236}">
                <a16:creationId xmlns:a16="http://schemas.microsoft.com/office/drawing/2014/main" xmlns="" id="{90F0E315-E428-43DB-0A76-5C3DB165001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TextBox 1"/>
          <p:cNvSpPr txBox="1"/>
          <p:nvPr/>
        </p:nvSpPr>
        <p:spPr>
          <a:xfrm>
            <a:off x="409433" y="286603"/>
            <a:ext cx="5431809" cy="523220"/>
          </a:xfrm>
          <a:prstGeom prst="rect">
            <a:avLst/>
          </a:prstGeom>
          <a:noFill/>
        </p:spPr>
        <p:txBody>
          <a:bodyPr wrap="square" rtlCol="0">
            <a:spAutoFit/>
          </a:bodyPr>
          <a:lstStyle/>
          <a:p>
            <a:r>
              <a:rPr lang="en-US" sz="2800" b="1" i="1" dirty="0" err="1">
                <a:latin typeface="Arial" pitchFamily="34" charset="0"/>
                <a:cs typeface="Arial" pitchFamily="34" charset="0"/>
              </a:rPr>
              <a:t>Luyện</a:t>
            </a:r>
            <a:r>
              <a:rPr lang="en-US" sz="2800" b="1" i="1" dirty="0">
                <a:latin typeface="Arial" pitchFamily="34" charset="0"/>
                <a:cs typeface="Arial" pitchFamily="34" charset="0"/>
              </a:rPr>
              <a:t> </a:t>
            </a:r>
            <a:r>
              <a:rPr lang="en-US" sz="2800" b="1" i="1" dirty="0" err="1">
                <a:latin typeface="Arial" pitchFamily="34" charset="0"/>
                <a:cs typeface="Arial" pitchFamily="34" charset="0"/>
              </a:rPr>
              <a:t>tập</a:t>
            </a:r>
            <a:r>
              <a:rPr lang="en-US" sz="2800" b="1" i="1" dirty="0">
                <a:latin typeface="Arial" pitchFamily="34" charset="0"/>
                <a:cs typeface="Arial" pitchFamily="34" charset="0"/>
              </a:rPr>
              <a:t> 1 (</a:t>
            </a:r>
            <a:r>
              <a:rPr lang="en-US" sz="2800" b="1" i="1" dirty="0" err="1">
                <a:latin typeface="Arial" pitchFamily="34" charset="0"/>
                <a:cs typeface="Arial" pitchFamily="34" charset="0"/>
              </a:rPr>
              <a:t>sgk</a:t>
            </a:r>
            <a:r>
              <a:rPr lang="en-US" sz="2800" b="1" i="1" dirty="0">
                <a:latin typeface="Arial" pitchFamily="34" charset="0"/>
                <a:cs typeface="Arial" pitchFamily="34" charset="0"/>
              </a:rPr>
              <a:t> – </a:t>
            </a:r>
            <a:r>
              <a:rPr lang="en-US" sz="2800" b="1" i="1" dirty="0" err="1">
                <a:latin typeface="Arial" pitchFamily="34" charset="0"/>
                <a:cs typeface="Arial" pitchFamily="34" charset="0"/>
              </a:rPr>
              <a:t>tr</a:t>
            </a:r>
            <a:r>
              <a:rPr lang="en-US" sz="2800" b="1" i="1" dirty="0">
                <a:latin typeface="Arial" pitchFamily="34" charset="0"/>
                <a:cs typeface="Arial" pitchFamily="34" charset="0"/>
              </a:rPr>
              <a:t> 106)</a:t>
            </a:r>
            <a:endParaRPr lang="vi-VN" sz="2800" b="1" i="1" dirty="0">
              <a:latin typeface="Arial" pitchFamily="34" charset="0"/>
              <a:cs typeface="Arial" pitchFamily="34" charset="0"/>
            </a:endParaRPr>
          </a:p>
        </p:txBody>
      </p:sp>
      <p:sp>
        <p:nvSpPr>
          <p:cNvPr id="3" name="TextBox 2"/>
          <p:cNvSpPr txBox="1"/>
          <p:nvPr/>
        </p:nvSpPr>
        <p:spPr>
          <a:xfrm>
            <a:off x="409433" y="914400"/>
            <a:ext cx="9976513" cy="523220"/>
          </a:xfrm>
          <a:prstGeom prst="rect">
            <a:avLst/>
          </a:prstGeom>
          <a:noFill/>
        </p:spPr>
        <p:txBody>
          <a:bodyPr wrap="square" rtlCol="0">
            <a:spAutoFit/>
          </a:bodyPr>
          <a:lstStyle/>
          <a:p>
            <a:r>
              <a:rPr lang="en-US" sz="2800" dirty="0">
                <a:latin typeface="Arial" pitchFamily="34" charset="0"/>
                <a:cs typeface="Arial" pitchFamily="34" charset="0"/>
              </a:rPr>
              <a:t>Cho </a:t>
            </a:r>
            <a:r>
              <a:rPr lang="en-US" sz="2800" dirty="0" err="1">
                <a:latin typeface="Arial" pitchFamily="34" charset="0"/>
                <a:cs typeface="Arial" pitchFamily="34" charset="0"/>
              </a:rPr>
              <a:t>hình</a:t>
            </a:r>
            <a:r>
              <a:rPr lang="en-US" sz="2800" dirty="0">
                <a:latin typeface="Arial" pitchFamily="34" charset="0"/>
                <a:cs typeface="Arial" pitchFamily="34" charset="0"/>
              </a:rPr>
              <a:t> </a:t>
            </a:r>
            <a:r>
              <a:rPr lang="en-US" sz="2800" dirty="0" err="1">
                <a:latin typeface="Arial" pitchFamily="34" charset="0"/>
                <a:cs typeface="Arial" pitchFamily="34" charset="0"/>
              </a:rPr>
              <a:t>bình</a:t>
            </a:r>
            <a:r>
              <a:rPr lang="en-US" sz="2800" dirty="0">
                <a:latin typeface="Arial" pitchFamily="34" charset="0"/>
                <a:cs typeface="Arial" pitchFamily="34" charset="0"/>
              </a:rPr>
              <a:t> </a:t>
            </a:r>
            <a:r>
              <a:rPr lang="en-US" sz="2800" dirty="0" err="1">
                <a:latin typeface="Arial" pitchFamily="34" charset="0"/>
                <a:cs typeface="Arial" pitchFamily="34" charset="0"/>
              </a:rPr>
              <a:t>hành</a:t>
            </a:r>
            <a:r>
              <a:rPr lang="en-US" sz="2800" dirty="0">
                <a:latin typeface="Arial" pitchFamily="34" charset="0"/>
                <a:cs typeface="Arial" pitchFamily="34" charset="0"/>
              </a:rPr>
              <a:t>           </a:t>
            </a:r>
            <a:r>
              <a:rPr lang="en-US" sz="2800" dirty="0" err="1">
                <a:latin typeface="Arial" pitchFamily="34" charset="0"/>
                <a:cs typeface="Arial" pitchFamily="34" charset="0"/>
              </a:rPr>
              <a:t>có</a:t>
            </a:r>
            <a:r>
              <a:rPr lang="en-US" sz="2800" dirty="0">
                <a:latin typeface="Arial" pitchFamily="34" charset="0"/>
                <a:cs typeface="Arial" pitchFamily="34" charset="0"/>
              </a:rPr>
              <a:t>                                </a:t>
            </a:r>
            <a:endParaRPr lang="vi-VN" sz="2800" dirty="0">
              <a:latin typeface="Arial" pitchFamily="34" charset="0"/>
              <a:cs typeface="Arial" pitchFamily="34"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1478985317"/>
              </p:ext>
            </p:extLst>
          </p:nvPr>
        </p:nvGraphicFramePr>
        <p:xfrm>
          <a:off x="3758726" y="1043608"/>
          <a:ext cx="901700" cy="292100"/>
        </p:xfrm>
        <a:graphic>
          <a:graphicData uri="http://schemas.openxmlformats.org/presentationml/2006/ole">
            <mc:AlternateContent xmlns:mc="http://schemas.openxmlformats.org/markup-compatibility/2006">
              <mc:Choice xmlns:v="urn:schemas-microsoft-com:vml" Requires="v">
                <p:oleObj spid="_x0000_s9238" name="Equation" r:id="rId4" imgW="901440" imgH="291960" progId="Equation.DSMT4">
                  <p:embed/>
                </p:oleObj>
              </mc:Choice>
              <mc:Fallback>
                <p:oleObj name="Equation" r:id="rId4" imgW="901440" imgH="291960" progId="Equation.DSMT4">
                  <p:embed/>
                  <p:pic>
                    <p:nvPicPr>
                      <p:cNvPr id="0" name=""/>
                      <p:cNvPicPr/>
                      <p:nvPr/>
                    </p:nvPicPr>
                    <p:blipFill>
                      <a:blip r:embed="rId5"/>
                      <a:stretch>
                        <a:fillRect/>
                      </a:stretch>
                    </p:blipFill>
                    <p:spPr>
                      <a:xfrm>
                        <a:off x="3758726" y="1043608"/>
                        <a:ext cx="901700" cy="2921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801937660"/>
              </p:ext>
            </p:extLst>
          </p:nvPr>
        </p:nvGraphicFramePr>
        <p:xfrm>
          <a:off x="5153025" y="952500"/>
          <a:ext cx="4089400" cy="419100"/>
        </p:xfrm>
        <a:graphic>
          <a:graphicData uri="http://schemas.openxmlformats.org/presentationml/2006/ole">
            <mc:AlternateContent xmlns:mc="http://schemas.openxmlformats.org/markup-compatibility/2006">
              <mc:Choice xmlns:v="urn:schemas-microsoft-com:vml" Requires="v">
                <p:oleObj spid="_x0000_s9239" name="Equation" r:id="rId6" imgW="4089240" imgH="419040" progId="Equation.DSMT4">
                  <p:embed/>
                </p:oleObj>
              </mc:Choice>
              <mc:Fallback>
                <p:oleObj name="Equation" r:id="rId6" imgW="4089240" imgH="419040" progId="Equation.DSMT4">
                  <p:embed/>
                  <p:pic>
                    <p:nvPicPr>
                      <p:cNvPr id="0" name=""/>
                      <p:cNvPicPr/>
                      <p:nvPr/>
                    </p:nvPicPr>
                    <p:blipFill>
                      <a:blip r:embed="rId7"/>
                      <a:stretch>
                        <a:fillRect/>
                      </a:stretch>
                    </p:blipFill>
                    <p:spPr>
                      <a:xfrm>
                        <a:off x="5153025" y="952500"/>
                        <a:ext cx="4089400" cy="419100"/>
                      </a:xfrm>
                      <a:prstGeom prst="rect">
                        <a:avLst/>
                      </a:prstGeom>
                    </p:spPr>
                  </p:pic>
                </p:oleObj>
              </mc:Fallback>
            </mc:AlternateContent>
          </a:graphicData>
        </a:graphic>
      </p:graphicFrame>
      <p:sp>
        <p:nvSpPr>
          <p:cNvPr id="7" name="TextBox 6"/>
          <p:cNvSpPr txBox="1"/>
          <p:nvPr/>
        </p:nvSpPr>
        <p:spPr>
          <a:xfrm>
            <a:off x="409433" y="1373173"/>
            <a:ext cx="8761863" cy="954107"/>
          </a:xfrm>
          <a:prstGeom prst="rect">
            <a:avLst/>
          </a:prstGeom>
          <a:noFill/>
        </p:spPr>
        <p:txBody>
          <a:bodyPr wrap="square" rtlCol="0">
            <a:spAutoFit/>
          </a:bodyPr>
          <a:lstStyle/>
          <a:p>
            <a:pPr algn="just"/>
            <a:r>
              <a:rPr lang="en-US" sz="2800" dirty="0" err="1">
                <a:latin typeface="Arial" pitchFamily="34" charset="0"/>
                <a:cs typeface="Arial" pitchFamily="34" charset="0"/>
              </a:rPr>
              <a:t>Tính</a:t>
            </a:r>
            <a:r>
              <a:rPr lang="en-US" sz="2800" dirty="0">
                <a:latin typeface="Arial" pitchFamily="34" charset="0"/>
                <a:cs typeface="Arial" pitchFamily="34" charset="0"/>
              </a:rPr>
              <a:t> </a:t>
            </a:r>
            <a:r>
              <a:rPr lang="en-US" sz="2800" dirty="0" err="1">
                <a:latin typeface="Arial" pitchFamily="34" charset="0"/>
                <a:cs typeface="Arial" pitchFamily="34" charset="0"/>
              </a:rPr>
              <a:t>số</a:t>
            </a:r>
            <a:r>
              <a:rPr lang="en-US" sz="2800" dirty="0">
                <a:latin typeface="Arial" pitchFamily="34" charset="0"/>
                <a:cs typeface="Arial" pitchFamily="34" charset="0"/>
              </a:rPr>
              <a:t> </a:t>
            </a:r>
            <a:r>
              <a:rPr lang="en-US" sz="2800" dirty="0" err="1">
                <a:latin typeface="Arial" pitchFamily="34" charset="0"/>
                <a:cs typeface="Arial" pitchFamily="34" charset="0"/>
              </a:rPr>
              <a:t>đo</a:t>
            </a:r>
            <a:r>
              <a:rPr lang="en-US" sz="2800" dirty="0">
                <a:latin typeface="Arial" pitchFamily="34" charset="0"/>
                <a:cs typeface="Arial" pitchFamily="34" charset="0"/>
              </a:rPr>
              <a:t> </a:t>
            </a:r>
            <a:r>
              <a:rPr lang="en-US" sz="2800" dirty="0" err="1">
                <a:latin typeface="Arial" pitchFamily="34" charset="0"/>
                <a:cs typeface="Arial" pitchFamily="34" charset="0"/>
              </a:rPr>
              <a:t>mỗi</a:t>
            </a:r>
            <a:r>
              <a:rPr lang="en-US" sz="2800" dirty="0">
                <a:latin typeface="Arial" pitchFamily="34" charset="0"/>
                <a:cs typeface="Arial" pitchFamily="34" charset="0"/>
              </a:rPr>
              <a:t> </a:t>
            </a:r>
            <a:r>
              <a:rPr lang="en-US" sz="2800" dirty="0" err="1">
                <a:latin typeface="Arial" pitchFamily="34" charset="0"/>
                <a:cs typeface="Arial" pitchFamily="34" charset="0"/>
              </a:rPr>
              <a:t>góc</a:t>
            </a:r>
            <a:r>
              <a:rPr lang="en-US" sz="2800" dirty="0">
                <a:latin typeface="Arial" pitchFamily="34" charset="0"/>
                <a:cs typeface="Arial" pitchFamily="34" charset="0"/>
              </a:rPr>
              <a:t> </a:t>
            </a:r>
            <a:r>
              <a:rPr lang="en-US" sz="2800" dirty="0" err="1">
                <a:latin typeface="Arial" pitchFamily="34" charset="0"/>
                <a:cs typeface="Arial" pitchFamily="34" charset="0"/>
              </a:rPr>
              <a:t>và</a:t>
            </a:r>
            <a:r>
              <a:rPr lang="en-US" sz="2800" dirty="0">
                <a:latin typeface="Arial" pitchFamily="34" charset="0"/>
                <a:cs typeface="Arial" pitchFamily="34" charset="0"/>
              </a:rPr>
              <a:t> </a:t>
            </a:r>
            <a:r>
              <a:rPr lang="en-US" sz="2800" dirty="0" err="1">
                <a:latin typeface="Arial" pitchFamily="34" charset="0"/>
                <a:cs typeface="Arial" pitchFamily="34" charset="0"/>
              </a:rPr>
              <a:t>độ</a:t>
            </a:r>
            <a:r>
              <a:rPr lang="en-US" sz="2800" dirty="0">
                <a:latin typeface="Arial" pitchFamily="34" charset="0"/>
                <a:cs typeface="Arial" pitchFamily="34" charset="0"/>
              </a:rPr>
              <a:t> </a:t>
            </a:r>
            <a:r>
              <a:rPr lang="en-US" sz="2800" dirty="0" err="1">
                <a:latin typeface="Arial" pitchFamily="34" charset="0"/>
                <a:cs typeface="Arial" pitchFamily="34" charset="0"/>
              </a:rPr>
              <a:t>dài</a:t>
            </a:r>
            <a:r>
              <a:rPr lang="en-US" sz="2800" dirty="0">
                <a:latin typeface="Arial" pitchFamily="34" charset="0"/>
                <a:cs typeface="Arial" pitchFamily="34" charset="0"/>
              </a:rPr>
              <a:t> </a:t>
            </a:r>
            <a:r>
              <a:rPr lang="en-US" sz="2800" dirty="0" err="1">
                <a:latin typeface="Arial" pitchFamily="34" charset="0"/>
                <a:cs typeface="Arial" pitchFamily="34" charset="0"/>
              </a:rPr>
              <a:t>các</a:t>
            </a:r>
            <a:r>
              <a:rPr lang="en-US" sz="2800" dirty="0">
                <a:latin typeface="Arial" pitchFamily="34" charset="0"/>
                <a:cs typeface="Arial" pitchFamily="34" charset="0"/>
              </a:rPr>
              <a:t> </a:t>
            </a:r>
            <a:r>
              <a:rPr lang="en-US" sz="2800" dirty="0" err="1">
                <a:latin typeface="Arial" pitchFamily="34" charset="0"/>
                <a:cs typeface="Arial" pitchFamily="34" charset="0"/>
              </a:rPr>
              <a:t>cạnh</a:t>
            </a:r>
            <a:r>
              <a:rPr lang="en-US" sz="2800" dirty="0">
                <a:latin typeface="Arial" pitchFamily="34" charset="0"/>
                <a:cs typeface="Arial" pitchFamily="34" charset="0"/>
              </a:rPr>
              <a:t> </a:t>
            </a:r>
            <a:r>
              <a:rPr lang="en-US" sz="2800" dirty="0" err="1">
                <a:latin typeface="Arial" pitchFamily="34" charset="0"/>
                <a:cs typeface="Arial" pitchFamily="34" charset="0"/>
              </a:rPr>
              <a:t>còn</a:t>
            </a:r>
            <a:r>
              <a:rPr lang="en-US" sz="2800" dirty="0">
                <a:latin typeface="Arial" pitchFamily="34" charset="0"/>
                <a:cs typeface="Arial" pitchFamily="34" charset="0"/>
              </a:rPr>
              <a:t> </a:t>
            </a:r>
            <a:r>
              <a:rPr lang="en-US" sz="2800" dirty="0" err="1">
                <a:latin typeface="Arial" pitchFamily="34" charset="0"/>
                <a:cs typeface="Arial" pitchFamily="34" charset="0"/>
              </a:rPr>
              <a:t>lại</a:t>
            </a:r>
            <a:r>
              <a:rPr lang="en-US" sz="2800" dirty="0">
                <a:latin typeface="Arial" pitchFamily="34" charset="0"/>
                <a:cs typeface="Arial" pitchFamily="34" charset="0"/>
              </a:rPr>
              <a:t> </a:t>
            </a:r>
            <a:r>
              <a:rPr lang="en-US" sz="2800" dirty="0" err="1">
                <a:latin typeface="Arial" pitchFamily="34" charset="0"/>
                <a:cs typeface="Arial" pitchFamily="34" charset="0"/>
              </a:rPr>
              <a:t>của</a:t>
            </a:r>
            <a:r>
              <a:rPr lang="en-US" sz="2800" dirty="0">
                <a:latin typeface="Arial" pitchFamily="34" charset="0"/>
                <a:cs typeface="Arial" pitchFamily="34" charset="0"/>
              </a:rPr>
              <a:t> </a:t>
            </a:r>
            <a:r>
              <a:rPr lang="en-US" sz="2800" dirty="0" err="1">
                <a:latin typeface="Arial" pitchFamily="34" charset="0"/>
                <a:cs typeface="Arial" pitchFamily="34" charset="0"/>
              </a:rPr>
              <a:t>hình</a:t>
            </a:r>
            <a:r>
              <a:rPr lang="en-US" sz="2800" dirty="0">
                <a:latin typeface="Arial" pitchFamily="34" charset="0"/>
                <a:cs typeface="Arial" pitchFamily="34" charset="0"/>
              </a:rPr>
              <a:t> </a:t>
            </a:r>
            <a:r>
              <a:rPr lang="en-US" sz="2800" dirty="0" err="1">
                <a:latin typeface="Arial" pitchFamily="34" charset="0"/>
                <a:cs typeface="Arial" pitchFamily="34" charset="0"/>
              </a:rPr>
              <a:t>bình</a:t>
            </a:r>
            <a:r>
              <a:rPr lang="en-US" sz="2800" dirty="0">
                <a:latin typeface="Arial" pitchFamily="34" charset="0"/>
                <a:cs typeface="Arial" pitchFamily="34" charset="0"/>
              </a:rPr>
              <a:t> </a:t>
            </a:r>
            <a:r>
              <a:rPr lang="en-US" sz="2800" dirty="0" err="1">
                <a:latin typeface="Arial" pitchFamily="34" charset="0"/>
                <a:cs typeface="Arial" pitchFamily="34" charset="0"/>
              </a:rPr>
              <a:t>hành</a:t>
            </a:r>
            <a:r>
              <a:rPr lang="en-US" sz="2800" dirty="0">
                <a:latin typeface="Arial" pitchFamily="34" charset="0"/>
                <a:cs typeface="Arial" pitchFamily="34" charset="0"/>
              </a:rPr>
              <a:t> </a:t>
            </a:r>
            <a:endParaRPr lang="vi-VN" sz="2800" dirty="0">
              <a:latin typeface="Arial" pitchFamily="34" charset="0"/>
              <a:cs typeface="Arial" pitchFamily="34" charset="0"/>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2138270674"/>
              </p:ext>
            </p:extLst>
          </p:nvPr>
        </p:nvGraphicFramePr>
        <p:xfrm>
          <a:off x="2959859" y="1918466"/>
          <a:ext cx="889000" cy="355600"/>
        </p:xfrm>
        <a:graphic>
          <a:graphicData uri="http://schemas.openxmlformats.org/presentationml/2006/ole">
            <mc:AlternateContent xmlns:mc="http://schemas.openxmlformats.org/markup-compatibility/2006">
              <mc:Choice xmlns:v="urn:schemas-microsoft-com:vml" Requires="v">
                <p:oleObj spid="_x0000_s9240" name="Equation" r:id="rId8" imgW="888840" imgH="355320" progId="Equation.DSMT4">
                  <p:embed/>
                </p:oleObj>
              </mc:Choice>
              <mc:Fallback>
                <p:oleObj name="Equation" r:id="rId8" imgW="888840" imgH="355320" progId="Equation.DSMT4">
                  <p:embed/>
                  <p:pic>
                    <p:nvPicPr>
                      <p:cNvPr id="0" name=""/>
                      <p:cNvPicPr/>
                      <p:nvPr/>
                    </p:nvPicPr>
                    <p:blipFill>
                      <a:blip r:embed="rId9"/>
                      <a:stretch>
                        <a:fillRect/>
                      </a:stretch>
                    </p:blipFill>
                    <p:spPr>
                      <a:xfrm>
                        <a:off x="2959859" y="1918466"/>
                        <a:ext cx="889000" cy="355600"/>
                      </a:xfrm>
                      <a:prstGeom prst="rect">
                        <a:avLst/>
                      </a:prstGeom>
                    </p:spPr>
                  </p:pic>
                </p:oleObj>
              </mc:Fallback>
            </mc:AlternateContent>
          </a:graphicData>
        </a:graphic>
      </p:graphicFrame>
      <p:sp>
        <p:nvSpPr>
          <p:cNvPr id="10" name="TextBox 9"/>
          <p:cNvSpPr txBox="1"/>
          <p:nvPr/>
        </p:nvSpPr>
        <p:spPr>
          <a:xfrm>
            <a:off x="4326340" y="2327280"/>
            <a:ext cx="1173708" cy="523220"/>
          </a:xfrm>
          <a:prstGeom prst="rect">
            <a:avLst/>
          </a:prstGeom>
          <a:noFill/>
        </p:spPr>
        <p:txBody>
          <a:bodyPr wrap="square" rtlCol="0">
            <a:spAutoFit/>
          </a:bodyPr>
          <a:lstStyle/>
          <a:p>
            <a:r>
              <a:rPr lang="en-US" sz="2800" i="1" dirty="0" err="1">
                <a:solidFill>
                  <a:srgbClr val="2704FC"/>
                </a:solidFill>
                <a:latin typeface="Arial" pitchFamily="34" charset="0"/>
                <a:cs typeface="Arial" pitchFamily="34" charset="0"/>
              </a:rPr>
              <a:t>Giải</a:t>
            </a:r>
            <a:endParaRPr lang="vi-VN" sz="2800" i="1" dirty="0">
              <a:solidFill>
                <a:srgbClr val="2704FC"/>
              </a:solidFill>
              <a:latin typeface="Arial" pitchFamily="34" charset="0"/>
              <a:cs typeface="Arial" pitchFamily="34" charset="0"/>
            </a:endParaRPr>
          </a:p>
        </p:txBody>
      </p:sp>
      <p:sp>
        <p:nvSpPr>
          <p:cNvPr id="24" name="TextBox 23"/>
          <p:cNvSpPr txBox="1"/>
          <p:nvPr/>
        </p:nvSpPr>
        <p:spPr>
          <a:xfrm>
            <a:off x="464025" y="2922923"/>
            <a:ext cx="6564644" cy="523220"/>
          </a:xfrm>
          <a:prstGeom prst="rect">
            <a:avLst/>
          </a:prstGeom>
          <a:noFill/>
        </p:spPr>
        <p:txBody>
          <a:bodyPr wrap="square" rtlCol="0">
            <a:spAutoFit/>
          </a:bodyPr>
          <a:lstStyle/>
          <a:p>
            <a:r>
              <a:rPr lang="en-US" sz="2800" dirty="0" err="1">
                <a:latin typeface="Arial" pitchFamily="34" charset="0"/>
                <a:cs typeface="Arial" pitchFamily="34" charset="0"/>
              </a:rPr>
              <a:t>Vì</a:t>
            </a:r>
            <a:r>
              <a:rPr lang="en-US" sz="2800" dirty="0">
                <a:latin typeface="Arial" pitchFamily="34" charset="0"/>
                <a:cs typeface="Arial" pitchFamily="34" charset="0"/>
              </a:rPr>
              <a:t> </a:t>
            </a:r>
            <a:r>
              <a:rPr lang="en-US" sz="2800" dirty="0" err="1">
                <a:latin typeface="Arial" pitchFamily="34" charset="0"/>
                <a:cs typeface="Arial" pitchFamily="34" charset="0"/>
              </a:rPr>
              <a:t>tứ</a:t>
            </a:r>
            <a:r>
              <a:rPr lang="en-US" sz="2800" dirty="0">
                <a:latin typeface="Arial" pitchFamily="34" charset="0"/>
                <a:cs typeface="Arial" pitchFamily="34" charset="0"/>
              </a:rPr>
              <a:t> </a:t>
            </a:r>
            <a:r>
              <a:rPr lang="en-US" sz="2800" dirty="0" err="1">
                <a:latin typeface="Arial" pitchFamily="34" charset="0"/>
                <a:cs typeface="Arial" pitchFamily="34" charset="0"/>
              </a:rPr>
              <a:t>giác</a:t>
            </a:r>
            <a:r>
              <a:rPr lang="en-US" sz="2800" dirty="0">
                <a:latin typeface="Arial" pitchFamily="34" charset="0"/>
                <a:cs typeface="Arial" pitchFamily="34" charset="0"/>
              </a:rPr>
              <a:t>           </a:t>
            </a:r>
            <a:r>
              <a:rPr lang="en-US" sz="2800" dirty="0" err="1">
                <a:latin typeface="Arial" pitchFamily="34" charset="0"/>
                <a:cs typeface="Arial" pitchFamily="34" charset="0"/>
              </a:rPr>
              <a:t>là</a:t>
            </a:r>
            <a:r>
              <a:rPr lang="en-US" sz="2800" dirty="0">
                <a:latin typeface="Arial" pitchFamily="34" charset="0"/>
                <a:cs typeface="Arial" pitchFamily="34" charset="0"/>
              </a:rPr>
              <a:t> </a:t>
            </a:r>
            <a:r>
              <a:rPr lang="en-US" sz="2800" dirty="0" err="1">
                <a:latin typeface="Arial" pitchFamily="34" charset="0"/>
                <a:cs typeface="Arial" pitchFamily="34" charset="0"/>
              </a:rPr>
              <a:t>hình</a:t>
            </a:r>
            <a:r>
              <a:rPr lang="en-US" sz="2800" dirty="0">
                <a:latin typeface="Arial" pitchFamily="34" charset="0"/>
                <a:cs typeface="Arial" pitchFamily="34" charset="0"/>
              </a:rPr>
              <a:t> </a:t>
            </a:r>
            <a:r>
              <a:rPr lang="en-US" sz="2800" dirty="0" err="1">
                <a:latin typeface="Arial" pitchFamily="34" charset="0"/>
                <a:cs typeface="Arial" pitchFamily="34" charset="0"/>
              </a:rPr>
              <a:t>bình</a:t>
            </a:r>
            <a:r>
              <a:rPr lang="en-US" sz="2800" dirty="0">
                <a:latin typeface="Arial" pitchFamily="34" charset="0"/>
                <a:cs typeface="Arial" pitchFamily="34" charset="0"/>
              </a:rPr>
              <a:t> </a:t>
            </a:r>
            <a:r>
              <a:rPr lang="en-US" sz="2800" dirty="0" err="1">
                <a:latin typeface="Arial" pitchFamily="34" charset="0"/>
                <a:cs typeface="Arial" pitchFamily="34" charset="0"/>
              </a:rPr>
              <a:t>hành</a:t>
            </a:r>
            <a:r>
              <a:rPr lang="en-US" sz="2800" dirty="0">
                <a:latin typeface="Arial" pitchFamily="34" charset="0"/>
                <a:cs typeface="Arial" pitchFamily="34" charset="0"/>
              </a:rPr>
              <a:t> </a:t>
            </a:r>
            <a:r>
              <a:rPr lang="en-US" sz="2800" dirty="0" err="1">
                <a:latin typeface="Arial" pitchFamily="34" charset="0"/>
                <a:cs typeface="Arial" pitchFamily="34" charset="0"/>
              </a:rPr>
              <a:t>nên</a:t>
            </a:r>
            <a:endParaRPr lang="vi-VN" sz="2800" dirty="0">
              <a:latin typeface="Arial" pitchFamily="34" charset="0"/>
              <a:cs typeface="Arial" pitchFamily="34" charset="0"/>
            </a:endParaRPr>
          </a:p>
        </p:txBody>
      </p:sp>
      <p:graphicFrame>
        <p:nvGraphicFramePr>
          <p:cNvPr id="25" name="Object 24"/>
          <p:cNvGraphicFramePr>
            <a:graphicFrameLocks noChangeAspect="1"/>
          </p:cNvGraphicFramePr>
          <p:nvPr>
            <p:extLst>
              <p:ext uri="{D42A27DB-BD31-4B8C-83A1-F6EECF244321}">
                <p14:modId xmlns:p14="http://schemas.microsoft.com/office/powerpoint/2010/main" val="2296958554"/>
              </p:ext>
            </p:extLst>
          </p:nvPr>
        </p:nvGraphicFramePr>
        <p:xfrm>
          <a:off x="2196341" y="3052131"/>
          <a:ext cx="901700" cy="292100"/>
        </p:xfrm>
        <a:graphic>
          <a:graphicData uri="http://schemas.openxmlformats.org/presentationml/2006/ole">
            <mc:AlternateContent xmlns:mc="http://schemas.openxmlformats.org/markup-compatibility/2006">
              <mc:Choice xmlns:v="urn:schemas-microsoft-com:vml" Requires="v">
                <p:oleObj spid="_x0000_s9241" name="Equation" r:id="rId10" imgW="901440" imgH="291960" progId="Equation.DSMT4">
                  <p:embed/>
                </p:oleObj>
              </mc:Choice>
              <mc:Fallback>
                <p:oleObj name="Equation" r:id="rId10" imgW="901440" imgH="291960" progId="Equation.DSMT4">
                  <p:embed/>
                  <p:pic>
                    <p:nvPicPr>
                      <p:cNvPr id="0" name=""/>
                      <p:cNvPicPr/>
                      <p:nvPr/>
                    </p:nvPicPr>
                    <p:blipFill>
                      <a:blip r:embed="rId11"/>
                      <a:stretch>
                        <a:fillRect/>
                      </a:stretch>
                    </p:blipFill>
                    <p:spPr>
                      <a:xfrm>
                        <a:off x="2196341" y="3052131"/>
                        <a:ext cx="901700" cy="292100"/>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4093326452"/>
              </p:ext>
            </p:extLst>
          </p:nvPr>
        </p:nvGraphicFramePr>
        <p:xfrm>
          <a:off x="1830388" y="3606800"/>
          <a:ext cx="2501900" cy="1308100"/>
        </p:xfrm>
        <a:graphic>
          <a:graphicData uri="http://schemas.openxmlformats.org/presentationml/2006/ole">
            <mc:AlternateContent xmlns:mc="http://schemas.openxmlformats.org/markup-compatibility/2006">
              <mc:Choice xmlns:v="urn:schemas-microsoft-com:vml" Requires="v">
                <p:oleObj spid="_x0000_s9242" name="Equation" r:id="rId12" imgW="2501640" imgH="1307880" progId="Equation.DSMT4">
                  <p:embed/>
                </p:oleObj>
              </mc:Choice>
              <mc:Fallback>
                <p:oleObj name="Equation" r:id="rId12" imgW="2501640" imgH="1307880" progId="Equation.DSMT4">
                  <p:embed/>
                  <p:pic>
                    <p:nvPicPr>
                      <p:cNvPr id="0" name=""/>
                      <p:cNvPicPr/>
                      <p:nvPr/>
                    </p:nvPicPr>
                    <p:blipFill>
                      <a:blip r:embed="rId13"/>
                      <a:stretch>
                        <a:fillRect/>
                      </a:stretch>
                    </p:blipFill>
                    <p:spPr>
                      <a:xfrm>
                        <a:off x="1830388" y="3606800"/>
                        <a:ext cx="2501900" cy="1308100"/>
                      </a:xfrm>
                      <a:prstGeom prst="rect">
                        <a:avLst/>
                      </a:prstGeom>
                    </p:spPr>
                  </p:pic>
                </p:oleObj>
              </mc:Fallback>
            </mc:AlternateContent>
          </a:graphicData>
        </a:graphic>
      </p:graphicFrame>
      <p:pic>
        <p:nvPicPr>
          <p:cNvPr id="15" name="Picture 14"/>
          <p:cNvPicPr/>
          <p:nvPr/>
        </p:nvPicPr>
        <p:blipFill>
          <a:blip r:embed="rId14"/>
          <a:stretch>
            <a:fillRect/>
          </a:stretch>
        </p:blipFill>
        <p:spPr>
          <a:xfrm>
            <a:off x="7028668" y="2519558"/>
            <a:ext cx="3903189" cy="2434579"/>
          </a:xfrm>
          <a:prstGeom prst="rect">
            <a:avLst/>
          </a:prstGeom>
        </p:spPr>
      </p:pic>
    </p:spTree>
    <p:extLst>
      <p:ext uri="{BB962C8B-B14F-4D97-AF65-F5344CB8AC3E}">
        <p14:creationId xmlns:p14="http://schemas.microsoft.com/office/powerpoint/2010/main" val="2630330022"/>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par>
                                <p:cTn id="24" presetID="22" presetClass="entr" presetSubtype="4"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down)">
                                      <p:cBhvr>
                                        <p:cTn id="41" dur="500"/>
                                        <p:tgtEl>
                                          <p:spTgt spid="24"/>
                                        </p:tgtEl>
                                      </p:cBhvr>
                                    </p:animEffect>
                                  </p:childTnLst>
                                </p:cTn>
                              </p:par>
                              <p:par>
                                <p:cTn id="42" presetID="22" presetClass="entr" presetSubtype="4"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down)">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down)">
                                      <p:cBhvr>
                                        <p:cTn id="4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10"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Rounded Corners 15">
            <a:extLst>
              <a:ext uri="{FF2B5EF4-FFF2-40B4-BE49-F238E27FC236}">
                <a16:creationId xmlns:a16="http://schemas.microsoft.com/office/drawing/2014/main" xmlns="" id="{249932DB-CD76-4630-9D2C-4ECAD7A72C8D}"/>
              </a:ext>
            </a:extLst>
          </p:cNvPr>
          <p:cNvSpPr/>
          <p:nvPr/>
        </p:nvSpPr>
        <p:spPr>
          <a:xfrm rot="5400000">
            <a:off x="9398005" y="3579804"/>
            <a:ext cx="4684200" cy="794159"/>
          </a:xfrm>
          <a:prstGeom prst="roundRect">
            <a:avLst/>
          </a:prstGeom>
          <a:solidFill>
            <a:srgbClr val="FAC8EC"/>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1"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HOẠT</a:t>
            </a:r>
            <a:r>
              <a:rPr kumimoji="0" lang="en-US" sz="2800" b="1" i="0" u="none" strike="noStrike" kern="1200" cap="none" spc="0" normalizeH="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ĐỘNG </a:t>
            </a:r>
            <a:r>
              <a:rPr lang="en-US" sz="2800"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VẬN DỤNG</a:t>
            </a:r>
            <a:endPar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1" name="Picture 10" descr="A picture containing toy, doll&#10;&#10;Description automatically generated">
            <a:extLst>
              <a:ext uri="{FF2B5EF4-FFF2-40B4-BE49-F238E27FC236}">
                <a16:creationId xmlns:a16="http://schemas.microsoft.com/office/drawing/2014/main" xmlns="" id="{7BFEE031-360F-4D5F-904A-32B86E7ACC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0597" y="-183568"/>
            <a:ext cx="1226087" cy="1634783"/>
          </a:xfrm>
          <a:prstGeom prst="rect">
            <a:avLst/>
          </a:prstGeom>
        </p:spPr>
      </p:pic>
      <p:sp>
        <p:nvSpPr>
          <p:cNvPr id="6" name="Rectangle 2">
            <a:extLst>
              <a:ext uri="{FF2B5EF4-FFF2-40B4-BE49-F238E27FC236}">
                <a16:creationId xmlns:a16="http://schemas.microsoft.com/office/drawing/2014/main" xmlns="" id="{99C86C0D-9856-99DB-EA8E-599ACF4EF93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4">
            <a:extLst>
              <a:ext uri="{FF2B5EF4-FFF2-40B4-BE49-F238E27FC236}">
                <a16:creationId xmlns:a16="http://schemas.microsoft.com/office/drawing/2014/main" xmlns="" id="{90F0E315-E428-43DB-0A76-5C3DB165001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 name="TextBox 1"/>
          <p:cNvSpPr txBox="1"/>
          <p:nvPr/>
        </p:nvSpPr>
        <p:spPr>
          <a:xfrm>
            <a:off x="232012" y="109182"/>
            <a:ext cx="3548418" cy="523220"/>
          </a:xfrm>
          <a:prstGeom prst="rect">
            <a:avLst/>
          </a:prstGeom>
          <a:noFill/>
        </p:spPr>
        <p:txBody>
          <a:bodyPr wrap="square" rtlCol="0">
            <a:spAutoFit/>
          </a:bodyPr>
          <a:lstStyle/>
          <a:p>
            <a:r>
              <a:rPr lang="en-US" sz="2800" b="1" i="1" dirty="0" err="1">
                <a:latin typeface="Arial" pitchFamily="34" charset="0"/>
                <a:cs typeface="Arial" pitchFamily="34" charset="0"/>
              </a:rPr>
              <a:t>Bài</a:t>
            </a:r>
            <a:r>
              <a:rPr lang="en-US" sz="2800" b="1" i="1" dirty="0">
                <a:latin typeface="Arial" pitchFamily="34" charset="0"/>
                <a:cs typeface="Arial" pitchFamily="34" charset="0"/>
              </a:rPr>
              <a:t> 3 (</a:t>
            </a:r>
            <a:r>
              <a:rPr lang="en-US" sz="2800" b="1" i="1" dirty="0" err="1">
                <a:latin typeface="Arial" pitchFamily="34" charset="0"/>
                <a:cs typeface="Arial" pitchFamily="34" charset="0"/>
              </a:rPr>
              <a:t>sgk</a:t>
            </a:r>
            <a:r>
              <a:rPr lang="en-US" sz="2800" b="1" i="1" dirty="0">
                <a:latin typeface="Arial" pitchFamily="34" charset="0"/>
                <a:cs typeface="Arial" pitchFamily="34" charset="0"/>
              </a:rPr>
              <a:t> – </a:t>
            </a:r>
            <a:r>
              <a:rPr lang="en-US" sz="2800" b="1" i="1" dirty="0" err="1">
                <a:latin typeface="Arial" pitchFamily="34" charset="0"/>
                <a:cs typeface="Arial" pitchFamily="34" charset="0"/>
              </a:rPr>
              <a:t>tr</a:t>
            </a:r>
            <a:r>
              <a:rPr lang="en-US" sz="2800" b="1" i="1" dirty="0">
                <a:latin typeface="Arial" pitchFamily="34" charset="0"/>
                <a:cs typeface="Arial" pitchFamily="34" charset="0"/>
              </a:rPr>
              <a:t> 108)</a:t>
            </a:r>
            <a:endParaRPr lang="vi-VN" sz="2800" b="1" i="1" dirty="0">
              <a:latin typeface="Arial" pitchFamily="34" charset="0"/>
              <a:cs typeface="Arial" pitchFamily="34" charset="0"/>
            </a:endParaRPr>
          </a:p>
        </p:txBody>
      </p:sp>
      <p:pic>
        <p:nvPicPr>
          <p:cNvPr id="7" name="Picture 6"/>
          <p:cNvPicPr/>
          <p:nvPr/>
        </p:nvPicPr>
        <p:blipFill>
          <a:blip r:embed="rId5"/>
          <a:stretch>
            <a:fillRect/>
          </a:stretch>
        </p:blipFill>
        <p:spPr>
          <a:xfrm>
            <a:off x="6601136" y="170472"/>
            <a:ext cx="4389461" cy="2340715"/>
          </a:xfrm>
          <a:prstGeom prst="rect">
            <a:avLst/>
          </a:prstGeom>
        </p:spPr>
      </p:pic>
      <p:sp>
        <p:nvSpPr>
          <p:cNvPr id="3" name="TextBox 2"/>
          <p:cNvSpPr txBox="1"/>
          <p:nvPr/>
        </p:nvSpPr>
        <p:spPr>
          <a:xfrm>
            <a:off x="232012" y="736979"/>
            <a:ext cx="6369124" cy="954107"/>
          </a:xfrm>
          <a:prstGeom prst="rect">
            <a:avLst/>
          </a:prstGeom>
          <a:noFill/>
        </p:spPr>
        <p:txBody>
          <a:bodyPr wrap="square" rtlCol="0">
            <a:spAutoFit/>
          </a:bodyPr>
          <a:lstStyle/>
          <a:p>
            <a:r>
              <a:rPr lang="en-US" sz="2800" dirty="0">
                <a:latin typeface="Arial" pitchFamily="34" charset="0"/>
                <a:cs typeface="Arial" pitchFamily="34" charset="0"/>
              </a:rPr>
              <a:t>a) </a:t>
            </a:r>
            <a:r>
              <a:rPr lang="en-US" sz="2800" dirty="0" err="1">
                <a:latin typeface="Arial" pitchFamily="34" charset="0"/>
                <a:cs typeface="Arial" pitchFamily="34" charset="0"/>
              </a:rPr>
              <a:t>Vì</a:t>
            </a:r>
            <a:r>
              <a:rPr lang="en-US" sz="2800" dirty="0">
                <a:latin typeface="Arial" pitchFamily="34" charset="0"/>
                <a:cs typeface="Arial" pitchFamily="34" charset="0"/>
              </a:rPr>
              <a:t> </a:t>
            </a:r>
            <a:r>
              <a:rPr lang="en-US" sz="2800" dirty="0" err="1">
                <a:latin typeface="Arial" pitchFamily="34" charset="0"/>
                <a:cs typeface="Arial" pitchFamily="34" charset="0"/>
              </a:rPr>
              <a:t>tứ</a:t>
            </a:r>
            <a:r>
              <a:rPr lang="en-US" sz="2800" dirty="0">
                <a:latin typeface="Arial" pitchFamily="34" charset="0"/>
                <a:cs typeface="Arial" pitchFamily="34" charset="0"/>
              </a:rPr>
              <a:t> </a:t>
            </a:r>
            <a:r>
              <a:rPr lang="en-US" sz="2800" dirty="0" err="1">
                <a:latin typeface="Arial" pitchFamily="34" charset="0"/>
                <a:cs typeface="Arial" pitchFamily="34" charset="0"/>
              </a:rPr>
              <a:t>giác</a:t>
            </a:r>
            <a:r>
              <a:rPr lang="en-US" sz="2800" dirty="0">
                <a:latin typeface="Arial" pitchFamily="34" charset="0"/>
                <a:cs typeface="Arial" pitchFamily="34" charset="0"/>
              </a:rPr>
              <a:t>           </a:t>
            </a:r>
            <a:r>
              <a:rPr lang="en-US" sz="2800" dirty="0" err="1">
                <a:latin typeface="Arial" pitchFamily="34" charset="0"/>
                <a:cs typeface="Arial" pitchFamily="34" charset="0"/>
              </a:rPr>
              <a:t>là</a:t>
            </a:r>
            <a:r>
              <a:rPr lang="en-US" sz="2800" dirty="0">
                <a:latin typeface="Arial" pitchFamily="34" charset="0"/>
                <a:cs typeface="Arial" pitchFamily="34" charset="0"/>
              </a:rPr>
              <a:t> </a:t>
            </a:r>
            <a:r>
              <a:rPr lang="en-US" sz="2800" dirty="0" err="1">
                <a:latin typeface="Arial" pitchFamily="34" charset="0"/>
                <a:cs typeface="Arial" pitchFamily="34" charset="0"/>
              </a:rPr>
              <a:t>hình</a:t>
            </a:r>
            <a:r>
              <a:rPr lang="en-US" sz="2800" dirty="0">
                <a:latin typeface="Arial" pitchFamily="34" charset="0"/>
                <a:cs typeface="Arial" pitchFamily="34" charset="0"/>
              </a:rPr>
              <a:t> </a:t>
            </a:r>
            <a:r>
              <a:rPr lang="en-US" sz="2800" dirty="0" err="1">
                <a:latin typeface="Arial" pitchFamily="34" charset="0"/>
                <a:cs typeface="Arial" pitchFamily="34" charset="0"/>
              </a:rPr>
              <a:t>bình</a:t>
            </a:r>
            <a:r>
              <a:rPr lang="en-US" sz="2800" dirty="0">
                <a:latin typeface="Arial" pitchFamily="34" charset="0"/>
                <a:cs typeface="Arial" pitchFamily="34" charset="0"/>
              </a:rPr>
              <a:t> </a:t>
            </a:r>
            <a:r>
              <a:rPr lang="en-US" sz="2800" dirty="0" err="1">
                <a:latin typeface="Arial" pitchFamily="34" charset="0"/>
                <a:cs typeface="Arial" pitchFamily="34" charset="0"/>
              </a:rPr>
              <a:t>hành</a:t>
            </a:r>
            <a:r>
              <a:rPr lang="en-US" sz="2800" dirty="0">
                <a:latin typeface="Arial" pitchFamily="34" charset="0"/>
                <a:cs typeface="Arial" pitchFamily="34" charset="0"/>
              </a:rPr>
              <a:t> </a:t>
            </a:r>
            <a:r>
              <a:rPr lang="en-US" sz="2800" dirty="0" err="1">
                <a:latin typeface="Arial" pitchFamily="34" charset="0"/>
                <a:cs typeface="Arial" pitchFamily="34" charset="0"/>
              </a:rPr>
              <a:t>nên</a:t>
            </a:r>
            <a:r>
              <a:rPr lang="en-US" sz="2800" dirty="0">
                <a:latin typeface="Arial" pitchFamily="34" charset="0"/>
                <a:cs typeface="Arial" pitchFamily="34" charset="0"/>
              </a:rPr>
              <a:t>               (t/c </a:t>
            </a:r>
            <a:r>
              <a:rPr lang="en-US" sz="2800" dirty="0" err="1">
                <a:latin typeface="Arial" pitchFamily="34" charset="0"/>
                <a:cs typeface="Arial" pitchFamily="34" charset="0"/>
              </a:rPr>
              <a:t>hình</a:t>
            </a:r>
            <a:r>
              <a:rPr lang="en-US" sz="2800" dirty="0">
                <a:latin typeface="Arial" pitchFamily="34" charset="0"/>
                <a:cs typeface="Arial" pitchFamily="34" charset="0"/>
              </a:rPr>
              <a:t> </a:t>
            </a:r>
            <a:r>
              <a:rPr lang="en-US" sz="2800" dirty="0" err="1">
                <a:latin typeface="Arial" pitchFamily="34" charset="0"/>
                <a:cs typeface="Arial" pitchFamily="34" charset="0"/>
              </a:rPr>
              <a:t>bình</a:t>
            </a:r>
            <a:r>
              <a:rPr lang="en-US" sz="2800" dirty="0">
                <a:latin typeface="Arial" pitchFamily="34" charset="0"/>
                <a:cs typeface="Arial" pitchFamily="34" charset="0"/>
              </a:rPr>
              <a:t> </a:t>
            </a:r>
            <a:r>
              <a:rPr lang="en-US" sz="2800" dirty="0" err="1">
                <a:latin typeface="Arial" pitchFamily="34" charset="0"/>
                <a:cs typeface="Arial" pitchFamily="34" charset="0"/>
              </a:rPr>
              <a:t>hành</a:t>
            </a:r>
            <a:r>
              <a:rPr lang="en-US" sz="2800" dirty="0">
                <a:latin typeface="Arial" pitchFamily="34" charset="0"/>
                <a:cs typeface="Arial" pitchFamily="34" charset="0"/>
              </a:rPr>
              <a:t>)  (1)</a:t>
            </a:r>
            <a:endParaRPr lang="vi-VN" sz="2800" dirty="0">
              <a:latin typeface="Arial" pitchFamily="34" charset="0"/>
              <a:cs typeface="Arial" pitchFamily="34"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2065431294"/>
              </p:ext>
            </p:extLst>
          </p:nvPr>
        </p:nvGraphicFramePr>
        <p:xfrm>
          <a:off x="2366654" y="887107"/>
          <a:ext cx="901700" cy="292100"/>
        </p:xfrm>
        <a:graphic>
          <a:graphicData uri="http://schemas.openxmlformats.org/presentationml/2006/ole">
            <mc:AlternateContent xmlns:mc="http://schemas.openxmlformats.org/markup-compatibility/2006">
              <mc:Choice xmlns:v="urn:schemas-microsoft-com:vml" Requires="v">
                <p:oleObj spid="_x0000_s10290" name="Equation" r:id="rId6" imgW="901440" imgH="291960" progId="Equation.DSMT4">
                  <p:embed/>
                </p:oleObj>
              </mc:Choice>
              <mc:Fallback>
                <p:oleObj name="Equation" r:id="rId6" imgW="901440" imgH="291960" progId="Equation.DSMT4">
                  <p:embed/>
                  <p:pic>
                    <p:nvPicPr>
                      <p:cNvPr id="0" name=""/>
                      <p:cNvPicPr/>
                      <p:nvPr/>
                    </p:nvPicPr>
                    <p:blipFill>
                      <a:blip r:embed="rId7"/>
                      <a:stretch>
                        <a:fillRect/>
                      </a:stretch>
                    </p:blipFill>
                    <p:spPr>
                      <a:xfrm>
                        <a:off x="2366654" y="887107"/>
                        <a:ext cx="901700" cy="2921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312979682"/>
              </p:ext>
            </p:extLst>
          </p:nvPr>
        </p:nvGraphicFramePr>
        <p:xfrm>
          <a:off x="1015146" y="1305165"/>
          <a:ext cx="1257300" cy="292100"/>
        </p:xfrm>
        <a:graphic>
          <a:graphicData uri="http://schemas.openxmlformats.org/presentationml/2006/ole">
            <mc:AlternateContent xmlns:mc="http://schemas.openxmlformats.org/markup-compatibility/2006">
              <mc:Choice xmlns:v="urn:schemas-microsoft-com:vml" Requires="v">
                <p:oleObj spid="_x0000_s10291" name="Equation" r:id="rId8" imgW="1257120" imgH="291960" progId="Equation.DSMT4">
                  <p:embed/>
                </p:oleObj>
              </mc:Choice>
              <mc:Fallback>
                <p:oleObj name="Equation" r:id="rId8" imgW="1257120" imgH="291960" progId="Equation.DSMT4">
                  <p:embed/>
                  <p:pic>
                    <p:nvPicPr>
                      <p:cNvPr id="0" name=""/>
                      <p:cNvPicPr/>
                      <p:nvPr/>
                    </p:nvPicPr>
                    <p:blipFill>
                      <a:blip r:embed="rId9"/>
                      <a:stretch>
                        <a:fillRect/>
                      </a:stretch>
                    </p:blipFill>
                    <p:spPr>
                      <a:xfrm>
                        <a:off x="1015146" y="1305165"/>
                        <a:ext cx="1257300" cy="292100"/>
                      </a:xfrm>
                      <a:prstGeom prst="rect">
                        <a:avLst/>
                      </a:prstGeom>
                    </p:spPr>
                  </p:pic>
                </p:oleObj>
              </mc:Fallback>
            </mc:AlternateContent>
          </a:graphicData>
        </a:graphic>
      </p:graphicFrame>
      <p:sp>
        <p:nvSpPr>
          <p:cNvPr id="9" name="TextBox 8"/>
          <p:cNvSpPr txBox="1"/>
          <p:nvPr/>
        </p:nvSpPr>
        <p:spPr>
          <a:xfrm>
            <a:off x="232012" y="1842448"/>
            <a:ext cx="5991368" cy="954107"/>
          </a:xfrm>
          <a:prstGeom prst="rect">
            <a:avLst/>
          </a:prstGeom>
          <a:noFill/>
        </p:spPr>
        <p:txBody>
          <a:bodyPr wrap="square" rtlCol="0">
            <a:spAutoFit/>
          </a:bodyPr>
          <a:lstStyle/>
          <a:p>
            <a:r>
              <a:rPr lang="en-US" sz="2800" dirty="0" err="1">
                <a:latin typeface="Arial" pitchFamily="34" charset="0"/>
                <a:cs typeface="Arial" pitchFamily="34" charset="0"/>
              </a:rPr>
              <a:t>Vì</a:t>
            </a:r>
            <a:r>
              <a:rPr lang="en-US" sz="2800" dirty="0">
                <a:latin typeface="Arial" pitchFamily="34" charset="0"/>
                <a:cs typeface="Arial" pitchFamily="34" charset="0"/>
              </a:rPr>
              <a:t> </a:t>
            </a:r>
            <a:r>
              <a:rPr lang="en-US" sz="2800" dirty="0" err="1">
                <a:latin typeface="Arial" pitchFamily="34" charset="0"/>
                <a:cs typeface="Arial" pitchFamily="34" charset="0"/>
              </a:rPr>
              <a:t>tứ</a:t>
            </a:r>
            <a:r>
              <a:rPr lang="en-US" sz="2800" dirty="0">
                <a:latin typeface="Arial" pitchFamily="34" charset="0"/>
                <a:cs typeface="Arial" pitchFamily="34" charset="0"/>
              </a:rPr>
              <a:t> </a:t>
            </a:r>
            <a:r>
              <a:rPr lang="en-US" sz="2800" dirty="0" err="1">
                <a:latin typeface="Arial" pitchFamily="34" charset="0"/>
                <a:cs typeface="Arial" pitchFamily="34" charset="0"/>
              </a:rPr>
              <a:t>giác</a:t>
            </a:r>
            <a:r>
              <a:rPr lang="en-US" sz="2800" dirty="0">
                <a:latin typeface="Arial" pitchFamily="34" charset="0"/>
                <a:cs typeface="Arial" pitchFamily="34" charset="0"/>
              </a:rPr>
              <a:t>           </a:t>
            </a:r>
            <a:r>
              <a:rPr lang="en-US" sz="2800" dirty="0" err="1">
                <a:latin typeface="Arial" pitchFamily="34" charset="0"/>
                <a:cs typeface="Arial" pitchFamily="34" charset="0"/>
              </a:rPr>
              <a:t>là</a:t>
            </a:r>
            <a:r>
              <a:rPr lang="en-US" sz="2800" dirty="0">
                <a:latin typeface="Arial" pitchFamily="34" charset="0"/>
                <a:cs typeface="Arial" pitchFamily="34" charset="0"/>
              </a:rPr>
              <a:t> </a:t>
            </a:r>
            <a:r>
              <a:rPr lang="en-US" sz="2800" dirty="0" err="1">
                <a:latin typeface="Arial" pitchFamily="34" charset="0"/>
                <a:cs typeface="Arial" pitchFamily="34" charset="0"/>
              </a:rPr>
              <a:t>hình</a:t>
            </a:r>
            <a:r>
              <a:rPr lang="en-US" sz="2800" dirty="0">
                <a:latin typeface="Arial" pitchFamily="34" charset="0"/>
                <a:cs typeface="Arial" pitchFamily="34" charset="0"/>
              </a:rPr>
              <a:t> </a:t>
            </a:r>
            <a:r>
              <a:rPr lang="en-US" sz="2800" dirty="0" err="1">
                <a:latin typeface="Arial" pitchFamily="34" charset="0"/>
                <a:cs typeface="Arial" pitchFamily="34" charset="0"/>
              </a:rPr>
              <a:t>bình</a:t>
            </a:r>
            <a:r>
              <a:rPr lang="en-US" sz="2800" dirty="0">
                <a:latin typeface="Arial" pitchFamily="34" charset="0"/>
                <a:cs typeface="Arial" pitchFamily="34" charset="0"/>
              </a:rPr>
              <a:t> </a:t>
            </a:r>
            <a:r>
              <a:rPr lang="en-US" sz="2800" dirty="0" err="1">
                <a:latin typeface="Arial" pitchFamily="34" charset="0"/>
                <a:cs typeface="Arial" pitchFamily="34" charset="0"/>
              </a:rPr>
              <a:t>hành</a:t>
            </a:r>
            <a:r>
              <a:rPr lang="en-US" sz="2800" dirty="0">
                <a:latin typeface="Arial" pitchFamily="34" charset="0"/>
                <a:cs typeface="Arial" pitchFamily="34" charset="0"/>
              </a:rPr>
              <a:t> </a:t>
            </a:r>
            <a:r>
              <a:rPr lang="en-US" sz="2800" dirty="0" err="1">
                <a:latin typeface="Arial" pitchFamily="34" charset="0"/>
                <a:cs typeface="Arial" pitchFamily="34" charset="0"/>
              </a:rPr>
              <a:t>nên</a:t>
            </a:r>
            <a:r>
              <a:rPr lang="en-US" sz="2800" dirty="0">
                <a:latin typeface="Arial" pitchFamily="34" charset="0"/>
                <a:cs typeface="Arial" pitchFamily="34" charset="0"/>
              </a:rPr>
              <a:t>               (t/c </a:t>
            </a:r>
            <a:r>
              <a:rPr lang="en-US" sz="2800" dirty="0" err="1">
                <a:latin typeface="Arial" pitchFamily="34" charset="0"/>
                <a:cs typeface="Arial" pitchFamily="34" charset="0"/>
              </a:rPr>
              <a:t>hình</a:t>
            </a:r>
            <a:r>
              <a:rPr lang="en-US" sz="2800" dirty="0">
                <a:latin typeface="Arial" pitchFamily="34" charset="0"/>
                <a:cs typeface="Arial" pitchFamily="34" charset="0"/>
              </a:rPr>
              <a:t> </a:t>
            </a:r>
            <a:r>
              <a:rPr lang="en-US" sz="2800" dirty="0" err="1">
                <a:latin typeface="Arial" pitchFamily="34" charset="0"/>
                <a:cs typeface="Arial" pitchFamily="34" charset="0"/>
              </a:rPr>
              <a:t>bình</a:t>
            </a:r>
            <a:r>
              <a:rPr lang="en-US" sz="2800" dirty="0">
                <a:latin typeface="Arial" pitchFamily="34" charset="0"/>
                <a:cs typeface="Arial" pitchFamily="34" charset="0"/>
              </a:rPr>
              <a:t> </a:t>
            </a:r>
            <a:r>
              <a:rPr lang="en-US" sz="2800" dirty="0" err="1">
                <a:latin typeface="Arial" pitchFamily="34" charset="0"/>
                <a:cs typeface="Arial" pitchFamily="34" charset="0"/>
              </a:rPr>
              <a:t>hành</a:t>
            </a:r>
            <a:r>
              <a:rPr lang="en-US" sz="2800" dirty="0">
                <a:latin typeface="Arial" pitchFamily="34" charset="0"/>
                <a:cs typeface="Arial" pitchFamily="34" charset="0"/>
              </a:rPr>
              <a:t>) (2) </a:t>
            </a:r>
            <a:endParaRPr lang="vi-VN" sz="2800" dirty="0">
              <a:latin typeface="Arial" pitchFamily="34" charset="0"/>
              <a:cs typeface="Arial" pitchFamily="34" charset="0"/>
            </a:endParaRPr>
          </a:p>
        </p:txBody>
      </p:sp>
      <p:graphicFrame>
        <p:nvGraphicFramePr>
          <p:cNvPr id="10" name="Object 9"/>
          <p:cNvGraphicFramePr>
            <a:graphicFrameLocks noChangeAspect="1"/>
          </p:cNvGraphicFramePr>
          <p:nvPr>
            <p:extLst>
              <p:ext uri="{D42A27DB-BD31-4B8C-83A1-F6EECF244321}">
                <p14:modId xmlns:p14="http://schemas.microsoft.com/office/powerpoint/2010/main" val="4245407837"/>
              </p:ext>
            </p:extLst>
          </p:nvPr>
        </p:nvGraphicFramePr>
        <p:xfrm>
          <a:off x="1918174" y="1987574"/>
          <a:ext cx="952500" cy="279400"/>
        </p:xfrm>
        <a:graphic>
          <a:graphicData uri="http://schemas.openxmlformats.org/presentationml/2006/ole">
            <mc:AlternateContent xmlns:mc="http://schemas.openxmlformats.org/markup-compatibility/2006">
              <mc:Choice xmlns:v="urn:schemas-microsoft-com:vml" Requires="v">
                <p:oleObj spid="_x0000_s10292" name="Equation" r:id="rId10" imgW="952200" imgH="279360" progId="Equation.DSMT4">
                  <p:embed/>
                </p:oleObj>
              </mc:Choice>
              <mc:Fallback>
                <p:oleObj name="Equation" r:id="rId10" imgW="952200" imgH="279360" progId="Equation.DSMT4">
                  <p:embed/>
                  <p:pic>
                    <p:nvPicPr>
                      <p:cNvPr id="0" name=""/>
                      <p:cNvPicPr/>
                      <p:nvPr/>
                    </p:nvPicPr>
                    <p:blipFill>
                      <a:blip r:embed="rId11"/>
                      <a:stretch>
                        <a:fillRect/>
                      </a:stretch>
                    </p:blipFill>
                    <p:spPr>
                      <a:xfrm>
                        <a:off x="1918174" y="1987574"/>
                        <a:ext cx="952500" cy="279400"/>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296071469"/>
              </p:ext>
            </p:extLst>
          </p:nvPr>
        </p:nvGraphicFramePr>
        <p:xfrm>
          <a:off x="1010692" y="2426079"/>
          <a:ext cx="1320800" cy="279400"/>
        </p:xfrm>
        <a:graphic>
          <a:graphicData uri="http://schemas.openxmlformats.org/presentationml/2006/ole">
            <mc:AlternateContent xmlns:mc="http://schemas.openxmlformats.org/markup-compatibility/2006">
              <mc:Choice xmlns:v="urn:schemas-microsoft-com:vml" Requires="v">
                <p:oleObj spid="_x0000_s10293" name="Equation" r:id="rId12" imgW="1320480" imgH="279360" progId="Equation.DSMT4">
                  <p:embed/>
                </p:oleObj>
              </mc:Choice>
              <mc:Fallback>
                <p:oleObj name="Equation" r:id="rId12" imgW="1320480" imgH="279360" progId="Equation.DSMT4">
                  <p:embed/>
                  <p:pic>
                    <p:nvPicPr>
                      <p:cNvPr id="0" name=""/>
                      <p:cNvPicPr/>
                      <p:nvPr/>
                    </p:nvPicPr>
                    <p:blipFill>
                      <a:blip r:embed="rId13"/>
                      <a:stretch>
                        <a:fillRect/>
                      </a:stretch>
                    </p:blipFill>
                    <p:spPr>
                      <a:xfrm>
                        <a:off x="1010692" y="2426079"/>
                        <a:ext cx="1320800" cy="279400"/>
                      </a:xfrm>
                      <a:prstGeom prst="rect">
                        <a:avLst/>
                      </a:prstGeom>
                    </p:spPr>
                  </p:pic>
                </p:oleObj>
              </mc:Fallback>
            </mc:AlternateContent>
          </a:graphicData>
        </a:graphic>
      </p:graphicFrame>
      <p:sp>
        <p:nvSpPr>
          <p:cNvPr id="13" name="TextBox 12"/>
          <p:cNvSpPr txBox="1"/>
          <p:nvPr/>
        </p:nvSpPr>
        <p:spPr>
          <a:xfrm>
            <a:off x="409432" y="2906973"/>
            <a:ext cx="8871046" cy="523220"/>
          </a:xfrm>
          <a:prstGeom prst="rect">
            <a:avLst/>
          </a:prstGeom>
          <a:noFill/>
        </p:spPr>
        <p:txBody>
          <a:bodyPr wrap="square" rtlCol="0">
            <a:spAutoFit/>
          </a:bodyPr>
          <a:lstStyle/>
          <a:p>
            <a:r>
              <a:rPr lang="en-US" sz="2800" dirty="0" err="1">
                <a:latin typeface="Arial" pitchFamily="34" charset="0"/>
                <a:cs typeface="Arial" pitchFamily="34" charset="0"/>
              </a:rPr>
              <a:t>Từ</a:t>
            </a:r>
            <a:r>
              <a:rPr lang="en-US" sz="2800" dirty="0">
                <a:latin typeface="Arial" pitchFamily="34" charset="0"/>
                <a:cs typeface="Arial" pitchFamily="34" charset="0"/>
              </a:rPr>
              <a:t> (1) </a:t>
            </a:r>
            <a:r>
              <a:rPr lang="en-US" sz="2800" dirty="0" err="1">
                <a:latin typeface="Arial" pitchFamily="34" charset="0"/>
                <a:cs typeface="Arial" pitchFamily="34" charset="0"/>
              </a:rPr>
              <a:t>và</a:t>
            </a:r>
            <a:r>
              <a:rPr lang="en-US" sz="2800" dirty="0">
                <a:latin typeface="Arial" pitchFamily="34" charset="0"/>
                <a:cs typeface="Arial" pitchFamily="34" charset="0"/>
              </a:rPr>
              <a:t> (2)                    (</a:t>
            </a:r>
            <a:r>
              <a:rPr lang="en-US" sz="2800" dirty="0" err="1">
                <a:latin typeface="Arial" pitchFamily="34" charset="0"/>
                <a:cs typeface="Arial" pitchFamily="34" charset="0"/>
              </a:rPr>
              <a:t>cùng</a:t>
            </a:r>
            <a:r>
              <a:rPr lang="en-US" sz="2800" dirty="0">
                <a:latin typeface="Arial" pitchFamily="34" charset="0"/>
                <a:cs typeface="Arial" pitchFamily="34" charset="0"/>
              </a:rPr>
              <a:t> </a:t>
            </a:r>
            <a:r>
              <a:rPr lang="en-US" sz="2800" dirty="0" err="1">
                <a:latin typeface="Arial" pitchFamily="34" charset="0"/>
                <a:cs typeface="Arial" pitchFamily="34" charset="0"/>
              </a:rPr>
              <a:t>bằng</a:t>
            </a:r>
            <a:r>
              <a:rPr lang="en-US" sz="2800" dirty="0">
                <a:latin typeface="Arial" pitchFamily="34" charset="0"/>
                <a:cs typeface="Arial" pitchFamily="34" charset="0"/>
              </a:rPr>
              <a:t>       ) </a:t>
            </a:r>
            <a:endParaRPr lang="vi-VN" sz="2800" dirty="0">
              <a:latin typeface="Arial" pitchFamily="34" charset="0"/>
              <a:cs typeface="Arial" pitchFamily="34" charset="0"/>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1434071570"/>
              </p:ext>
            </p:extLst>
          </p:nvPr>
        </p:nvGraphicFramePr>
        <p:xfrm>
          <a:off x="2619318" y="3022533"/>
          <a:ext cx="1676400" cy="292100"/>
        </p:xfrm>
        <a:graphic>
          <a:graphicData uri="http://schemas.openxmlformats.org/presentationml/2006/ole">
            <mc:AlternateContent xmlns:mc="http://schemas.openxmlformats.org/markup-compatibility/2006">
              <mc:Choice xmlns:v="urn:schemas-microsoft-com:vml" Requires="v">
                <p:oleObj spid="_x0000_s10294" name="Equation" r:id="rId14" imgW="1676160" imgH="291960" progId="Equation.DSMT4">
                  <p:embed/>
                </p:oleObj>
              </mc:Choice>
              <mc:Fallback>
                <p:oleObj name="Equation" r:id="rId14" imgW="1676160" imgH="291960" progId="Equation.DSMT4">
                  <p:embed/>
                  <p:pic>
                    <p:nvPicPr>
                      <p:cNvPr id="0" name=""/>
                      <p:cNvPicPr/>
                      <p:nvPr/>
                    </p:nvPicPr>
                    <p:blipFill>
                      <a:blip r:embed="rId15"/>
                      <a:stretch>
                        <a:fillRect/>
                      </a:stretch>
                    </p:blipFill>
                    <p:spPr>
                      <a:xfrm>
                        <a:off x="2619318" y="3022533"/>
                        <a:ext cx="1676400" cy="292100"/>
                      </a:xfrm>
                      <a:prstGeom prst="rect">
                        <a:avLst/>
                      </a:prstGeom>
                    </p:spPr>
                  </p:pic>
                </p:oleObj>
              </mc:Fallback>
            </mc:AlternateContent>
          </a:graphicData>
        </a:graphic>
      </p:graphicFrame>
      <p:sp>
        <p:nvSpPr>
          <p:cNvPr id="18" name="TextBox 17"/>
          <p:cNvSpPr txBox="1"/>
          <p:nvPr/>
        </p:nvSpPr>
        <p:spPr>
          <a:xfrm>
            <a:off x="232011" y="3499829"/>
            <a:ext cx="9194042" cy="523220"/>
          </a:xfrm>
          <a:prstGeom prst="rect">
            <a:avLst/>
          </a:prstGeom>
          <a:noFill/>
        </p:spPr>
        <p:txBody>
          <a:bodyPr wrap="square" rtlCol="0">
            <a:spAutoFit/>
          </a:bodyPr>
          <a:lstStyle/>
          <a:p>
            <a:r>
              <a:rPr lang="en-US" sz="2800" dirty="0">
                <a:latin typeface="Arial" pitchFamily="34" charset="0"/>
                <a:cs typeface="Arial" pitchFamily="34" charset="0"/>
              </a:rPr>
              <a:t>b) </a:t>
            </a:r>
            <a:r>
              <a:rPr lang="en-US" sz="2800" dirty="0" err="1">
                <a:latin typeface="Arial" pitchFamily="34" charset="0"/>
                <a:cs typeface="Arial" pitchFamily="34" charset="0"/>
              </a:rPr>
              <a:t>Vì</a:t>
            </a:r>
            <a:r>
              <a:rPr lang="en-US" sz="2800" dirty="0">
                <a:latin typeface="Arial" pitchFamily="34" charset="0"/>
                <a:cs typeface="Arial" pitchFamily="34" charset="0"/>
              </a:rPr>
              <a:t> </a:t>
            </a:r>
            <a:r>
              <a:rPr lang="en-US" sz="2800" dirty="0" err="1">
                <a:latin typeface="Arial" pitchFamily="34" charset="0"/>
                <a:cs typeface="Arial" pitchFamily="34" charset="0"/>
              </a:rPr>
              <a:t>tứ</a:t>
            </a:r>
            <a:r>
              <a:rPr lang="en-US" sz="2800" dirty="0">
                <a:latin typeface="Arial" pitchFamily="34" charset="0"/>
                <a:cs typeface="Arial" pitchFamily="34" charset="0"/>
              </a:rPr>
              <a:t> </a:t>
            </a:r>
            <a:r>
              <a:rPr lang="en-US" sz="2800" dirty="0" err="1">
                <a:latin typeface="Arial" pitchFamily="34" charset="0"/>
                <a:cs typeface="Arial" pitchFamily="34" charset="0"/>
              </a:rPr>
              <a:t>giác</a:t>
            </a:r>
            <a:r>
              <a:rPr lang="en-US" sz="2800" dirty="0">
                <a:latin typeface="Arial" pitchFamily="34" charset="0"/>
                <a:cs typeface="Arial" pitchFamily="34" charset="0"/>
              </a:rPr>
              <a:t>           </a:t>
            </a:r>
            <a:r>
              <a:rPr lang="en-US" sz="2800" dirty="0" err="1">
                <a:latin typeface="Arial" pitchFamily="34" charset="0"/>
                <a:cs typeface="Arial" pitchFamily="34" charset="0"/>
              </a:rPr>
              <a:t>là</a:t>
            </a:r>
            <a:r>
              <a:rPr lang="en-US" sz="2800" dirty="0">
                <a:latin typeface="Arial" pitchFamily="34" charset="0"/>
                <a:cs typeface="Arial" pitchFamily="34" charset="0"/>
              </a:rPr>
              <a:t> </a:t>
            </a:r>
            <a:r>
              <a:rPr lang="en-US" sz="2800" dirty="0" err="1">
                <a:latin typeface="Arial" pitchFamily="34" charset="0"/>
                <a:cs typeface="Arial" pitchFamily="34" charset="0"/>
              </a:rPr>
              <a:t>hình</a:t>
            </a:r>
            <a:r>
              <a:rPr lang="en-US" sz="2800" dirty="0">
                <a:latin typeface="Arial" pitchFamily="34" charset="0"/>
                <a:cs typeface="Arial" pitchFamily="34" charset="0"/>
              </a:rPr>
              <a:t> </a:t>
            </a:r>
            <a:r>
              <a:rPr lang="en-US" sz="2800" dirty="0" err="1">
                <a:latin typeface="Arial" pitchFamily="34" charset="0"/>
                <a:cs typeface="Arial" pitchFamily="34" charset="0"/>
              </a:rPr>
              <a:t>bình</a:t>
            </a:r>
            <a:r>
              <a:rPr lang="en-US" sz="2800" dirty="0">
                <a:latin typeface="Arial" pitchFamily="34" charset="0"/>
                <a:cs typeface="Arial" pitchFamily="34" charset="0"/>
              </a:rPr>
              <a:t> </a:t>
            </a:r>
            <a:r>
              <a:rPr lang="en-US" sz="2800" dirty="0" err="1">
                <a:latin typeface="Arial" pitchFamily="34" charset="0"/>
                <a:cs typeface="Arial" pitchFamily="34" charset="0"/>
              </a:rPr>
              <a:t>hành</a:t>
            </a:r>
            <a:r>
              <a:rPr lang="en-US" sz="2800" dirty="0">
                <a:latin typeface="Arial" pitchFamily="34" charset="0"/>
                <a:cs typeface="Arial" pitchFamily="34" charset="0"/>
              </a:rPr>
              <a:t> </a:t>
            </a:r>
            <a:r>
              <a:rPr lang="en-US" sz="2800" dirty="0" err="1">
                <a:latin typeface="Arial" pitchFamily="34" charset="0"/>
                <a:cs typeface="Arial" pitchFamily="34" charset="0"/>
              </a:rPr>
              <a:t>nên</a:t>
            </a:r>
            <a:r>
              <a:rPr lang="en-US" sz="2800" dirty="0">
                <a:latin typeface="Arial" pitchFamily="34" charset="0"/>
                <a:cs typeface="Arial" pitchFamily="34" charset="0"/>
              </a:rPr>
              <a:t>                   (1)</a:t>
            </a:r>
            <a:endParaRPr lang="vi-VN" sz="2800" dirty="0">
              <a:latin typeface="Arial" pitchFamily="34" charset="0"/>
              <a:cs typeface="Arial" pitchFamily="34" charset="0"/>
            </a:endParaRPr>
          </a:p>
        </p:txBody>
      </p:sp>
      <p:graphicFrame>
        <p:nvGraphicFramePr>
          <p:cNvPr id="16" name="Object 15"/>
          <p:cNvGraphicFramePr>
            <a:graphicFrameLocks noChangeAspect="1"/>
          </p:cNvGraphicFramePr>
          <p:nvPr>
            <p:extLst>
              <p:ext uri="{D42A27DB-BD31-4B8C-83A1-F6EECF244321}">
                <p14:modId xmlns:p14="http://schemas.microsoft.com/office/powerpoint/2010/main" val="757203233"/>
              </p:ext>
            </p:extLst>
          </p:nvPr>
        </p:nvGraphicFramePr>
        <p:xfrm>
          <a:off x="2339644" y="3643838"/>
          <a:ext cx="901700" cy="292100"/>
        </p:xfrm>
        <a:graphic>
          <a:graphicData uri="http://schemas.openxmlformats.org/presentationml/2006/ole">
            <mc:AlternateContent xmlns:mc="http://schemas.openxmlformats.org/markup-compatibility/2006">
              <mc:Choice xmlns:v="urn:schemas-microsoft-com:vml" Requires="v">
                <p:oleObj spid="_x0000_s10295" name="Equation" r:id="rId16" imgW="901800" imgH="291960" progId="Equation.DSMT4">
                  <p:embed/>
                </p:oleObj>
              </mc:Choice>
              <mc:Fallback>
                <p:oleObj name="Equation" r:id="rId16" imgW="901800" imgH="291960" progId="Equation.DSMT4">
                  <p:embed/>
                  <p:pic>
                    <p:nvPicPr>
                      <p:cNvPr id="0" name=""/>
                      <p:cNvPicPr/>
                      <p:nvPr/>
                    </p:nvPicPr>
                    <p:blipFill>
                      <a:blip r:embed="rId17"/>
                      <a:stretch>
                        <a:fillRect/>
                      </a:stretch>
                    </p:blipFill>
                    <p:spPr>
                      <a:xfrm>
                        <a:off x="2339644" y="3643838"/>
                        <a:ext cx="901700" cy="292100"/>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2429075014"/>
              </p:ext>
            </p:extLst>
          </p:nvPr>
        </p:nvGraphicFramePr>
        <p:xfrm>
          <a:off x="6906146" y="3543075"/>
          <a:ext cx="1676400" cy="393700"/>
        </p:xfrm>
        <a:graphic>
          <a:graphicData uri="http://schemas.openxmlformats.org/presentationml/2006/ole">
            <mc:AlternateContent xmlns:mc="http://schemas.openxmlformats.org/markup-compatibility/2006">
              <mc:Choice xmlns:v="urn:schemas-microsoft-com:vml" Requires="v">
                <p:oleObj spid="_x0000_s10296" name="Equation" r:id="rId18" imgW="1676160" imgH="393480" progId="Equation.DSMT4">
                  <p:embed/>
                </p:oleObj>
              </mc:Choice>
              <mc:Fallback>
                <p:oleObj name="Equation" r:id="rId18" imgW="1676160" imgH="393480" progId="Equation.DSMT4">
                  <p:embed/>
                  <p:pic>
                    <p:nvPicPr>
                      <p:cNvPr id="0" name=""/>
                      <p:cNvPicPr/>
                      <p:nvPr/>
                    </p:nvPicPr>
                    <p:blipFill>
                      <a:blip r:embed="rId19"/>
                      <a:stretch>
                        <a:fillRect/>
                      </a:stretch>
                    </p:blipFill>
                    <p:spPr>
                      <a:xfrm>
                        <a:off x="6906146" y="3543075"/>
                        <a:ext cx="1676400" cy="393700"/>
                      </a:xfrm>
                      <a:prstGeom prst="rect">
                        <a:avLst/>
                      </a:prstGeom>
                    </p:spPr>
                  </p:pic>
                </p:oleObj>
              </mc:Fallback>
            </mc:AlternateContent>
          </a:graphicData>
        </a:graphic>
      </p:graphicFrame>
      <p:sp>
        <p:nvSpPr>
          <p:cNvPr id="21" name="TextBox 20"/>
          <p:cNvSpPr txBox="1"/>
          <p:nvPr/>
        </p:nvSpPr>
        <p:spPr>
          <a:xfrm>
            <a:off x="566465" y="4023049"/>
            <a:ext cx="8859588" cy="523220"/>
          </a:xfrm>
          <a:prstGeom prst="rect">
            <a:avLst/>
          </a:prstGeom>
          <a:noFill/>
        </p:spPr>
        <p:txBody>
          <a:bodyPr wrap="square" rtlCol="0">
            <a:spAutoFit/>
          </a:bodyPr>
          <a:lstStyle/>
          <a:p>
            <a:r>
              <a:rPr lang="en-US" sz="2800" dirty="0" err="1">
                <a:latin typeface="Arial" pitchFamily="34" charset="0"/>
                <a:cs typeface="Arial" pitchFamily="34" charset="0"/>
              </a:rPr>
              <a:t>Vì</a:t>
            </a:r>
            <a:r>
              <a:rPr lang="en-US" sz="2800" dirty="0">
                <a:latin typeface="Arial" pitchFamily="34" charset="0"/>
                <a:cs typeface="Arial" pitchFamily="34" charset="0"/>
              </a:rPr>
              <a:t> </a:t>
            </a:r>
            <a:r>
              <a:rPr lang="en-US" sz="2800" dirty="0" err="1">
                <a:latin typeface="Arial" pitchFamily="34" charset="0"/>
                <a:cs typeface="Arial" pitchFamily="34" charset="0"/>
              </a:rPr>
              <a:t>tứ</a:t>
            </a:r>
            <a:r>
              <a:rPr lang="en-US" sz="2800" dirty="0">
                <a:latin typeface="Arial" pitchFamily="34" charset="0"/>
                <a:cs typeface="Arial" pitchFamily="34" charset="0"/>
              </a:rPr>
              <a:t> </a:t>
            </a:r>
            <a:r>
              <a:rPr lang="en-US" sz="2800" dirty="0" err="1">
                <a:latin typeface="Arial" pitchFamily="34" charset="0"/>
                <a:cs typeface="Arial" pitchFamily="34" charset="0"/>
              </a:rPr>
              <a:t>giác</a:t>
            </a:r>
            <a:r>
              <a:rPr lang="en-US" sz="2800" dirty="0">
                <a:latin typeface="Arial" pitchFamily="34" charset="0"/>
                <a:cs typeface="Arial" pitchFamily="34" charset="0"/>
              </a:rPr>
              <a:t>           </a:t>
            </a:r>
            <a:r>
              <a:rPr lang="en-US" sz="2800" dirty="0" err="1">
                <a:latin typeface="Arial" pitchFamily="34" charset="0"/>
                <a:cs typeface="Arial" pitchFamily="34" charset="0"/>
              </a:rPr>
              <a:t>là</a:t>
            </a:r>
            <a:r>
              <a:rPr lang="en-US" sz="2800" dirty="0">
                <a:latin typeface="Arial" pitchFamily="34" charset="0"/>
                <a:cs typeface="Arial" pitchFamily="34" charset="0"/>
              </a:rPr>
              <a:t> </a:t>
            </a:r>
            <a:r>
              <a:rPr lang="en-US" sz="2800" dirty="0" err="1">
                <a:latin typeface="Arial" pitchFamily="34" charset="0"/>
                <a:cs typeface="Arial" pitchFamily="34" charset="0"/>
              </a:rPr>
              <a:t>hình</a:t>
            </a:r>
            <a:r>
              <a:rPr lang="en-US" sz="2800" dirty="0">
                <a:latin typeface="Arial" pitchFamily="34" charset="0"/>
                <a:cs typeface="Arial" pitchFamily="34" charset="0"/>
              </a:rPr>
              <a:t> </a:t>
            </a:r>
            <a:r>
              <a:rPr lang="en-US" sz="2800" dirty="0" err="1">
                <a:latin typeface="Arial" pitchFamily="34" charset="0"/>
                <a:cs typeface="Arial" pitchFamily="34" charset="0"/>
              </a:rPr>
              <a:t>bình</a:t>
            </a:r>
            <a:r>
              <a:rPr lang="en-US" sz="2800" dirty="0">
                <a:latin typeface="Arial" pitchFamily="34" charset="0"/>
                <a:cs typeface="Arial" pitchFamily="34" charset="0"/>
              </a:rPr>
              <a:t> </a:t>
            </a:r>
            <a:r>
              <a:rPr lang="en-US" sz="2800" dirty="0" err="1">
                <a:latin typeface="Arial" pitchFamily="34" charset="0"/>
                <a:cs typeface="Arial" pitchFamily="34" charset="0"/>
              </a:rPr>
              <a:t>hành</a:t>
            </a:r>
            <a:r>
              <a:rPr lang="en-US" sz="2800" dirty="0">
                <a:latin typeface="Arial" pitchFamily="34" charset="0"/>
                <a:cs typeface="Arial" pitchFamily="34" charset="0"/>
              </a:rPr>
              <a:t> </a:t>
            </a:r>
            <a:r>
              <a:rPr lang="en-US" sz="2800" dirty="0" err="1">
                <a:latin typeface="Arial" pitchFamily="34" charset="0"/>
                <a:cs typeface="Arial" pitchFamily="34" charset="0"/>
              </a:rPr>
              <a:t>nên</a:t>
            </a:r>
            <a:r>
              <a:rPr lang="en-US" sz="2800" dirty="0">
                <a:latin typeface="Arial" pitchFamily="34" charset="0"/>
                <a:cs typeface="Arial" pitchFamily="34" charset="0"/>
              </a:rPr>
              <a:t>                   (2) </a:t>
            </a:r>
            <a:endParaRPr lang="vi-VN" sz="2800" dirty="0">
              <a:latin typeface="Arial" pitchFamily="34" charset="0"/>
              <a:cs typeface="Arial" pitchFamily="34" charset="0"/>
            </a:endParaRPr>
          </a:p>
        </p:txBody>
      </p:sp>
      <p:graphicFrame>
        <p:nvGraphicFramePr>
          <p:cNvPr id="19" name="Object 18"/>
          <p:cNvGraphicFramePr>
            <a:graphicFrameLocks noChangeAspect="1"/>
          </p:cNvGraphicFramePr>
          <p:nvPr>
            <p:extLst>
              <p:ext uri="{D42A27DB-BD31-4B8C-83A1-F6EECF244321}">
                <p14:modId xmlns:p14="http://schemas.microsoft.com/office/powerpoint/2010/main" val="3442064771"/>
              </p:ext>
            </p:extLst>
          </p:nvPr>
        </p:nvGraphicFramePr>
        <p:xfrm>
          <a:off x="2247900" y="4144959"/>
          <a:ext cx="952500" cy="279400"/>
        </p:xfrm>
        <a:graphic>
          <a:graphicData uri="http://schemas.openxmlformats.org/presentationml/2006/ole">
            <mc:AlternateContent xmlns:mc="http://schemas.openxmlformats.org/markup-compatibility/2006">
              <mc:Choice xmlns:v="urn:schemas-microsoft-com:vml" Requires="v">
                <p:oleObj spid="_x0000_s10297" name="Equation" r:id="rId20" imgW="952560" imgH="279360" progId="Equation.DSMT4">
                  <p:embed/>
                </p:oleObj>
              </mc:Choice>
              <mc:Fallback>
                <p:oleObj name="Equation" r:id="rId20" imgW="952560" imgH="279360" progId="Equation.DSMT4">
                  <p:embed/>
                  <p:pic>
                    <p:nvPicPr>
                      <p:cNvPr id="0" name=""/>
                      <p:cNvPicPr/>
                      <p:nvPr/>
                    </p:nvPicPr>
                    <p:blipFill>
                      <a:blip r:embed="rId21"/>
                      <a:stretch>
                        <a:fillRect/>
                      </a:stretch>
                    </p:blipFill>
                    <p:spPr>
                      <a:xfrm>
                        <a:off x="2247900" y="4144959"/>
                        <a:ext cx="952500" cy="279400"/>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944980213"/>
              </p:ext>
            </p:extLst>
          </p:nvPr>
        </p:nvGraphicFramePr>
        <p:xfrm>
          <a:off x="6759812" y="4053215"/>
          <a:ext cx="1778000" cy="381000"/>
        </p:xfrm>
        <a:graphic>
          <a:graphicData uri="http://schemas.openxmlformats.org/presentationml/2006/ole">
            <mc:AlternateContent xmlns:mc="http://schemas.openxmlformats.org/markup-compatibility/2006">
              <mc:Choice xmlns:v="urn:schemas-microsoft-com:vml" Requires="v">
                <p:oleObj spid="_x0000_s10298" name="Equation" r:id="rId22" imgW="1777680" imgH="380880" progId="Equation.DSMT4">
                  <p:embed/>
                </p:oleObj>
              </mc:Choice>
              <mc:Fallback>
                <p:oleObj name="Equation" r:id="rId22" imgW="1777680" imgH="380880" progId="Equation.DSMT4">
                  <p:embed/>
                  <p:pic>
                    <p:nvPicPr>
                      <p:cNvPr id="0" name=""/>
                      <p:cNvPicPr/>
                      <p:nvPr/>
                    </p:nvPicPr>
                    <p:blipFill>
                      <a:blip r:embed="rId23"/>
                      <a:stretch>
                        <a:fillRect/>
                      </a:stretch>
                    </p:blipFill>
                    <p:spPr>
                      <a:xfrm>
                        <a:off x="6759812" y="4053215"/>
                        <a:ext cx="1778000" cy="381000"/>
                      </a:xfrm>
                      <a:prstGeom prst="rect">
                        <a:avLst/>
                      </a:prstGeom>
                    </p:spPr>
                  </p:pic>
                </p:oleObj>
              </mc:Fallback>
            </mc:AlternateContent>
          </a:graphicData>
        </a:graphic>
      </p:graphicFrame>
      <p:sp>
        <p:nvSpPr>
          <p:cNvPr id="22" name="TextBox 21"/>
          <p:cNvSpPr txBox="1"/>
          <p:nvPr/>
        </p:nvSpPr>
        <p:spPr>
          <a:xfrm>
            <a:off x="566465" y="4546269"/>
            <a:ext cx="791570" cy="523220"/>
          </a:xfrm>
          <a:prstGeom prst="rect">
            <a:avLst/>
          </a:prstGeom>
          <a:noFill/>
        </p:spPr>
        <p:txBody>
          <a:bodyPr wrap="square" rtlCol="0">
            <a:spAutoFit/>
          </a:bodyPr>
          <a:lstStyle/>
          <a:p>
            <a:r>
              <a:rPr lang="en-US" sz="2800" dirty="0" err="1">
                <a:latin typeface="Arial" pitchFamily="34" charset="0"/>
                <a:cs typeface="Arial" pitchFamily="34" charset="0"/>
              </a:rPr>
              <a:t>Mà</a:t>
            </a:r>
            <a:r>
              <a:rPr lang="en-US" sz="2800" dirty="0">
                <a:latin typeface="Arial" pitchFamily="34" charset="0"/>
                <a:cs typeface="Arial" pitchFamily="34" charset="0"/>
              </a:rPr>
              <a:t> </a:t>
            </a:r>
            <a:endParaRPr lang="vi-VN" sz="2800" dirty="0">
              <a:latin typeface="Arial" pitchFamily="34" charset="0"/>
              <a:cs typeface="Arial" pitchFamily="34" charset="0"/>
            </a:endParaRPr>
          </a:p>
        </p:txBody>
      </p:sp>
      <p:graphicFrame>
        <p:nvGraphicFramePr>
          <p:cNvPr id="23" name="Object 22"/>
          <p:cNvGraphicFramePr>
            <a:graphicFrameLocks noChangeAspect="1"/>
          </p:cNvGraphicFramePr>
          <p:nvPr>
            <p:extLst>
              <p:ext uri="{D42A27DB-BD31-4B8C-83A1-F6EECF244321}">
                <p14:modId xmlns:p14="http://schemas.microsoft.com/office/powerpoint/2010/main" val="2289157424"/>
              </p:ext>
            </p:extLst>
          </p:nvPr>
        </p:nvGraphicFramePr>
        <p:xfrm>
          <a:off x="1245643" y="4587213"/>
          <a:ext cx="2679700" cy="406400"/>
        </p:xfrm>
        <a:graphic>
          <a:graphicData uri="http://schemas.openxmlformats.org/presentationml/2006/ole">
            <mc:AlternateContent xmlns:mc="http://schemas.openxmlformats.org/markup-compatibility/2006">
              <mc:Choice xmlns:v="urn:schemas-microsoft-com:vml" Requires="v">
                <p:oleObj spid="_x0000_s10299" name="Equation" r:id="rId24" imgW="2679480" imgH="406080" progId="Equation.DSMT4">
                  <p:embed/>
                </p:oleObj>
              </mc:Choice>
              <mc:Fallback>
                <p:oleObj name="Equation" r:id="rId24" imgW="2679480" imgH="406080" progId="Equation.DSMT4">
                  <p:embed/>
                  <p:pic>
                    <p:nvPicPr>
                      <p:cNvPr id="0" name=""/>
                      <p:cNvPicPr/>
                      <p:nvPr/>
                    </p:nvPicPr>
                    <p:blipFill>
                      <a:blip r:embed="rId25"/>
                      <a:stretch>
                        <a:fillRect/>
                      </a:stretch>
                    </p:blipFill>
                    <p:spPr>
                      <a:xfrm>
                        <a:off x="1245643" y="4587213"/>
                        <a:ext cx="2679700" cy="406400"/>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333690993"/>
              </p:ext>
            </p:extLst>
          </p:nvPr>
        </p:nvGraphicFramePr>
        <p:xfrm>
          <a:off x="4073477" y="4603162"/>
          <a:ext cx="3098800" cy="406400"/>
        </p:xfrm>
        <a:graphic>
          <a:graphicData uri="http://schemas.openxmlformats.org/presentationml/2006/ole">
            <mc:AlternateContent xmlns:mc="http://schemas.openxmlformats.org/markup-compatibility/2006">
              <mc:Choice xmlns:v="urn:schemas-microsoft-com:vml" Requires="v">
                <p:oleObj spid="_x0000_s10300" name="Equation" r:id="rId26" imgW="3098520" imgH="406080" progId="Equation.DSMT4">
                  <p:embed/>
                </p:oleObj>
              </mc:Choice>
              <mc:Fallback>
                <p:oleObj name="Equation" r:id="rId26" imgW="3098520" imgH="406080" progId="Equation.DSMT4">
                  <p:embed/>
                  <p:pic>
                    <p:nvPicPr>
                      <p:cNvPr id="0" name=""/>
                      <p:cNvPicPr/>
                      <p:nvPr/>
                    </p:nvPicPr>
                    <p:blipFill>
                      <a:blip r:embed="rId27"/>
                      <a:stretch>
                        <a:fillRect/>
                      </a:stretch>
                    </p:blipFill>
                    <p:spPr>
                      <a:xfrm>
                        <a:off x="4073477" y="4603162"/>
                        <a:ext cx="3098800" cy="406400"/>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2058736751"/>
              </p:ext>
            </p:extLst>
          </p:nvPr>
        </p:nvGraphicFramePr>
        <p:xfrm>
          <a:off x="6366186" y="3028883"/>
          <a:ext cx="469900" cy="279400"/>
        </p:xfrm>
        <a:graphic>
          <a:graphicData uri="http://schemas.openxmlformats.org/presentationml/2006/ole">
            <mc:AlternateContent xmlns:mc="http://schemas.openxmlformats.org/markup-compatibility/2006">
              <mc:Choice xmlns:v="urn:schemas-microsoft-com:vml" Requires="v">
                <p:oleObj spid="_x0000_s10301" name="Equation" r:id="rId28" imgW="469800" imgH="279360" progId="Equation.DSMT4">
                  <p:embed/>
                </p:oleObj>
              </mc:Choice>
              <mc:Fallback>
                <p:oleObj name="Equation" r:id="rId28" imgW="469800" imgH="279360" progId="Equation.DSMT4">
                  <p:embed/>
                  <p:pic>
                    <p:nvPicPr>
                      <p:cNvPr id="0" name=""/>
                      <p:cNvPicPr/>
                      <p:nvPr/>
                    </p:nvPicPr>
                    <p:blipFill>
                      <a:blip r:embed="rId29"/>
                      <a:stretch>
                        <a:fillRect/>
                      </a:stretch>
                    </p:blipFill>
                    <p:spPr>
                      <a:xfrm>
                        <a:off x="6366186" y="3028883"/>
                        <a:ext cx="469900" cy="279400"/>
                      </a:xfrm>
                      <a:prstGeom prst="rect">
                        <a:avLst/>
                      </a:prstGeom>
                    </p:spPr>
                  </p:pic>
                </p:oleObj>
              </mc:Fallback>
            </mc:AlternateContent>
          </a:graphicData>
        </a:graphic>
      </p:graphicFrame>
    </p:spTree>
    <p:extLst>
      <p:ext uri="{BB962C8B-B14F-4D97-AF65-F5344CB8AC3E}">
        <p14:creationId xmlns:p14="http://schemas.microsoft.com/office/powerpoint/2010/main" val="26303300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par>
                                <p:cTn id="18" presetID="22" presetClass="entr" presetSubtype="4"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par>
                                <p:cTn id="21" presetID="2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2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par>
                                <p:cTn id="32" presetID="22" presetClass="entr" presetSubtype="4"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cTn>
                              </p:par>
                              <p:par>
                                <p:cTn id="40" presetID="22" presetClass="entr" presetSubtype="4"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par>
                                <p:cTn id="43" presetID="22" presetClass="entr" presetSubtype="4"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down)">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down)">
                                      <p:cBhvr>
                                        <p:cTn id="50" dur="500"/>
                                        <p:tgtEl>
                                          <p:spTgt spid="18"/>
                                        </p:tgtEl>
                                      </p:cBhvr>
                                    </p:animEffect>
                                  </p:childTnLst>
                                </p:cTn>
                              </p:par>
                              <p:par>
                                <p:cTn id="51" presetID="22" presetClass="entr" presetSubtype="4"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down)">
                                      <p:cBhvr>
                                        <p:cTn id="53" dur="500"/>
                                        <p:tgtEl>
                                          <p:spTgt spid="16"/>
                                        </p:tgtEl>
                                      </p:cBhvr>
                                    </p:animEffect>
                                  </p:childTnLst>
                                </p:cTn>
                              </p:par>
                              <p:par>
                                <p:cTn id="54" presetID="22" presetClass="entr" presetSubtype="4" fill="hold"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down)">
                                      <p:cBhvr>
                                        <p:cTn id="56" dur="500"/>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wipe(down)">
                                      <p:cBhvr>
                                        <p:cTn id="61" dur="500"/>
                                        <p:tgtEl>
                                          <p:spTgt spid="21"/>
                                        </p:tgtEl>
                                      </p:cBhvr>
                                    </p:animEffect>
                                  </p:childTnLst>
                                </p:cTn>
                              </p:par>
                              <p:par>
                                <p:cTn id="62" presetID="22" presetClass="entr" presetSubtype="4"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wipe(down)">
                                      <p:cBhvr>
                                        <p:cTn id="64" dur="500"/>
                                        <p:tgtEl>
                                          <p:spTgt spid="19"/>
                                        </p:tgtEl>
                                      </p:cBhvr>
                                    </p:animEffect>
                                  </p:childTnLst>
                                </p:cTn>
                              </p:par>
                              <p:par>
                                <p:cTn id="65" presetID="22" presetClass="entr" presetSubtype="4" fill="hold"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down)">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wipe(down)">
                                      <p:cBhvr>
                                        <p:cTn id="72" dur="500"/>
                                        <p:tgtEl>
                                          <p:spTgt spid="22"/>
                                        </p:tgtEl>
                                      </p:cBhvr>
                                    </p:animEffect>
                                  </p:childTnLst>
                                </p:cTn>
                              </p:par>
                              <p:par>
                                <p:cTn id="73" presetID="22" presetClass="entr" presetSubtype="4" fill="hold" nodeType="with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wipe(down)">
                                      <p:cBhvr>
                                        <p:cTn id="75" dur="500"/>
                                        <p:tgtEl>
                                          <p:spTgt spid="23"/>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nodeType="click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wipe(down)">
                                      <p:cBhvr>
                                        <p:cTn id="8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9" grpId="0"/>
      <p:bldP spid="13" grpId="0"/>
      <p:bldP spid="18" grpId="0"/>
      <p:bldP spid="21"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ask="http://schemas.microsoft.com/office/drawing/2018/sketchyshapes" xmln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a16="http://schemas.microsoft.com/office/drawing/2014/main" xmlns="" id="{58E6D429-DC53-47C4-8036-1E9D12B8E28B}"/>
              </a:ext>
            </a:extLst>
          </p:cNvPr>
          <p:cNvSpPr/>
          <p:nvPr/>
        </p:nvSpPr>
        <p:spPr>
          <a:xfrm>
            <a:off x="3225504" y="328207"/>
            <a:ext cx="5717294" cy="956117"/>
          </a:xfrm>
          <a:prstGeom prst="roundRect">
            <a:avLst>
              <a:gd name="adj" fmla="val 50000"/>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HƯỚNG DẪN TỰ HỌC Ở NHÀ</a:t>
            </a:r>
          </a:p>
        </p:txBody>
      </p:sp>
      <p:sp>
        <p:nvSpPr>
          <p:cNvPr id="27" name="TextBox 26">
            <a:extLst>
              <a:ext uri="{FF2B5EF4-FFF2-40B4-BE49-F238E27FC236}">
                <a16:creationId xmlns:a16="http://schemas.microsoft.com/office/drawing/2014/main" xmlns="" id="{CE530CE9-79B6-4A34-9DE8-7F769B44A120}"/>
              </a:ext>
            </a:extLst>
          </p:cNvPr>
          <p:cNvSpPr txBox="1"/>
          <p:nvPr/>
        </p:nvSpPr>
        <p:spPr>
          <a:xfrm>
            <a:off x="2070100" y="1690724"/>
            <a:ext cx="9601200" cy="1384995"/>
          </a:xfrm>
          <a:prstGeom prst="rect">
            <a:avLst/>
          </a:prstGeom>
          <a:noFill/>
        </p:spPr>
        <p:txBody>
          <a:bodyPr wrap="square">
            <a:spAutoFit/>
          </a:bodyPr>
          <a:lstStyle/>
          <a:p>
            <a:pPr>
              <a:lnSpc>
                <a:spcPct val="150000"/>
              </a:lnSpc>
            </a:pPr>
            <a:r>
              <a:rPr lang="nl-NL" sz="2800" b="1" dirty="0">
                <a:solidFill>
                  <a:srgbClr val="0070C0"/>
                </a:solidFill>
                <a:latin typeface="Arial" pitchFamily="34" charset="0"/>
                <a:cs typeface="Arial" pitchFamily="34" charset="0"/>
              </a:rPr>
              <a:t>- Xem lại định nghĩa, tính chất hình bình hành</a:t>
            </a:r>
          </a:p>
          <a:p>
            <a:pPr>
              <a:lnSpc>
                <a:spcPct val="150000"/>
              </a:lnSpc>
            </a:pPr>
            <a:r>
              <a:rPr lang="nl-NL" sz="2800" b="1" dirty="0">
                <a:solidFill>
                  <a:srgbClr val="0070C0"/>
                </a:solidFill>
                <a:latin typeface="Arial" pitchFamily="34" charset="0"/>
                <a:cs typeface="Arial" pitchFamily="34" charset="0"/>
              </a:rPr>
              <a:t>- </a:t>
            </a:r>
            <a:r>
              <a:rPr lang="en-US" sz="2800" b="1" dirty="0" err="1">
                <a:solidFill>
                  <a:srgbClr val="0070C0"/>
                </a:solidFill>
                <a:latin typeface="Arial" pitchFamily="34" charset="0"/>
                <a:cs typeface="Arial" pitchFamily="34" charset="0"/>
              </a:rPr>
              <a:t>Làm</a:t>
            </a:r>
            <a:r>
              <a:rPr lang="en-US" sz="2800" b="1" dirty="0">
                <a:solidFill>
                  <a:srgbClr val="0070C0"/>
                </a:solidFill>
                <a:latin typeface="Arial" pitchFamily="34" charset="0"/>
                <a:cs typeface="Arial" pitchFamily="34" charset="0"/>
              </a:rPr>
              <a:t> </a:t>
            </a:r>
            <a:r>
              <a:rPr lang="en-US" sz="2800" b="1" dirty="0" err="1">
                <a:solidFill>
                  <a:srgbClr val="0070C0"/>
                </a:solidFill>
                <a:latin typeface="Arial" pitchFamily="34" charset="0"/>
                <a:cs typeface="Arial" pitchFamily="34" charset="0"/>
              </a:rPr>
              <a:t>bài</a:t>
            </a:r>
            <a:r>
              <a:rPr lang="en-US" sz="2800" b="1" dirty="0">
                <a:solidFill>
                  <a:srgbClr val="0070C0"/>
                </a:solidFill>
                <a:latin typeface="Arial" pitchFamily="34" charset="0"/>
                <a:cs typeface="Arial" pitchFamily="34" charset="0"/>
              </a:rPr>
              <a:t> </a:t>
            </a:r>
            <a:r>
              <a:rPr lang="en-US" sz="2800" b="1" dirty="0" err="1">
                <a:solidFill>
                  <a:srgbClr val="0070C0"/>
                </a:solidFill>
                <a:latin typeface="Arial" pitchFamily="34" charset="0"/>
                <a:cs typeface="Arial" pitchFamily="34" charset="0"/>
              </a:rPr>
              <a:t>tập</a:t>
            </a:r>
            <a:r>
              <a:rPr lang="en-US" sz="2800" b="1" dirty="0">
                <a:solidFill>
                  <a:srgbClr val="0070C0"/>
                </a:solidFill>
                <a:latin typeface="Arial" pitchFamily="34" charset="0"/>
                <a:cs typeface="Arial" pitchFamily="34" charset="0"/>
              </a:rPr>
              <a:t> 1 </a:t>
            </a:r>
            <a:r>
              <a:rPr lang="en-US" sz="2800" b="1" dirty="0" err="1">
                <a:solidFill>
                  <a:srgbClr val="0070C0"/>
                </a:solidFill>
                <a:latin typeface="Arial" pitchFamily="34" charset="0"/>
                <a:cs typeface="Arial" pitchFamily="34" charset="0"/>
              </a:rPr>
              <a:t>sgk</a:t>
            </a:r>
            <a:r>
              <a:rPr lang="en-US" sz="2800" b="1" dirty="0">
                <a:solidFill>
                  <a:srgbClr val="0070C0"/>
                </a:solidFill>
                <a:latin typeface="Arial" pitchFamily="34" charset="0"/>
                <a:cs typeface="Arial" pitchFamily="34" charset="0"/>
              </a:rPr>
              <a:t>, </a:t>
            </a:r>
            <a:r>
              <a:rPr lang="en-US" sz="2800" b="1" dirty="0" err="1">
                <a:solidFill>
                  <a:srgbClr val="0070C0"/>
                </a:solidFill>
                <a:latin typeface="Arial" pitchFamily="34" charset="0"/>
                <a:cs typeface="Arial" pitchFamily="34" charset="0"/>
              </a:rPr>
              <a:t>sách</a:t>
            </a:r>
            <a:r>
              <a:rPr lang="en-US" sz="2800" b="1" dirty="0">
                <a:solidFill>
                  <a:srgbClr val="0070C0"/>
                </a:solidFill>
                <a:latin typeface="Arial" pitchFamily="34" charset="0"/>
                <a:cs typeface="Arial" pitchFamily="34" charset="0"/>
              </a:rPr>
              <a:t> </a:t>
            </a:r>
            <a:r>
              <a:rPr lang="en-US" sz="2800" b="1" dirty="0" err="1">
                <a:solidFill>
                  <a:srgbClr val="0070C0"/>
                </a:solidFill>
                <a:latin typeface="Arial" pitchFamily="34" charset="0"/>
                <a:cs typeface="Arial" pitchFamily="34" charset="0"/>
              </a:rPr>
              <a:t>bài</a:t>
            </a:r>
            <a:r>
              <a:rPr lang="en-US" sz="2800" b="1" dirty="0">
                <a:solidFill>
                  <a:srgbClr val="0070C0"/>
                </a:solidFill>
                <a:latin typeface="Arial" pitchFamily="34" charset="0"/>
                <a:cs typeface="Arial" pitchFamily="34" charset="0"/>
              </a:rPr>
              <a:t> </a:t>
            </a:r>
            <a:r>
              <a:rPr lang="en-US" sz="2800" b="1" dirty="0" err="1">
                <a:solidFill>
                  <a:srgbClr val="0070C0"/>
                </a:solidFill>
                <a:latin typeface="Arial" pitchFamily="34" charset="0"/>
                <a:cs typeface="Arial" pitchFamily="34" charset="0"/>
              </a:rPr>
              <a:t>tập</a:t>
            </a:r>
            <a:endParaRPr lang="en-US" sz="2800" b="1" dirty="0">
              <a:solidFill>
                <a:srgbClr val="0070C0"/>
              </a:solidFill>
              <a:latin typeface="Arial" pitchFamily="34" charset="0"/>
              <a:cs typeface="Arial" pitchFamily="34" charset="0"/>
            </a:endParaRPr>
          </a:p>
        </p:txBody>
      </p:sp>
    </p:spTree>
    <p:extLst>
      <p:ext uri="{BB962C8B-B14F-4D97-AF65-F5344CB8AC3E}">
        <p14:creationId xmlns:p14="http://schemas.microsoft.com/office/powerpoint/2010/main" val="32952759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B5F415-7490-4054-85B4-10F7AE6D3385}"/>
              </a:ext>
            </a:extLst>
          </p:cNvPr>
          <p:cNvSpPr>
            <a:spLocks noGrp="1"/>
          </p:cNvSpPr>
          <p:nvPr>
            <p:ph type="ctrTitle"/>
          </p:nvPr>
        </p:nvSpPr>
        <p:spPr>
          <a:xfrm>
            <a:off x="1524000" y="852207"/>
            <a:ext cx="9144000" cy="2387600"/>
          </a:xfrm>
        </p:spPr>
        <p:txBody>
          <a:bodyPr>
            <a:normAutofit/>
          </a:bodyPr>
          <a:lstStyle/>
          <a:p>
            <a:r>
              <a:rPr lang="en-US" sz="8000" dirty="0">
                <a:solidFill>
                  <a:schemeClr val="bg1"/>
                </a:solidFill>
                <a:latin typeface="Rockwell" panose="02060603020205020403" pitchFamily="18" charset="0"/>
              </a:rPr>
              <a:t>Remember…</a:t>
            </a:r>
            <a:br>
              <a:rPr lang="en-US" sz="8000" dirty="0">
                <a:solidFill>
                  <a:schemeClr val="bg1"/>
                </a:solidFill>
                <a:latin typeface="Rockwell" panose="02060603020205020403" pitchFamily="18" charset="0"/>
              </a:rPr>
            </a:br>
            <a:r>
              <a:rPr lang="en-US" sz="8000" dirty="0">
                <a:solidFill>
                  <a:schemeClr val="bg1"/>
                </a:solidFill>
                <a:latin typeface="Rockwell" panose="02060603020205020403" pitchFamily="18" charset="0"/>
              </a:rPr>
              <a:t>Safety First!</a:t>
            </a:r>
          </a:p>
        </p:txBody>
      </p:sp>
      <p:cxnSp>
        <p:nvCxnSpPr>
          <p:cNvPr id="5" name="Straight Connector 4">
            <a:extLst>
              <a:ext uri="{FF2B5EF4-FFF2-40B4-BE49-F238E27FC236}">
                <a16:creationId xmlns:a16="http://schemas.microsoft.com/office/drawing/2014/main" xmlns="" id="{AA65E432-C1E6-4C36-BF8E-2DA25E65DC32}"/>
              </a:ext>
              <a:ext uri="{C183D7F6-B498-43B3-948B-1728B52AA6E4}">
                <adec:decorative xmlns:adec="http://schemas.microsoft.com/office/drawing/2017/decorative" xmlns="" val="1"/>
              </a:ext>
            </a:extLst>
          </p:cNvPr>
          <p:cNvCxnSpPr/>
          <p:nvPr/>
        </p:nvCxnSpPr>
        <p:spPr>
          <a:xfrm>
            <a:off x="3579677" y="3278339"/>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xmlns="" id="{D05F6415-1E7C-453D-B6B7-DBF76BDA691B}"/>
              </a:ext>
            </a:extLst>
          </p:cNvPr>
          <p:cNvSpPr>
            <a:spLocks noGrp="1"/>
          </p:cNvSpPr>
          <p:nvPr>
            <p:ph type="subTitle" idx="1"/>
          </p:nvPr>
        </p:nvSpPr>
        <p:spPr>
          <a:xfrm>
            <a:off x="1465127" y="3620366"/>
            <a:ext cx="9144000" cy="1655762"/>
          </a:xfrm>
        </p:spPr>
        <p:txBody>
          <a:bodyPr>
            <a:normAutofit/>
          </a:bodyPr>
          <a:lstStyle/>
          <a:p>
            <a:r>
              <a:rPr lang="en-US" sz="2000">
                <a:solidFill>
                  <a:schemeClr val="bg1"/>
                </a:solidFill>
                <a:latin typeface="Tahoma" panose="020B0604030504040204" pitchFamily="34" charset="0"/>
                <a:ea typeface="Tahoma" panose="020B0604030504040204" pitchFamily="34" charset="0"/>
                <a:cs typeface="Tahoma" panose="020B0604030504040204" pitchFamily="34" charset="0"/>
              </a:rPr>
              <a:t>Thank you!</a:t>
            </a:r>
            <a:endParaRPr lang="en-US" sz="20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5" name="Graphic 14" descr="Clipboard">
            <a:extLst>
              <a:ext uri="{FF2B5EF4-FFF2-40B4-BE49-F238E27FC236}">
                <a16:creationId xmlns:a16="http://schemas.microsoft.com/office/drawing/2014/main" xmlns=""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631394">
            <a:off x="-514584" y="4127150"/>
            <a:ext cx="3194131" cy="3194131"/>
          </a:xfrm>
          <a:prstGeom prst="rect">
            <a:avLst/>
          </a:prstGeom>
        </p:spPr>
      </p:pic>
      <p:pic>
        <p:nvPicPr>
          <p:cNvPr id="19" name="Graphic 18" descr="Ruler">
            <a:extLst>
              <a:ext uri="{FF2B5EF4-FFF2-40B4-BE49-F238E27FC236}">
                <a16:creationId xmlns:a16="http://schemas.microsoft.com/office/drawing/2014/main" xmlns="" id="{39130E3C-1E93-4315-AE76-13C55147DCF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a16="http://schemas.microsoft.com/office/drawing/2014/main" xmlns="" id="{FFEC1660-205F-490E-800A-0D57D250BAE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rot="20520790">
            <a:off x="10917677" y="783939"/>
            <a:ext cx="1488402" cy="1488402"/>
          </a:xfrm>
          <a:prstGeom prst="rect">
            <a:avLst/>
          </a:prstGeom>
        </p:spPr>
      </p:pic>
    </p:spTree>
    <p:extLst>
      <p:ext uri="{BB962C8B-B14F-4D97-AF65-F5344CB8AC3E}">
        <p14:creationId xmlns:p14="http://schemas.microsoft.com/office/powerpoint/2010/main" val="388931359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3062942-8E14-1CE4-C705-8172E9334365}"/>
              </a:ext>
            </a:extLst>
          </p:cNvPr>
          <p:cNvPicPr>
            <a:picLocks noChangeAspect="1"/>
          </p:cNvPicPr>
          <p:nvPr/>
        </p:nvPicPr>
        <p:blipFill>
          <a:blip r:embed="rId3"/>
          <a:stretch>
            <a:fillRect/>
          </a:stretch>
        </p:blipFill>
        <p:spPr>
          <a:xfrm>
            <a:off x="4914900" y="49875"/>
            <a:ext cx="4876801" cy="4181857"/>
          </a:xfrm>
          <a:prstGeom prst="rect">
            <a:avLst/>
          </a:prstGeom>
        </p:spPr>
      </p:pic>
      <p:sp>
        <p:nvSpPr>
          <p:cNvPr id="20" name="Rectangle: Rounded Corners 19">
            <a:extLst>
              <a:ext uri="{FF2B5EF4-FFF2-40B4-BE49-F238E27FC236}">
                <a16:creationId xmlns:a16="http://schemas.microsoft.com/office/drawing/2014/main" xmlns="" id="{F0B9D66F-5601-40B8-86B8-4B94AB7C2B0B}"/>
              </a:ext>
            </a:extLst>
          </p:cNvPr>
          <p:cNvSpPr/>
          <p:nvPr/>
        </p:nvSpPr>
        <p:spPr>
          <a:xfrm>
            <a:off x="83518" y="49875"/>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xmlns="" id="{B41947A2-8C4E-460E-A29C-30BD4B5DB041}"/>
              </a:ext>
            </a:extLst>
          </p:cNvPr>
          <p:cNvGrpSpPr/>
          <p:nvPr/>
        </p:nvGrpSpPr>
        <p:grpSpPr>
          <a:xfrm rot="19823548">
            <a:off x="10380265" y="-1758946"/>
            <a:ext cx="3136324" cy="8030311"/>
            <a:chOff x="9055676" y="0"/>
            <a:chExt cx="3136324" cy="6858000"/>
          </a:xfrm>
        </p:grpSpPr>
        <p:sp>
          <p:nvSpPr>
            <p:cNvPr id="27" name="Rectangle 26">
              <a:extLst>
                <a:ext uri="{FF2B5EF4-FFF2-40B4-BE49-F238E27FC236}">
                  <a16:creationId xmlns:a16="http://schemas.microsoft.com/office/drawing/2014/main" xmlns=""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xmlns=""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xmlns=""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xmlns=""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xmlns=""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1">
            <a:extLst>
              <a:ext uri="{FF2B5EF4-FFF2-40B4-BE49-F238E27FC236}">
                <a16:creationId xmlns:a16="http://schemas.microsoft.com/office/drawing/2014/main" xmlns="" id="{4D3CFCA8-27ED-41FB-92A9-BA8CC0500364}"/>
              </a:ext>
            </a:extLst>
          </p:cNvPr>
          <p:cNvSpPr txBox="1"/>
          <p:nvPr/>
        </p:nvSpPr>
        <p:spPr>
          <a:xfrm>
            <a:off x="244204" y="107270"/>
            <a:ext cx="4028538" cy="523220"/>
          </a:xfrm>
          <a:prstGeom prst="rect">
            <a:avLst/>
          </a:prstGeom>
          <a:noFill/>
        </p:spPr>
        <p:txBody>
          <a:bodyPr wrap="square">
            <a:spAutoFit/>
          </a:bodyPr>
          <a:lstStyle/>
          <a:p>
            <a:r>
              <a:rPr lang="en-US" sz="2800" b="1" dirty="0" err="1">
                <a:solidFill>
                  <a:srgbClr val="C55A11"/>
                </a:solidFill>
                <a:latin typeface="Times New Roman" panose="02020603050405020304" pitchFamily="18" charset="0"/>
                <a:cs typeface="Times New Roman" panose="02020603050405020304" pitchFamily="18" charset="0"/>
              </a:rPr>
              <a:t>HOẠT</a:t>
            </a:r>
            <a:r>
              <a:rPr lang="en-US" sz="2800" b="1" dirty="0">
                <a:solidFill>
                  <a:srgbClr val="C55A11"/>
                </a:solidFill>
                <a:latin typeface="Times New Roman" panose="02020603050405020304" pitchFamily="18" charset="0"/>
                <a:cs typeface="Times New Roman" panose="02020603050405020304" pitchFamily="18" charset="0"/>
              </a:rPr>
              <a:t> </a:t>
            </a:r>
            <a:r>
              <a:rPr lang="en-US" sz="2800" b="1" dirty="0" err="1">
                <a:solidFill>
                  <a:srgbClr val="C55A11"/>
                </a:solidFill>
                <a:latin typeface="Times New Roman" panose="02020603050405020304" pitchFamily="18" charset="0"/>
                <a:cs typeface="Times New Roman" panose="02020603050405020304" pitchFamily="18" charset="0"/>
              </a:rPr>
              <a:t>ĐỘNG</a:t>
            </a:r>
            <a:r>
              <a:rPr lang="en-US" sz="2800" b="1" dirty="0">
                <a:solidFill>
                  <a:srgbClr val="C55A11"/>
                </a:solidFill>
                <a:latin typeface="Times New Roman" panose="02020603050405020304" pitchFamily="18" charset="0"/>
                <a:cs typeface="Times New Roman" panose="02020603050405020304" pitchFamily="18" charset="0"/>
              </a:rPr>
              <a:t> </a:t>
            </a:r>
            <a:r>
              <a:rPr lang="en-US" sz="2800" b="1" dirty="0" err="1">
                <a:solidFill>
                  <a:srgbClr val="C55A11"/>
                </a:solidFill>
                <a:latin typeface="Times New Roman" panose="02020603050405020304" pitchFamily="18" charset="0"/>
                <a:cs typeface="Times New Roman" panose="02020603050405020304" pitchFamily="18" charset="0"/>
              </a:rPr>
              <a:t>MỞ</a:t>
            </a:r>
            <a:r>
              <a:rPr lang="en-US" sz="2800" b="1" dirty="0">
                <a:solidFill>
                  <a:srgbClr val="C55A11"/>
                </a:solidFill>
                <a:latin typeface="Times New Roman" panose="02020603050405020304" pitchFamily="18" charset="0"/>
                <a:cs typeface="Times New Roman" panose="02020603050405020304" pitchFamily="18" charset="0"/>
              </a:rPr>
              <a:t> </a:t>
            </a:r>
            <a:r>
              <a:rPr lang="en-US" sz="2800" b="1" dirty="0" err="1">
                <a:solidFill>
                  <a:srgbClr val="C55A11"/>
                </a:solidFill>
                <a:latin typeface="Times New Roman" panose="02020603050405020304" pitchFamily="18" charset="0"/>
                <a:cs typeface="Times New Roman" panose="02020603050405020304" pitchFamily="18" charset="0"/>
              </a:rPr>
              <a:t>ĐẦU</a:t>
            </a:r>
            <a:endParaRPr lang="en-US" sz="2800" dirty="0">
              <a:solidFill>
                <a:srgbClr val="C55A11"/>
              </a:solidFill>
            </a:endParaRPr>
          </a:p>
        </p:txBody>
      </p:sp>
      <p:sp>
        <p:nvSpPr>
          <p:cNvPr id="25" name="Rectangle 8">
            <a:extLst>
              <a:ext uri="{FF2B5EF4-FFF2-40B4-BE49-F238E27FC236}">
                <a16:creationId xmlns:a16="http://schemas.microsoft.com/office/drawing/2014/main" xmlns="" id="{E5F907BA-4B64-D8DE-E72B-C21DFDAA0E0A}"/>
              </a:ext>
            </a:extLst>
          </p:cNvPr>
          <p:cNvSpPr>
            <a:spLocks noChangeArrowheads="1"/>
          </p:cNvSpPr>
          <p:nvPr/>
        </p:nvSpPr>
        <p:spPr bwMode="auto">
          <a:xfrm>
            <a:off x="1881700" y="5540187"/>
            <a:ext cx="3573879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 name="TextBox 1"/>
          <p:cNvSpPr txBox="1"/>
          <p:nvPr/>
        </p:nvSpPr>
        <p:spPr>
          <a:xfrm>
            <a:off x="140296" y="4121623"/>
            <a:ext cx="10941686" cy="1384995"/>
          </a:xfrm>
          <a:prstGeom prst="rect">
            <a:avLst/>
          </a:prstGeom>
          <a:noFill/>
        </p:spPr>
        <p:txBody>
          <a:bodyPr wrap="square" rtlCol="0">
            <a:spAutoFit/>
          </a:bodyPr>
          <a:lstStyle/>
          <a:p>
            <a:r>
              <a:rPr lang="nl-NL" sz="2800" dirty="0">
                <a:latin typeface="Arial" pitchFamily="34" charset="0"/>
                <a:cs typeface="Arial" pitchFamily="34" charset="0"/>
              </a:rPr>
              <a:t>Trong thiết kế tay vịn cầu thang (Hình 34) người ta thường để các cặp thanh sườn song song với nhau, các cặp thanh trụ song song với nhau. Cặp thanh sườn và cặp thanh trụ tạo thành hình gì?</a:t>
            </a:r>
            <a:endParaRPr lang="vi-VN" sz="2800" dirty="0">
              <a:latin typeface="Arial" pitchFamily="34" charset="0"/>
              <a:cs typeface="Arial" pitchFamily="34" charset="0"/>
            </a:endParaRPr>
          </a:p>
        </p:txBody>
      </p:sp>
    </p:spTree>
    <p:extLst>
      <p:ext uri="{BB962C8B-B14F-4D97-AF65-F5344CB8AC3E}">
        <p14:creationId xmlns:p14="http://schemas.microsoft.com/office/powerpoint/2010/main" val="2490499145"/>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a16="http://schemas.microsoft.com/office/drawing/2014/main" xmlns=""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xmlns=""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xmlns=""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dirty="0">
                <a:solidFill>
                  <a:srgbClr val="FFFF00"/>
                </a:solidFill>
              </a:endParaRPr>
            </a:p>
          </p:txBody>
        </p:sp>
      </p:grpSp>
      <p:sp>
        <p:nvSpPr>
          <p:cNvPr id="2" name="Hộp Văn bản 1">
            <a:extLst>
              <a:ext uri="{FF2B5EF4-FFF2-40B4-BE49-F238E27FC236}">
                <a16:creationId xmlns:a16="http://schemas.microsoft.com/office/drawing/2014/main" xmlns="" id="{DF76D2BD-4504-80E5-7176-A5B6CF63480B}"/>
              </a:ext>
            </a:extLst>
          </p:cNvPr>
          <p:cNvSpPr txBox="1"/>
          <p:nvPr/>
        </p:nvSpPr>
        <p:spPr>
          <a:xfrm>
            <a:off x="1111263" y="99749"/>
            <a:ext cx="9283849" cy="646331"/>
          </a:xfrm>
          <a:prstGeom prst="rect">
            <a:avLst/>
          </a:prstGeom>
          <a:noFill/>
        </p:spPr>
        <p:txBody>
          <a:bodyPr wrap="square" rtlCol="0">
            <a:spAutoFit/>
          </a:bodyPr>
          <a:lstStyle/>
          <a:p>
            <a:pPr algn="ctr"/>
            <a:r>
              <a:rPr lang="en-US" altLang="en-GB" sz="3600" b="1" dirty="0" err="1">
                <a:solidFill>
                  <a:srgbClr val="FF0000"/>
                </a:solidFill>
                <a:latin typeface="Times New Roman" panose="02020603050405020304" pitchFamily="18" charset="0"/>
                <a:ea typeface="思源黑体 Medium"/>
                <a:cs typeface="Times New Roman" panose="02020603050405020304" pitchFamily="18" charset="0"/>
                <a:sym typeface="Special Elite"/>
              </a:rPr>
              <a:t>Bài</a:t>
            </a:r>
            <a:r>
              <a:rPr lang="en-US" altLang="en-GB" sz="3600" b="1" dirty="0">
                <a:solidFill>
                  <a:srgbClr val="FF0000"/>
                </a:solidFill>
                <a:latin typeface="Times New Roman" panose="02020603050405020304" pitchFamily="18" charset="0"/>
                <a:ea typeface="思源黑体 Medium"/>
                <a:cs typeface="Times New Roman" panose="02020603050405020304" pitchFamily="18" charset="0"/>
                <a:sym typeface="Special Elite"/>
              </a:rPr>
              <a:t> 4: </a:t>
            </a:r>
            <a:r>
              <a:rPr lang="en-US" altLang="en-GB" sz="3600" b="1" dirty="0">
                <a:solidFill>
                  <a:schemeClr val="accent5">
                    <a:lumMod val="75000"/>
                  </a:schemeClr>
                </a:solidFill>
                <a:latin typeface="Times New Roman" panose="02020603050405020304" pitchFamily="18" charset="0"/>
                <a:ea typeface="思源黑体 Medium"/>
                <a:cs typeface="Times New Roman" panose="02020603050405020304" pitchFamily="18" charset="0"/>
                <a:sym typeface="Special Elite"/>
              </a:rPr>
              <a:t>HÌNH BÌNH HÀNH</a:t>
            </a:r>
            <a:endParaRPr lang="en-US" sz="3600" dirty="0">
              <a:solidFill>
                <a:schemeClr val="accent5">
                  <a:lumMod val="75000"/>
                </a:schemeClr>
              </a:solidFill>
            </a:endParaRPr>
          </a:p>
        </p:txBody>
      </p:sp>
      <p:sp>
        <p:nvSpPr>
          <p:cNvPr id="18" name="Hộp Văn bản 17">
            <a:extLst>
              <a:ext uri="{FF2B5EF4-FFF2-40B4-BE49-F238E27FC236}">
                <a16:creationId xmlns:a16="http://schemas.microsoft.com/office/drawing/2014/main" xmlns="" id="{225AE2A5-5738-3580-5C7C-161964F9AC15}"/>
              </a:ext>
            </a:extLst>
          </p:cNvPr>
          <p:cNvSpPr txBox="1"/>
          <p:nvPr/>
        </p:nvSpPr>
        <p:spPr>
          <a:xfrm>
            <a:off x="494710" y="963725"/>
            <a:ext cx="7412018" cy="584775"/>
          </a:xfrm>
          <a:prstGeom prst="rect">
            <a:avLst/>
          </a:prstGeom>
          <a:noFill/>
        </p:spPr>
        <p:txBody>
          <a:bodyPr wrap="square" rtlCol="0">
            <a:spAutoFit/>
          </a:bodyPr>
          <a:lstStyle/>
          <a:p>
            <a:r>
              <a:rPr lang="en-US" sz="3200" b="1" dirty="0">
                <a:solidFill>
                  <a:srgbClr val="4112EE"/>
                </a:solidFill>
                <a:latin typeface="Times New Roman" panose="02020603050405020304" pitchFamily="18" charset="0"/>
                <a:cs typeface="Times New Roman" panose="02020603050405020304" pitchFamily="18" charset="0"/>
              </a:rPr>
              <a:t>I. </a:t>
            </a:r>
            <a:r>
              <a:rPr lang="en-US" sz="3200" b="1" dirty="0" err="1">
                <a:solidFill>
                  <a:srgbClr val="4112EE"/>
                </a:solidFill>
                <a:latin typeface="Times New Roman" panose="02020603050405020304" pitchFamily="18" charset="0"/>
                <a:cs typeface="Times New Roman" panose="02020603050405020304" pitchFamily="18" charset="0"/>
              </a:rPr>
              <a:t>Định</a:t>
            </a:r>
            <a:r>
              <a:rPr lang="en-US" sz="3200" b="1" dirty="0">
                <a:solidFill>
                  <a:srgbClr val="4112EE"/>
                </a:solidFill>
                <a:latin typeface="Times New Roman" panose="02020603050405020304" pitchFamily="18" charset="0"/>
                <a:cs typeface="Times New Roman" panose="02020603050405020304" pitchFamily="18" charset="0"/>
              </a:rPr>
              <a:t> </a:t>
            </a:r>
            <a:r>
              <a:rPr lang="en-US" sz="3200" b="1" dirty="0" err="1">
                <a:solidFill>
                  <a:srgbClr val="4112EE"/>
                </a:solidFill>
                <a:latin typeface="Times New Roman" panose="02020603050405020304" pitchFamily="18" charset="0"/>
                <a:cs typeface="Times New Roman" panose="02020603050405020304" pitchFamily="18" charset="0"/>
              </a:rPr>
              <a:t>nghĩa</a:t>
            </a:r>
            <a:endParaRPr lang="en-US" sz="3200" b="1" dirty="0">
              <a:solidFill>
                <a:srgbClr val="4112EE"/>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334" y="1480258"/>
            <a:ext cx="1129017" cy="843661"/>
          </a:xfrm>
          <a:prstGeom prst="rect">
            <a:avLst/>
          </a:prstGeom>
        </p:spPr>
      </p:pic>
      <p:sp>
        <p:nvSpPr>
          <p:cNvPr id="17" name="TextBox 16"/>
          <p:cNvSpPr txBox="1"/>
          <p:nvPr/>
        </p:nvSpPr>
        <p:spPr>
          <a:xfrm>
            <a:off x="810168" y="1699661"/>
            <a:ext cx="9862381" cy="954107"/>
          </a:xfrm>
          <a:prstGeom prst="rect">
            <a:avLst/>
          </a:prstGeom>
          <a:noFill/>
        </p:spPr>
        <p:txBody>
          <a:bodyPr wrap="square" rtlCol="0">
            <a:spAutoFit/>
          </a:bodyPr>
          <a:lstStyle/>
          <a:p>
            <a:r>
              <a:rPr lang="en-US" sz="2800" dirty="0">
                <a:latin typeface="Arial" pitchFamily="34" charset="0"/>
                <a:cs typeface="Arial" pitchFamily="34" charset="0"/>
              </a:rPr>
              <a:t>            Cho </a:t>
            </a:r>
            <a:r>
              <a:rPr lang="en-US" sz="2800" dirty="0" err="1">
                <a:latin typeface="Arial" pitchFamily="34" charset="0"/>
                <a:cs typeface="Arial" pitchFamily="34" charset="0"/>
              </a:rPr>
              <a:t>biết</a:t>
            </a:r>
            <a:r>
              <a:rPr lang="en-US" sz="2800" dirty="0">
                <a:latin typeface="Arial" pitchFamily="34" charset="0"/>
                <a:cs typeface="Arial" pitchFamily="34" charset="0"/>
              </a:rPr>
              <a:t> </a:t>
            </a:r>
            <a:r>
              <a:rPr lang="en-US" sz="2800" dirty="0" err="1">
                <a:latin typeface="Arial" pitchFamily="34" charset="0"/>
                <a:cs typeface="Arial" pitchFamily="34" charset="0"/>
              </a:rPr>
              <a:t>các</a:t>
            </a:r>
            <a:r>
              <a:rPr lang="en-US" sz="2800" dirty="0">
                <a:latin typeface="Arial" pitchFamily="34" charset="0"/>
                <a:cs typeface="Arial" pitchFamily="34" charset="0"/>
              </a:rPr>
              <a:t> </a:t>
            </a:r>
            <a:r>
              <a:rPr lang="en-US" sz="2800" dirty="0" err="1">
                <a:latin typeface="Arial" pitchFamily="34" charset="0"/>
                <a:cs typeface="Arial" pitchFamily="34" charset="0"/>
              </a:rPr>
              <a:t>cặp</a:t>
            </a:r>
            <a:r>
              <a:rPr lang="en-US" sz="2800" dirty="0">
                <a:latin typeface="Arial" pitchFamily="34" charset="0"/>
                <a:cs typeface="Arial" pitchFamily="34" charset="0"/>
              </a:rPr>
              <a:t> </a:t>
            </a:r>
            <a:r>
              <a:rPr lang="en-US" sz="2800" dirty="0" err="1">
                <a:latin typeface="Arial" pitchFamily="34" charset="0"/>
                <a:cs typeface="Arial" pitchFamily="34" charset="0"/>
              </a:rPr>
              <a:t>cạnh</a:t>
            </a:r>
            <a:r>
              <a:rPr lang="en-US" sz="2800" dirty="0">
                <a:latin typeface="Arial" pitchFamily="34" charset="0"/>
                <a:cs typeface="Arial" pitchFamily="34" charset="0"/>
              </a:rPr>
              <a:t> </a:t>
            </a:r>
            <a:r>
              <a:rPr lang="en-US" sz="2800" dirty="0" err="1">
                <a:latin typeface="Arial" pitchFamily="34" charset="0"/>
                <a:cs typeface="Arial" pitchFamily="34" charset="0"/>
              </a:rPr>
              <a:t>đối</a:t>
            </a:r>
            <a:r>
              <a:rPr lang="en-US" sz="2800" dirty="0">
                <a:latin typeface="Arial" pitchFamily="34" charset="0"/>
                <a:cs typeface="Arial" pitchFamily="34" charset="0"/>
              </a:rPr>
              <a:t>       </a:t>
            </a:r>
            <a:r>
              <a:rPr lang="en-US" sz="2800" dirty="0" err="1">
                <a:latin typeface="Arial" pitchFamily="34" charset="0"/>
                <a:cs typeface="Arial" pitchFamily="34" charset="0"/>
              </a:rPr>
              <a:t>và</a:t>
            </a:r>
            <a:r>
              <a:rPr lang="en-US" sz="2800" dirty="0">
                <a:latin typeface="Arial" pitchFamily="34" charset="0"/>
                <a:cs typeface="Arial" pitchFamily="34" charset="0"/>
              </a:rPr>
              <a:t>      </a:t>
            </a:r>
            <a:r>
              <a:rPr lang="en-US" sz="2800" dirty="0" smtClean="0">
                <a:latin typeface="Arial" pitchFamily="34" charset="0"/>
                <a:cs typeface="Arial" pitchFamily="34" charset="0"/>
              </a:rPr>
              <a:t>,       </a:t>
            </a:r>
            <a:r>
              <a:rPr lang="en-US" sz="2800" dirty="0" err="1">
                <a:latin typeface="Arial" pitchFamily="34" charset="0"/>
                <a:cs typeface="Arial" pitchFamily="34" charset="0"/>
              </a:rPr>
              <a:t>và</a:t>
            </a:r>
            <a:r>
              <a:rPr lang="en-US" sz="2800" dirty="0">
                <a:latin typeface="Arial" pitchFamily="34" charset="0"/>
                <a:cs typeface="Arial" pitchFamily="34" charset="0"/>
              </a:rPr>
              <a:t>      </a:t>
            </a:r>
            <a:r>
              <a:rPr lang="en-US" sz="2800" dirty="0" smtClean="0">
                <a:latin typeface="Arial" pitchFamily="34" charset="0"/>
                <a:cs typeface="Arial" pitchFamily="34" charset="0"/>
              </a:rPr>
              <a:t> </a:t>
            </a:r>
            <a:r>
              <a:rPr lang="en-US" sz="2800" dirty="0" err="1">
                <a:latin typeface="Arial" pitchFamily="34" charset="0"/>
                <a:cs typeface="Arial" pitchFamily="34" charset="0"/>
              </a:rPr>
              <a:t>của</a:t>
            </a:r>
            <a:r>
              <a:rPr lang="en-US" sz="2800" dirty="0">
                <a:latin typeface="Arial" pitchFamily="34" charset="0"/>
                <a:cs typeface="Arial" pitchFamily="34" charset="0"/>
              </a:rPr>
              <a:t> </a:t>
            </a:r>
            <a:r>
              <a:rPr lang="en-US" sz="2800" dirty="0" err="1">
                <a:latin typeface="Arial" pitchFamily="34" charset="0"/>
                <a:cs typeface="Arial" pitchFamily="34" charset="0"/>
              </a:rPr>
              <a:t>tứ</a:t>
            </a:r>
            <a:r>
              <a:rPr lang="en-US" sz="2800" dirty="0">
                <a:latin typeface="Arial" pitchFamily="34" charset="0"/>
                <a:cs typeface="Arial" pitchFamily="34" charset="0"/>
              </a:rPr>
              <a:t> </a:t>
            </a:r>
            <a:r>
              <a:rPr lang="en-US" sz="2800" dirty="0" err="1">
                <a:latin typeface="Arial" pitchFamily="34" charset="0"/>
                <a:cs typeface="Arial" pitchFamily="34" charset="0"/>
              </a:rPr>
              <a:t>giác</a:t>
            </a:r>
            <a:r>
              <a:rPr lang="en-US" sz="2800" dirty="0">
                <a:latin typeface="Arial" pitchFamily="34" charset="0"/>
                <a:cs typeface="Arial" pitchFamily="34" charset="0"/>
              </a:rPr>
              <a:t>           </a:t>
            </a:r>
            <a:r>
              <a:rPr lang="en-US" sz="2800" dirty="0" smtClean="0">
                <a:latin typeface="Arial" pitchFamily="34" charset="0"/>
                <a:cs typeface="Arial" pitchFamily="34" charset="0"/>
              </a:rPr>
              <a:t>ở </a:t>
            </a:r>
            <a:r>
              <a:rPr lang="en-US" sz="2800" i="1" dirty="0" err="1">
                <a:latin typeface="Arial" pitchFamily="34" charset="0"/>
                <a:cs typeface="Arial" pitchFamily="34" charset="0"/>
              </a:rPr>
              <a:t>Hình</a:t>
            </a:r>
            <a:r>
              <a:rPr lang="en-US" sz="2800" i="1" dirty="0">
                <a:latin typeface="Arial" pitchFamily="34" charset="0"/>
                <a:cs typeface="Arial" pitchFamily="34" charset="0"/>
              </a:rPr>
              <a:t> 35 </a:t>
            </a:r>
            <a:r>
              <a:rPr lang="en-US" sz="2800" dirty="0" err="1">
                <a:latin typeface="Arial" pitchFamily="34" charset="0"/>
                <a:cs typeface="Arial" pitchFamily="34" charset="0"/>
              </a:rPr>
              <a:t>có</a:t>
            </a:r>
            <a:r>
              <a:rPr lang="en-US" sz="2800" dirty="0">
                <a:latin typeface="Arial" pitchFamily="34" charset="0"/>
                <a:cs typeface="Arial" pitchFamily="34" charset="0"/>
              </a:rPr>
              <a:t> song </a:t>
            </a:r>
            <a:r>
              <a:rPr lang="en-US" sz="2800" dirty="0" err="1">
                <a:latin typeface="Arial" pitchFamily="34" charset="0"/>
                <a:cs typeface="Arial" pitchFamily="34" charset="0"/>
              </a:rPr>
              <a:t>song</a:t>
            </a:r>
            <a:r>
              <a:rPr lang="en-US" sz="2800" dirty="0">
                <a:latin typeface="Arial" pitchFamily="34" charset="0"/>
                <a:cs typeface="Arial" pitchFamily="34" charset="0"/>
              </a:rPr>
              <a:t> </a:t>
            </a:r>
            <a:r>
              <a:rPr lang="en-US" sz="2800" dirty="0" err="1">
                <a:latin typeface="Arial" pitchFamily="34" charset="0"/>
                <a:cs typeface="Arial" pitchFamily="34" charset="0"/>
              </a:rPr>
              <a:t>với</a:t>
            </a:r>
            <a:r>
              <a:rPr lang="en-US" sz="2800" dirty="0">
                <a:latin typeface="Arial" pitchFamily="34" charset="0"/>
                <a:cs typeface="Arial" pitchFamily="34" charset="0"/>
              </a:rPr>
              <a:t> </a:t>
            </a:r>
            <a:r>
              <a:rPr lang="en-US" sz="2800" dirty="0" err="1">
                <a:latin typeface="Arial" pitchFamily="34" charset="0"/>
                <a:cs typeface="Arial" pitchFamily="34" charset="0"/>
              </a:rPr>
              <a:t>nhau</a:t>
            </a:r>
            <a:r>
              <a:rPr lang="en-US" sz="2800" dirty="0">
                <a:latin typeface="Arial" pitchFamily="34" charset="0"/>
                <a:cs typeface="Arial" pitchFamily="34" charset="0"/>
              </a:rPr>
              <a:t> </a:t>
            </a:r>
            <a:r>
              <a:rPr lang="en-US" sz="2800" dirty="0" err="1">
                <a:latin typeface="Arial" pitchFamily="34" charset="0"/>
                <a:cs typeface="Arial" pitchFamily="34" charset="0"/>
              </a:rPr>
              <a:t>không</a:t>
            </a:r>
            <a:r>
              <a:rPr lang="en-US" sz="2800" dirty="0">
                <a:latin typeface="Arial" pitchFamily="34" charset="0"/>
                <a:cs typeface="Arial" pitchFamily="34" charset="0"/>
              </a:rPr>
              <a:t>?</a:t>
            </a:r>
            <a:endParaRPr lang="vi-VN" sz="2800" dirty="0">
              <a:latin typeface="Arial" pitchFamily="34" charset="0"/>
              <a:cs typeface="Arial" pitchFamily="34" charset="0"/>
            </a:endParaRPr>
          </a:p>
        </p:txBody>
      </p:sp>
      <p:sp>
        <p:nvSpPr>
          <p:cNvPr id="11" name="TextBox 10"/>
          <p:cNvSpPr txBox="1"/>
          <p:nvPr/>
        </p:nvSpPr>
        <p:spPr>
          <a:xfrm>
            <a:off x="3734496" y="2653768"/>
            <a:ext cx="1724608" cy="523220"/>
          </a:xfrm>
          <a:prstGeom prst="rect">
            <a:avLst/>
          </a:prstGeom>
          <a:noFill/>
        </p:spPr>
        <p:txBody>
          <a:bodyPr wrap="square" rtlCol="0">
            <a:spAutoFit/>
          </a:bodyPr>
          <a:lstStyle/>
          <a:p>
            <a:r>
              <a:rPr lang="en-US" sz="2800" dirty="0" err="1">
                <a:latin typeface="Arial" pitchFamily="34" charset="0"/>
                <a:cs typeface="Arial" pitchFamily="34" charset="0"/>
              </a:rPr>
              <a:t>Giải</a:t>
            </a:r>
            <a:endParaRPr lang="vi-VN" sz="2800" dirty="0">
              <a:latin typeface="Arial" pitchFamily="34" charset="0"/>
              <a:cs typeface="Arial" pitchFamily="34" charset="0"/>
            </a:endParaRPr>
          </a:p>
        </p:txBody>
      </p:sp>
      <p:sp>
        <p:nvSpPr>
          <p:cNvPr id="12" name="TextBox 11"/>
          <p:cNvSpPr txBox="1"/>
          <p:nvPr/>
        </p:nvSpPr>
        <p:spPr>
          <a:xfrm>
            <a:off x="1253642" y="3347551"/>
            <a:ext cx="6375457" cy="1384995"/>
          </a:xfrm>
          <a:prstGeom prst="rect">
            <a:avLst/>
          </a:prstGeom>
          <a:noFill/>
        </p:spPr>
        <p:txBody>
          <a:bodyPr wrap="square" rtlCol="0">
            <a:spAutoFit/>
          </a:bodyPr>
          <a:lstStyle/>
          <a:p>
            <a:r>
              <a:rPr lang="nl-NL" sz="2800" i="1" dirty="0">
                <a:latin typeface="Arial" pitchFamily="34" charset="0"/>
                <a:cs typeface="Arial" pitchFamily="34" charset="0"/>
              </a:rPr>
              <a:t>Tứ giác</a:t>
            </a:r>
            <a:r>
              <a:rPr lang="en-US" sz="2800" dirty="0">
                <a:latin typeface="Arial" pitchFamily="34" charset="0"/>
                <a:cs typeface="Arial" pitchFamily="34" charset="0"/>
              </a:rPr>
              <a:t>           </a:t>
            </a:r>
            <a:r>
              <a:rPr lang="nl-NL" sz="2800" i="1" dirty="0" smtClean="0">
                <a:latin typeface="Arial" pitchFamily="34" charset="0"/>
                <a:cs typeface="Arial" pitchFamily="34" charset="0"/>
              </a:rPr>
              <a:t>có </a:t>
            </a:r>
            <a:r>
              <a:rPr lang="nl-NL" sz="2800" i="1" dirty="0">
                <a:latin typeface="Arial" pitchFamily="34" charset="0"/>
                <a:cs typeface="Arial" pitchFamily="34" charset="0"/>
              </a:rPr>
              <a:t>các cặp cạnh đối </a:t>
            </a:r>
            <a:r>
              <a:rPr lang="en-US" sz="2800" dirty="0">
                <a:latin typeface="Arial" pitchFamily="34" charset="0"/>
                <a:cs typeface="Arial" pitchFamily="34" charset="0"/>
              </a:rPr>
              <a:t>   </a:t>
            </a:r>
            <a:r>
              <a:rPr lang="en-US" sz="2800" dirty="0" err="1">
                <a:latin typeface="Arial" pitchFamily="34" charset="0"/>
                <a:cs typeface="Arial" pitchFamily="34" charset="0"/>
              </a:rPr>
              <a:t>và</a:t>
            </a:r>
            <a:r>
              <a:rPr lang="en-US" sz="2800" dirty="0">
                <a:latin typeface="Arial" pitchFamily="34" charset="0"/>
                <a:cs typeface="Arial" pitchFamily="34" charset="0"/>
              </a:rPr>
              <a:t>      ,      </a:t>
            </a:r>
            <a:r>
              <a:rPr lang="en-US" sz="2800" dirty="0" err="1" smtClean="0">
                <a:latin typeface="Arial" pitchFamily="34" charset="0"/>
                <a:cs typeface="Arial" pitchFamily="34" charset="0"/>
              </a:rPr>
              <a:t>và</a:t>
            </a:r>
            <a:r>
              <a:rPr lang="en-US" sz="2800" dirty="0" smtClean="0">
                <a:latin typeface="Arial" pitchFamily="34" charset="0"/>
                <a:cs typeface="Arial" pitchFamily="34" charset="0"/>
              </a:rPr>
              <a:t>       </a:t>
            </a:r>
            <a:r>
              <a:rPr lang="nl-NL" sz="2800" i="1" dirty="0">
                <a:latin typeface="Arial" pitchFamily="34" charset="0"/>
                <a:cs typeface="Arial" pitchFamily="34" charset="0"/>
              </a:rPr>
              <a:t>song song với nhau.</a:t>
            </a:r>
            <a:endParaRPr lang="vi-VN" sz="2800" dirty="0">
              <a:latin typeface="Arial" pitchFamily="34" charset="0"/>
              <a:cs typeface="Arial" pitchFamily="34" charset="0"/>
            </a:endParaRPr>
          </a:p>
          <a:p>
            <a:endParaRPr lang="vi-VN" sz="2800" dirty="0">
              <a:latin typeface="Arial" pitchFamily="34" charset="0"/>
              <a:cs typeface="Arial" pitchFamily="34" charset="0"/>
            </a:endParaRPr>
          </a:p>
        </p:txBody>
      </p:sp>
      <p:pic>
        <p:nvPicPr>
          <p:cNvPr id="3" name="Picture 2">
            <a:extLst>
              <a:ext uri="{FF2B5EF4-FFF2-40B4-BE49-F238E27FC236}">
                <a16:creationId xmlns:a16="http://schemas.microsoft.com/office/drawing/2014/main" xmlns="" id="{58796247-B520-4939-5A44-B791D6E4A3FD}"/>
              </a:ext>
            </a:extLst>
          </p:cNvPr>
          <p:cNvPicPr>
            <a:picLocks noChangeAspect="1"/>
          </p:cNvPicPr>
          <p:nvPr/>
        </p:nvPicPr>
        <p:blipFill>
          <a:blip r:embed="rId5"/>
          <a:stretch>
            <a:fillRect/>
          </a:stretch>
        </p:blipFill>
        <p:spPr>
          <a:xfrm>
            <a:off x="7966040" y="2620243"/>
            <a:ext cx="3513480" cy="2538096"/>
          </a:xfrm>
          <a:prstGeom prst="rect">
            <a:avLst/>
          </a:prstGeom>
        </p:spPr>
      </p:pic>
      <p:graphicFrame>
        <p:nvGraphicFramePr>
          <p:cNvPr id="27" name="Object 26"/>
          <p:cNvGraphicFramePr>
            <a:graphicFrameLocks noChangeAspect="1"/>
          </p:cNvGraphicFramePr>
          <p:nvPr>
            <p:extLst>
              <p:ext uri="{D42A27DB-BD31-4B8C-83A1-F6EECF244321}">
                <p14:modId xmlns:p14="http://schemas.microsoft.com/office/powerpoint/2010/main" val="1433738179"/>
              </p:ext>
            </p:extLst>
          </p:nvPr>
        </p:nvGraphicFramePr>
        <p:xfrm>
          <a:off x="6280897" y="1856973"/>
          <a:ext cx="469900" cy="279400"/>
        </p:xfrm>
        <a:graphic>
          <a:graphicData uri="http://schemas.openxmlformats.org/presentationml/2006/ole">
            <mc:AlternateContent xmlns:mc="http://schemas.openxmlformats.org/markup-compatibility/2006">
              <mc:Choice xmlns:v="urn:schemas-microsoft-com:vml" Requires="v">
                <p:oleObj spid="_x0000_s1066" name="Equation" r:id="rId6" imgW="469800" imgH="279360" progId="Equation.DSMT4">
                  <p:embed/>
                </p:oleObj>
              </mc:Choice>
              <mc:Fallback>
                <p:oleObj name="Equation" r:id="rId6" imgW="469800" imgH="279360" progId="Equation.DSMT4">
                  <p:embed/>
                  <p:pic>
                    <p:nvPicPr>
                      <p:cNvPr id="0" name=""/>
                      <p:cNvPicPr/>
                      <p:nvPr/>
                    </p:nvPicPr>
                    <p:blipFill>
                      <a:blip r:embed="rId7"/>
                      <a:stretch>
                        <a:fillRect/>
                      </a:stretch>
                    </p:blipFill>
                    <p:spPr>
                      <a:xfrm>
                        <a:off x="6280897" y="1856973"/>
                        <a:ext cx="469900" cy="279400"/>
                      </a:xfrm>
                      <a:prstGeom prst="rect">
                        <a:avLst/>
                      </a:prstGeom>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819156484"/>
              </p:ext>
            </p:extLst>
          </p:nvPr>
        </p:nvGraphicFramePr>
        <p:xfrm>
          <a:off x="7400499" y="1871167"/>
          <a:ext cx="457200" cy="292100"/>
        </p:xfrm>
        <a:graphic>
          <a:graphicData uri="http://schemas.openxmlformats.org/presentationml/2006/ole">
            <mc:AlternateContent xmlns:mc="http://schemas.openxmlformats.org/markup-compatibility/2006">
              <mc:Choice xmlns:v="urn:schemas-microsoft-com:vml" Requires="v">
                <p:oleObj spid="_x0000_s1067" name="Equation" r:id="rId8" imgW="457200" imgH="291960" progId="Equation.DSMT4">
                  <p:embed/>
                </p:oleObj>
              </mc:Choice>
              <mc:Fallback>
                <p:oleObj name="Equation" r:id="rId8" imgW="457200" imgH="291960" progId="Equation.DSMT4">
                  <p:embed/>
                  <p:pic>
                    <p:nvPicPr>
                      <p:cNvPr id="0" name=""/>
                      <p:cNvPicPr/>
                      <p:nvPr/>
                    </p:nvPicPr>
                    <p:blipFill>
                      <a:blip r:embed="rId9"/>
                      <a:stretch>
                        <a:fillRect/>
                      </a:stretch>
                    </p:blipFill>
                    <p:spPr>
                      <a:xfrm>
                        <a:off x="7400499" y="1871167"/>
                        <a:ext cx="457200" cy="292100"/>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714345172"/>
              </p:ext>
            </p:extLst>
          </p:nvPr>
        </p:nvGraphicFramePr>
        <p:xfrm>
          <a:off x="8006381" y="1870420"/>
          <a:ext cx="482600" cy="279400"/>
        </p:xfrm>
        <a:graphic>
          <a:graphicData uri="http://schemas.openxmlformats.org/presentationml/2006/ole">
            <mc:AlternateContent xmlns:mc="http://schemas.openxmlformats.org/markup-compatibility/2006">
              <mc:Choice xmlns:v="urn:schemas-microsoft-com:vml" Requires="v">
                <p:oleObj spid="_x0000_s1068" name="Equation" r:id="rId10" imgW="482400" imgH="279360" progId="Equation.DSMT4">
                  <p:embed/>
                </p:oleObj>
              </mc:Choice>
              <mc:Fallback>
                <p:oleObj name="Equation" r:id="rId10" imgW="482400" imgH="279360" progId="Equation.DSMT4">
                  <p:embed/>
                  <p:pic>
                    <p:nvPicPr>
                      <p:cNvPr id="0" name=""/>
                      <p:cNvPicPr/>
                      <p:nvPr/>
                    </p:nvPicPr>
                    <p:blipFill>
                      <a:blip r:embed="rId11"/>
                      <a:stretch>
                        <a:fillRect/>
                      </a:stretch>
                    </p:blipFill>
                    <p:spPr>
                      <a:xfrm>
                        <a:off x="8006381" y="1870420"/>
                        <a:ext cx="482600" cy="279400"/>
                      </a:xfrm>
                      <a:prstGeom prst="rect">
                        <a:avLst/>
                      </a:prstGeom>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3987684656"/>
              </p:ext>
            </p:extLst>
          </p:nvPr>
        </p:nvGraphicFramePr>
        <p:xfrm>
          <a:off x="9131455" y="1857720"/>
          <a:ext cx="469900" cy="292100"/>
        </p:xfrm>
        <a:graphic>
          <a:graphicData uri="http://schemas.openxmlformats.org/presentationml/2006/ole">
            <mc:AlternateContent xmlns:mc="http://schemas.openxmlformats.org/markup-compatibility/2006">
              <mc:Choice xmlns:v="urn:schemas-microsoft-com:vml" Requires="v">
                <p:oleObj spid="_x0000_s1069" name="Equation" r:id="rId12" imgW="469800" imgH="291960" progId="Equation.DSMT4">
                  <p:embed/>
                </p:oleObj>
              </mc:Choice>
              <mc:Fallback>
                <p:oleObj name="Equation" r:id="rId12" imgW="469800" imgH="291960" progId="Equation.DSMT4">
                  <p:embed/>
                  <p:pic>
                    <p:nvPicPr>
                      <p:cNvPr id="0" name=""/>
                      <p:cNvPicPr/>
                      <p:nvPr/>
                    </p:nvPicPr>
                    <p:blipFill>
                      <a:blip r:embed="rId13"/>
                      <a:stretch>
                        <a:fillRect/>
                      </a:stretch>
                    </p:blipFill>
                    <p:spPr>
                      <a:xfrm>
                        <a:off x="9131455" y="1857720"/>
                        <a:ext cx="469900" cy="292100"/>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1554556278"/>
              </p:ext>
            </p:extLst>
          </p:nvPr>
        </p:nvGraphicFramePr>
        <p:xfrm>
          <a:off x="2067409" y="2260878"/>
          <a:ext cx="901700" cy="292100"/>
        </p:xfrm>
        <a:graphic>
          <a:graphicData uri="http://schemas.openxmlformats.org/presentationml/2006/ole">
            <mc:AlternateContent xmlns:mc="http://schemas.openxmlformats.org/markup-compatibility/2006">
              <mc:Choice xmlns:v="urn:schemas-microsoft-com:vml" Requires="v">
                <p:oleObj spid="_x0000_s1070" name="Equation" r:id="rId14" imgW="901440" imgH="291960" progId="Equation.DSMT4">
                  <p:embed/>
                </p:oleObj>
              </mc:Choice>
              <mc:Fallback>
                <p:oleObj name="Equation" r:id="rId14" imgW="901440" imgH="291960" progId="Equation.DSMT4">
                  <p:embed/>
                  <p:pic>
                    <p:nvPicPr>
                      <p:cNvPr id="0" name=""/>
                      <p:cNvPicPr/>
                      <p:nvPr/>
                    </p:nvPicPr>
                    <p:blipFill>
                      <a:blip r:embed="rId15"/>
                      <a:stretch>
                        <a:fillRect/>
                      </a:stretch>
                    </p:blipFill>
                    <p:spPr>
                      <a:xfrm>
                        <a:off x="2067409" y="2260878"/>
                        <a:ext cx="901700" cy="292100"/>
                      </a:xfrm>
                      <a:prstGeom prst="rect">
                        <a:avLst/>
                      </a:prstGeom>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1086847225"/>
              </p:ext>
            </p:extLst>
          </p:nvPr>
        </p:nvGraphicFramePr>
        <p:xfrm>
          <a:off x="2600315" y="3479659"/>
          <a:ext cx="901700" cy="292100"/>
        </p:xfrm>
        <a:graphic>
          <a:graphicData uri="http://schemas.openxmlformats.org/presentationml/2006/ole">
            <mc:AlternateContent xmlns:mc="http://schemas.openxmlformats.org/markup-compatibility/2006">
              <mc:Choice xmlns:v="urn:schemas-microsoft-com:vml" Requires="v">
                <p:oleObj spid="_x0000_s1071" name="Equation" r:id="rId16" imgW="901440" imgH="291960" progId="Equation.DSMT4">
                  <p:embed/>
                </p:oleObj>
              </mc:Choice>
              <mc:Fallback>
                <p:oleObj name="Equation" r:id="rId16" imgW="901440" imgH="291960" progId="Equation.DSMT4">
                  <p:embed/>
                  <p:pic>
                    <p:nvPicPr>
                      <p:cNvPr id="0" name=""/>
                      <p:cNvPicPr/>
                      <p:nvPr/>
                    </p:nvPicPr>
                    <p:blipFill>
                      <a:blip r:embed="rId17"/>
                      <a:stretch>
                        <a:fillRect/>
                      </a:stretch>
                    </p:blipFill>
                    <p:spPr>
                      <a:xfrm>
                        <a:off x="2600315" y="3479659"/>
                        <a:ext cx="901700" cy="292100"/>
                      </a:xfrm>
                      <a:prstGeom prst="rect">
                        <a:avLst/>
                      </a:prstGeom>
                    </p:spPr>
                  </p:pic>
                </p:oleObj>
              </mc:Fallback>
            </mc:AlternateContent>
          </a:graphicData>
        </a:graphic>
      </p:graphicFrame>
      <p:graphicFrame>
        <p:nvGraphicFramePr>
          <p:cNvPr id="33" name="Object 32"/>
          <p:cNvGraphicFramePr>
            <a:graphicFrameLocks noChangeAspect="1"/>
          </p:cNvGraphicFramePr>
          <p:nvPr>
            <p:extLst>
              <p:ext uri="{D42A27DB-BD31-4B8C-83A1-F6EECF244321}">
                <p14:modId xmlns:p14="http://schemas.microsoft.com/office/powerpoint/2010/main" val="3052817720"/>
              </p:ext>
            </p:extLst>
          </p:nvPr>
        </p:nvGraphicFramePr>
        <p:xfrm>
          <a:off x="6832227" y="3488877"/>
          <a:ext cx="469900" cy="279400"/>
        </p:xfrm>
        <a:graphic>
          <a:graphicData uri="http://schemas.openxmlformats.org/presentationml/2006/ole">
            <mc:AlternateContent xmlns:mc="http://schemas.openxmlformats.org/markup-compatibility/2006">
              <mc:Choice xmlns:v="urn:schemas-microsoft-com:vml" Requires="v">
                <p:oleObj spid="_x0000_s1072" name="Equation" r:id="rId18" imgW="469800" imgH="279360" progId="Equation.DSMT4">
                  <p:embed/>
                </p:oleObj>
              </mc:Choice>
              <mc:Fallback>
                <p:oleObj name="Equation" r:id="rId18" imgW="469800" imgH="279360" progId="Equation.DSMT4">
                  <p:embed/>
                  <p:pic>
                    <p:nvPicPr>
                      <p:cNvPr id="0" name=""/>
                      <p:cNvPicPr/>
                      <p:nvPr/>
                    </p:nvPicPr>
                    <p:blipFill>
                      <a:blip r:embed="rId19"/>
                      <a:stretch>
                        <a:fillRect/>
                      </a:stretch>
                    </p:blipFill>
                    <p:spPr>
                      <a:xfrm>
                        <a:off x="6832227" y="3488877"/>
                        <a:ext cx="469900" cy="279400"/>
                      </a:xfrm>
                      <a:prstGeom prst="rect">
                        <a:avLst/>
                      </a:prstGeom>
                    </p:spPr>
                  </p:pic>
                </p:oleObj>
              </mc:Fallback>
            </mc:AlternateContent>
          </a:graphicData>
        </a:graphic>
      </p:graphicFrame>
      <p:graphicFrame>
        <p:nvGraphicFramePr>
          <p:cNvPr id="34" name="Object 33"/>
          <p:cNvGraphicFramePr>
            <a:graphicFrameLocks noChangeAspect="1"/>
          </p:cNvGraphicFramePr>
          <p:nvPr>
            <p:extLst>
              <p:ext uri="{D42A27DB-BD31-4B8C-83A1-F6EECF244321}">
                <p14:modId xmlns:p14="http://schemas.microsoft.com/office/powerpoint/2010/main" val="1318926018"/>
              </p:ext>
            </p:extLst>
          </p:nvPr>
        </p:nvGraphicFramePr>
        <p:xfrm>
          <a:off x="1881304" y="3947786"/>
          <a:ext cx="457200" cy="292100"/>
        </p:xfrm>
        <a:graphic>
          <a:graphicData uri="http://schemas.openxmlformats.org/presentationml/2006/ole">
            <mc:AlternateContent xmlns:mc="http://schemas.openxmlformats.org/markup-compatibility/2006">
              <mc:Choice xmlns:v="urn:schemas-microsoft-com:vml" Requires="v">
                <p:oleObj spid="_x0000_s1073" name="Equation" r:id="rId20" imgW="457200" imgH="291960" progId="Equation.DSMT4">
                  <p:embed/>
                </p:oleObj>
              </mc:Choice>
              <mc:Fallback>
                <p:oleObj name="Equation" r:id="rId20" imgW="457200" imgH="291960" progId="Equation.DSMT4">
                  <p:embed/>
                  <p:pic>
                    <p:nvPicPr>
                      <p:cNvPr id="0" name=""/>
                      <p:cNvPicPr/>
                      <p:nvPr/>
                    </p:nvPicPr>
                    <p:blipFill>
                      <a:blip r:embed="rId21"/>
                      <a:stretch>
                        <a:fillRect/>
                      </a:stretch>
                    </p:blipFill>
                    <p:spPr>
                      <a:xfrm>
                        <a:off x="1881304" y="3947786"/>
                        <a:ext cx="457200" cy="292100"/>
                      </a:xfrm>
                      <a:prstGeom prst="rect">
                        <a:avLst/>
                      </a:prstGeom>
                    </p:spPr>
                  </p:pic>
                </p:oleObj>
              </mc:Fallback>
            </mc:AlternateContent>
          </a:graphicData>
        </a:graphic>
      </p:graphicFrame>
      <p:graphicFrame>
        <p:nvGraphicFramePr>
          <p:cNvPr id="35" name="Object 34"/>
          <p:cNvGraphicFramePr>
            <a:graphicFrameLocks noChangeAspect="1"/>
          </p:cNvGraphicFramePr>
          <p:nvPr>
            <p:extLst>
              <p:ext uri="{D42A27DB-BD31-4B8C-83A1-F6EECF244321}">
                <p14:modId xmlns:p14="http://schemas.microsoft.com/office/powerpoint/2010/main" val="3040761812"/>
              </p:ext>
            </p:extLst>
          </p:nvPr>
        </p:nvGraphicFramePr>
        <p:xfrm>
          <a:off x="2455583" y="3927650"/>
          <a:ext cx="482600" cy="279400"/>
        </p:xfrm>
        <a:graphic>
          <a:graphicData uri="http://schemas.openxmlformats.org/presentationml/2006/ole">
            <mc:AlternateContent xmlns:mc="http://schemas.openxmlformats.org/markup-compatibility/2006">
              <mc:Choice xmlns:v="urn:schemas-microsoft-com:vml" Requires="v">
                <p:oleObj spid="_x0000_s1074" name="Equation" r:id="rId22" imgW="482400" imgH="279360" progId="Equation.DSMT4">
                  <p:embed/>
                </p:oleObj>
              </mc:Choice>
              <mc:Fallback>
                <p:oleObj name="Equation" r:id="rId22" imgW="482400" imgH="279360" progId="Equation.DSMT4">
                  <p:embed/>
                  <p:pic>
                    <p:nvPicPr>
                      <p:cNvPr id="0" name=""/>
                      <p:cNvPicPr/>
                      <p:nvPr/>
                    </p:nvPicPr>
                    <p:blipFill>
                      <a:blip r:embed="rId23"/>
                      <a:stretch>
                        <a:fillRect/>
                      </a:stretch>
                    </p:blipFill>
                    <p:spPr>
                      <a:xfrm>
                        <a:off x="2455583" y="3927650"/>
                        <a:ext cx="482600" cy="279400"/>
                      </a:xfrm>
                      <a:prstGeom prst="rect">
                        <a:avLst/>
                      </a:prstGeom>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481679919"/>
              </p:ext>
            </p:extLst>
          </p:nvPr>
        </p:nvGraphicFramePr>
        <p:xfrm>
          <a:off x="3499546" y="3916185"/>
          <a:ext cx="469900" cy="292100"/>
        </p:xfrm>
        <a:graphic>
          <a:graphicData uri="http://schemas.openxmlformats.org/presentationml/2006/ole">
            <mc:AlternateContent xmlns:mc="http://schemas.openxmlformats.org/markup-compatibility/2006">
              <mc:Choice xmlns:v="urn:schemas-microsoft-com:vml" Requires="v">
                <p:oleObj spid="_x0000_s1075" name="Equation" r:id="rId24" imgW="469800" imgH="291960" progId="Equation.DSMT4">
                  <p:embed/>
                </p:oleObj>
              </mc:Choice>
              <mc:Fallback>
                <p:oleObj name="Equation" r:id="rId24" imgW="469800" imgH="291960" progId="Equation.DSMT4">
                  <p:embed/>
                  <p:pic>
                    <p:nvPicPr>
                      <p:cNvPr id="0" name=""/>
                      <p:cNvPicPr/>
                      <p:nvPr/>
                    </p:nvPicPr>
                    <p:blipFill>
                      <a:blip r:embed="rId25"/>
                      <a:stretch>
                        <a:fillRect/>
                      </a:stretch>
                    </p:blipFill>
                    <p:spPr>
                      <a:xfrm>
                        <a:off x="3499546" y="3916185"/>
                        <a:ext cx="469900" cy="292100"/>
                      </a:xfrm>
                      <a:prstGeom prst="rect">
                        <a:avLst/>
                      </a:prstGeom>
                    </p:spPr>
                  </p:pic>
                </p:oleObj>
              </mc:Fallback>
            </mc:AlternateContent>
          </a:graphicData>
        </a:graphic>
      </p:graphicFrame>
    </p:spTree>
    <p:extLst>
      <p:ext uri="{BB962C8B-B14F-4D97-AF65-F5344CB8AC3E}">
        <p14:creationId xmlns:p14="http://schemas.microsoft.com/office/powerpoint/2010/main" val="22289912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par>
                                <p:cTn id="17" presetID="22" presetClass="entr" presetSubtype="4"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par>
                                <p:cTn id="20" presetID="22" presetClass="entr" presetSubtype="4"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down)">
                                      <p:cBhvr>
                                        <p:cTn id="22" dur="500"/>
                                        <p:tgtEl>
                                          <p:spTgt spid="29"/>
                                        </p:tgtEl>
                                      </p:cBhvr>
                                    </p:animEffect>
                                  </p:childTnLst>
                                </p:cTn>
                              </p:par>
                              <p:par>
                                <p:cTn id="23" presetID="22" presetClass="entr" presetSubtype="4"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par>
                                <p:cTn id="26" presetID="22" presetClass="entr" presetSubtype="4"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par>
                                <p:cTn id="39" presetID="22" presetClass="entr" presetSubtype="4"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wipe(down)">
                                      <p:cBhvr>
                                        <p:cTn id="41" dur="500"/>
                                        <p:tgtEl>
                                          <p:spTgt spid="32"/>
                                        </p:tgtEl>
                                      </p:cBhvr>
                                    </p:animEffect>
                                  </p:childTnLst>
                                </p:cTn>
                              </p:par>
                              <p:par>
                                <p:cTn id="42" presetID="22" presetClass="entr" presetSubtype="4" fill="hold"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wipe(down)">
                                      <p:cBhvr>
                                        <p:cTn id="44" dur="500"/>
                                        <p:tgtEl>
                                          <p:spTgt spid="34"/>
                                        </p:tgtEl>
                                      </p:cBhvr>
                                    </p:animEffect>
                                  </p:childTnLst>
                                </p:cTn>
                              </p:par>
                              <p:par>
                                <p:cTn id="45" presetID="22" presetClass="entr" presetSubtype="4"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down)">
                                      <p:cBhvr>
                                        <p:cTn id="47" dur="500"/>
                                        <p:tgtEl>
                                          <p:spTgt spid="35"/>
                                        </p:tgtEl>
                                      </p:cBhvr>
                                    </p:animEffect>
                                  </p:childTnLst>
                                </p:cTn>
                              </p:par>
                              <p:par>
                                <p:cTn id="48" presetID="22" presetClass="entr" presetSubtype="4" fill="hold"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wipe(down)">
                                      <p:cBhvr>
                                        <p:cTn id="50" dur="500"/>
                                        <p:tgtEl>
                                          <p:spTgt spid="36"/>
                                        </p:tgtEl>
                                      </p:cBhvr>
                                    </p:animEffect>
                                  </p:childTnLst>
                                </p:cTn>
                              </p:par>
                              <p:par>
                                <p:cTn id="51" presetID="22" presetClass="entr" presetSubtype="4" fill="hold" nodeType="with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wipe(down)">
                                      <p:cBhvr>
                                        <p:cTn id="5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a16="http://schemas.microsoft.com/office/drawing/2014/main" xmlns="" id="{1ED5D934-1005-42E7-B9E8-65E9CE12B957}"/>
              </a:ext>
            </a:extLst>
          </p:cNvPr>
          <p:cNvGrpSpPr/>
          <p:nvPr/>
        </p:nvGrpSpPr>
        <p:grpSpPr>
          <a:xfrm rot="5400000">
            <a:off x="8383393" y="3218530"/>
            <a:ext cx="6891246" cy="653685"/>
            <a:chOff x="4871257" y="83128"/>
            <a:chExt cx="7501721" cy="653685"/>
          </a:xfrm>
        </p:grpSpPr>
        <p:sp>
          <p:nvSpPr>
            <p:cNvPr id="40" name="Rectangle: Rounded Corners 39">
              <a:extLst>
                <a:ext uri="{FF2B5EF4-FFF2-40B4-BE49-F238E27FC236}">
                  <a16:creationId xmlns:a16="http://schemas.microsoft.com/office/drawing/2014/main" xmlns=""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41" name="TextBox 40">
              <a:extLst>
                <a:ext uri="{FF2B5EF4-FFF2-40B4-BE49-F238E27FC236}">
                  <a16:creationId xmlns:a16="http://schemas.microsoft.com/office/drawing/2014/main" xmlns=""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dirty="0">
                <a:solidFill>
                  <a:srgbClr val="FFFF00"/>
                </a:solidFill>
              </a:endParaRPr>
            </a:p>
          </p:txBody>
        </p:sp>
      </p:grpSp>
      <p:sp>
        <p:nvSpPr>
          <p:cNvPr id="2" name="Hộp Văn bản 1">
            <a:extLst>
              <a:ext uri="{FF2B5EF4-FFF2-40B4-BE49-F238E27FC236}">
                <a16:creationId xmlns:a16="http://schemas.microsoft.com/office/drawing/2014/main" xmlns="" id="{DF76D2BD-4504-80E5-7176-A5B6CF63480B}"/>
              </a:ext>
            </a:extLst>
          </p:cNvPr>
          <p:cNvSpPr txBox="1"/>
          <p:nvPr/>
        </p:nvSpPr>
        <p:spPr>
          <a:xfrm>
            <a:off x="1111263" y="99749"/>
            <a:ext cx="9283849" cy="646331"/>
          </a:xfrm>
          <a:prstGeom prst="rect">
            <a:avLst/>
          </a:prstGeom>
          <a:noFill/>
        </p:spPr>
        <p:txBody>
          <a:bodyPr wrap="square" rtlCol="0">
            <a:spAutoFit/>
          </a:bodyPr>
          <a:lstStyle/>
          <a:p>
            <a:pPr algn="ctr"/>
            <a:r>
              <a:rPr lang="en-US" altLang="en-GB" sz="3600" b="1" dirty="0" err="1">
                <a:solidFill>
                  <a:srgbClr val="FF0000"/>
                </a:solidFill>
                <a:latin typeface="Times New Roman" panose="02020603050405020304" pitchFamily="18" charset="0"/>
                <a:ea typeface="思源黑体 Medium"/>
                <a:cs typeface="Times New Roman" panose="02020603050405020304" pitchFamily="18" charset="0"/>
                <a:sym typeface="Special Elite"/>
              </a:rPr>
              <a:t>Bài</a:t>
            </a:r>
            <a:r>
              <a:rPr lang="en-US" altLang="en-GB" sz="3600" b="1" dirty="0">
                <a:solidFill>
                  <a:srgbClr val="FF0000"/>
                </a:solidFill>
                <a:latin typeface="Times New Roman" panose="02020603050405020304" pitchFamily="18" charset="0"/>
                <a:ea typeface="思源黑体 Medium"/>
                <a:cs typeface="Times New Roman" panose="02020603050405020304" pitchFamily="18" charset="0"/>
                <a:sym typeface="Special Elite"/>
              </a:rPr>
              <a:t> 4: </a:t>
            </a:r>
            <a:r>
              <a:rPr lang="en-US" altLang="en-GB" sz="3600" b="1" dirty="0">
                <a:solidFill>
                  <a:schemeClr val="accent5">
                    <a:lumMod val="75000"/>
                  </a:schemeClr>
                </a:solidFill>
                <a:latin typeface="Times New Roman" panose="02020603050405020304" pitchFamily="18" charset="0"/>
                <a:ea typeface="思源黑体 Medium"/>
                <a:cs typeface="Times New Roman" panose="02020603050405020304" pitchFamily="18" charset="0"/>
                <a:sym typeface="Special Elite"/>
              </a:rPr>
              <a:t>HÌNH BÌNH HÀNH</a:t>
            </a:r>
            <a:endParaRPr lang="en-US" sz="3600" dirty="0">
              <a:solidFill>
                <a:schemeClr val="accent5">
                  <a:lumMod val="75000"/>
                </a:schemeClr>
              </a:solidFill>
            </a:endParaRPr>
          </a:p>
        </p:txBody>
      </p:sp>
      <p:sp>
        <p:nvSpPr>
          <p:cNvPr id="18" name="Hộp Văn bản 17">
            <a:extLst>
              <a:ext uri="{FF2B5EF4-FFF2-40B4-BE49-F238E27FC236}">
                <a16:creationId xmlns:a16="http://schemas.microsoft.com/office/drawing/2014/main" xmlns="" id="{225AE2A5-5738-3580-5C7C-161964F9AC15}"/>
              </a:ext>
            </a:extLst>
          </p:cNvPr>
          <p:cNvSpPr txBox="1"/>
          <p:nvPr/>
        </p:nvSpPr>
        <p:spPr>
          <a:xfrm>
            <a:off x="494710" y="963725"/>
            <a:ext cx="7412018" cy="584775"/>
          </a:xfrm>
          <a:prstGeom prst="rect">
            <a:avLst/>
          </a:prstGeom>
          <a:noFill/>
        </p:spPr>
        <p:txBody>
          <a:bodyPr wrap="square" rtlCol="0">
            <a:spAutoFit/>
          </a:bodyPr>
          <a:lstStyle/>
          <a:p>
            <a:r>
              <a:rPr lang="en-US" sz="3200" b="1" dirty="0">
                <a:solidFill>
                  <a:srgbClr val="4112EE"/>
                </a:solidFill>
                <a:latin typeface="Times New Roman" panose="02020603050405020304" pitchFamily="18" charset="0"/>
                <a:cs typeface="Times New Roman" panose="02020603050405020304" pitchFamily="18" charset="0"/>
              </a:rPr>
              <a:t>1. </a:t>
            </a:r>
            <a:r>
              <a:rPr lang="en-US" sz="3200" b="1" dirty="0" err="1">
                <a:solidFill>
                  <a:srgbClr val="4112EE"/>
                </a:solidFill>
                <a:latin typeface="Times New Roman" panose="02020603050405020304" pitchFamily="18" charset="0"/>
                <a:cs typeface="Times New Roman" panose="02020603050405020304" pitchFamily="18" charset="0"/>
              </a:rPr>
              <a:t>Định</a:t>
            </a:r>
            <a:r>
              <a:rPr lang="en-US" sz="3200" b="1" dirty="0">
                <a:solidFill>
                  <a:srgbClr val="4112EE"/>
                </a:solidFill>
                <a:latin typeface="Times New Roman" panose="02020603050405020304" pitchFamily="18" charset="0"/>
                <a:cs typeface="Times New Roman" panose="02020603050405020304" pitchFamily="18" charset="0"/>
              </a:rPr>
              <a:t> </a:t>
            </a:r>
            <a:r>
              <a:rPr lang="en-US" sz="3200" b="1" dirty="0" err="1">
                <a:solidFill>
                  <a:srgbClr val="4112EE"/>
                </a:solidFill>
                <a:latin typeface="Times New Roman" panose="02020603050405020304" pitchFamily="18" charset="0"/>
                <a:cs typeface="Times New Roman" panose="02020603050405020304" pitchFamily="18" charset="0"/>
              </a:rPr>
              <a:t>nghĩa</a:t>
            </a:r>
            <a:endParaRPr lang="en-US" sz="3200" b="1" dirty="0">
              <a:solidFill>
                <a:srgbClr val="4112EE"/>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944046" y="1501253"/>
            <a:ext cx="9278127" cy="87345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Hình</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bình</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hành</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là</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tứ</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giác</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có</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hai</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cặp</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cạnh</a:t>
            </a:r>
            <a:r>
              <a:rPr lang="en-US" sz="2400" dirty="0">
                <a:solidFill>
                  <a:schemeClr val="tx1"/>
                </a:solidFill>
                <a:latin typeface="Arial" pitchFamily="34" charset="0"/>
                <a:cs typeface="Arial" pitchFamily="34" charset="0"/>
              </a:rPr>
              <a:t> </a:t>
            </a:r>
            <a:r>
              <a:rPr lang="en-US" sz="2400" dirty="0" err="1">
                <a:solidFill>
                  <a:schemeClr val="tx1"/>
                </a:solidFill>
                <a:latin typeface="Arial" pitchFamily="34" charset="0"/>
                <a:cs typeface="Arial" pitchFamily="34" charset="0"/>
              </a:rPr>
              <a:t>đối</a:t>
            </a:r>
            <a:r>
              <a:rPr lang="en-US" sz="2400" dirty="0">
                <a:solidFill>
                  <a:schemeClr val="tx1"/>
                </a:solidFill>
                <a:latin typeface="Arial" pitchFamily="34" charset="0"/>
                <a:cs typeface="Arial" pitchFamily="34" charset="0"/>
              </a:rPr>
              <a:t> song </a:t>
            </a:r>
            <a:r>
              <a:rPr lang="en-US" sz="2400" dirty="0" err="1">
                <a:solidFill>
                  <a:schemeClr val="tx1"/>
                </a:solidFill>
                <a:latin typeface="Arial" pitchFamily="34" charset="0"/>
                <a:cs typeface="Arial" pitchFamily="34" charset="0"/>
              </a:rPr>
              <a:t>song</a:t>
            </a:r>
            <a:endParaRPr lang="vi-VN" sz="2400" dirty="0">
              <a:solidFill>
                <a:schemeClr val="tx1"/>
              </a:solidFill>
              <a:latin typeface="Arial" pitchFamily="34" charset="0"/>
              <a:cs typeface="Arial" pitchFamily="34" charset="0"/>
            </a:endParaRPr>
          </a:p>
        </p:txBody>
      </p:sp>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127" y="1501253"/>
            <a:ext cx="889765" cy="873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651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459"/>
                                        </p:tgtEl>
                                        <p:attrNameLst>
                                          <p:attrName>style.visibility</p:attrName>
                                        </p:attrNameLst>
                                      </p:cBhvr>
                                      <p:to>
                                        <p:strVal val="visible"/>
                                      </p:to>
                                    </p:set>
                                    <p:animEffect transition="in" filter="fade">
                                      <p:cBhvr>
                                        <p:cTn id="12" dur="1000"/>
                                        <p:tgtEl>
                                          <p:spTgt spid="19459"/>
                                        </p:tgtEl>
                                      </p:cBhvr>
                                    </p:animEffect>
                                    <p:anim calcmode="lin" valueType="num">
                                      <p:cBhvr>
                                        <p:cTn id="13" dur="1000" fill="hold"/>
                                        <p:tgtEl>
                                          <p:spTgt spid="19459"/>
                                        </p:tgtEl>
                                        <p:attrNameLst>
                                          <p:attrName>ppt_x</p:attrName>
                                        </p:attrNameLst>
                                      </p:cBhvr>
                                      <p:tavLst>
                                        <p:tav tm="0">
                                          <p:val>
                                            <p:strVal val="#ppt_x"/>
                                          </p:val>
                                        </p:tav>
                                        <p:tav tm="100000">
                                          <p:val>
                                            <p:strVal val="#ppt_x"/>
                                          </p:val>
                                        </p:tav>
                                      </p:tavLst>
                                    </p:anim>
                                    <p:anim calcmode="lin" valueType="num">
                                      <p:cBhvr>
                                        <p:cTn id="14" dur="1000" fill="hold"/>
                                        <p:tgtEl>
                                          <p:spTgt spid="194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dirty="0">
                <a:solidFill>
                  <a:srgbClr val="FFFF00"/>
                </a:solidFill>
              </a:endParaRPr>
            </a:p>
          </p:txBody>
        </p:sp>
      </p:grpSp>
      <p:graphicFrame>
        <p:nvGraphicFramePr>
          <p:cNvPr id="13" name="Đối tượng 12">
            <a:extLst>
              <a:ext uri="{FF2B5EF4-FFF2-40B4-BE49-F238E27FC236}">
                <a16:creationId xmlns:a16="http://schemas.microsoft.com/office/drawing/2014/main" xmlns="" id="{0BEDF37A-D9E8-0052-B9B7-31CF4CE51393}"/>
              </a:ext>
            </a:extLst>
          </p:cNvPr>
          <p:cNvGraphicFramePr>
            <a:graphicFrameLocks noChangeAspect="1"/>
          </p:cNvGraphicFramePr>
          <p:nvPr>
            <p:extLst>
              <p:ext uri="{D42A27DB-BD31-4B8C-83A1-F6EECF244321}">
                <p14:modId xmlns:p14="http://schemas.microsoft.com/office/powerpoint/2010/main" val="835699770"/>
              </p:ext>
            </p:extLst>
          </p:nvPr>
        </p:nvGraphicFramePr>
        <p:xfrm>
          <a:off x="4927600" y="2667000"/>
          <a:ext cx="914400" cy="198438"/>
        </p:xfrm>
        <a:graphic>
          <a:graphicData uri="http://schemas.openxmlformats.org/presentationml/2006/ole">
            <mc:AlternateContent xmlns:mc="http://schemas.openxmlformats.org/markup-compatibility/2006">
              <mc:Choice xmlns:v="urn:schemas-microsoft-com:vml" Requires="v">
                <p:oleObj spid="_x0000_s2064" name="Equation" r:id="rId4" imgW="914400" imgH="198720" progId="Equation.DSMT4">
                  <p:embed/>
                </p:oleObj>
              </mc:Choice>
              <mc:Fallback>
                <p:oleObj name="Equation" r:id="rId4" imgW="914400" imgH="198720" progId="Equation.DSMT4">
                  <p:embed/>
                  <p:pic>
                    <p:nvPicPr>
                      <p:cNvPr id="13" name="Đối tượng 12">
                        <a:extLst>
                          <a:ext uri="{FF2B5EF4-FFF2-40B4-BE49-F238E27FC236}">
                            <a16:creationId xmlns:a16="http://schemas.microsoft.com/office/drawing/2014/main" xmlns="" id="{0BEDF37A-D9E8-0052-B9B7-31CF4CE51393}"/>
                          </a:ext>
                        </a:extLst>
                      </p:cNvPr>
                      <p:cNvPicPr/>
                      <p:nvPr/>
                    </p:nvPicPr>
                    <p:blipFill>
                      <a:blip r:embed="rId5"/>
                      <a:stretch>
                        <a:fillRect/>
                      </a:stretch>
                    </p:blipFill>
                    <p:spPr>
                      <a:xfrm>
                        <a:off x="4927600" y="2667000"/>
                        <a:ext cx="914400" cy="198438"/>
                      </a:xfrm>
                      <a:prstGeom prst="rect">
                        <a:avLst/>
                      </a:prstGeom>
                    </p:spPr>
                  </p:pic>
                </p:oleObj>
              </mc:Fallback>
            </mc:AlternateContent>
          </a:graphicData>
        </a:graphic>
      </p:graphicFrame>
      <p:sp>
        <p:nvSpPr>
          <p:cNvPr id="2" name="TextBox 1"/>
          <p:cNvSpPr txBox="1"/>
          <p:nvPr/>
        </p:nvSpPr>
        <p:spPr>
          <a:xfrm>
            <a:off x="446678" y="455834"/>
            <a:ext cx="10621656" cy="523220"/>
          </a:xfrm>
          <a:prstGeom prst="rect">
            <a:avLst/>
          </a:prstGeom>
          <a:noFill/>
        </p:spPr>
        <p:txBody>
          <a:bodyPr wrap="square" rtlCol="0">
            <a:spAutoFit/>
          </a:bodyPr>
          <a:lstStyle/>
          <a:p>
            <a:r>
              <a:rPr lang="en-US" sz="2800" b="1" i="1" dirty="0" err="1">
                <a:solidFill>
                  <a:srgbClr val="0070C0"/>
                </a:solidFill>
                <a:latin typeface="Arial" pitchFamily="34" charset="0"/>
                <a:cs typeface="Arial" pitchFamily="34" charset="0"/>
              </a:rPr>
              <a:t>Ví</a:t>
            </a:r>
            <a:r>
              <a:rPr lang="en-US" sz="2800" b="1" i="1" dirty="0">
                <a:solidFill>
                  <a:srgbClr val="0070C0"/>
                </a:solidFill>
                <a:latin typeface="Arial" pitchFamily="34" charset="0"/>
                <a:cs typeface="Arial" pitchFamily="34" charset="0"/>
              </a:rPr>
              <a:t> </a:t>
            </a:r>
            <a:r>
              <a:rPr lang="en-US" sz="2800" b="1" i="1" dirty="0" err="1">
                <a:solidFill>
                  <a:srgbClr val="0070C0"/>
                </a:solidFill>
                <a:latin typeface="Arial" pitchFamily="34" charset="0"/>
                <a:cs typeface="Arial" pitchFamily="34" charset="0"/>
              </a:rPr>
              <a:t>dụ</a:t>
            </a:r>
            <a:r>
              <a:rPr lang="en-US" sz="2800" b="1" i="1" dirty="0">
                <a:solidFill>
                  <a:srgbClr val="0070C0"/>
                </a:solidFill>
                <a:latin typeface="Arial" pitchFamily="34" charset="0"/>
                <a:cs typeface="Arial" pitchFamily="34" charset="0"/>
              </a:rPr>
              <a:t> 1: </a:t>
            </a:r>
            <a:r>
              <a:rPr lang="en-US" sz="2800" dirty="0">
                <a:latin typeface="Arial" pitchFamily="34" charset="0"/>
                <a:cs typeface="Arial" pitchFamily="34" charset="0"/>
              </a:rPr>
              <a:t>Ở </a:t>
            </a:r>
            <a:r>
              <a:rPr lang="en-US" sz="2800" i="1" dirty="0" err="1">
                <a:latin typeface="Arial" pitchFamily="34" charset="0"/>
                <a:cs typeface="Arial" pitchFamily="34" charset="0"/>
              </a:rPr>
              <a:t>Hình</a:t>
            </a:r>
            <a:r>
              <a:rPr lang="en-US" sz="2800" i="1" dirty="0">
                <a:latin typeface="Arial" pitchFamily="34" charset="0"/>
                <a:cs typeface="Arial" pitchFamily="34" charset="0"/>
              </a:rPr>
              <a:t> 36 </a:t>
            </a:r>
            <a:r>
              <a:rPr lang="en-US" sz="2800" dirty="0" err="1">
                <a:latin typeface="Arial" pitchFamily="34" charset="0"/>
                <a:cs typeface="Arial" pitchFamily="34" charset="0"/>
              </a:rPr>
              <a:t>tứ</a:t>
            </a:r>
            <a:r>
              <a:rPr lang="en-US" sz="2800" dirty="0">
                <a:latin typeface="Arial" pitchFamily="34" charset="0"/>
                <a:cs typeface="Arial" pitchFamily="34" charset="0"/>
              </a:rPr>
              <a:t> </a:t>
            </a:r>
            <a:r>
              <a:rPr lang="en-US" sz="2800" dirty="0" err="1">
                <a:latin typeface="Arial" pitchFamily="34" charset="0"/>
                <a:cs typeface="Arial" pitchFamily="34" charset="0"/>
              </a:rPr>
              <a:t>giác</a:t>
            </a:r>
            <a:r>
              <a:rPr lang="en-US" sz="2800" dirty="0">
                <a:latin typeface="Arial" pitchFamily="34" charset="0"/>
                <a:cs typeface="Arial" pitchFamily="34" charset="0"/>
              </a:rPr>
              <a:t> </a:t>
            </a:r>
            <a:r>
              <a:rPr lang="en-US" sz="2800" dirty="0" err="1">
                <a:latin typeface="Arial" pitchFamily="34" charset="0"/>
                <a:cs typeface="Arial" pitchFamily="34" charset="0"/>
              </a:rPr>
              <a:t>nào</a:t>
            </a:r>
            <a:r>
              <a:rPr lang="en-US" sz="2800" dirty="0">
                <a:latin typeface="Arial" pitchFamily="34" charset="0"/>
                <a:cs typeface="Arial" pitchFamily="34" charset="0"/>
              </a:rPr>
              <a:t> </a:t>
            </a:r>
            <a:r>
              <a:rPr lang="en-US" sz="2800" dirty="0" err="1">
                <a:latin typeface="Arial" pitchFamily="34" charset="0"/>
                <a:cs typeface="Arial" pitchFamily="34" charset="0"/>
              </a:rPr>
              <a:t>là</a:t>
            </a:r>
            <a:r>
              <a:rPr lang="en-US" sz="2800" dirty="0">
                <a:latin typeface="Arial" pitchFamily="34" charset="0"/>
                <a:cs typeface="Arial" pitchFamily="34" charset="0"/>
              </a:rPr>
              <a:t> </a:t>
            </a:r>
            <a:r>
              <a:rPr lang="en-US" sz="2800" dirty="0" err="1">
                <a:latin typeface="Arial" pitchFamily="34" charset="0"/>
                <a:cs typeface="Arial" pitchFamily="34" charset="0"/>
              </a:rPr>
              <a:t>hình</a:t>
            </a:r>
            <a:r>
              <a:rPr lang="en-US" sz="2800" dirty="0">
                <a:latin typeface="Arial" pitchFamily="34" charset="0"/>
                <a:cs typeface="Arial" pitchFamily="34" charset="0"/>
              </a:rPr>
              <a:t> </a:t>
            </a:r>
            <a:r>
              <a:rPr lang="en-US" sz="2800" dirty="0" err="1">
                <a:latin typeface="Arial" pitchFamily="34" charset="0"/>
                <a:cs typeface="Arial" pitchFamily="34" charset="0"/>
              </a:rPr>
              <a:t>bình</a:t>
            </a:r>
            <a:r>
              <a:rPr lang="en-US" sz="2800" dirty="0">
                <a:latin typeface="Arial" pitchFamily="34" charset="0"/>
                <a:cs typeface="Arial" pitchFamily="34" charset="0"/>
              </a:rPr>
              <a:t> </a:t>
            </a:r>
            <a:r>
              <a:rPr lang="en-US" sz="2800" dirty="0" err="1">
                <a:latin typeface="Arial" pitchFamily="34" charset="0"/>
                <a:cs typeface="Arial" pitchFamily="34" charset="0"/>
              </a:rPr>
              <a:t>hành</a:t>
            </a:r>
            <a:r>
              <a:rPr lang="en-US" sz="2800" dirty="0">
                <a:latin typeface="Arial" pitchFamily="34" charset="0"/>
                <a:cs typeface="Arial" pitchFamily="34" charset="0"/>
              </a:rPr>
              <a:t>? </a:t>
            </a:r>
            <a:r>
              <a:rPr lang="en-US" sz="2800" dirty="0" err="1">
                <a:latin typeface="Arial" pitchFamily="34" charset="0"/>
                <a:cs typeface="Arial" pitchFamily="34" charset="0"/>
              </a:rPr>
              <a:t>Vì</a:t>
            </a:r>
            <a:r>
              <a:rPr lang="en-US" sz="2800" dirty="0">
                <a:latin typeface="Arial" pitchFamily="34" charset="0"/>
                <a:cs typeface="Arial" pitchFamily="34" charset="0"/>
              </a:rPr>
              <a:t> </a:t>
            </a:r>
            <a:r>
              <a:rPr lang="en-US" sz="2800" dirty="0" err="1">
                <a:latin typeface="Arial" pitchFamily="34" charset="0"/>
                <a:cs typeface="Arial" pitchFamily="34" charset="0"/>
              </a:rPr>
              <a:t>sao</a:t>
            </a:r>
            <a:r>
              <a:rPr lang="en-US" sz="2800" dirty="0">
                <a:latin typeface="Arial" pitchFamily="34" charset="0"/>
                <a:cs typeface="Arial" pitchFamily="34" charset="0"/>
              </a:rPr>
              <a:t>?</a:t>
            </a:r>
            <a:endParaRPr lang="vi-VN" sz="2800" dirty="0">
              <a:latin typeface="Arial" pitchFamily="34" charset="0"/>
              <a:cs typeface="Arial" pitchFamily="34" charset="0"/>
            </a:endParaRPr>
          </a:p>
        </p:txBody>
      </p:sp>
      <p:pic>
        <p:nvPicPr>
          <p:cNvPr id="14" name="Picture 13"/>
          <p:cNvPicPr/>
          <p:nvPr/>
        </p:nvPicPr>
        <p:blipFill>
          <a:blip r:embed="rId6"/>
          <a:stretch>
            <a:fillRect/>
          </a:stretch>
        </p:blipFill>
        <p:spPr>
          <a:xfrm>
            <a:off x="889269" y="1229986"/>
            <a:ext cx="3327889" cy="2201112"/>
          </a:xfrm>
          <a:prstGeom prst="rect">
            <a:avLst/>
          </a:prstGeom>
        </p:spPr>
      </p:pic>
      <p:pic>
        <p:nvPicPr>
          <p:cNvPr id="15" name="Picture 14"/>
          <p:cNvPicPr/>
          <p:nvPr/>
        </p:nvPicPr>
        <p:blipFill>
          <a:blip r:embed="rId7"/>
          <a:stretch>
            <a:fillRect/>
          </a:stretch>
        </p:blipFill>
        <p:spPr>
          <a:xfrm>
            <a:off x="5276139" y="979054"/>
            <a:ext cx="4222703" cy="2442465"/>
          </a:xfrm>
          <a:prstGeom prst="rect">
            <a:avLst/>
          </a:prstGeom>
        </p:spPr>
      </p:pic>
      <p:sp>
        <p:nvSpPr>
          <p:cNvPr id="3" name="TextBox 2"/>
          <p:cNvSpPr txBox="1"/>
          <p:nvPr/>
        </p:nvSpPr>
        <p:spPr>
          <a:xfrm>
            <a:off x="2013729" y="3409968"/>
            <a:ext cx="1078968" cy="523220"/>
          </a:xfrm>
          <a:prstGeom prst="rect">
            <a:avLst/>
          </a:prstGeom>
          <a:noFill/>
        </p:spPr>
        <p:txBody>
          <a:bodyPr wrap="square" rtlCol="0">
            <a:spAutoFit/>
          </a:bodyPr>
          <a:lstStyle/>
          <a:p>
            <a:r>
              <a:rPr lang="en-US" sz="2800" dirty="0">
                <a:solidFill>
                  <a:schemeClr val="accent1">
                    <a:lumMod val="75000"/>
                  </a:schemeClr>
                </a:solidFill>
                <a:latin typeface="Arial" pitchFamily="34" charset="0"/>
                <a:cs typeface="Arial" pitchFamily="34" charset="0"/>
              </a:rPr>
              <a:t>a)</a:t>
            </a:r>
            <a:endParaRPr lang="vi-VN" sz="2800" dirty="0">
              <a:solidFill>
                <a:schemeClr val="accent1">
                  <a:lumMod val="75000"/>
                </a:schemeClr>
              </a:solidFill>
              <a:latin typeface="Arial" pitchFamily="34" charset="0"/>
              <a:cs typeface="Arial" pitchFamily="34" charset="0"/>
            </a:endParaRPr>
          </a:p>
        </p:txBody>
      </p:sp>
      <p:sp>
        <p:nvSpPr>
          <p:cNvPr id="9" name="TextBox 8"/>
          <p:cNvSpPr txBox="1"/>
          <p:nvPr/>
        </p:nvSpPr>
        <p:spPr>
          <a:xfrm>
            <a:off x="6919415" y="3466326"/>
            <a:ext cx="1050878" cy="523220"/>
          </a:xfrm>
          <a:prstGeom prst="rect">
            <a:avLst/>
          </a:prstGeom>
          <a:noFill/>
        </p:spPr>
        <p:txBody>
          <a:bodyPr wrap="square" rtlCol="0">
            <a:spAutoFit/>
          </a:bodyPr>
          <a:lstStyle/>
          <a:p>
            <a:r>
              <a:rPr lang="en-US" sz="2800" dirty="0">
                <a:solidFill>
                  <a:schemeClr val="accent1">
                    <a:lumMod val="75000"/>
                  </a:schemeClr>
                </a:solidFill>
                <a:latin typeface="Arial" pitchFamily="34" charset="0"/>
                <a:cs typeface="Arial" pitchFamily="34" charset="0"/>
              </a:rPr>
              <a:t>b)</a:t>
            </a:r>
            <a:endParaRPr lang="vi-VN" sz="2800" dirty="0">
              <a:solidFill>
                <a:schemeClr val="accent1">
                  <a:lumMod val="75000"/>
                </a:schemeClr>
              </a:solidFill>
              <a:latin typeface="Arial" pitchFamily="34" charset="0"/>
              <a:cs typeface="Arial" pitchFamily="34" charset="0"/>
            </a:endParaRPr>
          </a:p>
        </p:txBody>
      </p:sp>
      <p:sp>
        <p:nvSpPr>
          <p:cNvPr id="11" name="TextBox 10"/>
          <p:cNvSpPr txBox="1"/>
          <p:nvPr/>
        </p:nvSpPr>
        <p:spPr>
          <a:xfrm>
            <a:off x="4217158" y="3473341"/>
            <a:ext cx="1540348" cy="523220"/>
          </a:xfrm>
          <a:prstGeom prst="rect">
            <a:avLst/>
          </a:prstGeom>
          <a:noFill/>
        </p:spPr>
        <p:txBody>
          <a:bodyPr wrap="square" rtlCol="0">
            <a:spAutoFit/>
          </a:bodyPr>
          <a:lstStyle/>
          <a:p>
            <a:r>
              <a:rPr lang="en-US" sz="2800" i="1" dirty="0" err="1">
                <a:solidFill>
                  <a:schemeClr val="accent1">
                    <a:lumMod val="75000"/>
                  </a:schemeClr>
                </a:solidFill>
                <a:latin typeface="Arial" pitchFamily="34" charset="0"/>
                <a:cs typeface="Arial" pitchFamily="34" charset="0"/>
              </a:rPr>
              <a:t>Hình</a:t>
            </a:r>
            <a:r>
              <a:rPr lang="en-US" sz="2800" i="1" dirty="0">
                <a:solidFill>
                  <a:schemeClr val="accent1">
                    <a:lumMod val="75000"/>
                  </a:schemeClr>
                </a:solidFill>
                <a:latin typeface="Arial" pitchFamily="34" charset="0"/>
                <a:cs typeface="Arial" pitchFamily="34" charset="0"/>
              </a:rPr>
              <a:t> 36</a:t>
            </a:r>
            <a:endParaRPr lang="vi-VN" sz="2800" i="1" dirty="0">
              <a:solidFill>
                <a:schemeClr val="accent1">
                  <a:lumMod val="75000"/>
                </a:schemeClr>
              </a:solidFill>
              <a:latin typeface="Arial" pitchFamily="34" charset="0"/>
              <a:cs typeface="Arial" pitchFamily="34" charset="0"/>
            </a:endParaRPr>
          </a:p>
        </p:txBody>
      </p:sp>
      <p:sp>
        <p:nvSpPr>
          <p:cNvPr id="12" name="TextBox 11"/>
          <p:cNvSpPr txBox="1"/>
          <p:nvPr/>
        </p:nvSpPr>
        <p:spPr>
          <a:xfrm>
            <a:off x="1374725" y="4872250"/>
            <a:ext cx="7523616" cy="523220"/>
          </a:xfrm>
          <a:prstGeom prst="rect">
            <a:avLst/>
          </a:prstGeom>
          <a:noFill/>
        </p:spPr>
        <p:txBody>
          <a:bodyPr wrap="square" rtlCol="0">
            <a:spAutoFit/>
          </a:bodyPr>
          <a:lstStyle/>
          <a:p>
            <a:r>
              <a:rPr lang="en-US" sz="2800" dirty="0">
                <a:latin typeface="Arial" pitchFamily="34" charset="0"/>
                <a:cs typeface="Arial" pitchFamily="34" charset="0"/>
              </a:rPr>
              <a:t>a) </a:t>
            </a:r>
            <a:r>
              <a:rPr lang="en-US" sz="2800" dirty="0" err="1">
                <a:latin typeface="Arial" pitchFamily="34" charset="0"/>
                <a:cs typeface="Arial" pitchFamily="34" charset="0"/>
              </a:rPr>
              <a:t>Tứ</a:t>
            </a:r>
            <a:r>
              <a:rPr lang="en-US" sz="2800" dirty="0">
                <a:latin typeface="Arial" pitchFamily="34" charset="0"/>
                <a:cs typeface="Arial" pitchFamily="34" charset="0"/>
              </a:rPr>
              <a:t> </a:t>
            </a:r>
            <a:r>
              <a:rPr lang="en-US" sz="2800" dirty="0" err="1">
                <a:latin typeface="Arial" pitchFamily="34" charset="0"/>
                <a:cs typeface="Arial" pitchFamily="34" charset="0"/>
              </a:rPr>
              <a:t>giác</a:t>
            </a:r>
            <a:r>
              <a:rPr lang="en-US" sz="2800" dirty="0">
                <a:latin typeface="Arial" pitchFamily="34" charset="0"/>
                <a:cs typeface="Arial" pitchFamily="34" charset="0"/>
              </a:rPr>
              <a:t>          </a:t>
            </a:r>
            <a:r>
              <a:rPr lang="en-US" sz="2800" dirty="0" smtClean="0">
                <a:latin typeface="Arial" pitchFamily="34" charset="0"/>
                <a:cs typeface="Arial" pitchFamily="34" charset="0"/>
              </a:rPr>
              <a:t>  </a:t>
            </a:r>
            <a:r>
              <a:rPr lang="en-US" sz="2800" dirty="0" err="1" smtClean="0">
                <a:latin typeface="Arial" pitchFamily="34" charset="0"/>
                <a:cs typeface="Arial" pitchFamily="34" charset="0"/>
              </a:rPr>
              <a:t>là</a:t>
            </a:r>
            <a:r>
              <a:rPr lang="en-US" sz="2800" dirty="0" smtClean="0">
                <a:latin typeface="Arial" pitchFamily="34" charset="0"/>
                <a:cs typeface="Arial" pitchFamily="34" charset="0"/>
              </a:rPr>
              <a:t> </a:t>
            </a:r>
            <a:r>
              <a:rPr lang="en-US" sz="2800" dirty="0" err="1">
                <a:latin typeface="Arial" pitchFamily="34" charset="0"/>
                <a:cs typeface="Arial" pitchFamily="34" charset="0"/>
              </a:rPr>
              <a:t>hình</a:t>
            </a:r>
            <a:r>
              <a:rPr lang="en-US" sz="2800" dirty="0">
                <a:latin typeface="Arial" pitchFamily="34" charset="0"/>
                <a:cs typeface="Arial" pitchFamily="34" charset="0"/>
              </a:rPr>
              <a:t> </a:t>
            </a:r>
            <a:r>
              <a:rPr lang="en-US" sz="2800" dirty="0" err="1">
                <a:latin typeface="Arial" pitchFamily="34" charset="0"/>
                <a:cs typeface="Arial" pitchFamily="34" charset="0"/>
              </a:rPr>
              <a:t>bình</a:t>
            </a:r>
            <a:r>
              <a:rPr lang="en-US" sz="2800" dirty="0">
                <a:latin typeface="Arial" pitchFamily="34" charset="0"/>
                <a:cs typeface="Arial" pitchFamily="34" charset="0"/>
              </a:rPr>
              <a:t> </a:t>
            </a:r>
            <a:r>
              <a:rPr lang="en-US" sz="2800" dirty="0" err="1">
                <a:latin typeface="Arial" pitchFamily="34" charset="0"/>
                <a:cs typeface="Arial" pitchFamily="34" charset="0"/>
              </a:rPr>
              <a:t>hành</a:t>
            </a:r>
            <a:endParaRPr lang="vi-VN" sz="2800" dirty="0">
              <a:latin typeface="Arial" pitchFamily="34" charset="0"/>
              <a:cs typeface="Arial" pitchFamily="34" charset="0"/>
            </a:endParaRPr>
          </a:p>
        </p:txBody>
      </p:sp>
      <p:sp>
        <p:nvSpPr>
          <p:cNvPr id="21" name="TextBox 20"/>
          <p:cNvSpPr txBox="1"/>
          <p:nvPr/>
        </p:nvSpPr>
        <p:spPr>
          <a:xfrm>
            <a:off x="1374725" y="5661909"/>
            <a:ext cx="8765562" cy="523220"/>
          </a:xfrm>
          <a:prstGeom prst="rect">
            <a:avLst/>
          </a:prstGeom>
          <a:noFill/>
        </p:spPr>
        <p:txBody>
          <a:bodyPr wrap="square" rtlCol="0">
            <a:spAutoFit/>
          </a:bodyPr>
          <a:lstStyle/>
          <a:p>
            <a:r>
              <a:rPr lang="en-US" sz="2800" dirty="0">
                <a:latin typeface="Arial" pitchFamily="34" charset="0"/>
                <a:cs typeface="Arial" pitchFamily="34" charset="0"/>
              </a:rPr>
              <a:t>b) </a:t>
            </a:r>
            <a:r>
              <a:rPr lang="en-US" sz="2800" dirty="0" err="1">
                <a:latin typeface="Arial" pitchFamily="34" charset="0"/>
                <a:cs typeface="Arial" pitchFamily="34" charset="0"/>
              </a:rPr>
              <a:t>Tứ</a:t>
            </a:r>
            <a:r>
              <a:rPr lang="en-US" sz="2800" dirty="0">
                <a:latin typeface="Arial" pitchFamily="34" charset="0"/>
                <a:cs typeface="Arial" pitchFamily="34" charset="0"/>
              </a:rPr>
              <a:t> </a:t>
            </a:r>
            <a:r>
              <a:rPr lang="en-US" sz="2800" dirty="0" err="1">
                <a:latin typeface="Arial" pitchFamily="34" charset="0"/>
                <a:cs typeface="Arial" pitchFamily="34" charset="0"/>
              </a:rPr>
              <a:t>giác</a:t>
            </a:r>
            <a:r>
              <a:rPr lang="en-US" sz="2800" dirty="0">
                <a:latin typeface="Arial" pitchFamily="34" charset="0"/>
                <a:cs typeface="Arial" pitchFamily="34" charset="0"/>
              </a:rPr>
              <a:t>           </a:t>
            </a:r>
            <a:r>
              <a:rPr lang="en-US" sz="2800" dirty="0" err="1">
                <a:latin typeface="Arial" pitchFamily="34" charset="0"/>
                <a:cs typeface="Arial" pitchFamily="34" charset="0"/>
              </a:rPr>
              <a:t>không</a:t>
            </a:r>
            <a:r>
              <a:rPr lang="en-US" sz="2800" dirty="0">
                <a:latin typeface="Arial" pitchFamily="34" charset="0"/>
                <a:cs typeface="Arial" pitchFamily="34" charset="0"/>
              </a:rPr>
              <a:t> </a:t>
            </a:r>
            <a:r>
              <a:rPr lang="en-US" sz="2800" dirty="0" err="1">
                <a:latin typeface="Arial" pitchFamily="34" charset="0"/>
                <a:cs typeface="Arial" pitchFamily="34" charset="0"/>
              </a:rPr>
              <a:t>phải</a:t>
            </a:r>
            <a:r>
              <a:rPr lang="en-US" sz="2800" dirty="0">
                <a:latin typeface="Arial" pitchFamily="34" charset="0"/>
                <a:cs typeface="Arial" pitchFamily="34" charset="0"/>
              </a:rPr>
              <a:t> </a:t>
            </a:r>
            <a:r>
              <a:rPr lang="en-US" sz="2800" dirty="0" err="1">
                <a:latin typeface="Arial" pitchFamily="34" charset="0"/>
                <a:cs typeface="Arial" pitchFamily="34" charset="0"/>
              </a:rPr>
              <a:t>là</a:t>
            </a:r>
            <a:r>
              <a:rPr lang="en-US" sz="2800" dirty="0">
                <a:latin typeface="Arial" pitchFamily="34" charset="0"/>
                <a:cs typeface="Arial" pitchFamily="34" charset="0"/>
              </a:rPr>
              <a:t> </a:t>
            </a:r>
            <a:r>
              <a:rPr lang="en-US" sz="2800" dirty="0" err="1">
                <a:latin typeface="Arial" pitchFamily="34" charset="0"/>
                <a:cs typeface="Arial" pitchFamily="34" charset="0"/>
              </a:rPr>
              <a:t>hình</a:t>
            </a:r>
            <a:r>
              <a:rPr lang="en-US" sz="2800" dirty="0">
                <a:latin typeface="Arial" pitchFamily="34" charset="0"/>
                <a:cs typeface="Arial" pitchFamily="34" charset="0"/>
              </a:rPr>
              <a:t> </a:t>
            </a:r>
            <a:r>
              <a:rPr lang="en-US" sz="2800" dirty="0" err="1">
                <a:latin typeface="Arial" pitchFamily="34" charset="0"/>
                <a:cs typeface="Arial" pitchFamily="34" charset="0"/>
              </a:rPr>
              <a:t>bình</a:t>
            </a:r>
            <a:r>
              <a:rPr lang="en-US" sz="2800" dirty="0">
                <a:latin typeface="Arial" pitchFamily="34" charset="0"/>
                <a:cs typeface="Arial" pitchFamily="34" charset="0"/>
              </a:rPr>
              <a:t> </a:t>
            </a:r>
            <a:r>
              <a:rPr lang="en-US" sz="2800" dirty="0" err="1">
                <a:latin typeface="Arial" pitchFamily="34" charset="0"/>
                <a:cs typeface="Arial" pitchFamily="34" charset="0"/>
              </a:rPr>
              <a:t>hành</a:t>
            </a:r>
            <a:endParaRPr lang="vi-VN" sz="2800" dirty="0">
              <a:latin typeface="Arial" pitchFamily="34" charset="0"/>
              <a:cs typeface="Arial" pitchFamily="34" charset="0"/>
            </a:endParaRPr>
          </a:p>
        </p:txBody>
      </p:sp>
      <p:graphicFrame>
        <p:nvGraphicFramePr>
          <p:cNvPr id="20" name="Object 19"/>
          <p:cNvGraphicFramePr>
            <a:graphicFrameLocks noChangeAspect="1"/>
          </p:cNvGraphicFramePr>
          <p:nvPr>
            <p:extLst>
              <p:ext uri="{D42A27DB-BD31-4B8C-83A1-F6EECF244321}">
                <p14:modId xmlns:p14="http://schemas.microsoft.com/office/powerpoint/2010/main" val="66808486"/>
              </p:ext>
            </p:extLst>
          </p:nvPr>
        </p:nvGraphicFramePr>
        <p:xfrm>
          <a:off x="3186826" y="5028898"/>
          <a:ext cx="952500" cy="317500"/>
        </p:xfrm>
        <a:graphic>
          <a:graphicData uri="http://schemas.openxmlformats.org/presentationml/2006/ole">
            <mc:AlternateContent xmlns:mc="http://schemas.openxmlformats.org/markup-compatibility/2006">
              <mc:Choice xmlns:v="urn:schemas-microsoft-com:vml" Requires="v">
                <p:oleObj spid="_x0000_s2065" name="Equation" r:id="rId8" imgW="952200" imgH="317160" progId="Equation.DSMT4">
                  <p:embed/>
                </p:oleObj>
              </mc:Choice>
              <mc:Fallback>
                <p:oleObj name="Equation" r:id="rId8" imgW="952200" imgH="317160" progId="Equation.DSMT4">
                  <p:embed/>
                  <p:pic>
                    <p:nvPicPr>
                      <p:cNvPr id="0" name=""/>
                      <p:cNvPicPr/>
                      <p:nvPr/>
                    </p:nvPicPr>
                    <p:blipFill>
                      <a:blip r:embed="rId9"/>
                      <a:stretch>
                        <a:fillRect/>
                      </a:stretch>
                    </p:blipFill>
                    <p:spPr>
                      <a:xfrm>
                        <a:off x="3186826" y="5028898"/>
                        <a:ext cx="952500" cy="317500"/>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345338824"/>
              </p:ext>
            </p:extLst>
          </p:nvPr>
        </p:nvGraphicFramePr>
        <p:xfrm>
          <a:off x="3152230" y="5812954"/>
          <a:ext cx="889000" cy="355600"/>
        </p:xfrm>
        <a:graphic>
          <a:graphicData uri="http://schemas.openxmlformats.org/presentationml/2006/ole">
            <mc:AlternateContent xmlns:mc="http://schemas.openxmlformats.org/markup-compatibility/2006">
              <mc:Choice xmlns:v="urn:schemas-microsoft-com:vml" Requires="v">
                <p:oleObj spid="_x0000_s2066" name="Equation" r:id="rId10" imgW="888840" imgH="355320" progId="Equation.DSMT4">
                  <p:embed/>
                </p:oleObj>
              </mc:Choice>
              <mc:Fallback>
                <p:oleObj name="Equation" r:id="rId10" imgW="888840" imgH="355320" progId="Equation.DSMT4">
                  <p:embed/>
                  <p:pic>
                    <p:nvPicPr>
                      <p:cNvPr id="0" name=""/>
                      <p:cNvPicPr/>
                      <p:nvPr/>
                    </p:nvPicPr>
                    <p:blipFill>
                      <a:blip r:embed="rId11"/>
                      <a:stretch>
                        <a:fillRect/>
                      </a:stretch>
                    </p:blipFill>
                    <p:spPr>
                      <a:xfrm>
                        <a:off x="3152230" y="5812954"/>
                        <a:ext cx="889000" cy="355600"/>
                      </a:xfrm>
                      <a:prstGeom prst="rect">
                        <a:avLst/>
                      </a:prstGeom>
                    </p:spPr>
                  </p:pic>
                </p:oleObj>
              </mc:Fallback>
            </mc:AlternateContent>
          </a:graphicData>
        </a:graphic>
      </p:graphicFrame>
    </p:spTree>
    <p:extLst>
      <p:ext uri="{BB962C8B-B14F-4D97-AF65-F5344CB8AC3E}">
        <p14:creationId xmlns:p14="http://schemas.microsoft.com/office/powerpoint/2010/main" val="2284150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par>
                                <p:cTn id="30" presetID="22" presetClass="entr" presetSubtype="4"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par>
                                <p:cTn id="38" presetID="22" presetClass="entr" presetSubtype="4"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down)">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9" grpId="0"/>
      <p:bldP spid="11" grpId="0"/>
      <p:bldP spid="12"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dirty="0">
                <a:solidFill>
                  <a:srgbClr val="FFFF00"/>
                </a:solidFill>
              </a:endParaRPr>
            </a:p>
          </p:txBody>
        </p:sp>
      </p:grpSp>
      <p:graphicFrame>
        <p:nvGraphicFramePr>
          <p:cNvPr id="13" name="Đối tượng 12">
            <a:extLst>
              <a:ext uri="{FF2B5EF4-FFF2-40B4-BE49-F238E27FC236}">
                <a16:creationId xmlns:a16="http://schemas.microsoft.com/office/drawing/2014/main" xmlns="" id="{0BEDF37A-D9E8-0052-B9B7-31CF4CE51393}"/>
              </a:ext>
            </a:extLst>
          </p:cNvPr>
          <p:cNvGraphicFramePr>
            <a:graphicFrameLocks noChangeAspect="1"/>
          </p:cNvGraphicFramePr>
          <p:nvPr/>
        </p:nvGraphicFramePr>
        <p:xfrm>
          <a:off x="4927600" y="2667000"/>
          <a:ext cx="914400" cy="198438"/>
        </p:xfrm>
        <a:graphic>
          <a:graphicData uri="http://schemas.openxmlformats.org/presentationml/2006/ole">
            <mc:AlternateContent xmlns:mc="http://schemas.openxmlformats.org/markup-compatibility/2006">
              <mc:Choice xmlns:v="urn:schemas-microsoft-com:vml" Requires="v">
                <p:oleObj spid="_x0000_s3146" name="Equation" r:id="rId4" imgW="914400" imgH="198720" progId="Equation.DSMT4">
                  <p:embed/>
                </p:oleObj>
              </mc:Choice>
              <mc:Fallback>
                <p:oleObj name="Equation" r:id="rId4" imgW="914400" imgH="198720" progId="Equation.DSMT4">
                  <p:embed/>
                  <p:pic>
                    <p:nvPicPr>
                      <p:cNvPr id="13" name="Đối tượng 12">
                        <a:extLst>
                          <a:ext uri="{FF2B5EF4-FFF2-40B4-BE49-F238E27FC236}">
                            <a16:creationId xmlns:a16="http://schemas.microsoft.com/office/drawing/2014/main" xmlns="" id="{0BEDF37A-D9E8-0052-B9B7-31CF4CE51393}"/>
                          </a:ext>
                        </a:extLst>
                      </p:cNvPr>
                      <p:cNvPicPr/>
                      <p:nvPr/>
                    </p:nvPicPr>
                    <p:blipFill>
                      <a:blip r:embed="rId5"/>
                      <a:stretch>
                        <a:fillRect/>
                      </a:stretch>
                    </p:blipFill>
                    <p:spPr>
                      <a:xfrm>
                        <a:off x="4927600" y="2667000"/>
                        <a:ext cx="914400" cy="198438"/>
                      </a:xfrm>
                      <a:prstGeom prst="rect">
                        <a:avLst/>
                      </a:prstGeom>
                    </p:spPr>
                  </p:pic>
                </p:oleObj>
              </mc:Fallback>
            </mc:AlternateContent>
          </a:graphicData>
        </a:graphic>
      </p:graphicFrame>
      <p:sp>
        <p:nvSpPr>
          <p:cNvPr id="2" name="TextBox 1"/>
          <p:cNvSpPr txBox="1"/>
          <p:nvPr/>
        </p:nvSpPr>
        <p:spPr>
          <a:xfrm>
            <a:off x="446679" y="99749"/>
            <a:ext cx="2624068" cy="523220"/>
          </a:xfrm>
          <a:prstGeom prst="rect">
            <a:avLst/>
          </a:prstGeom>
          <a:noFill/>
        </p:spPr>
        <p:txBody>
          <a:bodyPr wrap="square" rtlCol="0">
            <a:spAutoFit/>
          </a:bodyPr>
          <a:lstStyle/>
          <a:p>
            <a:r>
              <a:rPr lang="en-US" sz="2800" b="1" dirty="0">
                <a:solidFill>
                  <a:srgbClr val="2704FC"/>
                </a:solidFill>
                <a:latin typeface="Arial" pitchFamily="34" charset="0"/>
                <a:cs typeface="Arial" pitchFamily="34" charset="0"/>
              </a:rPr>
              <a:t>II. TÍNH CHẤT</a:t>
            </a:r>
            <a:endParaRPr lang="vi-VN" sz="2800" b="1" dirty="0">
              <a:solidFill>
                <a:srgbClr val="2704FC"/>
              </a:solidFill>
              <a:latin typeface="Arial" pitchFamily="34" charset="0"/>
              <a:cs typeface="Arial" pitchFamily="34" charset="0"/>
            </a:endParaRPr>
          </a:p>
        </p:txBody>
      </p:sp>
      <p:pic>
        <p:nvPicPr>
          <p:cNvPr id="6168" name="Picture 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013" y="464877"/>
            <a:ext cx="1171865" cy="699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558843" y="579966"/>
            <a:ext cx="3400141" cy="523220"/>
          </a:xfrm>
          <a:prstGeom prst="rect">
            <a:avLst/>
          </a:prstGeom>
          <a:noFill/>
        </p:spPr>
        <p:txBody>
          <a:bodyPr wrap="square" rtlCol="0">
            <a:spAutoFit/>
          </a:bodyPr>
          <a:lstStyle/>
          <a:p>
            <a:r>
              <a:rPr lang="en-US" sz="2800" dirty="0">
                <a:latin typeface="Arial" pitchFamily="34" charset="0"/>
                <a:cs typeface="Arial" pitchFamily="34" charset="0"/>
              </a:rPr>
              <a:t>Cho </a:t>
            </a:r>
            <a:r>
              <a:rPr lang="en-US" sz="2800" dirty="0" err="1">
                <a:latin typeface="Arial" pitchFamily="34" charset="0"/>
                <a:cs typeface="Arial" pitchFamily="34" charset="0"/>
              </a:rPr>
              <a:t>hình</a:t>
            </a:r>
            <a:r>
              <a:rPr lang="en-US" sz="2800" dirty="0">
                <a:latin typeface="Arial" pitchFamily="34" charset="0"/>
                <a:cs typeface="Arial" pitchFamily="34" charset="0"/>
              </a:rPr>
              <a:t> </a:t>
            </a:r>
            <a:r>
              <a:rPr lang="en-US" sz="2800" dirty="0" err="1">
                <a:latin typeface="Arial" pitchFamily="34" charset="0"/>
                <a:cs typeface="Arial" pitchFamily="34" charset="0"/>
              </a:rPr>
              <a:t>bình</a:t>
            </a:r>
            <a:r>
              <a:rPr lang="en-US" sz="2800" dirty="0">
                <a:latin typeface="Arial" pitchFamily="34" charset="0"/>
                <a:cs typeface="Arial" pitchFamily="34" charset="0"/>
              </a:rPr>
              <a:t> </a:t>
            </a:r>
            <a:r>
              <a:rPr lang="en-US" sz="2800" dirty="0" err="1">
                <a:latin typeface="Arial" pitchFamily="34" charset="0"/>
                <a:cs typeface="Arial" pitchFamily="34" charset="0"/>
              </a:rPr>
              <a:t>hành</a:t>
            </a:r>
            <a:r>
              <a:rPr lang="en-US" sz="2800" dirty="0">
                <a:latin typeface="Arial" pitchFamily="34" charset="0"/>
                <a:cs typeface="Arial" pitchFamily="34" charset="0"/>
              </a:rPr>
              <a:t> </a:t>
            </a:r>
            <a:endParaRPr lang="vi-VN" sz="2800" dirty="0">
              <a:latin typeface="Arial" pitchFamily="34" charset="0"/>
              <a:cs typeface="Arial" pitchFamily="34" charset="0"/>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1663333004"/>
              </p:ext>
            </p:extLst>
          </p:nvPr>
        </p:nvGraphicFramePr>
        <p:xfrm>
          <a:off x="4800788" y="663750"/>
          <a:ext cx="1040641" cy="383394"/>
        </p:xfrm>
        <a:graphic>
          <a:graphicData uri="http://schemas.openxmlformats.org/presentationml/2006/ole">
            <mc:AlternateContent xmlns:mc="http://schemas.openxmlformats.org/markup-compatibility/2006">
              <mc:Choice xmlns:v="urn:schemas-microsoft-com:vml" Requires="v">
                <p:oleObj spid="_x0000_s3147" name="Equation" r:id="rId7" imgW="482400" imgH="177480" progId="Equation.DSMT4">
                  <p:embed/>
                </p:oleObj>
              </mc:Choice>
              <mc:Fallback>
                <p:oleObj name="Equation" r:id="rId7" imgW="482400" imgH="177480" progId="Equation.DSMT4">
                  <p:embed/>
                  <p:pic>
                    <p:nvPicPr>
                      <p:cNvPr id="0" name=""/>
                      <p:cNvPicPr/>
                      <p:nvPr/>
                    </p:nvPicPr>
                    <p:blipFill>
                      <a:blip r:embed="rId8"/>
                      <a:stretch>
                        <a:fillRect/>
                      </a:stretch>
                    </p:blipFill>
                    <p:spPr>
                      <a:xfrm>
                        <a:off x="4800788" y="663750"/>
                        <a:ext cx="1040641" cy="383394"/>
                      </a:xfrm>
                      <a:prstGeom prst="rect">
                        <a:avLst/>
                      </a:prstGeom>
                    </p:spPr>
                  </p:pic>
                </p:oleObj>
              </mc:Fallback>
            </mc:AlternateContent>
          </a:graphicData>
        </a:graphic>
      </p:graphicFrame>
      <p:sp>
        <p:nvSpPr>
          <p:cNvPr id="12" name="TextBox 11"/>
          <p:cNvSpPr txBox="1"/>
          <p:nvPr/>
        </p:nvSpPr>
        <p:spPr>
          <a:xfrm>
            <a:off x="696036" y="1164129"/>
            <a:ext cx="7233454" cy="1384995"/>
          </a:xfrm>
          <a:prstGeom prst="rect">
            <a:avLst/>
          </a:prstGeom>
          <a:noFill/>
        </p:spPr>
        <p:txBody>
          <a:bodyPr wrap="square" rtlCol="0">
            <a:spAutoFit/>
          </a:bodyPr>
          <a:lstStyle/>
          <a:p>
            <a:r>
              <a:rPr lang="en-US" sz="2800" dirty="0">
                <a:latin typeface="Arial" pitchFamily="34" charset="0"/>
                <a:cs typeface="Arial" pitchFamily="34" charset="0"/>
              </a:rPr>
              <a:t>a) </a:t>
            </a:r>
            <a:r>
              <a:rPr lang="en-US" sz="2800" dirty="0" err="1">
                <a:latin typeface="Arial" pitchFamily="34" charset="0"/>
                <a:cs typeface="Arial" pitchFamily="34" charset="0"/>
              </a:rPr>
              <a:t>Hai</a:t>
            </a:r>
            <a:r>
              <a:rPr lang="en-US" sz="2800" dirty="0">
                <a:latin typeface="Arial" pitchFamily="34" charset="0"/>
                <a:cs typeface="Arial" pitchFamily="34" charset="0"/>
              </a:rPr>
              <a:t> tam </a:t>
            </a:r>
            <a:r>
              <a:rPr lang="en-US" sz="2800" dirty="0" err="1">
                <a:latin typeface="Arial" pitchFamily="34" charset="0"/>
                <a:cs typeface="Arial" pitchFamily="34" charset="0"/>
              </a:rPr>
              <a:t>giác</a:t>
            </a:r>
            <a:r>
              <a:rPr lang="en-US" sz="2800" dirty="0">
                <a:latin typeface="Arial" pitchFamily="34" charset="0"/>
                <a:cs typeface="Arial" pitchFamily="34" charset="0"/>
              </a:rPr>
              <a:t>         </a:t>
            </a:r>
            <a:r>
              <a:rPr lang="en-US" sz="2800" dirty="0" err="1">
                <a:latin typeface="Arial" pitchFamily="34" charset="0"/>
                <a:cs typeface="Arial" pitchFamily="34" charset="0"/>
              </a:rPr>
              <a:t>và</a:t>
            </a:r>
            <a:r>
              <a:rPr lang="en-US" sz="2800" dirty="0">
                <a:latin typeface="Arial" pitchFamily="34" charset="0"/>
                <a:cs typeface="Arial" pitchFamily="34" charset="0"/>
              </a:rPr>
              <a:t>        </a:t>
            </a:r>
            <a:r>
              <a:rPr lang="en-US" sz="2800" dirty="0" err="1">
                <a:latin typeface="Arial" pitchFamily="34" charset="0"/>
                <a:cs typeface="Arial" pitchFamily="34" charset="0"/>
              </a:rPr>
              <a:t>có</a:t>
            </a:r>
            <a:r>
              <a:rPr lang="en-US" sz="2800" dirty="0">
                <a:latin typeface="Arial" pitchFamily="34" charset="0"/>
                <a:cs typeface="Arial" pitchFamily="34" charset="0"/>
              </a:rPr>
              <a:t> </a:t>
            </a:r>
            <a:r>
              <a:rPr lang="en-US" sz="2800" dirty="0" err="1">
                <a:latin typeface="Arial" pitchFamily="34" charset="0"/>
                <a:cs typeface="Arial" pitchFamily="34" charset="0"/>
              </a:rPr>
              <a:t>bằng</a:t>
            </a:r>
            <a:r>
              <a:rPr lang="en-US" sz="2800" dirty="0">
                <a:latin typeface="Arial" pitchFamily="34" charset="0"/>
                <a:cs typeface="Arial" pitchFamily="34" charset="0"/>
              </a:rPr>
              <a:t> </a:t>
            </a:r>
            <a:r>
              <a:rPr lang="en-US" sz="2800" dirty="0" err="1">
                <a:latin typeface="Arial" pitchFamily="34" charset="0"/>
                <a:cs typeface="Arial" pitchFamily="34" charset="0"/>
              </a:rPr>
              <a:t>nhau</a:t>
            </a:r>
            <a:r>
              <a:rPr lang="en-US" sz="2800" dirty="0">
                <a:latin typeface="Arial" pitchFamily="34" charset="0"/>
                <a:cs typeface="Arial" pitchFamily="34" charset="0"/>
              </a:rPr>
              <a:t> hay </a:t>
            </a:r>
            <a:r>
              <a:rPr lang="en-US" sz="2800" dirty="0" err="1">
                <a:latin typeface="Arial" pitchFamily="34" charset="0"/>
                <a:cs typeface="Arial" pitchFamily="34" charset="0"/>
              </a:rPr>
              <a:t>không</a:t>
            </a:r>
            <a:r>
              <a:rPr lang="en-US" sz="2800" dirty="0">
                <a:latin typeface="Arial" pitchFamily="34" charset="0"/>
                <a:cs typeface="Arial" pitchFamily="34" charset="0"/>
              </a:rPr>
              <a:t>? </a:t>
            </a:r>
            <a:r>
              <a:rPr lang="en-US" sz="2800" dirty="0" err="1">
                <a:latin typeface="Arial" pitchFamily="34" charset="0"/>
                <a:cs typeface="Arial" pitchFamily="34" charset="0"/>
              </a:rPr>
              <a:t>Từ</a:t>
            </a:r>
            <a:r>
              <a:rPr lang="en-US" sz="2800" dirty="0">
                <a:latin typeface="Arial" pitchFamily="34" charset="0"/>
                <a:cs typeface="Arial" pitchFamily="34" charset="0"/>
              </a:rPr>
              <a:t> </a:t>
            </a:r>
            <a:r>
              <a:rPr lang="en-US" sz="2800" dirty="0" err="1">
                <a:latin typeface="Arial" pitchFamily="34" charset="0"/>
                <a:cs typeface="Arial" pitchFamily="34" charset="0"/>
              </a:rPr>
              <a:t>đó</a:t>
            </a:r>
            <a:r>
              <a:rPr lang="en-US" sz="2800" dirty="0">
                <a:latin typeface="Arial" pitchFamily="34" charset="0"/>
                <a:cs typeface="Arial" pitchFamily="34" charset="0"/>
              </a:rPr>
              <a:t>, </a:t>
            </a:r>
            <a:r>
              <a:rPr lang="en-US" sz="2800" dirty="0" err="1">
                <a:latin typeface="Arial" pitchFamily="34" charset="0"/>
                <a:cs typeface="Arial" pitchFamily="34" charset="0"/>
              </a:rPr>
              <a:t>hãy</a:t>
            </a:r>
            <a:r>
              <a:rPr lang="en-US" sz="2800" dirty="0">
                <a:latin typeface="Arial" pitchFamily="34" charset="0"/>
                <a:cs typeface="Arial" pitchFamily="34" charset="0"/>
              </a:rPr>
              <a:t> so </a:t>
            </a:r>
            <a:r>
              <a:rPr lang="en-US" sz="2800" dirty="0" err="1">
                <a:latin typeface="Arial" pitchFamily="34" charset="0"/>
                <a:cs typeface="Arial" pitchFamily="34" charset="0"/>
              </a:rPr>
              <a:t>sánh</a:t>
            </a:r>
            <a:r>
              <a:rPr lang="en-US" sz="2800" dirty="0">
                <a:latin typeface="Arial" pitchFamily="34" charset="0"/>
                <a:cs typeface="Arial" pitchFamily="34" charset="0"/>
              </a:rPr>
              <a:t> </a:t>
            </a:r>
            <a:r>
              <a:rPr lang="en-US" sz="2800" dirty="0" err="1">
                <a:latin typeface="Arial" pitchFamily="34" charset="0"/>
                <a:cs typeface="Arial" pitchFamily="34" charset="0"/>
              </a:rPr>
              <a:t>các</a:t>
            </a:r>
            <a:r>
              <a:rPr lang="en-US" sz="2800" dirty="0">
                <a:latin typeface="Arial" pitchFamily="34" charset="0"/>
                <a:cs typeface="Arial" pitchFamily="34" charset="0"/>
              </a:rPr>
              <a:t> </a:t>
            </a:r>
            <a:r>
              <a:rPr lang="en-US" sz="2800" dirty="0" err="1">
                <a:latin typeface="Arial" pitchFamily="34" charset="0"/>
                <a:cs typeface="Arial" pitchFamily="34" charset="0"/>
              </a:rPr>
              <a:t>cặp</a:t>
            </a:r>
            <a:r>
              <a:rPr lang="en-US" sz="2800" dirty="0">
                <a:latin typeface="Arial" pitchFamily="34" charset="0"/>
                <a:cs typeface="Arial" pitchFamily="34" charset="0"/>
              </a:rPr>
              <a:t> </a:t>
            </a:r>
            <a:r>
              <a:rPr lang="en-US" sz="2800" dirty="0" err="1">
                <a:latin typeface="Arial" pitchFamily="34" charset="0"/>
                <a:cs typeface="Arial" pitchFamily="34" charset="0"/>
              </a:rPr>
              <a:t>đoạn</a:t>
            </a:r>
            <a:r>
              <a:rPr lang="en-US" sz="2800" dirty="0">
                <a:latin typeface="Arial" pitchFamily="34" charset="0"/>
                <a:cs typeface="Arial" pitchFamily="34" charset="0"/>
              </a:rPr>
              <a:t> </a:t>
            </a:r>
            <a:r>
              <a:rPr lang="en-US" sz="2800" dirty="0" err="1">
                <a:latin typeface="Arial" pitchFamily="34" charset="0"/>
                <a:cs typeface="Arial" pitchFamily="34" charset="0"/>
              </a:rPr>
              <a:t>thẳng</a:t>
            </a:r>
            <a:r>
              <a:rPr lang="en-US" sz="2800" dirty="0">
                <a:latin typeface="Arial" pitchFamily="34" charset="0"/>
                <a:cs typeface="Arial" pitchFamily="34" charset="0"/>
              </a:rPr>
              <a:t>:      </a:t>
            </a:r>
            <a:r>
              <a:rPr lang="en-US" sz="2800" dirty="0" err="1">
                <a:latin typeface="Arial" pitchFamily="34" charset="0"/>
                <a:cs typeface="Arial" pitchFamily="34" charset="0"/>
              </a:rPr>
              <a:t>và</a:t>
            </a:r>
            <a:r>
              <a:rPr lang="en-US" sz="2800" dirty="0">
                <a:latin typeface="Arial" pitchFamily="34" charset="0"/>
                <a:cs typeface="Arial" pitchFamily="34" charset="0"/>
              </a:rPr>
              <a:t>      ;      </a:t>
            </a:r>
            <a:r>
              <a:rPr lang="en-US" sz="2800" dirty="0" err="1">
                <a:latin typeface="Arial" pitchFamily="34" charset="0"/>
                <a:cs typeface="Arial" pitchFamily="34" charset="0"/>
              </a:rPr>
              <a:t>và</a:t>
            </a:r>
            <a:r>
              <a:rPr lang="en-US" sz="2800" dirty="0">
                <a:latin typeface="Arial" pitchFamily="34" charset="0"/>
                <a:cs typeface="Arial" pitchFamily="34" charset="0"/>
              </a:rPr>
              <a:t>    </a:t>
            </a:r>
            <a:endParaRPr lang="vi-VN" sz="2800" dirty="0">
              <a:latin typeface="Arial" pitchFamily="34" charset="0"/>
              <a:cs typeface="Arial" pitchFamily="34" charset="0"/>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3608903956"/>
              </p:ext>
            </p:extLst>
          </p:nvPr>
        </p:nvGraphicFramePr>
        <p:xfrm>
          <a:off x="3309012" y="1308100"/>
          <a:ext cx="685800" cy="279400"/>
        </p:xfrm>
        <a:graphic>
          <a:graphicData uri="http://schemas.openxmlformats.org/presentationml/2006/ole">
            <mc:AlternateContent xmlns:mc="http://schemas.openxmlformats.org/markup-compatibility/2006">
              <mc:Choice xmlns:v="urn:schemas-microsoft-com:vml" Requires="v">
                <p:oleObj spid="_x0000_s3148" name="Equation" r:id="rId9" imgW="685800" imgH="279360" progId="Equation.DSMT4">
                  <p:embed/>
                </p:oleObj>
              </mc:Choice>
              <mc:Fallback>
                <p:oleObj name="Equation" r:id="rId9" imgW="685800" imgH="279360" progId="Equation.DSMT4">
                  <p:embed/>
                  <p:pic>
                    <p:nvPicPr>
                      <p:cNvPr id="0" name=""/>
                      <p:cNvPicPr/>
                      <p:nvPr/>
                    </p:nvPicPr>
                    <p:blipFill>
                      <a:blip r:embed="rId10"/>
                      <a:stretch>
                        <a:fillRect/>
                      </a:stretch>
                    </p:blipFill>
                    <p:spPr>
                      <a:xfrm>
                        <a:off x="3309012" y="1308100"/>
                        <a:ext cx="685800" cy="27940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940920058"/>
              </p:ext>
            </p:extLst>
          </p:nvPr>
        </p:nvGraphicFramePr>
        <p:xfrm>
          <a:off x="4520821" y="1314587"/>
          <a:ext cx="660400" cy="292100"/>
        </p:xfrm>
        <a:graphic>
          <a:graphicData uri="http://schemas.openxmlformats.org/presentationml/2006/ole">
            <mc:AlternateContent xmlns:mc="http://schemas.openxmlformats.org/markup-compatibility/2006">
              <mc:Choice xmlns:v="urn:schemas-microsoft-com:vml" Requires="v">
                <p:oleObj spid="_x0000_s3149" name="Equation" r:id="rId11" imgW="660240" imgH="291960" progId="Equation.DSMT4">
                  <p:embed/>
                </p:oleObj>
              </mc:Choice>
              <mc:Fallback>
                <p:oleObj name="Equation" r:id="rId11" imgW="660240" imgH="291960" progId="Equation.DSMT4">
                  <p:embed/>
                  <p:pic>
                    <p:nvPicPr>
                      <p:cNvPr id="0" name=""/>
                      <p:cNvPicPr/>
                      <p:nvPr/>
                    </p:nvPicPr>
                    <p:blipFill>
                      <a:blip r:embed="rId12"/>
                      <a:stretch>
                        <a:fillRect/>
                      </a:stretch>
                    </p:blipFill>
                    <p:spPr>
                      <a:xfrm>
                        <a:off x="4520821" y="1314587"/>
                        <a:ext cx="660400" cy="292100"/>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528196607"/>
              </p:ext>
            </p:extLst>
          </p:nvPr>
        </p:nvGraphicFramePr>
        <p:xfrm>
          <a:off x="2720773" y="2183026"/>
          <a:ext cx="469900" cy="279400"/>
        </p:xfrm>
        <a:graphic>
          <a:graphicData uri="http://schemas.openxmlformats.org/presentationml/2006/ole">
            <mc:AlternateContent xmlns:mc="http://schemas.openxmlformats.org/markup-compatibility/2006">
              <mc:Choice xmlns:v="urn:schemas-microsoft-com:vml" Requires="v">
                <p:oleObj spid="_x0000_s3150" name="Equation" r:id="rId13" imgW="469800" imgH="279360" progId="Equation.DSMT4">
                  <p:embed/>
                </p:oleObj>
              </mc:Choice>
              <mc:Fallback>
                <p:oleObj name="Equation" r:id="rId13" imgW="469800" imgH="279360" progId="Equation.DSMT4">
                  <p:embed/>
                  <p:pic>
                    <p:nvPicPr>
                      <p:cNvPr id="0" name=""/>
                      <p:cNvPicPr/>
                      <p:nvPr/>
                    </p:nvPicPr>
                    <p:blipFill>
                      <a:blip r:embed="rId14"/>
                      <a:stretch>
                        <a:fillRect/>
                      </a:stretch>
                    </p:blipFill>
                    <p:spPr>
                      <a:xfrm>
                        <a:off x="2720773" y="2183026"/>
                        <a:ext cx="469900" cy="279400"/>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3506950420"/>
              </p:ext>
            </p:extLst>
          </p:nvPr>
        </p:nvGraphicFramePr>
        <p:xfrm>
          <a:off x="3761792" y="2190324"/>
          <a:ext cx="457200" cy="292100"/>
        </p:xfrm>
        <a:graphic>
          <a:graphicData uri="http://schemas.openxmlformats.org/presentationml/2006/ole">
            <mc:AlternateContent xmlns:mc="http://schemas.openxmlformats.org/markup-compatibility/2006">
              <mc:Choice xmlns:v="urn:schemas-microsoft-com:vml" Requires="v">
                <p:oleObj spid="_x0000_s3151" name="Equation" r:id="rId15" imgW="457200" imgH="291960" progId="Equation.DSMT4">
                  <p:embed/>
                </p:oleObj>
              </mc:Choice>
              <mc:Fallback>
                <p:oleObj name="Equation" r:id="rId15" imgW="457200" imgH="291960" progId="Equation.DSMT4">
                  <p:embed/>
                  <p:pic>
                    <p:nvPicPr>
                      <p:cNvPr id="0" name=""/>
                      <p:cNvPicPr/>
                      <p:nvPr/>
                    </p:nvPicPr>
                    <p:blipFill>
                      <a:blip r:embed="rId16"/>
                      <a:stretch>
                        <a:fillRect/>
                      </a:stretch>
                    </p:blipFill>
                    <p:spPr>
                      <a:xfrm>
                        <a:off x="3761792" y="2190324"/>
                        <a:ext cx="457200" cy="292100"/>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779271112"/>
              </p:ext>
            </p:extLst>
          </p:nvPr>
        </p:nvGraphicFramePr>
        <p:xfrm>
          <a:off x="4419896" y="2183026"/>
          <a:ext cx="457200" cy="279400"/>
        </p:xfrm>
        <a:graphic>
          <a:graphicData uri="http://schemas.openxmlformats.org/presentationml/2006/ole">
            <mc:AlternateContent xmlns:mc="http://schemas.openxmlformats.org/markup-compatibility/2006">
              <mc:Choice xmlns:v="urn:schemas-microsoft-com:vml" Requires="v">
                <p:oleObj spid="_x0000_s3152" name="Equation" r:id="rId17" imgW="457200" imgH="279360" progId="Equation.DSMT4">
                  <p:embed/>
                </p:oleObj>
              </mc:Choice>
              <mc:Fallback>
                <p:oleObj name="Equation" r:id="rId17" imgW="457200" imgH="279360" progId="Equation.DSMT4">
                  <p:embed/>
                  <p:pic>
                    <p:nvPicPr>
                      <p:cNvPr id="0" name=""/>
                      <p:cNvPicPr/>
                      <p:nvPr/>
                    </p:nvPicPr>
                    <p:blipFill>
                      <a:blip r:embed="rId18"/>
                      <a:stretch>
                        <a:fillRect/>
                      </a:stretch>
                    </p:blipFill>
                    <p:spPr>
                      <a:xfrm>
                        <a:off x="4419896" y="2183026"/>
                        <a:ext cx="457200" cy="279400"/>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2471011918"/>
              </p:ext>
            </p:extLst>
          </p:nvPr>
        </p:nvGraphicFramePr>
        <p:xfrm>
          <a:off x="5407640" y="2176677"/>
          <a:ext cx="469900" cy="292100"/>
        </p:xfrm>
        <a:graphic>
          <a:graphicData uri="http://schemas.openxmlformats.org/presentationml/2006/ole">
            <mc:AlternateContent xmlns:mc="http://schemas.openxmlformats.org/markup-compatibility/2006">
              <mc:Choice xmlns:v="urn:schemas-microsoft-com:vml" Requires="v">
                <p:oleObj spid="_x0000_s3153" name="Equation" r:id="rId19" imgW="469800" imgH="291960" progId="Equation.DSMT4">
                  <p:embed/>
                </p:oleObj>
              </mc:Choice>
              <mc:Fallback>
                <p:oleObj name="Equation" r:id="rId19" imgW="469800" imgH="291960" progId="Equation.DSMT4">
                  <p:embed/>
                  <p:pic>
                    <p:nvPicPr>
                      <p:cNvPr id="0" name=""/>
                      <p:cNvPicPr/>
                      <p:nvPr/>
                    </p:nvPicPr>
                    <p:blipFill>
                      <a:blip r:embed="rId20"/>
                      <a:stretch>
                        <a:fillRect/>
                      </a:stretch>
                    </p:blipFill>
                    <p:spPr>
                      <a:xfrm>
                        <a:off x="5407640" y="2176677"/>
                        <a:ext cx="469900" cy="292100"/>
                      </a:xfrm>
                      <a:prstGeom prst="rect">
                        <a:avLst/>
                      </a:prstGeom>
                    </p:spPr>
                  </p:pic>
                </p:oleObj>
              </mc:Fallback>
            </mc:AlternateContent>
          </a:graphicData>
        </a:graphic>
      </p:graphicFrame>
      <p:sp>
        <p:nvSpPr>
          <p:cNvPr id="21" name="TextBox 20"/>
          <p:cNvSpPr txBox="1"/>
          <p:nvPr/>
        </p:nvSpPr>
        <p:spPr>
          <a:xfrm>
            <a:off x="696036" y="2549124"/>
            <a:ext cx="6564573" cy="523220"/>
          </a:xfrm>
          <a:prstGeom prst="rect">
            <a:avLst/>
          </a:prstGeom>
          <a:noFill/>
        </p:spPr>
        <p:txBody>
          <a:bodyPr wrap="square" rtlCol="0">
            <a:spAutoFit/>
          </a:bodyPr>
          <a:lstStyle/>
          <a:p>
            <a:r>
              <a:rPr lang="en-US" sz="2800" dirty="0">
                <a:latin typeface="Arial" pitchFamily="34" charset="0"/>
                <a:cs typeface="Arial" pitchFamily="34" charset="0"/>
              </a:rPr>
              <a:t>b) So </a:t>
            </a:r>
            <a:r>
              <a:rPr lang="en-US" sz="2800" dirty="0" err="1">
                <a:latin typeface="Arial" pitchFamily="34" charset="0"/>
                <a:cs typeface="Arial" pitchFamily="34" charset="0"/>
              </a:rPr>
              <a:t>sánh</a:t>
            </a:r>
            <a:r>
              <a:rPr lang="en-US" sz="2800" dirty="0">
                <a:latin typeface="Arial" pitchFamily="34" charset="0"/>
                <a:cs typeface="Arial" pitchFamily="34" charset="0"/>
              </a:rPr>
              <a:t> </a:t>
            </a:r>
            <a:r>
              <a:rPr lang="en-US" sz="2800" dirty="0" err="1">
                <a:latin typeface="Arial" pitchFamily="34" charset="0"/>
                <a:cs typeface="Arial" pitchFamily="34" charset="0"/>
              </a:rPr>
              <a:t>các</a:t>
            </a:r>
            <a:r>
              <a:rPr lang="en-US" sz="2800" dirty="0">
                <a:latin typeface="Arial" pitchFamily="34" charset="0"/>
                <a:cs typeface="Arial" pitchFamily="34" charset="0"/>
              </a:rPr>
              <a:t> </a:t>
            </a:r>
            <a:r>
              <a:rPr lang="en-US" sz="2800" dirty="0" err="1" smtClean="0">
                <a:latin typeface="Arial" pitchFamily="34" charset="0"/>
                <a:cs typeface="Arial" pitchFamily="34" charset="0"/>
              </a:rPr>
              <a:t>cặp</a:t>
            </a:r>
            <a:r>
              <a:rPr lang="en-US" sz="2800" dirty="0" smtClean="0">
                <a:latin typeface="Arial" pitchFamily="34" charset="0"/>
                <a:cs typeface="Arial" pitchFamily="34" charset="0"/>
              </a:rPr>
              <a:t> </a:t>
            </a:r>
            <a:r>
              <a:rPr lang="en-US" sz="2800" dirty="0" err="1">
                <a:latin typeface="Arial" pitchFamily="34" charset="0"/>
                <a:cs typeface="Arial" pitchFamily="34" charset="0"/>
              </a:rPr>
              <a:t>góc</a:t>
            </a:r>
            <a:r>
              <a:rPr lang="en-US" sz="2800" dirty="0">
                <a:latin typeface="Arial" pitchFamily="34" charset="0"/>
                <a:cs typeface="Arial" pitchFamily="34" charset="0"/>
              </a:rPr>
              <a:t>:        </a:t>
            </a:r>
            <a:r>
              <a:rPr lang="en-US" sz="2800" dirty="0" err="1">
                <a:latin typeface="Arial" pitchFamily="34" charset="0"/>
                <a:cs typeface="Arial" pitchFamily="34" charset="0"/>
              </a:rPr>
              <a:t>và</a:t>
            </a:r>
            <a:r>
              <a:rPr lang="en-US" sz="2800" dirty="0">
                <a:latin typeface="Arial" pitchFamily="34" charset="0"/>
                <a:cs typeface="Arial" pitchFamily="34" charset="0"/>
              </a:rPr>
              <a:t>        ; </a:t>
            </a:r>
            <a:endParaRPr lang="vi-VN" sz="2800" dirty="0">
              <a:latin typeface="Arial" pitchFamily="34" charset="0"/>
              <a:cs typeface="Arial" pitchFamily="34" charset="0"/>
            </a:endParaRPr>
          </a:p>
        </p:txBody>
      </p:sp>
      <p:graphicFrame>
        <p:nvGraphicFramePr>
          <p:cNvPr id="22" name="Object 21"/>
          <p:cNvGraphicFramePr>
            <a:graphicFrameLocks noChangeAspect="1"/>
          </p:cNvGraphicFramePr>
          <p:nvPr>
            <p:extLst>
              <p:ext uri="{D42A27DB-BD31-4B8C-83A1-F6EECF244321}">
                <p14:modId xmlns:p14="http://schemas.microsoft.com/office/powerpoint/2010/main" val="587867731"/>
              </p:ext>
            </p:extLst>
          </p:nvPr>
        </p:nvGraphicFramePr>
        <p:xfrm>
          <a:off x="4698239" y="2592938"/>
          <a:ext cx="660400" cy="381000"/>
        </p:xfrm>
        <a:graphic>
          <a:graphicData uri="http://schemas.openxmlformats.org/presentationml/2006/ole">
            <mc:AlternateContent xmlns:mc="http://schemas.openxmlformats.org/markup-compatibility/2006">
              <mc:Choice xmlns:v="urn:schemas-microsoft-com:vml" Requires="v">
                <p:oleObj spid="_x0000_s3154" name="Equation" r:id="rId21" imgW="660240" imgH="380880" progId="Equation.DSMT4">
                  <p:embed/>
                </p:oleObj>
              </mc:Choice>
              <mc:Fallback>
                <p:oleObj name="Equation" r:id="rId21" imgW="660240" imgH="380880" progId="Equation.DSMT4">
                  <p:embed/>
                  <p:pic>
                    <p:nvPicPr>
                      <p:cNvPr id="0" name=""/>
                      <p:cNvPicPr/>
                      <p:nvPr/>
                    </p:nvPicPr>
                    <p:blipFill>
                      <a:blip r:embed="rId22"/>
                      <a:stretch>
                        <a:fillRect/>
                      </a:stretch>
                    </p:blipFill>
                    <p:spPr>
                      <a:xfrm>
                        <a:off x="4698239" y="2592938"/>
                        <a:ext cx="660400" cy="381000"/>
                      </a:xfrm>
                      <a:prstGeom prst="rect">
                        <a:avLst/>
                      </a:prstGeom>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1640110180"/>
              </p:ext>
            </p:extLst>
          </p:nvPr>
        </p:nvGraphicFramePr>
        <p:xfrm>
          <a:off x="5859463" y="2576513"/>
          <a:ext cx="685800" cy="393700"/>
        </p:xfrm>
        <a:graphic>
          <a:graphicData uri="http://schemas.openxmlformats.org/presentationml/2006/ole">
            <mc:AlternateContent xmlns:mc="http://schemas.openxmlformats.org/markup-compatibility/2006">
              <mc:Choice xmlns:v="urn:schemas-microsoft-com:vml" Requires="v">
                <p:oleObj spid="_x0000_s3155" name="Equation" r:id="rId23" imgW="685800" imgH="393480" progId="Equation.DSMT4">
                  <p:embed/>
                </p:oleObj>
              </mc:Choice>
              <mc:Fallback>
                <p:oleObj name="Equation" r:id="rId23" imgW="685800" imgH="393480" progId="Equation.DSMT4">
                  <p:embed/>
                  <p:pic>
                    <p:nvPicPr>
                      <p:cNvPr id="0" name=""/>
                      <p:cNvPicPr/>
                      <p:nvPr/>
                    </p:nvPicPr>
                    <p:blipFill>
                      <a:blip r:embed="rId24"/>
                      <a:stretch>
                        <a:fillRect/>
                      </a:stretch>
                    </p:blipFill>
                    <p:spPr>
                      <a:xfrm>
                        <a:off x="5859463" y="2576513"/>
                        <a:ext cx="685800" cy="393700"/>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2058290265"/>
              </p:ext>
            </p:extLst>
          </p:nvPr>
        </p:nvGraphicFramePr>
        <p:xfrm>
          <a:off x="821597" y="3072344"/>
          <a:ext cx="698500" cy="393700"/>
        </p:xfrm>
        <a:graphic>
          <a:graphicData uri="http://schemas.openxmlformats.org/presentationml/2006/ole">
            <mc:AlternateContent xmlns:mc="http://schemas.openxmlformats.org/markup-compatibility/2006">
              <mc:Choice xmlns:v="urn:schemas-microsoft-com:vml" Requires="v">
                <p:oleObj spid="_x0000_s3156" name="Equation" r:id="rId25" imgW="698400" imgH="393480" progId="Equation.DSMT4">
                  <p:embed/>
                </p:oleObj>
              </mc:Choice>
              <mc:Fallback>
                <p:oleObj name="Equation" r:id="rId25" imgW="698400" imgH="393480" progId="Equation.DSMT4">
                  <p:embed/>
                  <p:pic>
                    <p:nvPicPr>
                      <p:cNvPr id="0" name=""/>
                      <p:cNvPicPr/>
                      <p:nvPr/>
                    </p:nvPicPr>
                    <p:blipFill>
                      <a:blip r:embed="rId26"/>
                      <a:stretch>
                        <a:fillRect/>
                      </a:stretch>
                    </p:blipFill>
                    <p:spPr>
                      <a:xfrm>
                        <a:off x="821597" y="3072344"/>
                        <a:ext cx="698500" cy="393700"/>
                      </a:xfrm>
                      <a:prstGeom prst="rect">
                        <a:avLst/>
                      </a:prstGeom>
                    </p:spPr>
                  </p:pic>
                </p:oleObj>
              </mc:Fallback>
            </mc:AlternateContent>
          </a:graphicData>
        </a:graphic>
      </p:graphicFrame>
      <p:sp>
        <p:nvSpPr>
          <p:cNvPr id="26" name="TextBox 25"/>
          <p:cNvSpPr txBox="1"/>
          <p:nvPr/>
        </p:nvSpPr>
        <p:spPr>
          <a:xfrm>
            <a:off x="1547391" y="3029598"/>
            <a:ext cx="628591" cy="523220"/>
          </a:xfrm>
          <a:prstGeom prst="rect">
            <a:avLst/>
          </a:prstGeom>
          <a:noFill/>
        </p:spPr>
        <p:txBody>
          <a:bodyPr wrap="square" rtlCol="0">
            <a:spAutoFit/>
          </a:bodyPr>
          <a:lstStyle/>
          <a:p>
            <a:r>
              <a:rPr lang="en-US" sz="2800" dirty="0" err="1">
                <a:latin typeface="Arial" pitchFamily="34" charset="0"/>
                <a:cs typeface="Arial" pitchFamily="34" charset="0"/>
              </a:rPr>
              <a:t>và</a:t>
            </a:r>
            <a:endParaRPr lang="vi-VN" sz="2800" dirty="0">
              <a:latin typeface="Arial" pitchFamily="34" charset="0"/>
              <a:cs typeface="Arial" pitchFamily="34" charset="0"/>
            </a:endParaRPr>
          </a:p>
        </p:txBody>
      </p:sp>
      <p:graphicFrame>
        <p:nvGraphicFramePr>
          <p:cNvPr id="6144" name="Object 6143"/>
          <p:cNvGraphicFramePr>
            <a:graphicFrameLocks noChangeAspect="1"/>
          </p:cNvGraphicFramePr>
          <p:nvPr>
            <p:extLst>
              <p:ext uri="{D42A27DB-BD31-4B8C-83A1-F6EECF244321}">
                <p14:modId xmlns:p14="http://schemas.microsoft.com/office/powerpoint/2010/main" val="3767106957"/>
              </p:ext>
            </p:extLst>
          </p:nvPr>
        </p:nvGraphicFramePr>
        <p:xfrm>
          <a:off x="2162334" y="3072344"/>
          <a:ext cx="660400" cy="393700"/>
        </p:xfrm>
        <a:graphic>
          <a:graphicData uri="http://schemas.openxmlformats.org/presentationml/2006/ole">
            <mc:AlternateContent xmlns:mc="http://schemas.openxmlformats.org/markup-compatibility/2006">
              <mc:Choice xmlns:v="urn:schemas-microsoft-com:vml" Requires="v">
                <p:oleObj spid="_x0000_s3157" name="Equation" r:id="rId27" imgW="660240" imgH="393480" progId="Equation.DSMT4">
                  <p:embed/>
                </p:oleObj>
              </mc:Choice>
              <mc:Fallback>
                <p:oleObj name="Equation" r:id="rId27" imgW="660240" imgH="393480" progId="Equation.DSMT4">
                  <p:embed/>
                  <p:pic>
                    <p:nvPicPr>
                      <p:cNvPr id="0" name=""/>
                      <p:cNvPicPr/>
                      <p:nvPr/>
                    </p:nvPicPr>
                    <p:blipFill>
                      <a:blip r:embed="rId28"/>
                      <a:stretch>
                        <a:fillRect/>
                      </a:stretch>
                    </p:blipFill>
                    <p:spPr>
                      <a:xfrm>
                        <a:off x="2162334" y="3072344"/>
                        <a:ext cx="660400" cy="393700"/>
                      </a:xfrm>
                      <a:prstGeom prst="rect">
                        <a:avLst/>
                      </a:prstGeom>
                    </p:spPr>
                  </p:pic>
                </p:oleObj>
              </mc:Fallback>
            </mc:AlternateContent>
          </a:graphicData>
        </a:graphic>
      </p:graphicFrame>
      <p:sp>
        <p:nvSpPr>
          <p:cNvPr id="6145" name="TextBox 6144"/>
          <p:cNvSpPr txBox="1"/>
          <p:nvPr/>
        </p:nvSpPr>
        <p:spPr>
          <a:xfrm>
            <a:off x="696036" y="3552818"/>
            <a:ext cx="10508775" cy="954107"/>
          </a:xfrm>
          <a:prstGeom prst="rect">
            <a:avLst/>
          </a:prstGeom>
          <a:noFill/>
        </p:spPr>
        <p:txBody>
          <a:bodyPr wrap="square" rtlCol="0">
            <a:spAutoFit/>
          </a:bodyPr>
          <a:lstStyle/>
          <a:p>
            <a:r>
              <a:rPr lang="en-US" sz="2800" dirty="0">
                <a:latin typeface="Arial" pitchFamily="34" charset="0"/>
                <a:cs typeface="Arial" pitchFamily="34" charset="0"/>
              </a:rPr>
              <a:t>c) </a:t>
            </a:r>
            <a:r>
              <a:rPr lang="en-US" sz="2800" dirty="0" err="1">
                <a:latin typeface="Arial" pitchFamily="34" charset="0"/>
                <a:cs typeface="Arial" pitchFamily="34" charset="0"/>
              </a:rPr>
              <a:t>Hai</a:t>
            </a:r>
            <a:r>
              <a:rPr lang="en-US" sz="2800" dirty="0">
                <a:latin typeface="Arial" pitchFamily="34" charset="0"/>
                <a:cs typeface="Arial" pitchFamily="34" charset="0"/>
              </a:rPr>
              <a:t> tam </a:t>
            </a:r>
            <a:r>
              <a:rPr lang="en-US" sz="2800" dirty="0" err="1">
                <a:latin typeface="Arial" pitchFamily="34" charset="0"/>
                <a:cs typeface="Arial" pitchFamily="34" charset="0"/>
              </a:rPr>
              <a:t>giác</a:t>
            </a:r>
            <a:r>
              <a:rPr lang="en-US" sz="2800" dirty="0">
                <a:latin typeface="Arial" pitchFamily="34" charset="0"/>
                <a:cs typeface="Arial" pitchFamily="34" charset="0"/>
              </a:rPr>
              <a:t>         </a:t>
            </a:r>
            <a:r>
              <a:rPr lang="en-US" sz="2800" dirty="0" err="1">
                <a:latin typeface="Arial" pitchFamily="34" charset="0"/>
                <a:cs typeface="Arial" pitchFamily="34" charset="0"/>
              </a:rPr>
              <a:t>và</a:t>
            </a:r>
            <a:r>
              <a:rPr lang="en-US" sz="2800" dirty="0">
                <a:latin typeface="Arial" pitchFamily="34" charset="0"/>
                <a:cs typeface="Arial" pitchFamily="34" charset="0"/>
              </a:rPr>
              <a:t>         </a:t>
            </a:r>
            <a:r>
              <a:rPr lang="en-US" sz="2800" dirty="0" err="1">
                <a:latin typeface="Arial" pitchFamily="34" charset="0"/>
                <a:cs typeface="Arial" pitchFamily="34" charset="0"/>
              </a:rPr>
              <a:t>có</a:t>
            </a:r>
            <a:r>
              <a:rPr lang="en-US" sz="2800" dirty="0">
                <a:latin typeface="Arial" pitchFamily="34" charset="0"/>
                <a:cs typeface="Arial" pitchFamily="34" charset="0"/>
              </a:rPr>
              <a:t> </a:t>
            </a:r>
            <a:r>
              <a:rPr lang="en-US" sz="2800" dirty="0" err="1">
                <a:latin typeface="Arial" pitchFamily="34" charset="0"/>
                <a:cs typeface="Arial" pitchFamily="34" charset="0"/>
              </a:rPr>
              <a:t>bằng</a:t>
            </a:r>
            <a:r>
              <a:rPr lang="en-US" sz="2800" dirty="0">
                <a:latin typeface="Arial" pitchFamily="34" charset="0"/>
                <a:cs typeface="Arial" pitchFamily="34" charset="0"/>
              </a:rPr>
              <a:t> </a:t>
            </a:r>
            <a:r>
              <a:rPr lang="en-US" sz="2800" dirty="0" err="1">
                <a:latin typeface="Arial" pitchFamily="34" charset="0"/>
                <a:cs typeface="Arial" pitchFamily="34" charset="0"/>
              </a:rPr>
              <a:t>nhau</a:t>
            </a:r>
            <a:r>
              <a:rPr lang="en-US" sz="2800" dirty="0">
                <a:latin typeface="Arial" pitchFamily="34" charset="0"/>
                <a:cs typeface="Arial" pitchFamily="34" charset="0"/>
              </a:rPr>
              <a:t> hay </a:t>
            </a:r>
            <a:r>
              <a:rPr lang="en-US" sz="2800" dirty="0" err="1">
                <a:latin typeface="Arial" pitchFamily="34" charset="0"/>
                <a:cs typeface="Arial" pitchFamily="34" charset="0"/>
              </a:rPr>
              <a:t>không</a:t>
            </a:r>
            <a:r>
              <a:rPr lang="en-US" sz="2800" dirty="0">
                <a:latin typeface="Arial" pitchFamily="34" charset="0"/>
                <a:cs typeface="Arial" pitchFamily="34" charset="0"/>
              </a:rPr>
              <a:t>? </a:t>
            </a:r>
            <a:r>
              <a:rPr lang="en-US" sz="2800" dirty="0" err="1">
                <a:latin typeface="Arial" pitchFamily="34" charset="0"/>
                <a:cs typeface="Arial" pitchFamily="34" charset="0"/>
              </a:rPr>
              <a:t>Từ</a:t>
            </a:r>
            <a:r>
              <a:rPr lang="en-US" sz="2800" dirty="0">
                <a:latin typeface="Arial" pitchFamily="34" charset="0"/>
                <a:cs typeface="Arial" pitchFamily="34" charset="0"/>
              </a:rPr>
              <a:t> </a:t>
            </a:r>
            <a:r>
              <a:rPr lang="en-US" sz="2800" dirty="0" err="1">
                <a:latin typeface="Arial" pitchFamily="34" charset="0"/>
                <a:cs typeface="Arial" pitchFamily="34" charset="0"/>
              </a:rPr>
              <a:t>đó</a:t>
            </a:r>
            <a:r>
              <a:rPr lang="en-US" sz="2800" dirty="0">
                <a:latin typeface="Arial" pitchFamily="34" charset="0"/>
                <a:cs typeface="Arial" pitchFamily="34" charset="0"/>
              </a:rPr>
              <a:t>, </a:t>
            </a:r>
            <a:r>
              <a:rPr lang="en-US" sz="2800" dirty="0" err="1">
                <a:latin typeface="Arial" pitchFamily="34" charset="0"/>
                <a:cs typeface="Arial" pitchFamily="34" charset="0"/>
              </a:rPr>
              <a:t>hãy</a:t>
            </a:r>
            <a:r>
              <a:rPr lang="en-US" sz="2800" dirty="0">
                <a:latin typeface="Arial" pitchFamily="34" charset="0"/>
                <a:cs typeface="Arial" pitchFamily="34" charset="0"/>
              </a:rPr>
              <a:t> so </a:t>
            </a:r>
            <a:r>
              <a:rPr lang="en-US" sz="2800" dirty="0" err="1">
                <a:latin typeface="Arial" pitchFamily="34" charset="0"/>
                <a:cs typeface="Arial" pitchFamily="34" charset="0"/>
              </a:rPr>
              <a:t>sánh</a:t>
            </a:r>
            <a:r>
              <a:rPr lang="en-US" sz="2800" dirty="0">
                <a:latin typeface="Arial" pitchFamily="34" charset="0"/>
                <a:cs typeface="Arial" pitchFamily="34" charset="0"/>
              </a:rPr>
              <a:t> </a:t>
            </a:r>
            <a:r>
              <a:rPr lang="en-US" sz="2800" dirty="0" err="1">
                <a:latin typeface="Arial" pitchFamily="34" charset="0"/>
                <a:cs typeface="Arial" pitchFamily="34" charset="0"/>
              </a:rPr>
              <a:t>các</a:t>
            </a:r>
            <a:r>
              <a:rPr lang="en-US" sz="2800" dirty="0">
                <a:latin typeface="Arial" pitchFamily="34" charset="0"/>
                <a:cs typeface="Arial" pitchFamily="34" charset="0"/>
              </a:rPr>
              <a:t> </a:t>
            </a:r>
            <a:r>
              <a:rPr lang="en-US" sz="2800" dirty="0" err="1">
                <a:latin typeface="Arial" pitchFamily="34" charset="0"/>
                <a:cs typeface="Arial" pitchFamily="34" charset="0"/>
              </a:rPr>
              <a:t>cặp</a:t>
            </a:r>
            <a:r>
              <a:rPr lang="en-US" sz="2800" dirty="0">
                <a:latin typeface="Arial" pitchFamily="34" charset="0"/>
                <a:cs typeface="Arial" pitchFamily="34" charset="0"/>
              </a:rPr>
              <a:t> </a:t>
            </a:r>
            <a:r>
              <a:rPr lang="en-US" sz="2800" dirty="0" err="1">
                <a:latin typeface="Arial" pitchFamily="34" charset="0"/>
                <a:cs typeface="Arial" pitchFamily="34" charset="0"/>
              </a:rPr>
              <a:t>đoạn</a:t>
            </a:r>
            <a:r>
              <a:rPr lang="en-US" sz="2800" dirty="0">
                <a:latin typeface="Arial" pitchFamily="34" charset="0"/>
                <a:cs typeface="Arial" pitchFamily="34" charset="0"/>
              </a:rPr>
              <a:t> </a:t>
            </a:r>
            <a:r>
              <a:rPr lang="en-US" sz="2800" dirty="0" err="1">
                <a:latin typeface="Arial" pitchFamily="34" charset="0"/>
                <a:cs typeface="Arial" pitchFamily="34" charset="0"/>
              </a:rPr>
              <a:t>thẳng</a:t>
            </a:r>
            <a:r>
              <a:rPr lang="en-US" sz="2800" dirty="0">
                <a:latin typeface="Arial" pitchFamily="34" charset="0"/>
                <a:cs typeface="Arial" pitchFamily="34" charset="0"/>
              </a:rPr>
              <a:t>:      </a:t>
            </a:r>
            <a:r>
              <a:rPr lang="en-US" sz="2800" dirty="0" err="1">
                <a:latin typeface="Arial" pitchFamily="34" charset="0"/>
                <a:cs typeface="Arial" pitchFamily="34" charset="0"/>
              </a:rPr>
              <a:t>và</a:t>
            </a:r>
            <a:r>
              <a:rPr lang="en-US" sz="2800" dirty="0">
                <a:latin typeface="Arial" pitchFamily="34" charset="0"/>
                <a:cs typeface="Arial" pitchFamily="34" charset="0"/>
              </a:rPr>
              <a:t>      ;      </a:t>
            </a:r>
            <a:r>
              <a:rPr lang="en-US" sz="2800" dirty="0" err="1">
                <a:latin typeface="Arial" pitchFamily="34" charset="0"/>
                <a:cs typeface="Arial" pitchFamily="34" charset="0"/>
              </a:rPr>
              <a:t>và</a:t>
            </a:r>
            <a:r>
              <a:rPr lang="en-US" sz="2800" dirty="0">
                <a:latin typeface="Arial" pitchFamily="34" charset="0"/>
                <a:cs typeface="Arial" pitchFamily="34" charset="0"/>
              </a:rPr>
              <a:t>            </a:t>
            </a:r>
            <a:endParaRPr lang="vi-VN" sz="2800" dirty="0">
              <a:latin typeface="Arial" pitchFamily="34" charset="0"/>
              <a:cs typeface="Arial" pitchFamily="34" charset="0"/>
            </a:endParaRPr>
          </a:p>
        </p:txBody>
      </p:sp>
      <p:graphicFrame>
        <p:nvGraphicFramePr>
          <p:cNvPr id="6146" name="Object 6145"/>
          <p:cNvGraphicFramePr>
            <a:graphicFrameLocks noChangeAspect="1"/>
          </p:cNvGraphicFramePr>
          <p:nvPr>
            <p:extLst>
              <p:ext uri="{D42A27DB-BD31-4B8C-83A1-F6EECF244321}">
                <p14:modId xmlns:p14="http://schemas.microsoft.com/office/powerpoint/2010/main" val="746131894"/>
              </p:ext>
            </p:extLst>
          </p:nvPr>
        </p:nvGraphicFramePr>
        <p:xfrm>
          <a:off x="3277926" y="3709322"/>
          <a:ext cx="673100" cy="292100"/>
        </p:xfrm>
        <a:graphic>
          <a:graphicData uri="http://schemas.openxmlformats.org/presentationml/2006/ole">
            <mc:AlternateContent xmlns:mc="http://schemas.openxmlformats.org/markup-compatibility/2006">
              <mc:Choice xmlns:v="urn:schemas-microsoft-com:vml" Requires="v">
                <p:oleObj spid="_x0000_s3158" name="Equation" r:id="rId29" imgW="672840" imgH="291960" progId="Equation.DSMT4">
                  <p:embed/>
                </p:oleObj>
              </mc:Choice>
              <mc:Fallback>
                <p:oleObj name="Equation" r:id="rId29" imgW="672840" imgH="291960" progId="Equation.DSMT4">
                  <p:embed/>
                  <p:pic>
                    <p:nvPicPr>
                      <p:cNvPr id="0" name=""/>
                      <p:cNvPicPr/>
                      <p:nvPr/>
                    </p:nvPicPr>
                    <p:blipFill>
                      <a:blip r:embed="rId30"/>
                      <a:stretch>
                        <a:fillRect/>
                      </a:stretch>
                    </p:blipFill>
                    <p:spPr>
                      <a:xfrm>
                        <a:off x="3277926" y="3709322"/>
                        <a:ext cx="673100" cy="292100"/>
                      </a:xfrm>
                      <a:prstGeom prst="rect">
                        <a:avLst/>
                      </a:prstGeom>
                    </p:spPr>
                  </p:pic>
                </p:oleObj>
              </mc:Fallback>
            </mc:AlternateContent>
          </a:graphicData>
        </a:graphic>
      </p:graphicFrame>
      <p:graphicFrame>
        <p:nvGraphicFramePr>
          <p:cNvPr id="6147" name="Object 6146"/>
          <p:cNvGraphicFramePr>
            <a:graphicFrameLocks noChangeAspect="1"/>
          </p:cNvGraphicFramePr>
          <p:nvPr>
            <p:extLst>
              <p:ext uri="{D42A27DB-BD31-4B8C-83A1-F6EECF244321}">
                <p14:modId xmlns:p14="http://schemas.microsoft.com/office/powerpoint/2010/main" val="1182942866"/>
              </p:ext>
            </p:extLst>
          </p:nvPr>
        </p:nvGraphicFramePr>
        <p:xfrm>
          <a:off x="4514198" y="3709322"/>
          <a:ext cx="698500" cy="292100"/>
        </p:xfrm>
        <a:graphic>
          <a:graphicData uri="http://schemas.openxmlformats.org/presentationml/2006/ole">
            <mc:AlternateContent xmlns:mc="http://schemas.openxmlformats.org/markup-compatibility/2006">
              <mc:Choice xmlns:v="urn:schemas-microsoft-com:vml" Requires="v">
                <p:oleObj spid="_x0000_s3159" name="Equation" r:id="rId31" imgW="698400" imgH="291960" progId="Equation.DSMT4">
                  <p:embed/>
                </p:oleObj>
              </mc:Choice>
              <mc:Fallback>
                <p:oleObj name="Equation" r:id="rId31" imgW="698400" imgH="291960" progId="Equation.DSMT4">
                  <p:embed/>
                  <p:pic>
                    <p:nvPicPr>
                      <p:cNvPr id="0" name=""/>
                      <p:cNvPicPr/>
                      <p:nvPr/>
                    </p:nvPicPr>
                    <p:blipFill>
                      <a:blip r:embed="rId32"/>
                      <a:stretch>
                        <a:fillRect/>
                      </a:stretch>
                    </p:blipFill>
                    <p:spPr>
                      <a:xfrm>
                        <a:off x="4514198" y="3709322"/>
                        <a:ext cx="698500" cy="292100"/>
                      </a:xfrm>
                      <a:prstGeom prst="rect">
                        <a:avLst/>
                      </a:prstGeom>
                    </p:spPr>
                  </p:pic>
                </p:oleObj>
              </mc:Fallback>
            </mc:AlternateContent>
          </a:graphicData>
        </a:graphic>
      </p:graphicFrame>
      <p:graphicFrame>
        <p:nvGraphicFramePr>
          <p:cNvPr id="6148" name="Object 6147"/>
          <p:cNvGraphicFramePr>
            <a:graphicFrameLocks noChangeAspect="1"/>
          </p:cNvGraphicFramePr>
          <p:nvPr>
            <p:extLst>
              <p:ext uri="{D42A27DB-BD31-4B8C-83A1-F6EECF244321}">
                <p14:modId xmlns:p14="http://schemas.microsoft.com/office/powerpoint/2010/main" val="890166291"/>
              </p:ext>
            </p:extLst>
          </p:nvPr>
        </p:nvGraphicFramePr>
        <p:xfrm>
          <a:off x="6041787" y="4148183"/>
          <a:ext cx="457200" cy="292100"/>
        </p:xfrm>
        <a:graphic>
          <a:graphicData uri="http://schemas.openxmlformats.org/presentationml/2006/ole">
            <mc:AlternateContent xmlns:mc="http://schemas.openxmlformats.org/markup-compatibility/2006">
              <mc:Choice xmlns:v="urn:schemas-microsoft-com:vml" Requires="v">
                <p:oleObj spid="_x0000_s3160" name="Equation" r:id="rId33" imgW="457200" imgH="291960" progId="Equation.DSMT4">
                  <p:embed/>
                </p:oleObj>
              </mc:Choice>
              <mc:Fallback>
                <p:oleObj name="Equation" r:id="rId33" imgW="457200" imgH="291960" progId="Equation.DSMT4">
                  <p:embed/>
                  <p:pic>
                    <p:nvPicPr>
                      <p:cNvPr id="0" name=""/>
                      <p:cNvPicPr/>
                      <p:nvPr/>
                    </p:nvPicPr>
                    <p:blipFill>
                      <a:blip r:embed="rId34"/>
                      <a:stretch>
                        <a:fillRect/>
                      </a:stretch>
                    </p:blipFill>
                    <p:spPr>
                      <a:xfrm>
                        <a:off x="6041787" y="4148183"/>
                        <a:ext cx="457200" cy="292100"/>
                      </a:xfrm>
                      <a:prstGeom prst="rect">
                        <a:avLst/>
                      </a:prstGeom>
                    </p:spPr>
                  </p:pic>
                </p:oleObj>
              </mc:Fallback>
            </mc:AlternateContent>
          </a:graphicData>
        </a:graphic>
      </p:graphicFrame>
      <p:graphicFrame>
        <p:nvGraphicFramePr>
          <p:cNvPr id="6149" name="Object 6148"/>
          <p:cNvGraphicFramePr>
            <a:graphicFrameLocks noChangeAspect="1"/>
          </p:cNvGraphicFramePr>
          <p:nvPr>
            <p:extLst>
              <p:ext uri="{D42A27DB-BD31-4B8C-83A1-F6EECF244321}">
                <p14:modId xmlns:p14="http://schemas.microsoft.com/office/powerpoint/2010/main" val="3559235304"/>
              </p:ext>
            </p:extLst>
          </p:nvPr>
        </p:nvGraphicFramePr>
        <p:xfrm>
          <a:off x="7093785" y="4148184"/>
          <a:ext cx="495300" cy="292100"/>
        </p:xfrm>
        <a:graphic>
          <a:graphicData uri="http://schemas.openxmlformats.org/presentationml/2006/ole">
            <mc:AlternateContent xmlns:mc="http://schemas.openxmlformats.org/markup-compatibility/2006">
              <mc:Choice xmlns:v="urn:schemas-microsoft-com:vml" Requires="v">
                <p:oleObj spid="_x0000_s3161" name="Equation" r:id="rId35" imgW="495000" imgH="291960" progId="Equation.DSMT4">
                  <p:embed/>
                </p:oleObj>
              </mc:Choice>
              <mc:Fallback>
                <p:oleObj name="Equation" r:id="rId35" imgW="495000" imgH="291960" progId="Equation.DSMT4">
                  <p:embed/>
                  <p:pic>
                    <p:nvPicPr>
                      <p:cNvPr id="0" name=""/>
                      <p:cNvPicPr/>
                      <p:nvPr/>
                    </p:nvPicPr>
                    <p:blipFill>
                      <a:blip r:embed="rId36"/>
                      <a:stretch>
                        <a:fillRect/>
                      </a:stretch>
                    </p:blipFill>
                    <p:spPr>
                      <a:xfrm>
                        <a:off x="7093785" y="4148184"/>
                        <a:ext cx="495300" cy="292100"/>
                      </a:xfrm>
                      <a:prstGeom prst="rect">
                        <a:avLst/>
                      </a:prstGeom>
                    </p:spPr>
                  </p:pic>
                </p:oleObj>
              </mc:Fallback>
            </mc:AlternateContent>
          </a:graphicData>
        </a:graphic>
      </p:graphicFrame>
      <p:graphicFrame>
        <p:nvGraphicFramePr>
          <p:cNvPr id="6150" name="Object 6149"/>
          <p:cNvGraphicFramePr>
            <a:graphicFrameLocks noChangeAspect="1"/>
          </p:cNvGraphicFramePr>
          <p:nvPr>
            <p:extLst>
              <p:ext uri="{D42A27DB-BD31-4B8C-83A1-F6EECF244321}">
                <p14:modId xmlns:p14="http://schemas.microsoft.com/office/powerpoint/2010/main" val="3538441869"/>
              </p:ext>
            </p:extLst>
          </p:nvPr>
        </p:nvGraphicFramePr>
        <p:xfrm>
          <a:off x="7694540" y="4148184"/>
          <a:ext cx="469900" cy="292100"/>
        </p:xfrm>
        <a:graphic>
          <a:graphicData uri="http://schemas.openxmlformats.org/presentationml/2006/ole">
            <mc:AlternateContent xmlns:mc="http://schemas.openxmlformats.org/markup-compatibility/2006">
              <mc:Choice xmlns:v="urn:schemas-microsoft-com:vml" Requires="v">
                <p:oleObj spid="_x0000_s3162" name="Equation" r:id="rId37" imgW="469800" imgH="291960" progId="Equation.DSMT4">
                  <p:embed/>
                </p:oleObj>
              </mc:Choice>
              <mc:Fallback>
                <p:oleObj name="Equation" r:id="rId37" imgW="469800" imgH="291960" progId="Equation.DSMT4">
                  <p:embed/>
                  <p:pic>
                    <p:nvPicPr>
                      <p:cNvPr id="0" name=""/>
                      <p:cNvPicPr/>
                      <p:nvPr/>
                    </p:nvPicPr>
                    <p:blipFill>
                      <a:blip r:embed="rId38"/>
                      <a:stretch>
                        <a:fillRect/>
                      </a:stretch>
                    </p:blipFill>
                    <p:spPr>
                      <a:xfrm>
                        <a:off x="7694540" y="4148184"/>
                        <a:ext cx="469900" cy="292100"/>
                      </a:xfrm>
                      <a:prstGeom prst="rect">
                        <a:avLst/>
                      </a:prstGeom>
                    </p:spPr>
                  </p:pic>
                </p:oleObj>
              </mc:Fallback>
            </mc:AlternateContent>
          </a:graphicData>
        </a:graphic>
      </p:graphicFrame>
      <p:graphicFrame>
        <p:nvGraphicFramePr>
          <p:cNvPr id="6151" name="Object 6150"/>
          <p:cNvGraphicFramePr>
            <a:graphicFrameLocks noChangeAspect="1"/>
          </p:cNvGraphicFramePr>
          <p:nvPr>
            <p:extLst>
              <p:ext uri="{D42A27DB-BD31-4B8C-83A1-F6EECF244321}">
                <p14:modId xmlns:p14="http://schemas.microsoft.com/office/powerpoint/2010/main" val="3011544463"/>
              </p:ext>
            </p:extLst>
          </p:nvPr>
        </p:nvGraphicFramePr>
        <p:xfrm>
          <a:off x="8703102" y="4124029"/>
          <a:ext cx="457200" cy="355600"/>
        </p:xfrm>
        <a:graphic>
          <a:graphicData uri="http://schemas.openxmlformats.org/presentationml/2006/ole">
            <mc:AlternateContent xmlns:mc="http://schemas.openxmlformats.org/markup-compatibility/2006">
              <mc:Choice xmlns:v="urn:schemas-microsoft-com:vml" Requires="v">
                <p:oleObj spid="_x0000_s3163" name="Equation" r:id="rId39" imgW="457200" imgH="355320" progId="Equation.DSMT4">
                  <p:embed/>
                </p:oleObj>
              </mc:Choice>
              <mc:Fallback>
                <p:oleObj name="Equation" r:id="rId39" imgW="457200" imgH="355320" progId="Equation.DSMT4">
                  <p:embed/>
                  <p:pic>
                    <p:nvPicPr>
                      <p:cNvPr id="0" name=""/>
                      <p:cNvPicPr/>
                      <p:nvPr/>
                    </p:nvPicPr>
                    <p:blipFill>
                      <a:blip r:embed="rId40"/>
                      <a:stretch>
                        <a:fillRect/>
                      </a:stretch>
                    </p:blipFill>
                    <p:spPr>
                      <a:xfrm>
                        <a:off x="8703102" y="4124029"/>
                        <a:ext cx="457200" cy="355600"/>
                      </a:xfrm>
                      <a:prstGeom prst="rect">
                        <a:avLst/>
                      </a:prstGeom>
                    </p:spPr>
                  </p:pic>
                </p:oleObj>
              </mc:Fallback>
            </mc:AlternateContent>
          </a:graphicData>
        </a:graphic>
      </p:graphicFrame>
      <p:pic>
        <p:nvPicPr>
          <p:cNvPr id="37" name="Picture 36"/>
          <p:cNvPicPr/>
          <p:nvPr/>
        </p:nvPicPr>
        <p:blipFill>
          <a:blip r:embed="rId41"/>
          <a:stretch>
            <a:fillRect/>
          </a:stretch>
        </p:blipFill>
        <p:spPr>
          <a:xfrm>
            <a:off x="7407037" y="464877"/>
            <a:ext cx="3797773" cy="2564722"/>
          </a:xfrm>
          <a:prstGeom prst="rect">
            <a:avLst/>
          </a:prstGeom>
        </p:spPr>
      </p:pic>
    </p:spTree>
    <p:extLst>
      <p:ext uri="{BB962C8B-B14F-4D97-AF65-F5344CB8AC3E}">
        <p14:creationId xmlns:p14="http://schemas.microsoft.com/office/powerpoint/2010/main" val="17579286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168"/>
                                        </p:tgtEl>
                                        <p:attrNameLst>
                                          <p:attrName>style.visibility</p:attrName>
                                        </p:attrNameLst>
                                      </p:cBhvr>
                                      <p:to>
                                        <p:strVal val="visible"/>
                                      </p:to>
                                    </p:set>
                                    <p:animEffect transition="in" filter="wipe(down)">
                                      <p:cBhvr>
                                        <p:cTn id="12" dur="500"/>
                                        <p:tgtEl>
                                          <p:spTgt spid="616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1000"/>
                                        <p:tgtEl>
                                          <p:spTgt spid="37"/>
                                        </p:tgtEl>
                                      </p:cBhvr>
                                    </p:animEffect>
                                    <p:anim calcmode="lin" valueType="num">
                                      <p:cBhvr>
                                        <p:cTn id="24" dur="1000" fill="hold"/>
                                        <p:tgtEl>
                                          <p:spTgt spid="37"/>
                                        </p:tgtEl>
                                        <p:attrNameLst>
                                          <p:attrName>ppt_x</p:attrName>
                                        </p:attrNameLst>
                                      </p:cBhvr>
                                      <p:tavLst>
                                        <p:tav tm="0">
                                          <p:val>
                                            <p:strVal val="#ppt_x"/>
                                          </p:val>
                                        </p:tav>
                                        <p:tav tm="100000">
                                          <p:val>
                                            <p:strVal val="#ppt_x"/>
                                          </p:val>
                                        </p:tav>
                                      </p:tavLst>
                                    </p:anim>
                                    <p:anim calcmode="lin" valueType="num">
                                      <p:cBhvr>
                                        <p:cTn id="2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par>
                                <p:cTn id="31" presetID="22" presetClass="entr" presetSubtype="4"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cTn>
                              </p:par>
                              <p:par>
                                <p:cTn id="34" presetID="22" presetClass="entr" presetSubtype="4"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par>
                                <p:cTn id="37" presetID="22" presetClass="entr" presetSubtype="4"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par>
                                <p:cTn id="40" presetID="22" presetClass="entr" presetSubtype="4" fill="hold"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par>
                                <p:cTn id="43" presetID="22" presetClass="entr" presetSubtype="4"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down)">
                                      <p:cBhvr>
                                        <p:cTn id="45" dur="500"/>
                                        <p:tgtEl>
                                          <p:spTgt spid="19"/>
                                        </p:tgtEl>
                                      </p:cBhvr>
                                    </p:animEffect>
                                  </p:childTnLst>
                                </p:cTn>
                              </p:par>
                              <p:par>
                                <p:cTn id="46" presetID="22" presetClass="entr" presetSubtype="4"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down)">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down)">
                                      <p:cBhvr>
                                        <p:cTn id="53" dur="500"/>
                                        <p:tgtEl>
                                          <p:spTgt spid="21"/>
                                        </p:tgtEl>
                                      </p:cBhvr>
                                    </p:animEffect>
                                  </p:childTnLst>
                                </p:cTn>
                              </p:par>
                              <p:par>
                                <p:cTn id="54" presetID="22" presetClass="entr" presetSubtype="4" fill="hold"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down)">
                                      <p:cBhvr>
                                        <p:cTn id="56" dur="500"/>
                                        <p:tgtEl>
                                          <p:spTgt spid="22"/>
                                        </p:tgtEl>
                                      </p:cBhvr>
                                    </p:animEffect>
                                  </p:childTnLst>
                                </p:cTn>
                              </p:par>
                              <p:par>
                                <p:cTn id="57" presetID="22" presetClass="entr" presetSubtype="4"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wipe(down)">
                                      <p:cBhvr>
                                        <p:cTn id="59" dur="500"/>
                                        <p:tgtEl>
                                          <p:spTgt spid="23"/>
                                        </p:tgtEl>
                                      </p:cBhvr>
                                    </p:animEffect>
                                  </p:childTnLst>
                                </p:cTn>
                              </p:par>
                              <p:par>
                                <p:cTn id="60" presetID="22" presetClass="entr" presetSubtype="4" fill="hold"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down)">
                                      <p:cBhvr>
                                        <p:cTn id="62" dur="500"/>
                                        <p:tgtEl>
                                          <p:spTgt spid="25"/>
                                        </p:tgtEl>
                                      </p:cBhvr>
                                    </p:animEffect>
                                  </p:childTnLst>
                                </p:cTn>
                              </p:par>
                              <p:par>
                                <p:cTn id="63" presetID="22" presetClass="entr" presetSubtype="4" fill="hold" nodeType="withEffect">
                                  <p:stCondLst>
                                    <p:cond delay="0"/>
                                  </p:stCondLst>
                                  <p:childTnLst>
                                    <p:set>
                                      <p:cBhvr>
                                        <p:cTn id="64" dur="1" fill="hold">
                                          <p:stCondLst>
                                            <p:cond delay="0"/>
                                          </p:stCondLst>
                                        </p:cTn>
                                        <p:tgtEl>
                                          <p:spTgt spid="6144"/>
                                        </p:tgtEl>
                                        <p:attrNameLst>
                                          <p:attrName>style.visibility</p:attrName>
                                        </p:attrNameLst>
                                      </p:cBhvr>
                                      <p:to>
                                        <p:strVal val="visible"/>
                                      </p:to>
                                    </p:set>
                                    <p:animEffect transition="in" filter="wipe(down)">
                                      <p:cBhvr>
                                        <p:cTn id="65" dur="500"/>
                                        <p:tgtEl>
                                          <p:spTgt spid="6144"/>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wipe(down)">
                                      <p:cBhvr>
                                        <p:cTn id="68" dur="500"/>
                                        <p:tgtEl>
                                          <p:spTgt spid="26"/>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6145"/>
                                        </p:tgtEl>
                                        <p:attrNameLst>
                                          <p:attrName>style.visibility</p:attrName>
                                        </p:attrNameLst>
                                      </p:cBhvr>
                                      <p:to>
                                        <p:strVal val="visible"/>
                                      </p:to>
                                    </p:set>
                                    <p:animEffect transition="in" filter="wipe(down)">
                                      <p:cBhvr>
                                        <p:cTn id="73" dur="500"/>
                                        <p:tgtEl>
                                          <p:spTgt spid="6145"/>
                                        </p:tgtEl>
                                      </p:cBhvr>
                                    </p:animEffect>
                                  </p:childTnLst>
                                </p:cTn>
                              </p:par>
                              <p:par>
                                <p:cTn id="74" presetID="22" presetClass="entr" presetSubtype="4" fill="hold" nodeType="withEffect">
                                  <p:stCondLst>
                                    <p:cond delay="0"/>
                                  </p:stCondLst>
                                  <p:childTnLst>
                                    <p:set>
                                      <p:cBhvr>
                                        <p:cTn id="75" dur="1" fill="hold">
                                          <p:stCondLst>
                                            <p:cond delay="0"/>
                                          </p:stCondLst>
                                        </p:cTn>
                                        <p:tgtEl>
                                          <p:spTgt spid="6146"/>
                                        </p:tgtEl>
                                        <p:attrNameLst>
                                          <p:attrName>style.visibility</p:attrName>
                                        </p:attrNameLst>
                                      </p:cBhvr>
                                      <p:to>
                                        <p:strVal val="visible"/>
                                      </p:to>
                                    </p:set>
                                    <p:animEffect transition="in" filter="wipe(down)">
                                      <p:cBhvr>
                                        <p:cTn id="76" dur="500"/>
                                        <p:tgtEl>
                                          <p:spTgt spid="6146"/>
                                        </p:tgtEl>
                                      </p:cBhvr>
                                    </p:animEffect>
                                  </p:childTnLst>
                                </p:cTn>
                              </p:par>
                              <p:par>
                                <p:cTn id="77" presetID="22" presetClass="entr" presetSubtype="4" fill="hold" nodeType="withEffect">
                                  <p:stCondLst>
                                    <p:cond delay="0"/>
                                  </p:stCondLst>
                                  <p:childTnLst>
                                    <p:set>
                                      <p:cBhvr>
                                        <p:cTn id="78" dur="1" fill="hold">
                                          <p:stCondLst>
                                            <p:cond delay="0"/>
                                          </p:stCondLst>
                                        </p:cTn>
                                        <p:tgtEl>
                                          <p:spTgt spid="6147"/>
                                        </p:tgtEl>
                                        <p:attrNameLst>
                                          <p:attrName>style.visibility</p:attrName>
                                        </p:attrNameLst>
                                      </p:cBhvr>
                                      <p:to>
                                        <p:strVal val="visible"/>
                                      </p:to>
                                    </p:set>
                                    <p:animEffect transition="in" filter="wipe(down)">
                                      <p:cBhvr>
                                        <p:cTn id="79" dur="500"/>
                                        <p:tgtEl>
                                          <p:spTgt spid="6147"/>
                                        </p:tgtEl>
                                      </p:cBhvr>
                                    </p:animEffect>
                                  </p:childTnLst>
                                </p:cTn>
                              </p:par>
                              <p:par>
                                <p:cTn id="80" presetID="22" presetClass="entr" presetSubtype="4" fill="hold" nodeType="withEffect">
                                  <p:stCondLst>
                                    <p:cond delay="0"/>
                                  </p:stCondLst>
                                  <p:childTnLst>
                                    <p:set>
                                      <p:cBhvr>
                                        <p:cTn id="81" dur="1" fill="hold">
                                          <p:stCondLst>
                                            <p:cond delay="0"/>
                                          </p:stCondLst>
                                        </p:cTn>
                                        <p:tgtEl>
                                          <p:spTgt spid="6148"/>
                                        </p:tgtEl>
                                        <p:attrNameLst>
                                          <p:attrName>style.visibility</p:attrName>
                                        </p:attrNameLst>
                                      </p:cBhvr>
                                      <p:to>
                                        <p:strVal val="visible"/>
                                      </p:to>
                                    </p:set>
                                    <p:animEffect transition="in" filter="wipe(down)">
                                      <p:cBhvr>
                                        <p:cTn id="82" dur="500"/>
                                        <p:tgtEl>
                                          <p:spTgt spid="6148"/>
                                        </p:tgtEl>
                                      </p:cBhvr>
                                    </p:animEffect>
                                  </p:childTnLst>
                                </p:cTn>
                              </p:par>
                              <p:par>
                                <p:cTn id="83" presetID="22" presetClass="entr" presetSubtype="4" fill="hold" nodeType="withEffect">
                                  <p:stCondLst>
                                    <p:cond delay="0"/>
                                  </p:stCondLst>
                                  <p:childTnLst>
                                    <p:set>
                                      <p:cBhvr>
                                        <p:cTn id="84" dur="1" fill="hold">
                                          <p:stCondLst>
                                            <p:cond delay="0"/>
                                          </p:stCondLst>
                                        </p:cTn>
                                        <p:tgtEl>
                                          <p:spTgt spid="6149"/>
                                        </p:tgtEl>
                                        <p:attrNameLst>
                                          <p:attrName>style.visibility</p:attrName>
                                        </p:attrNameLst>
                                      </p:cBhvr>
                                      <p:to>
                                        <p:strVal val="visible"/>
                                      </p:to>
                                    </p:set>
                                    <p:animEffect transition="in" filter="wipe(down)">
                                      <p:cBhvr>
                                        <p:cTn id="85" dur="500"/>
                                        <p:tgtEl>
                                          <p:spTgt spid="6149"/>
                                        </p:tgtEl>
                                      </p:cBhvr>
                                    </p:animEffect>
                                  </p:childTnLst>
                                </p:cTn>
                              </p:par>
                              <p:par>
                                <p:cTn id="86" presetID="22" presetClass="entr" presetSubtype="4" fill="hold" nodeType="withEffect">
                                  <p:stCondLst>
                                    <p:cond delay="0"/>
                                  </p:stCondLst>
                                  <p:childTnLst>
                                    <p:set>
                                      <p:cBhvr>
                                        <p:cTn id="87" dur="1" fill="hold">
                                          <p:stCondLst>
                                            <p:cond delay="0"/>
                                          </p:stCondLst>
                                        </p:cTn>
                                        <p:tgtEl>
                                          <p:spTgt spid="6150"/>
                                        </p:tgtEl>
                                        <p:attrNameLst>
                                          <p:attrName>style.visibility</p:attrName>
                                        </p:attrNameLst>
                                      </p:cBhvr>
                                      <p:to>
                                        <p:strVal val="visible"/>
                                      </p:to>
                                    </p:set>
                                    <p:animEffect transition="in" filter="wipe(down)">
                                      <p:cBhvr>
                                        <p:cTn id="88" dur="500"/>
                                        <p:tgtEl>
                                          <p:spTgt spid="6150"/>
                                        </p:tgtEl>
                                      </p:cBhvr>
                                    </p:animEffect>
                                  </p:childTnLst>
                                </p:cTn>
                              </p:par>
                              <p:par>
                                <p:cTn id="89" presetID="22" presetClass="entr" presetSubtype="4" fill="hold" nodeType="withEffect">
                                  <p:stCondLst>
                                    <p:cond delay="0"/>
                                  </p:stCondLst>
                                  <p:childTnLst>
                                    <p:set>
                                      <p:cBhvr>
                                        <p:cTn id="90" dur="1" fill="hold">
                                          <p:stCondLst>
                                            <p:cond delay="0"/>
                                          </p:stCondLst>
                                        </p:cTn>
                                        <p:tgtEl>
                                          <p:spTgt spid="6151"/>
                                        </p:tgtEl>
                                        <p:attrNameLst>
                                          <p:attrName>style.visibility</p:attrName>
                                        </p:attrNameLst>
                                      </p:cBhvr>
                                      <p:to>
                                        <p:strVal val="visible"/>
                                      </p:to>
                                    </p:set>
                                    <p:animEffect transition="in" filter="wipe(down)">
                                      <p:cBhvr>
                                        <p:cTn id="91" dur="500"/>
                                        <p:tgtEl>
                                          <p:spTgt spid="6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P spid="21" grpId="0"/>
      <p:bldP spid="26" grpId="0"/>
      <p:bldP spid="614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161126" y="2712377"/>
            <a:ext cx="3217672" cy="236939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3" name="Rounded Rectangle 2"/>
          <p:cNvSpPr/>
          <p:nvPr/>
        </p:nvSpPr>
        <p:spPr>
          <a:xfrm>
            <a:off x="81354" y="2712379"/>
            <a:ext cx="3043984" cy="2369396"/>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grpSp>
        <p:nvGrpSpPr>
          <p:cNvPr id="4" name="组合 69"/>
          <p:cNvGrpSpPr/>
          <p:nvPr/>
        </p:nvGrpSpPr>
        <p:grpSpPr>
          <a:xfrm>
            <a:off x="4197679" y="2439668"/>
            <a:ext cx="2977767" cy="2994664"/>
            <a:chOff x="3366292" y="1931351"/>
            <a:chExt cx="2233616" cy="2245998"/>
          </a:xfrm>
          <a:solidFill>
            <a:srgbClr val="D20402"/>
          </a:solidFill>
        </p:grpSpPr>
        <p:sp>
          <p:nvSpPr>
            <p:cNvPr id="5" name="椭圆 8"/>
            <p:cNvSpPr/>
            <p:nvPr/>
          </p:nvSpPr>
          <p:spPr>
            <a:xfrm>
              <a:off x="3366292" y="1959929"/>
              <a:ext cx="1082675" cy="1333500"/>
            </a:xfrm>
            <a:custGeom>
              <a:avLst/>
              <a:gdLst/>
              <a:ahLst/>
              <a:cxnLst/>
              <a:rect l="l" t="t" r="r" b="b"/>
              <a:pathLst>
                <a:path w="1082675" h="1333500">
                  <a:moveTo>
                    <a:pt x="666750" y="0"/>
                  </a:moveTo>
                  <a:cubicBezTo>
                    <a:pt x="824932" y="0"/>
                    <a:pt x="970249" y="55084"/>
                    <a:pt x="1082675" y="149463"/>
                  </a:cubicBezTo>
                  <a:cubicBezTo>
                    <a:pt x="928985" y="269330"/>
                    <a:pt x="831850" y="456696"/>
                    <a:pt x="831850" y="666750"/>
                  </a:cubicBezTo>
                  <a:cubicBezTo>
                    <a:pt x="831850" y="876804"/>
                    <a:pt x="928985" y="1064171"/>
                    <a:pt x="1082675" y="1184037"/>
                  </a:cubicBezTo>
                  <a:cubicBezTo>
                    <a:pt x="970249" y="1278416"/>
                    <a:pt x="824932" y="1333500"/>
                    <a:pt x="666750" y="1333500"/>
                  </a:cubicBezTo>
                  <a:cubicBezTo>
                    <a:pt x="298514" y="1333500"/>
                    <a:pt x="0" y="1034986"/>
                    <a:pt x="0" y="666750"/>
                  </a:cubicBezTo>
                  <a:cubicBezTo>
                    <a:pt x="0" y="298514"/>
                    <a:pt x="298514" y="0"/>
                    <a:pt x="666750"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sp>
          <p:nvSpPr>
            <p:cNvPr id="6" name="椭圆 8"/>
            <p:cNvSpPr/>
            <p:nvPr/>
          </p:nvSpPr>
          <p:spPr>
            <a:xfrm rot="5400000">
              <a:off x="4363242" y="1805939"/>
              <a:ext cx="1082675" cy="1333500"/>
            </a:xfrm>
            <a:custGeom>
              <a:avLst/>
              <a:gdLst/>
              <a:ahLst/>
              <a:cxnLst/>
              <a:rect l="l" t="t" r="r" b="b"/>
              <a:pathLst>
                <a:path w="1082675" h="1333500">
                  <a:moveTo>
                    <a:pt x="666750" y="0"/>
                  </a:moveTo>
                  <a:cubicBezTo>
                    <a:pt x="824932" y="0"/>
                    <a:pt x="970249" y="55084"/>
                    <a:pt x="1082675" y="149463"/>
                  </a:cubicBezTo>
                  <a:cubicBezTo>
                    <a:pt x="928985" y="269330"/>
                    <a:pt x="831850" y="456696"/>
                    <a:pt x="831850" y="666750"/>
                  </a:cubicBezTo>
                  <a:cubicBezTo>
                    <a:pt x="831850" y="876804"/>
                    <a:pt x="928985" y="1064171"/>
                    <a:pt x="1082675" y="1184037"/>
                  </a:cubicBezTo>
                  <a:cubicBezTo>
                    <a:pt x="970249" y="1278416"/>
                    <a:pt x="824932" y="1333500"/>
                    <a:pt x="666750" y="1333500"/>
                  </a:cubicBezTo>
                  <a:cubicBezTo>
                    <a:pt x="298514" y="1333500"/>
                    <a:pt x="0" y="1034986"/>
                    <a:pt x="0" y="666750"/>
                  </a:cubicBezTo>
                  <a:cubicBezTo>
                    <a:pt x="0" y="298514"/>
                    <a:pt x="298514" y="0"/>
                    <a:pt x="66675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sp>
          <p:nvSpPr>
            <p:cNvPr id="7" name="椭圆 8"/>
            <p:cNvSpPr/>
            <p:nvPr/>
          </p:nvSpPr>
          <p:spPr>
            <a:xfrm flipH="1">
              <a:off x="4517233" y="2815271"/>
              <a:ext cx="1082675" cy="1333500"/>
            </a:xfrm>
            <a:custGeom>
              <a:avLst/>
              <a:gdLst/>
              <a:ahLst/>
              <a:cxnLst/>
              <a:rect l="l" t="t" r="r" b="b"/>
              <a:pathLst>
                <a:path w="1082675" h="1333500">
                  <a:moveTo>
                    <a:pt x="666750" y="0"/>
                  </a:moveTo>
                  <a:cubicBezTo>
                    <a:pt x="824932" y="0"/>
                    <a:pt x="970249" y="55084"/>
                    <a:pt x="1082675" y="149463"/>
                  </a:cubicBezTo>
                  <a:cubicBezTo>
                    <a:pt x="928985" y="269330"/>
                    <a:pt x="831850" y="456696"/>
                    <a:pt x="831850" y="666750"/>
                  </a:cubicBezTo>
                  <a:cubicBezTo>
                    <a:pt x="831850" y="876804"/>
                    <a:pt x="928985" y="1064171"/>
                    <a:pt x="1082675" y="1184037"/>
                  </a:cubicBezTo>
                  <a:cubicBezTo>
                    <a:pt x="970249" y="1278416"/>
                    <a:pt x="824932" y="1333500"/>
                    <a:pt x="666750" y="1333500"/>
                  </a:cubicBezTo>
                  <a:cubicBezTo>
                    <a:pt x="298514" y="1333500"/>
                    <a:pt x="0" y="1034986"/>
                    <a:pt x="0" y="666750"/>
                  </a:cubicBezTo>
                  <a:cubicBezTo>
                    <a:pt x="0" y="298514"/>
                    <a:pt x="298514" y="0"/>
                    <a:pt x="66675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sp>
          <p:nvSpPr>
            <p:cNvPr id="8" name="椭圆 8"/>
            <p:cNvSpPr/>
            <p:nvPr/>
          </p:nvSpPr>
          <p:spPr>
            <a:xfrm rot="16200000" flipV="1">
              <a:off x="3510755" y="2969262"/>
              <a:ext cx="1082675" cy="1333500"/>
            </a:xfrm>
            <a:custGeom>
              <a:avLst/>
              <a:gdLst/>
              <a:ahLst/>
              <a:cxnLst/>
              <a:rect l="l" t="t" r="r" b="b"/>
              <a:pathLst>
                <a:path w="1082675" h="1333500">
                  <a:moveTo>
                    <a:pt x="666750" y="0"/>
                  </a:moveTo>
                  <a:cubicBezTo>
                    <a:pt x="824932" y="0"/>
                    <a:pt x="970249" y="55084"/>
                    <a:pt x="1082675" y="149463"/>
                  </a:cubicBezTo>
                  <a:cubicBezTo>
                    <a:pt x="928985" y="269330"/>
                    <a:pt x="831850" y="456696"/>
                    <a:pt x="831850" y="666750"/>
                  </a:cubicBezTo>
                  <a:cubicBezTo>
                    <a:pt x="831850" y="876804"/>
                    <a:pt x="928985" y="1064171"/>
                    <a:pt x="1082675" y="1184037"/>
                  </a:cubicBezTo>
                  <a:cubicBezTo>
                    <a:pt x="970249" y="1278416"/>
                    <a:pt x="824932" y="1333500"/>
                    <a:pt x="666750" y="1333500"/>
                  </a:cubicBezTo>
                  <a:cubicBezTo>
                    <a:pt x="298514" y="1333500"/>
                    <a:pt x="0" y="1034986"/>
                    <a:pt x="0" y="666750"/>
                  </a:cubicBezTo>
                  <a:cubicBezTo>
                    <a:pt x="0" y="298514"/>
                    <a:pt x="298514" y="0"/>
                    <a:pt x="6667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grpSp>
      <p:pic>
        <p:nvPicPr>
          <p:cNvPr id="9" name="Picture 3" descr="F:\PPT素材\32323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42465" y="2808948"/>
            <a:ext cx="606283" cy="6063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F:\PPT素材\3333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44216" y="4475413"/>
            <a:ext cx="606283" cy="6063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F:\PPT素材\64433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74831" y="4380586"/>
            <a:ext cx="606283" cy="60636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F:\PPT素材\954334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81245" y="2859470"/>
            <a:ext cx="606283" cy="606361"/>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组合 78"/>
          <p:cNvGrpSpPr/>
          <p:nvPr/>
        </p:nvGrpSpPr>
        <p:grpSpPr>
          <a:xfrm rot="10800000">
            <a:off x="3353768" y="3006894"/>
            <a:ext cx="700681" cy="494909"/>
            <a:chOff x="5758372" y="2313737"/>
            <a:chExt cx="525579" cy="371182"/>
          </a:xfrm>
          <a:solidFill>
            <a:schemeClr val="tx2"/>
          </a:solidFill>
        </p:grpSpPr>
        <p:sp>
          <p:nvSpPr>
            <p:cNvPr id="14" name="等腰三角形 79"/>
            <p:cNvSpPr/>
            <p:nvPr/>
          </p:nvSpPr>
          <p:spPr>
            <a:xfrm rot="5400000">
              <a:off x="5732774"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sp>
          <p:nvSpPr>
            <p:cNvPr id="15" name="等腰三角形 80"/>
            <p:cNvSpPr/>
            <p:nvPr/>
          </p:nvSpPr>
          <p:spPr>
            <a:xfrm rot="5400000">
              <a:off x="5938368"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grpSp>
      <p:grpSp>
        <p:nvGrpSpPr>
          <p:cNvPr id="16" name="组合 81"/>
          <p:cNvGrpSpPr/>
          <p:nvPr/>
        </p:nvGrpSpPr>
        <p:grpSpPr>
          <a:xfrm rot="10800000">
            <a:off x="3374038" y="4480992"/>
            <a:ext cx="700681" cy="494909"/>
            <a:chOff x="5758372" y="2313737"/>
            <a:chExt cx="525579" cy="371182"/>
          </a:xfrm>
          <a:solidFill>
            <a:schemeClr val="accent2"/>
          </a:solidFill>
        </p:grpSpPr>
        <p:sp>
          <p:nvSpPr>
            <p:cNvPr id="17" name="等腰三角形 82"/>
            <p:cNvSpPr/>
            <p:nvPr/>
          </p:nvSpPr>
          <p:spPr>
            <a:xfrm rot="5400000">
              <a:off x="5732774"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sp>
          <p:nvSpPr>
            <p:cNvPr id="18" name="等腰三角形 83"/>
            <p:cNvSpPr/>
            <p:nvPr/>
          </p:nvSpPr>
          <p:spPr>
            <a:xfrm rot="5400000">
              <a:off x="5938368"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grpSp>
      <p:grpSp>
        <p:nvGrpSpPr>
          <p:cNvPr id="19" name="组合 84"/>
          <p:cNvGrpSpPr/>
          <p:nvPr/>
        </p:nvGrpSpPr>
        <p:grpSpPr>
          <a:xfrm>
            <a:off x="7322469" y="2916844"/>
            <a:ext cx="700681" cy="494909"/>
            <a:chOff x="5758372" y="2313737"/>
            <a:chExt cx="525579" cy="371182"/>
          </a:xfrm>
          <a:solidFill>
            <a:schemeClr val="accent3"/>
          </a:solidFill>
        </p:grpSpPr>
        <p:sp>
          <p:nvSpPr>
            <p:cNvPr id="20" name="等腰三角形 85"/>
            <p:cNvSpPr/>
            <p:nvPr/>
          </p:nvSpPr>
          <p:spPr>
            <a:xfrm rot="5400000">
              <a:off x="5732774"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sp>
          <p:nvSpPr>
            <p:cNvPr id="21" name="等腰三角形 86"/>
            <p:cNvSpPr/>
            <p:nvPr/>
          </p:nvSpPr>
          <p:spPr>
            <a:xfrm rot="5400000">
              <a:off x="5938368"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grpSp>
      <p:grpSp>
        <p:nvGrpSpPr>
          <p:cNvPr id="22" name="组合 87"/>
          <p:cNvGrpSpPr/>
          <p:nvPr/>
        </p:nvGrpSpPr>
        <p:grpSpPr>
          <a:xfrm>
            <a:off x="7383685" y="4390944"/>
            <a:ext cx="700681" cy="494909"/>
            <a:chOff x="5758372" y="2313737"/>
            <a:chExt cx="525579" cy="371182"/>
          </a:xfrm>
          <a:solidFill>
            <a:schemeClr val="accent1"/>
          </a:solidFill>
        </p:grpSpPr>
        <p:sp>
          <p:nvSpPr>
            <p:cNvPr id="23" name="等腰三角形 88"/>
            <p:cNvSpPr/>
            <p:nvPr/>
          </p:nvSpPr>
          <p:spPr>
            <a:xfrm rot="5400000">
              <a:off x="5732774"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sp>
          <p:nvSpPr>
            <p:cNvPr id="24" name="等腰三角形 89"/>
            <p:cNvSpPr/>
            <p:nvPr/>
          </p:nvSpPr>
          <p:spPr>
            <a:xfrm rot="5400000">
              <a:off x="5938368"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D20402"/>
                </a:solidFill>
                <a:latin typeface="字魂59号-创粗黑" panose="00000500000000000000" pitchFamily="2" charset="-122"/>
                <a:ea typeface="字魂59号-创粗黑" panose="00000500000000000000" pitchFamily="2" charset="-122"/>
                <a:cs typeface="+mn-ea"/>
              </a:endParaRPr>
            </a:p>
          </p:txBody>
        </p:sp>
      </p:grpSp>
      <p:sp>
        <p:nvSpPr>
          <p:cNvPr id="25" name="TextBox 24"/>
          <p:cNvSpPr txBox="1"/>
          <p:nvPr/>
        </p:nvSpPr>
        <p:spPr>
          <a:xfrm>
            <a:off x="74919" y="2925443"/>
            <a:ext cx="3636392" cy="553988"/>
          </a:xfrm>
          <a:prstGeom prst="rect">
            <a:avLst/>
          </a:prstGeom>
          <a:noFill/>
          <a:ln>
            <a:noFill/>
          </a:ln>
        </p:spPr>
        <p:txBody>
          <a:bodyPr wrap="square" lIns="121908" tIns="60955" rIns="121908" bIns="60955" rtlCol="0">
            <a:spAutoFit/>
          </a:bodyPr>
          <a:lstStyle/>
          <a:p>
            <a:pPr algn="just"/>
            <a:r>
              <a:rPr lang="en-US" sz="2800" dirty="0">
                <a:solidFill>
                  <a:srgbClr val="CC0099"/>
                </a:solidFill>
                <a:latin typeface="Times New Roman" panose="02020603050405020304" pitchFamily="18" charset="0"/>
                <a:ea typeface="Times New Roman" panose="02020603050405020304" pitchFamily="18" charset="0"/>
              </a:rPr>
              <a:t>a) </a:t>
            </a:r>
            <a:r>
              <a:rPr lang="en-US" sz="2800" dirty="0" err="1">
                <a:solidFill>
                  <a:srgbClr val="CC0099"/>
                </a:solidFill>
                <a:latin typeface="Times New Roman" panose="02020603050405020304" pitchFamily="18" charset="0"/>
                <a:ea typeface="Times New Roman" panose="02020603050405020304" pitchFamily="18" charset="0"/>
              </a:rPr>
              <a:t>Nhóm</a:t>
            </a:r>
            <a:r>
              <a:rPr lang="en-US" sz="2800" dirty="0">
                <a:solidFill>
                  <a:srgbClr val="CC0099"/>
                </a:solidFill>
                <a:latin typeface="Times New Roman" panose="02020603050405020304" pitchFamily="18" charset="0"/>
                <a:ea typeface="Times New Roman" panose="02020603050405020304" pitchFamily="18" charset="0"/>
              </a:rPr>
              <a:t> 1: </a:t>
            </a:r>
            <a:r>
              <a:rPr lang="en-US" sz="2800" dirty="0" err="1">
                <a:solidFill>
                  <a:srgbClr val="CC0099"/>
                </a:solidFill>
                <a:latin typeface="Times New Roman" panose="02020603050405020304" pitchFamily="18" charset="0"/>
                <a:ea typeface="Times New Roman" panose="02020603050405020304" pitchFamily="18" charset="0"/>
              </a:rPr>
              <a:t>câu</a:t>
            </a:r>
            <a:r>
              <a:rPr lang="en-US" sz="2800" b="1" dirty="0">
                <a:solidFill>
                  <a:srgbClr val="CC0099"/>
                </a:solidFill>
                <a:latin typeface="Times New Roman" panose="02020603050405020304" pitchFamily="18" charset="0"/>
                <a:ea typeface="Times New Roman" panose="02020603050405020304" pitchFamily="18" charset="0"/>
              </a:rPr>
              <a:t> a, b</a:t>
            </a:r>
            <a:endParaRPr lang="en-US" sz="2800" b="1" dirty="0">
              <a:solidFill>
                <a:srgbClr val="CC0099"/>
              </a:solidFill>
            </a:endParaRPr>
          </a:p>
        </p:txBody>
      </p:sp>
      <p:sp>
        <p:nvSpPr>
          <p:cNvPr id="26" name="TextBox 25"/>
          <p:cNvSpPr txBox="1"/>
          <p:nvPr/>
        </p:nvSpPr>
        <p:spPr>
          <a:xfrm>
            <a:off x="72862" y="4411391"/>
            <a:ext cx="3621680" cy="553988"/>
          </a:xfrm>
          <a:prstGeom prst="rect">
            <a:avLst/>
          </a:prstGeom>
          <a:noFill/>
          <a:ln>
            <a:noFill/>
          </a:ln>
        </p:spPr>
        <p:txBody>
          <a:bodyPr wrap="square" lIns="121908" tIns="60955" rIns="121908" bIns="60955" rtlCol="0">
            <a:spAutoFit/>
          </a:bodyPr>
          <a:lstStyle/>
          <a:p>
            <a:pPr algn="just"/>
            <a:r>
              <a:rPr lang="en-US" sz="2800" dirty="0">
                <a:solidFill>
                  <a:srgbClr val="1C7500"/>
                </a:solidFill>
                <a:latin typeface="Times New Roman" panose="02020603050405020304" pitchFamily="18" charset="0"/>
                <a:ea typeface="Times New Roman" panose="02020603050405020304" pitchFamily="18" charset="0"/>
              </a:rPr>
              <a:t>b) </a:t>
            </a:r>
            <a:r>
              <a:rPr lang="en-US" sz="2800" dirty="0" err="1">
                <a:solidFill>
                  <a:srgbClr val="1C7500"/>
                </a:solidFill>
                <a:latin typeface="Times New Roman" panose="02020603050405020304" pitchFamily="18" charset="0"/>
                <a:ea typeface="Times New Roman" panose="02020603050405020304" pitchFamily="18" charset="0"/>
              </a:rPr>
              <a:t>Nhóm</a:t>
            </a:r>
            <a:r>
              <a:rPr lang="en-US" sz="2800" dirty="0">
                <a:solidFill>
                  <a:srgbClr val="1C7500"/>
                </a:solidFill>
                <a:latin typeface="Times New Roman" panose="02020603050405020304" pitchFamily="18" charset="0"/>
                <a:ea typeface="Times New Roman" panose="02020603050405020304" pitchFamily="18" charset="0"/>
              </a:rPr>
              <a:t> 2: </a:t>
            </a:r>
            <a:r>
              <a:rPr lang="en-US" sz="2800" dirty="0" err="1">
                <a:solidFill>
                  <a:srgbClr val="1C7500"/>
                </a:solidFill>
                <a:latin typeface="Times New Roman" panose="02020603050405020304" pitchFamily="18" charset="0"/>
                <a:ea typeface="Times New Roman" panose="02020603050405020304" pitchFamily="18" charset="0"/>
              </a:rPr>
              <a:t>câu</a:t>
            </a:r>
            <a:r>
              <a:rPr lang="en-US" sz="2800" b="1" dirty="0">
                <a:solidFill>
                  <a:srgbClr val="1C7500"/>
                </a:solidFill>
                <a:latin typeface="Times New Roman" panose="02020603050405020304" pitchFamily="18" charset="0"/>
                <a:ea typeface="Times New Roman" panose="02020603050405020304" pitchFamily="18" charset="0"/>
              </a:rPr>
              <a:t> c</a:t>
            </a:r>
            <a:endParaRPr lang="en-US" sz="2800" b="1" dirty="0">
              <a:solidFill>
                <a:srgbClr val="1C7500"/>
              </a:solidFill>
            </a:endParaRPr>
          </a:p>
        </p:txBody>
      </p:sp>
      <p:sp>
        <p:nvSpPr>
          <p:cNvPr id="27" name="TextBox 26"/>
          <p:cNvSpPr txBox="1"/>
          <p:nvPr/>
        </p:nvSpPr>
        <p:spPr>
          <a:xfrm>
            <a:off x="8143966" y="2835134"/>
            <a:ext cx="3523928" cy="553988"/>
          </a:xfrm>
          <a:prstGeom prst="rect">
            <a:avLst/>
          </a:prstGeom>
          <a:noFill/>
          <a:ln>
            <a:noFill/>
          </a:ln>
        </p:spPr>
        <p:txBody>
          <a:bodyPr wrap="square" lIns="121908" tIns="60955" rIns="121908" bIns="60955" rtlCol="0">
            <a:spAutoFit/>
          </a:bodyPr>
          <a:lstStyle/>
          <a:p>
            <a:pPr algn="just"/>
            <a:r>
              <a:rPr lang="en-US" sz="2800" dirty="0">
                <a:solidFill>
                  <a:srgbClr val="F39E29">
                    <a:lumMod val="50000"/>
                  </a:srgbClr>
                </a:solidFill>
                <a:latin typeface="Times New Roman" panose="02020603050405020304" pitchFamily="18" charset="0"/>
                <a:ea typeface="Times New Roman" panose="02020603050405020304" pitchFamily="18" charset="0"/>
              </a:rPr>
              <a:t>c) </a:t>
            </a:r>
            <a:r>
              <a:rPr lang="en-US" sz="2800" dirty="0" err="1">
                <a:solidFill>
                  <a:srgbClr val="F39E29">
                    <a:lumMod val="50000"/>
                  </a:srgbClr>
                </a:solidFill>
                <a:latin typeface="Times New Roman" panose="02020603050405020304" pitchFamily="18" charset="0"/>
                <a:ea typeface="Times New Roman" panose="02020603050405020304" pitchFamily="18" charset="0"/>
              </a:rPr>
              <a:t>Nhóm</a:t>
            </a:r>
            <a:r>
              <a:rPr lang="en-US" sz="2800" dirty="0">
                <a:solidFill>
                  <a:srgbClr val="F39E29">
                    <a:lumMod val="50000"/>
                  </a:srgbClr>
                </a:solidFill>
                <a:latin typeface="Times New Roman" panose="02020603050405020304" pitchFamily="18" charset="0"/>
                <a:ea typeface="Times New Roman" panose="02020603050405020304" pitchFamily="18" charset="0"/>
              </a:rPr>
              <a:t> 3: </a:t>
            </a:r>
            <a:r>
              <a:rPr lang="en-US" sz="2800" b="1" dirty="0" err="1">
                <a:solidFill>
                  <a:srgbClr val="CC0099"/>
                </a:solidFill>
                <a:latin typeface="Times New Roman" panose="02020603050405020304" pitchFamily="18" charset="0"/>
                <a:ea typeface="Times New Roman" panose="02020603050405020304" pitchFamily="18" charset="0"/>
              </a:rPr>
              <a:t>câu</a:t>
            </a:r>
            <a:r>
              <a:rPr lang="en-US" sz="2800" b="1" dirty="0">
                <a:solidFill>
                  <a:srgbClr val="CC0099"/>
                </a:solidFill>
                <a:latin typeface="Times New Roman" panose="02020603050405020304" pitchFamily="18" charset="0"/>
                <a:ea typeface="Times New Roman" panose="02020603050405020304" pitchFamily="18" charset="0"/>
              </a:rPr>
              <a:t> </a:t>
            </a:r>
            <a:r>
              <a:rPr lang="en-US" sz="2800" b="1" dirty="0" err="1">
                <a:solidFill>
                  <a:srgbClr val="CC0099"/>
                </a:solidFill>
                <a:latin typeface="Times New Roman" panose="02020603050405020304" pitchFamily="18" charset="0"/>
                <a:ea typeface="Times New Roman" panose="02020603050405020304" pitchFamily="18" charset="0"/>
              </a:rPr>
              <a:t>a,b</a:t>
            </a:r>
            <a:endParaRPr lang="en-US" sz="2800" b="1" dirty="0">
              <a:solidFill>
                <a:srgbClr val="CC0099"/>
              </a:solidFill>
            </a:endParaRPr>
          </a:p>
        </p:txBody>
      </p:sp>
      <p:sp>
        <p:nvSpPr>
          <p:cNvPr id="28" name="TextBox 27"/>
          <p:cNvSpPr txBox="1"/>
          <p:nvPr/>
        </p:nvSpPr>
        <p:spPr>
          <a:xfrm>
            <a:off x="8115175" y="4331864"/>
            <a:ext cx="3552719" cy="553988"/>
          </a:xfrm>
          <a:prstGeom prst="rect">
            <a:avLst/>
          </a:prstGeom>
          <a:noFill/>
          <a:ln>
            <a:noFill/>
          </a:ln>
        </p:spPr>
        <p:txBody>
          <a:bodyPr wrap="square" lIns="121908" tIns="60955" rIns="121908" bIns="60955" rtlCol="0">
            <a:spAutoFit/>
          </a:bodyPr>
          <a:lstStyle/>
          <a:p>
            <a:pPr algn="just"/>
            <a:r>
              <a:rPr lang="en-US" sz="2800" dirty="0">
                <a:solidFill>
                  <a:prstClr val="black"/>
                </a:solidFill>
                <a:latin typeface="Times New Roman" panose="02020603050405020304" pitchFamily="18" charset="0"/>
                <a:ea typeface="Times New Roman" panose="02020603050405020304" pitchFamily="18" charset="0"/>
              </a:rPr>
              <a:t>d) </a:t>
            </a:r>
            <a:r>
              <a:rPr lang="en-US" sz="2800" dirty="0" err="1">
                <a:solidFill>
                  <a:prstClr val="black"/>
                </a:solidFill>
                <a:latin typeface="Times New Roman" panose="02020603050405020304" pitchFamily="18" charset="0"/>
                <a:ea typeface="Times New Roman" panose="02020603050405020304" pitchFamily="18" charset="0"/>
              </a:rPr>
              <a:t>Nhóm</a:t>
            </a:r>
            <a:r>
              <a:rPr lang="en-US" sz="2800" dirty="0">
                <a:solidFill>
                  <a:prstClr val="black"/>
                </a:solidFill>
                <a:latin typeface="Times New Roman" panose="02020603050405020304" pitchFamily="18" charset="0"/>
                <a:ea typeface="Times New Roman" panose="02020603050405020304" pitchFamily="18" charset="0"/>
              </a:rPr>
              <a:t> 4: </a:t>
            </a:r>
            <a:r>
              <a:rPr lang="en-US" sz="2800" b="1" dirty="0" err="1">
                <a:solidFill>
                  <a:srgbClr val="1C7500"/>
                </a:solidFill>
                <a:latin typeface="Times New Roman" panose="02020603050405020304" pitchFamily="18" charset="0"/>
                <a:ea typeface="Times New Roman" panose="02020603050405020304" pitchFamily="18" charset="0"/>
              </a:rPr>
              <a:t>câu</a:t>
            </a:r>
            <a:r>
              <a:rPr lang="en-US" sz="2800" b="1" dirty="0">
                <a:solidFill>
                  <a:srgbClr val="1C7500"/>
                </a:solidFill>
                <a:latin typeface="Times New Roman" panose="02020603050405020304" pitchFamily="18" charset="0"/>
                <a:ea typeface="Times New Roman" panose="02020603050405020304" pitchFamily="18" charset="0"/>
              </a:rPr>
              <a:t> c</a:t>
            </a:r>
            <a:endParaRPr lang="en-US" sz="2800" b="1" dirty="0">
              <a:solidFill>
                <a:srgbClr val="1C7500"/>
              </a:solidFill>
            </a:endParaRPr>
          </a:p>
        </p:txBody>
      </p:sp>
      <p:sp>
        <p:nvSpPr>
          <p:cNvPr id="29" name="Rectangle 28"/>
          <p:cNvSpPr/>
          <p:nvPr/>
        </p:nvSpPr>
        <p:spPr>
          <a:xfrm>
            <a:off x="299964" y="1586027"/>
            <a:ext cx="3340411" cy="683941"/>
          </a:xfrm>
          <a:prstGeom prst="rect">
            <a:avLst/>
          </a:prstGeom>
          <a:solidFill>
            <a:srgbClr val="E85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33" b="1" dirty="0" err="1">
                <a:solidFill>
                  <a:prstClr val="white"/>
                </a:solidFill>
                <a:latin typeface="Times New Roman" panose="02020603050405020304" pitchFamily="18" charset="0"/>
                <a:cs typeface="Times New Roman" panose="02020603050405020304" pitchFamily="18" charset="0"/>
              </a:rPr>
              <a:t>Bài</a:t>
            </a:r>
            <a:r>
              <a:rPr lang="en-US" sz="3733" b="1" dirty="0">
                <a:solidFill>
                  <a:prstClr val="white"/>
                </a:solidFill>
                <a:latin typeface="Times New Roman" panose="02020603050405020304" pitchFamily="18" charset="0"/>
                <a:cs typeface="Times New Roman" panose="02020603050405020304" pitchFamily="18" charset="0"/>
              </a:rPr>
              <a:t> </a:t>
            </a:r>
            <a:r>
              <a:rPr lang="en-US" sz="3733" b="1" dirty="0" err="1">
                <a:solidFill>
                  <a:prstClr val="white"/>
                </a:solidFill>
                <a:latin typeface="Times New Roman" panose="02020603050405020304" pitchFamily="18" charset="0"/>
                <a:cs typeface="Times New Roman" panose="02020603050405020304" pitchFamily="18" charset="0"/>
              </a:rPr>
              <a:t>tập</a:t>
            </a:r>
            <a:r>
              <a:rPr lang="en-US" sz="3733" b="1" dirty="0">
                <a:solidFill>
                  <a:prstClr val="white"/>
                </a:solidFill>
                <a:latin typeface="Times New Roman" panose="02020603050405020304" pitchFamily="18" charset="0"/>
                <a:cs typeface="Times New Roman" panose="02020603050405020304" pitchFamily="18" charset="0"/>
              </a:rPr>
              <a:t> </a:t>
            </a:r>
            <a:r>
              <a:rPr lang="en-US" sz="3733" b="1" dirty="0" err="1">
                <a:solidFill>
                  <a:prstClr val="white"/>
                </a:solidFill>
                <a:latin typeface="Times New Roman" panose="02020603050405020304" pitchFamily="18" charset="0"/>
                <a:cs typeface="Times New Roman" panose="02020603050405020304" pitchFamily="18" charset="0"/>
              </a:rPr>
              <a:t>nhóm</a:t>
            </a:r>
            <a:endParaRPr lang="en-US" sz="3733" b="1" dirty="0">
              <a:solidFill>
                <a:prstClr val="white"/>
              </a:solidFill>
              <a:latin typeface="Times New Roman" panose="02020603050405020304" pitchFamily="18" charset="0"/>
              <a:cs typeface="Times New Roman" panose="02020603050405020304" pitchFamily="18" charset="0"/>
            </a:endParaRPr>
          </a:p>
        </p:txBody>
      </p:sp>
      <p:pic>
        <p:nvPicPr>
          <p:cNvPr id="30" name="Picture 29" descr="A picture containing toy, doll&#10;&#10;Description automatically generated">
            <a:extLst>
              <a:ext uri="{FF2B5EF4-FFF2-40B4-BE49-F238E27FC236}">
                <a16:creationId xmlns:a16="http://schemas.microsoft.com/office/drawing/2014/main" xmlns="" id="{7BFEE031-360F-4D5F-904A-32B86E7ACC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69962" y="-1"/>
            <a:ext cx="1586027" cy="1586027"/>
          </a:xfrm>
          <a:prstGeom prst="rect">
            <a:avLst/>
          </a:prstGeom>
        </p:spPr>
      </p:pic>
      <p:sp>
        <p:nvSpPr>
          <p:cNvPr id="32" name="TextBox 31"/>
          <p:cNvSpPr txBox="1"/>
          <p:nvPr/>
        </p:nvSpPr>
        <p:spPr>
          <a:xfrm>
            <a:off x="299963" y="150125"/>
            <a:ext cx="3270997" cy="523220"/>
          </a:xfrm>
          <a:prstGeom prst="rect">
            <a:avLst/>
          </a:prstGeom>
          <a:noFill/>
        </p:spPr>
        <p:txBody>
          <a:bodyPr wrap="square" rtlCol="0">
            <a:spAutoFit/>
          </a:bodyPr>
          <a:lstStyle/>
          <a:p>
            <a:r>
              <a:rPr lang="en-US" sz="2800" b="1" dirty="0">
                <a:solidFill>
                  <a:srgbClr val="2704FC"/>
                </a:solidFill>
                <a:latin typeface="Arial" pitchFamily="34" charset="0"/>
                <a:cs typeface="Arial" pitchFamily="34" charset="0"/>
              </a:rPr>
              <a:t>II. TÍNH CHẤT</a:t>
            </a:r>
            <a:endParaRPr lang="vi-VN" sz="2800" b="1" dirty="0">
              <a:solidFill>
                <a:srgbClr val="2704FC"/>
              </a:solidFill>
              <a:latin typeface="Arial" pitchFamily="34" charset="0"/>
              <a:cs typeface="Arial" pitchFamily="34" charset="0"/>
            </a:endParaRPr>
          </a:p>
        </p:txBody>
      </p:sp>
      <p:pic>
        <p:nvPicPr>
          <p:cNvPr id="33" name="Picture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9339" y="571229"/>
            <a:ext cx="1117447" cy="738313"/>
          </a:xfrm>
          <a:prstGeom prst="rect">
            <a:avLst/>
          </a:prstGeom>
        </p:spPr>
      </p:pic>
      <p:sp>
        <p:nvSpPr>
          <p:cNvPr id="34" name="Rounded Rectangle 33"/>
          <p:cNvSpPr/>
          <p:nvPr/>
        </p:nvSpPr>
        <p:spPr>
          <a:xfrm>
            <a:off x="11477767" y="54592"/>
            <a:ext cx="632345" cy="6714699"/>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6" name="TextBox 35"/>
          <p:cNvSpPr txBox="1"/>
          <p:nvPr/>
        </p:nvSpPr>
        <p:spPr>
          <a:xfrm rot="5400000">
            <a:off x="8695896" y="3240177"/>
            <a:ext cx="6196085" cy="461665"/>
          </a:xfrm>
          <a:prstGeom prst="rect">
            <a:avLst/>
          </a:prstGeom>
          <a:noFill/>
        </p:spPr>
        <p:txBody>
          <a:bodyPr wrap="square" rtlCol="0">
            <a:spAutoFit/>
          </a:bodyPr>
          <a:lstStyle/>
          <a:p>
            <a:r>
              <a:rPr lang="en-US" sz="2400" b="1" dirty="0">
                <a:solidFill>
                  <a:srgbClr val="FFFF00"/>
                </a:solidFill>
                <a:latin typeface="Times New Roman" pitchFamily="18" charset="0"/>
                <a:cs typeface="Times New Roman" pitchFamily="18" charset="0"/>
              </a:rPr>
              <a:t>HOẠT ĐỘNG HÌNH THÀNH KIẾN THỨC</a:t>
            </a:r>
            <a:endParaRPr lang="vi-VN" sz="2400" b="1" dirty="0">
              <a:solidFill>
                <a:srgbClr val="FFFF00"/>
              </a:solidFill>
              <a:latin typeface="Times New Roman" pitchFamily="18" charset="0"/>
              <a:cs typeface="Times New Roman" pitchFamily="18" charset="0"/>
            </a:endParaRPr>
          </a:p>
        </p:txBody>
      </p:sp>
      <p:pic>
        <p:nvPicPr>
          <p:cNvPr id="35" name="2 Minute Timer with Music for Kids! Countdown Videos HD!">
            <a:hlinkClick r:id="" action="ppaction://media"/>
            <a:extLst>
              <a:ext uri="{FF2B5EF4-FFF2-40B4-BE49-F238E27FC236}">
                <a16:creationId xmlns:a16="http://schemas.microsoft.com/office/drawing/2014/main" xmlns="" id="{56DF8157-3CF4-71AE-3A8C-F5C86C02458D}"/>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7322470" y="77717"/>
            <a:ext cx="2310772" cy="1299810"/>
          </a:xfrm>
          <a:prstGeom prst="rect">
            <a:avLst/>
          </a:prstGeom>
        </p:spPr>
      </p:pic>
    </p:spTree>
    <p:extLst>
      <p:ext uri="{BB962C8B-B14F-4D97-AF65-F5344CB8AC3E}">
        <p14:creationId xmlns:p14="http://schemas.microsoft.com/office/powerpoint/2010/main" val="72293168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5"/>
                                        </p:tgtEl>
                                      </p:cBhvr>
                                    </p:cmd>
                                  </p:childTnLst>
                                </p:cTn>
                              </p:par>
                            </p:childTnLst>
                          </p:cTn>
                        </p:par>
                      </p:childTnLst>
                    </p:cTn>
                  </p:par>
                </p:childTnLst>
              </p:cTn>
              <p:nextCondLst>
                <p:cond evt="onClick" delay="0">
                  <p:tgtEl>
                    <p:spTgt spid="35"/>
                  </p:tgtEl>
                </p:cond>
              </p:nextCondLst>
            </p:seq>
            <p:video>
              <p:cMediaNode vol="80000">
                <p:cTn id="7" fill="hold" display="0">
                  <p:stCondLst>
                    <p:cond delay="indefinite"/>
                  </p:stCondLst>
                </p:cTn>
                <p:tgtEl>
                  <p:spTgt spid="3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32556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dirty="0">
                <a:solidFill>
                  <a:srgbClr val="FFFF00"/>
                </a:solidFill>
              </a:endParaRPr>
            </a:p>
          </p:txBody>
        </p:sp>
      </p:grpSp>
      <p:graphicFrame>
        <p:nvGraphicFramePr>
          <p:cNvPr id="13" name="Đối tượng 12">
            <a:extLst>
              <a:ext uri="{FF2B5EF4-FFF2-40B4-BE49-F238E27FC236}">
                <a16:creationId xmlns:a16="http://schemas.microsoft.com/office/drawing/2014/main" xmlns="" id="{0BEDF37A-D9E8-0052-B9B7-31CF4CE51393}"/>
              </a:ext>
            </a:extLst>
          </p:cNvPr>
          <p:cNvGraphicFramePr>
            <a:graphicFrameLocks noChangeAspect="1"/>
          </p:cNvGraphicFramePr>
          <p:nvPr/>
        </p:nvGraphicFramePr>
        <p:xfrm>
          <a:off x="4927600" y="2667000"/>
          <a:ext cx="914400" cy="198438"/>
        </p:xfrm>
        <a:graphic>
          <a:graphicData uri="http://schemas.openxmlformats.org/presentationml/2006/ole">
            <mc:AlternateContent xmlns:mc="http://schemas.openxmlformats.org/markup-compatibility/2006">
              <mc:Choice xmlns:v="urn:schemas-microsoft-com:vml" Requires="v">
                <p:oleObj spid="_x0000_s4162" name="Equation" r:id="rId4" imgW="914400" imgH="198720" progId="Equation.DSMT4">
                  <p:embed/>
                </p:oleObj>
              </mc:Choice>
              <mc:Fallback>
                <p:oleObj name="Equation" r:id="rId4" imgW="914400" imgH="198720" progId="Equation.DSMT4">
                  <p:embed/>
                  <p:pic>
                    <p:nvPicPr>
                      <p:cNvPr id="0" name=""/>
                      <p:cNvPicPr/>
                      <p:nvPr/>
                    </p:nvPicPr>
                    <p:blipFill>
                      <a:blip r:embed="rId5"/>
                      <a:stretch>
                        <a:fillRect/>
                      </a:stretch>
                    </p:blipFill>
                    <p:spPr>
                      <a:xfrm>
                        <a:off x="4927600" y="2667000"/>
                        <a:ext cx="914400" cy="198438"/>
                      </a:xfrm>
                      <a:prstGeom prst="rect">
                        <a:avLst/>
                      </a:prstGeom>
                    </p:spPr>
                  </p:pic>
                </p:oleObj>
              </mc:Fallback>
            </mc:AlternateContent>
          </a:graphicData>
        </a:graphic>
      </p:graphicFrame>
      <p:sp>
        <p:nvSpPr>
          <p:cNvPr id="2" name="TextBox 1"/>
          <p:cNvSpPr txBox="1"/>
          <p:nvPr/>
        </p:nvSpPr>
        <p:spPr>
          <a:xfrm>
            <a:off x="446679" y="99749"/>
            <a:ext cx="2624068" cy="523220"/>
          </a:xfrm>
          <a:prstGeom prst="rect">
            <a:avLst/>
          </a:prstGeom>
          <a:noFill/>
        </p:spPr>
        <p:txBody>
          <a:bodyPr wrap="square" rtlCol="0">
            <a:spAutoFit/>
          </a:bodyPr>
          <a:lstStyle/>
          <a:p>
            <a:r>
              <a:rPr lang="en-US" sz="2800" b="1" dirty="0">
                <a:solidFill>
                  <a:srgbClr val="2704FC"/>
                </a:solidFill>
                <a:latin typeface="Arial" pitchFamily="34" charset="0"/>
                <a:cs typeface="Arial" pitchFamily="34" charset="0"/>
              </a:rPr>
              <a:t>II. TÍNH CHẤT</a:t>
            </a:r>
            <a:endParaRPr lang="vi-VN" sz="2800" b="1" dirty="0">
              <a:solidFill>
                <a:srgbClr val="2704FC"/>
              </a:solidFill>
              <a:latin typeface="Arial" pitchFamily="34" charset="0"/>
              <a:cs typeface="Arial" pitchFamily="34" charset="0"/>
            </a:endParaRPr>
          </a:p>
        </p:txBody>
      </p:sp>
      <p:pic>
        <p:nvPicPr>
          <p:cNvPr id="6168" name="Picture 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013" y="464877"/>
            <a:ext cx="1171865" cy="699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558843" y="579966"/>
            <a:ext cx="3400141" cy="523220"/>
          </a:xfrm>
          <a:prstGeom prst="rect">
            <a:avLst/>
          </a:prstGeom>
          <a:noFill/>
        </p:spPr>
        <p:txBody>
          <a:bodyPr wrap="square" rtlCol="0">
            <a:spAutoFit/>
          </a:bodyPr>
          <a:lstStyle/>
          <a:p>
            <a:r>
              <a:rPr lang="en-US" sz="2800" dirty="0">
                <a:latin typeface="Arial" pitchFamily="34" charset="0"/>
                <a:cs typeface="Arial" pitchFamily="34" charset="0"/>
              </a:rPr>
              <a:t>Cho </a:t>
            </a:r>
            <a:r>
              <a:rPr lang="en-US" sz="2800" dirty="0" err="1">
                <a:latin typeface="Arial" pitchFamily="34" charset="0"/>
                <a:cs typeface="Arial" pitchFamily="34" charset="0"/>
              </a:rPr>
              <a:t>hình</a:t>
            </a:r>
            <a:r>
              <a:rPr lang="en-US" sz="2800" dirty="0">
                <a:latin typeface="Arial" pitchFamily="34" charset="0"/>
                <a:cs typeface="Arial" pitchFamily="34" charset="0"/>
              </a:rPr>
              <a:t> </a:t>
            </a:r>
            <a:r>
              <a:rPr lang="en-US" sz="2800" dirty="0" err="1">
                <a:latin typeface="Arial" pitchFamily="34" charset="0"/>
                <a:cs typeface="Arial" pitchFamily="34" charset="0"/>
              </a:rPr>
              <a:t>bình</a:t>
            </a:r>
            <a:r>
              <a:rPr lang="en-US" sz="2800" dirty="0">
                <a:latin typeface="Arial" pitchFamily="34" charset="0"/>
                <a:cs typeface="Arial" pitchFamily="34" charset="0"/>
              </a:rPr>
              <a:t> </a:t>
            </a:r>
            <a:r>
              <a:rPr lang="en-US" sz="2800" dirty="0" err="1">
                <a:latin typeface="Arial" pitchFamily="34" charset="0"/>
                <a:cs typeface="Arial" pitchFamily="34" charset="0"/>
              </a:rPr>
              <a:t>hành</a:t>
            </a:r>
            <a:r>
              <a:rPr lang="en-US" sz="2800" dirty="0">
                <a:latin typeface="Arial" pitchFamily="34" charset="0"/>
                <a:cs typeface="Arial" pitchFamily="34" charset="0"/>
              </a:rPr>
              <a:t> </a:t>
            </a:r>
            <a:endParaRPr lang="vi-VN" sz="2800" dirty="0">
              <a:latin typeface="Arial" pitchFamily="34" charset="0"/>
              <a:cs typeface="Arial" pitchFamily="34" charset="0"/>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2823485227"/>
              </p:ext>
            </p:extLst>
          </p:nvPr>
        </p:nvGraphicFramePr>
        <p:xfrm>
          <a:off x="4800788" y="663750"/>
          <a:ext cx="1040641" cy="383394"/>
        </p:xfrm>
        <a:graphic>
          <a:graphicData uri="http://schemas.openxmlformats.org/presentationml/2006/ole">
            <mc:AlternateContent xmlns:mc="http://schemas.openxmlformats.org/markup-compatibility/2006">
              <mc:Choice xmlns:v="urn:schemas-microsoft-com:vml" Requires="v">
                <p:oleObj spid="_x0000_s4163" name="Equation" r:id="rId7" imgW="482400" imgH="177480" progId="Equation.DSMT4">
                  <p:embed/>
                </p:oleObj>
              </mc:Choice>
              <mc:Fallback>
                <p:oleObj name="Equation" r:id="rId7" imgW="482400" imgH="177480" progId="Equation.DSMT4">
                  <p:embed/>
                  <p:pic>
                    <p:nvPicPr>
                      <p:cNvPr id="0" name=""/>
                      <p:cNvPicPr/>
                      <p:nvPr/>
                    </p:nvPicPr>
                    <p:blipFill>
                      <a:blip r:embed="rId8"/>
                      <a:stretch>
                        <a:fillRect/>
                      </a:stretch>
                    </p:blipFill>
                    <p:spPr>
                      <a:xfrm>
                        <a:off x="4800788" y="663750"/>
                        <a:ext cx="1040641" cy="383394"/>
                      </a:xfrm>
                      <a:prstGeom prst="rect">
                        <a:avLst/>
                      </a:prstGeom>
                    </p:spPr>
                  </p:pic>
                </p:oleObj>
              </mc:Fallback>
            </mc:AlternateContent>
          </a:graphicData>
        </a:graphic>
      </p:graphicFrame>
      <p:sp>
        <p:nvSpPr>
          <p:cNvPr id="12" name="TextBox 11"/>
          <p:cNvSpPr txBox="1"/>
          <p:nvPr/>
        </p:nvSpPr>
        <p:spPr>
          <a:xfrm>
            <a:off x="696036" y="1164129"/>
            <a:ext cx="7233454" cy="1384995"/>
          </a:xfrm>
          <a:prstGeom prst="rect">
            <a:avLst/>
          </a:prstGeom>
          <a:noFill/>
        </p:spPr>
        <p:txBody>
          <a:bodyPr wrap="square" rtlCol="0">
            <a:spAutoFit/>
          </a:bodyPr>
          <a:lstStyle/>
          <a:p>
            <a:r>
              <a:rPr lang="en-US" sz="2800" dirty="0">
                <a:latin typeface="Arial" pitchFamily="34" charset="0"/>
                <a:cs typeface="Arial" pitchFamily="34" charset="0"/>
              </a:rPr>
              <a:t>a) </a:t>
            </a:r>
            <a:r>
              <a:rPr lang="en-US" sz="2800" dirty="0" err="1">
                <a:latin typeface="Arial" pitchFamily="34" charset="0"/>
                <a:cs typeface="Arial" pitchFamily="34" charset="0"/>
              </a:rPr>
              <a:t>Hai</a:t>
            </a:r>
            <a:r>
              <a:rPr lang="en-US" sz="2800" dirty="0">
                <a:latin typeface="Arial" pitchFamily="34" charset="0"/>
                <a:cs typeface="Arial" pitchFamily="34" charset="0"/>
              </a:rPr>
              <a:t> tam </a:t>
            </a:r>
            <a:r>
              <a:rPr lang="en-US" sz="2800" dirty="0" err="1">
                <a:latin typeface="Arial" pitchFamily="34" charset="0"/>
                <a:cs typeface="Arial" pitchFamily="34" charset="0"/>
              </a:rPr>
              <a:t>giác</a:t>
            </a:r>
            <a:r>
              <a:rPr lang="en-US" sz="2800" dirty="0">
                <a:latin typeface="Arial" pitchFamily="34" charset="0"/>
                <a:cs typeface="Arial" pitchFamily="34" charset="0"/>
              </a:rPr>
              <a:t>         </a:t>
            </a:r>
            <a:r>
              <a:rPr lang="en-US" sz="2800" dirty="0" err="1">
                <a:latin typeface="Arial" pitchFamily="34" charset="0"/>
                <a:cs typeface="Arial" pitchFamily="34" charset="0"/>
              </a:rPr>
              <a:t>và</a:t>
            </a:r>
            <a:r>
              <a:rPr lang="en-US" sz="2800" dirty="0">
                <a:latin typeface="Arial" pitchFamily="34" charset="0"/>
                <a:cs typeface="Arial" pitchFamily="34" charset="0"/>
              </a:rPr>
              <a:t>        </a:t>
            </a:r>
            <a:r>
              <a:rPr lang="en-US" sz="2800" dirty="0" err="1">
                <a:latin typeface="Arial" pitchFamily="34" charset="0"/>
                <a:cs typeface="Arial" pitchFamily="34" charset="0"/>
              </a:rPr>
              <a:t>có</a:t>
            </a:r>
            <a:r>
              <a:rPr lang="en-US" sz="2800" dirty="0">
                <a:latin typeface="Arial" pitchFamily="34" charset="0"/>
                <a:cs typeface="Arial" pitchFamily="34" charset="0"/>
              </a:rPr>
              <a:t> </a:t>
            </a:r>
            <a:r>
              <a:rPr lang="en-US" sz="2800" dirty="0" err="1">
                <a:latin typeface="Arial" pitchFamily="34" charset="0"/>
                <a:cs typeface="Arial" pitchFamily="34" charset="0"/>
              </a:rPr>
              <a:t>bằng</a:t>
            </a:r>
            <a:r>
              <a:rPr lang="en-US" sz="2800" dirty="0">
                <a:latin typeface="Arial" pitchFamily="34" charset="0"/>
                <a:cs typeface="Arial" pitchFamily="34" charset="0"/>
              </a:rPr>
              <a:t> </a:t>
            </a:r>
            <a:r>
              <a:rPr lang="en-US" sz="2800" dirty="0" err="1">
                <a:latin typeface="Arial" pitchFamily="34" charset="0"/>
                <a:cs typeface="Arial" pitchFamily="34" charset="0"/>
              </a:rPr>
              <a:t>nhau</a:t>
            </a:r>
            <a:r>
              <a:rPr lang="en-US" sz="2800" dirty="0">
                <a:latin typeface="Arial" pitchFamily="34" charset="0"/>
                <a:cs typeface="Arial" pitchFamily="34" charset="0"/>
              </a:rPr>
              <a:t> hay </a:t>
            </a:r>
            <a:r>
              <a:rPr lang="en-US" sz="2800" dirty="0" err="1">
                <a:latin typeface="Arial" pitchFamily="34" charset="0"/>
                <a:cs typeface="Arial" pitchFamily="34" charset="0"/>
              </a:rPr>
              <a:t>không</a:t>
            </a:r>
            <a:r>
              <a:rPr lang="en-US" sz="2800" dirty="0">
                <a:latin typeface="Arial" pitchFamily="34" charset="0"/>
                <a:cs typeface="Arial" pitchFamily="34" charset="0"/>
              </a:rPr>
              <a:t>? </a:t>
            </a:r>
            <a:r>
              <a:rPr lang="en-US" sz="2800" dirty="0" err="1">
                <a:latin typeface="Arial" pitchFamily="34" charset="0"/>
                <a:cs typeface="Arial" pitchFamily="34" charset="0"/>
              </a:rPr>
              <a:t>Từ</a:t>
            </a:r>
            <a:r>
              <a:rPr lang="en-US" sz="2800" dirty="0">
                <a:latin typeface="Arial" pitchFamily="34" charset="0"/>
                <a:cs typeface="Arial" pitchFamily="34" charset="0"/>
              </a:rPr>
              <a:t> </a:t>
            </a:r>
            <a:r>
              <a:rPr lang="en-US" sz="2800" dirty="0" err="1">
                <a:latin typeface="Arial" pitchFamily="34" charset="0"/>
                <a:cs typeface="Arial" pitchFamily="34" charset="0"/>
              </a:rPr>
              <a:t>đó</a:t>
            </a:r>
            <a:r>
              <a:rPr lang="en-US" sz="2800" dirty="0">
                <a:latin typeface="Arial" pitchFamily="34" charset="0"/>
                <a:cs typeface="Arial" pitchFamily="34" charset="0"/>
              </a:rPr>
              <a:t>, </a:t>
            </a:r>
            <a:r>
              <a:rPr lang="en-US" sz="2800" dirty="0" err="1">
                <a:latin typeface="Arial" pitchFamily="34" charset="0"/>
                <a:cs typeface="Arial" pitchFamily="34" charset="0"/>
              </a:rPr>
              <a:t>hãy</a:t>
            </a:r>
            <a:r>
              <a:rPr lang="en-US" sz="2800" dirty="0">
                <a:latin typeface="Arial" pitchFamily="34" charset="0"/>
                <a:cs typeface="Arial" pitchFamily="34" charset="0"/>
              </a:rPr>
              <a:t> so </a:t>
            </a:r>
            <a:r>
              <a:rPr lang="en-US" sz="2800" dirty="0" err="1">
                <a:latin typeface="Arial" pitchFamily="34" charset="0"/>
                <a:cs typeface="Arial" pitchFamily="34" charset="0"/>
              </a:rPr>
              <a:t>sánh</a:t>
            </a:r>
            <a:r>
              <a:rPr lang="en-US" sz="2800" dirty="0">
                <a:latin typeface="Arial" pitchFamily="34" charset="0"/>
                <a:cs typeface="Arial" pitchFamily="34" charset="0"/>
              </a:rPr>
              <a:t> </a:t>
            </a:r>
            <a:r>
              <a:rPr lang="en-US" sz="2800" dirty="0" err="1">
                <a:latin typeface="Arial" pitchFamily="34" charset="0"/>
                <a:cs typeface="Arial" pitchFamily="34" charset="0"/>
              </a:rPr>
              <a:t>các</a:t>
            </a:r>
            <a:r>
              <a:rPr lang="en-US" sz="2800" dirty="0">
                <a:latin typeface="Arial" pitchFamily="34" charset="0"/>
                <a:cs typeface="Arial" pitchFamily="34" charset="0"/>
              </a:rPr>
              <a:t> </a:t>
            </a:r>
            <a:r>
              <a:rPr lang="en-US" sz="2800" dirty="0" err="1">
                <a:latin typeface="Arial" pitchFamily="34" charset="0"/>
                <a:cs typeface="Arial" pitchFamily="34" charset="0"/>
              </a:rPr>
              <a:t>cặp</a:t>
            </a:r>
            <a:r>
              <a:rPr lang="en-US" sz="2800" dirty="0">
                <a:latin typeface="Arial" pitchFamily="34" charset="0"/>
                <a:cs typeface="Arial" pitchFamily="34" charset="0"/>
              </a:rPr>
              <a:t> </a:t>
            </a:r>
            <a:r>
              <a:rPr lang="en-US" sz="2800" dirty="0" err="1">
                <a:latin typeface="Arial" pitchFamily="34" charset="0"/>
                <a:cs typeface="Arial" pitchFamily="34" charset="0"/>
              </a:rPr>
              <a:t>đoạn</a:t>
            </a:r>
            <a:r>
              <a:rPr lang="en-US" sz="2800" dirty="0">
                <a:latin typeface="Arial" pitchFamily="34" charset="0"/>
                <a:cs typeface="Arial" pitchFamily="34" charset="0"/>
              </a:rPr>
              <a:t> </a:t>
            </a:r>
            <a:r>
              <a:rPr lang="en-US" sz="2800" dirty="0" err="1">
                <a:latin typeface="Arial" pitchFamily="34" charset="0"/>
                <a:cs typeface="Arial" pitchFamily="34" charset="0"/>
              </a:rPr>
              <a:t>thẳng</a:t>
            </a:r>
            <a:r>
              <a:rPr lang="en-US" sz="2800" dirty="0">
                <a:latin typeface="Arial" pitchFamily="34" charset="0"/>
                <a:cs typeface="Arial" pitchFamily="34" charset="0"/>
              </a:rPr>
              <a:t>:      </a:t>
            </a:r>
            <a:r>
              <a:rPr lang="en-US" sz="2800" dirty="0" err="1">
                <a:latin typeface="Arial" pitchFamily="34" charset="0"/>
                <a:cs typeface="Arial" pitchFamily="34" charset="0"/>
              </a:rPr>
              <a:t>và</a:t>
            </a:r>
            <a:r>
              <a:rPr lang="en-US" sz="2800" dirty="0">
                <a:latin typeface="Arial" pitchFamily="34" charset="0"/>
                <a:cs typeface="Arial" pitchFamily="34" charset="0"/>
              </a:rPr>
              <a:t>      ;      </a:t>
            </a:r>
            <a:r>
              <a:rPr lang="en-US" sz="2800" dirty="0" err="1">
                <a:latin typeface="Arial" pitchFamily="34" charset="0"/>
                <a:cs typeface="Arial" pitchFamily="34" charset="0"/>
              </a:rPr>
              <a:t>và</a:t>
            </a:r>
            <a:r>
              <a:rPr lang="en-US" sz="2800" dirty="0">
                <a:latin typeface="Arial" pitchFamily="34" charset="0"/>
                <a:cs typeface="Arial" pitchFamily="34" charset="0"/>
              </a:rPr>
              <a:t>    </a:t>
            </a:r>
            <a:endParaRPr lang="vi-VN" sz="2800" dirty="0">
              <a:latin typeface="Arial" pitchFamily="34" charset="0"/>
              <a:cs typeface="Arial" pitchFamily="34" charset="0"/>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3993359537"/>
              </p:ext>
            </p:extLst>
          </p:nvPr>
        </p:nvGraphicFramePr>
        <p:xfrm>
          <a:off x="3309012" y="1308100"/>
          <a:ext cx="685800" cy="279400"/>
        </p:xfrm>
        <a:graphic>
          <a:graphicData uri="http://schemas.openxmlformats.org/presentationml/2006/ole">
            <mc:AlternateContent xmlns:mc="http://schemas.openxmlformats.org/markup-compatibility/2006">
              <mc:Choice xmlns:v="urn:schemas-microsoft-com:vml" Requires="v">
                <p:oleObj spid="_x0000_s4164" name="Equation" r:id="rId9" imgW="685800" imgH="279360" progId="Equation.DSMT4">
                  <p:embed/>
                </p:oleObj>
              </mc:Choice>
              <mc:Fallback>
                <p:oleObj name="Equation" r:id="rId9" imgW="685800" imgH="279360" progId="Equation.DSMT4">
                  <p:embed/>
                  <p:pic>
                    <p:nvPicPr>
                      <p:cNvPr id="0" name=""/>
                      <p:cNvPicPr/>
                      <p:nvPr/>
                    </p:nvPicPr>
                    <p:blipFill>
                      <a:blip r:embed="rId10"/>
                      <a:stretch>
                        <a:fillRect/>
                      </a:stretch>
                    </p:blipFill>
                    <p:spPr>
                      <a:xfrm>
                        <a:off x="3309012" y="1308100"/>
                        <a:ext cx="685800" cy="279400"/>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569640336"/>
              </p:ext>
            </p:extLst>
          </p:nvPr>
        </p:nvGraphicFramePr>
        <p:xfrm>
          <a:off x="4520821" y="1314587"/>
          <a:ext cx="660400" cy="292100"/>
        </p:xfrm>
        <a:graphic>
          <a:graphicData uri="http://schemas.openxmlformats.org/presentationml/2006/ole">
            <mc:AlternateContent xmlns:mc="http://schemas.openxmlformats.org/markup-compatibility/2006">
              <mc:Choice xmlns:v="urn:schemas-microsoft-com:vml" Requires="v">
                <p:oleObj spid="_x0000_s4165" name="Equation" r:id="rId11" imgW="660240" imgH="291960" progId="Equation.DSMT4">
                  <p:embed/>
                </p:oleObj>
              </mc:Choice>
              <mc:Fallback>
                <p:oleObj name="Equation" r:id="rId11" imgW="660240" imgH="291960" progId="Equation.DSMT4">
                  <p:embed/>
                  <p:pic>
                    <p:nvPicPr>
                      <p:cNvPr id="0" name=""/>
                      <p:cNvPicPr/>
                      <p:nvPr/>
                    </p:nvPicPr>
                    <p:blipFill>
                      <a:blip r:embed="rId12"/>
                      <a:stretch>
                        <a:fillRect/>
                      </a:stretch>
                    </p:blipFill>
                    <p:spPr>
                      <a:xfrm>
                        <a:off x="4520821" y="1314587"/>
                        <a:ext cx="660400" cy="292100"/>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596170383"/>
              </p:ext>
            </p:extLst>
          </p:nvPr>
        </p:nvGraphicFramePr>
        <p:xfrm>
          <a:off x="2720773" y="2183026"/>
          <a:ext cx="469900" cy="279400"/>
        </p:xfrm>
        <a:graphic>
          <a:graphicData uri="http://schemas.openxmlformats.org/presentationml/2006/ole">
            <mc:AlternateContent xmlns:mc="http://schemas.openxmlformats.org/markup-compatibility/2006">
              <mc:Choice xmlns:v="urn:schemas-microsoft-com:vml" Requires="v">
                <p:oleObj spid="_x0000_s4166" name="Equation" r:id="rId13" imgW="469800" imgH="279360" progId="Equation.DSMT4">
                  <p:embed/>
                </p:oleObj>
              </mc:Choice>
              <mc:Fallback>
                <p:oleObj name="Equation" r:id="rId13" imgW="469800" imgH="279360" progId="Equation.DSMT4">
                  <p:embed/>
                  <p:pic>
                    <p:nvPicPr>
                      <p:cNvPr id="0" name=""/>
                      <p:cNvPicPr/>
                      <p:nvPr/>
                    </p:nvPicPr>
                    <p:blipFill>
                      <a:blip r:embed="rId14"/>
                      <a:stretch>
                        <a:fillRect/>
                      </a:stretch>
                    </p:blipFill>
                    <p:spPr>
                      <a:xfrm>
                        <a:off x="2720773" y="2183026"/>
                        <a:ext cx="469900" cy="279400"/>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249834497"/>
              </p:ext>
            </p:extLst>
          </p:nvPr>
        </p:nvGraphicFramePr>
        <p:xfrm>
          <a:off x="3761792" y="2190324"/>
          <a:ext cx="457200" cy="292100"/>
        </p:xfrm>
        <a:graphic>
          <a:graphicData uri="http://schemas.openxmlformats.org/presentationml/2006/ole">
            <mc:AlternateContent xmlns:mc="http://schemas.openxmlformats.org/markup-compatibility/2006">
              <mc:Choice xmlns:v="urn:schemas-microsoft-com:vml" Requires="v">
                <p:oleObj spid="_x0000_s4167" name="Equation" r:id="rId15" imgW="457200" imgH="291960" progId="Equation.DSMT4">
                  <p:embed/>
                </p:oleObj>
              </mc:Choice>
              <mc:Fallback>
                <p:oleObj name="Equation" r:id="rId15" imgW="457200" imgH="291960" progId="Equation.DSMT4">
                  <p:embed/>
                  <p:pic>
                    <p:nvPicPr>
                      <p:cNvPr id="0" name=""/>
                      <p:cNvPicPr/>
                      <p:nvPr/>
                    </p:nvPicPr>
                    <p:blipFill>
                      <a:blip r:embed="rId16"/>
                      <a:stretch>
                        <a:fillRect/>
                      </a:stretch>
                    </p:blipFill>
                    <p:spPr>
                      <a:xfrm>
                        <a:off x="3761792" y="2190324"/>
                        <a:ext cx="457200" cy="292100"/>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2698525684"/>
              </p:ext>
            </p:extLst>
          </p:nvPr>
        </p:nvGraphicFramePr>
        <p:xfrm>
          <a:off x="4419896" y="2183026"/>
          <a:ext cx="457200" cy="279400"/>
        </p:xfrm>
        <a:graphic>
          <a:graphicData uri="http://schemas.openxmlformats.org/presentationml/2006/ole">
            <mc:AlternateContent xmlns:mc="http://schemas.openxmlformats.org/markup-compatibility/2006">
              <mc:Choice xmlns:v="urn:schemas-microsoft-com:vml" Requires="v">
                <p:oleObj spid="_x0000_s4168" name="Equation" r:id="rId17" imgW="457200" imgH="279360" progId="Equation.DSMT4">
                  <p:embed/>
                </p:oleObj>
              </mc:Choice>
              <mc:Fallback>
                <p:oleObj name="Equation" r:id="rId17" imgW="457200" imgH="279360" progId="Equation.DSMT4">
                  <p:embed/>
                  <p:pic>
                    <p:nvPicPr>
                      <p:cNvPr id="0" name=""/>
                      <p:cNvPicPr/>
                      <p:nvPr/>
                    </p:nvPicPr>
                    <p:blipFill>
                      <a:blip r:embed="rId18"/>
                      <a:stretch>
                        <a:fillRect/>
                      </a:stretch>
                    </p:blipFill>
                    <p:spPr>
                      <a:xfrm>
                        <a:off x="4419896" y="2183026"/>
                        <a:ext cx="457200" cy="279400"/>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304278880"/>
              </p:ext>
            </p:extLst>
          </p:nvPr>
        </p:nvGraphicFramePr>
        <p:xfrm>
          <a:off x="5407640" y="2176677"/>
          <a:ext cx="469900" cy="292100"/>
        </p:xfrm>
        <a:graphic>
          <a:graphicData uri="http://schemas.openxmlformats.org/presentationml/2006/ole">
            <mc:AlternateContent xmlns:mc="http://schemas.openxmlformats.org/markup-compatibility/2006">
              <mc:Choice xmlns:v="urn:schemas-microsoft-com:vml" Requires="v">
                <p:oleObj spid="_x0000_s4169" name="Equation" r:id="rId19" imgW="469800" imgH="291960" progId="Equation.DSMT4">
                  <p:embed/>
                </p:oleObj>
              </mc:Choice>
              <mc:Fallback>
                <p:oleObj name="Equation" r:id="rId19" imgW="469800" imgH="291960" progId="Equation.DSMT4">
                  <p:embed/>
                  <p:pic>
                    <p:nvPicPr>
                      <p:cNvPr id="0" name=""/>
                      <p:cNvPicPr/>
                      <p:nvPr/>
                    </p:nvPicPr>
                    <p:blipFill>
                      <a:blip r:embed="rId20"/>
                      <a:stretch>
                        <a:fillRect/>
                      </a:stretch>
                    </p:blipFill>
                    <p:spPr>
                      <a:xfrm>
                        <a:off x="5407640" y="2176677"/>
                        <a:ext cx="469900" cy="292100"/>
                      </a:xfrm>
                      <a:prstGeom prst="rect">
                        <a:avLst/>
                      </a:prstGeom>
                    </p:spPr>
                  </p:pic>
                </p:oleObj>
              </mc:Fallback>
            </mc:AlternateContent>
          </a:graphicData>
        </a:graphic>
      </p:graphicFrame>
      <p:sp>
        <p:nvSpPr>
          <p:cNvPr id="9" name="TextBox 8"/>
          <p:cNvSpPr txBox="1"/>
          <p:nvPr/>
        </p:nvSpPr>
        <p:spPr>
          <a:xfrm>
            <a:off x="4701654" y="2488124"/>
            <a:ext cx="941695" cy="523220"/>
          </a:xfrm>
          <a:prstGeom prst="rect">
            <a:avLst/>
          </a:prstGeom>
          <a:noFill/>
        </p:spPr>
        <p:txBody>
          <a:bodyPr wrap="square" rtlCol="0">
            <a:spAutoFit/>
          </a:bodyPr>
          <a:lstStyle/>
          <a:p>
            <a:r>
              <a:rPr lang="en-US" sz="2800" b="1" dirty="0" err="1">
                <a:solidFill>
                  <a:srgbClr val="2704FC"/>
                </a:solidFill>
                <a:latin typeface="Arial" pitchFamily="34" charset="0"/>
                <a:cs typeface="Arial" pitchFamily="34" charset="0"/>
              </a:rPr>
              <a:t>Giải</a:t>
            </a:r>
            <a:endParaRPr lang="vi-VN" sz="2800" b="1" dirty="0">
              <a:solidFill>
                <a:srgbClr val="2704FC"/>
              </a:solidFill>
              <a:latin typeface="Arial" pitchFamily="34" charset="0"/>
              <a:cs typeface="Arial" pitchFamily="34" charset="0"/>
            </a:endParaRPr>
          </a:p>
        </p:txBody>
      </p:sp>
      <p:sp>
        <p:nvSpPr>
          <p:cNvPr id="28" name="TextBox 27"/>
          <p:cNvSpPr txBox="1"/>
          <p:nvPr/>
        </p:nvSpPr>
        <p:spPr>
          <a:xfrm>
            <a:off x="549729" y="3011344"/>
            <a:ext cx="5042035" cy="461665"/>
          </a:xfrm>
          <a:prstGeom prst="rect">
            <a:avLst/>
          </a:prstGeom>
          <a:noFill/>
        </p:spPr>
        <p:txBody>
          <a:bodyPr wrap="square" rtlCol="0">
            <a:spAutoFit/>
          </a:bodyPr>
          <a:lstStyle/>
          <a:p>
            <a:r>
              <a:rPr lang="en-US" sz="2400" dirty="0">
                <a:latin typeface="Arial" pitchFamily="34" charset="0"/>
                <a:cs typeface="Arial" pitchFamily="34" charset="0"/>
              </a:rPr>
              <a:t>a) </a:t>
            </a:r>
            <a:r>
              <a:rPr lang="en-US" sz="2400" dirty="0" err="1">
                <a:latin typeface="Arial" pitchFamily="34" charset="0"/>
                <a:cs typeface="Arial" pitchFamily="34" charset="0"/>
              </a:rPr>
              <a:t>Xét</a:t>
            </a:r>
            <a:r>
              <a:rPr lang="en-US" sz="2400" dirty="0">
                <a:latin typeface="Arial" pitchFamily="34" charset="0"/>
                <a:cs typeface="Arial" pitchFamily="34" charset="0"/>
              </a:rPr>
              <a:t>             </a:t>
            </a:r>
            <a:r>
              <a:rPr lang="en-US" sz="2400" dirty="0" err="1">
                <a:latin typeface="Arial" pitchFamily="34" charset="0"/>
                <a:cs typeface="Arial" pitchFamily="34" charset="0"/>
              </a:rPr>
              <a:t>và</a:t>
            </a:r>
            <a:r>
              <a:rPr lang="en-US" sz="2400" dirty="0">
                <a:latin typeface="Arial" pitchFamily="34" charset="0"/>
                <a:cs typeface="Arial" pitchFamily="34" charset="0"/>
              </a:rPr>
              <a:t>             </a:t>
            </a:r>
            <a:r>
              <a:rPr lang="en-US" sz="2400" dirty="0" err="1">
                <a:latin typeface="Arial" pitchFamily="34" charset="0"/>
                <a:cs typeface="Arial" pitchFamily="34" charset="0"/>
              </a:rPr>
              <a:t>có</a:t>
            </a:r>
            <a:r>
              <a:rPr lang="en-US" sz="2400" dirty="0">
                <a:latin typeface="Arial" pitchFamily="34" charset="0"/>
                <a:cs typeface="Arial" pitchFamily="34" charset="0"/>
              </a:rPr>
              <a:t>:  </a:t>
            </a:r>
            <a:endParaRPr lang="vi-VN" sz="2400" dirty="0">
              <a:latin typeface="Arial" pitchFamily="34" charset="0"/>
              <a:cs typeface="Arial" pitchFamily="34" charset="0"/>
            </a:endParaRPr>
          </a:p>
        </p:txBody>
      </p:sp>
      <p:graphicFrame>
        <p:nvGraphicFramePr>
          <p:cNvPr id="6152" name="Object 6151"/>
          <p:cNvGraphicFramePr>
            <a:graphicFrameLocks noChangeAspect="1"/>
          </p:cNvGraphicFramePr>
          <p:nvPr>
            <p:extLst>
              <p:ext uri="{D42A27DB-BD31-4B8C-83A1-F6EECF244321}">
                <p14:modId xmlns:p14="http://schemas.microsoft.com/office/powerpoint/2010/main" val="32906612"/>
              </p:ext>
            </p:extLst>
          </p:nvPr>
        </p:nvGraphicFramePr>
        <p:xfrm>
          <a:off x="1558843" y="3087755"/>
          <a:ext cx="901700" cy="355600"/>
        </p:xfrm>
        <a:graphic>
          <a:graphicData uri="http://schemas.openxmlformats.org/presentationml/2006/ole">
            <mc:AlternateContent xmlns:mc="http://schemas.openxmlformats.org/markup-compatibility/2006">
              <mc:Choice xmlns:v="urn:schemas-microsoft-com:vml" Requires="v">
                <p:oleObj spid="_x0000_s4170" name="Equation" r:id="rId21" imgW="901440" imgH="355320" progId="Equation.DSMT4">
                  <p:embed/>
                </p:oleObj>
              </mc:Choice>
              <mc:Fallback>
                <p:oleObj name="Equation" r:id="rId21" imgW="901440" imgH="355320" progId="Equation.DSMT4">
                  <p:embed/>
                  <p:pic>
                    <p:nvPicPr>
                      <p:cNvPr id="0" name=""/>
                      <p:cNvPicPr/>
                      <p:nvPr/>
                    </p:nvPicPr>
                    <p:blipFill>
                      <a:blip r:embed="rId22"/>
                      <a:stretch>
                        <a:fillRect/>
                      </a:stretch>
                    </p:blipFill>
                    <p:spPr>
                      <a:xfrm>
                        <a:off x="1558843" y="3087755"/>
                        <a:ext cx="901700" cy="355600"/>
                      </a:xfrm>
                      <a:prstGeom prst="rect">
                        <a:avLst/>
                      </a:prstGeom>
                    </p:spPr>
                  </p:pic>
                </p:oleObj>
              </mc:Fallback>
            </mc:AlternateContent>
          </a:graphicData>
        </a:graphic>
      </p:graphicFrame>
      <p:graphicFrame>
        <p:nvGraphicFramePr>
          <p:cNvPr id="6153" name="Object 6152"/>
          <p:cNvGraphicFramePr>
            <a:graphicFrameLocks noChangeAspect="1"/>
          </p:cNvGraphicFramePr>
          <p:nvPr>
            <p:extLst>
              <p:ext uri="{D42A27DB-BD31-4B8C-83A1-F6EECF244321}">
                <p14:modId xmlns:p14="http://schemas.microsoft.com/office/powerpoint/2010/main" val="1187347463"/>
              </p:ext>
            </p:extLst>
          </p:nvPr>
        </p:nvGraphicFramePr>
        <p:xfrm>
          <a:off x="2918198" y="3129419"/>
          <a:ext cx="927100" cy="292100"/>
        </p:xfrm>
        <a:graphic>
          <a:graphicData uri="http://schemas.openxmlformats.org/presentationml/2006/ole">
            <mc:AlternateContent xmlns:mc="http://schemas.openxmlformats.org/markup-compatibility/2006">
              <mc:Choice xmlns:v="urn:schemas-microsoft-com:vml" Requires="v">
                <p:oleObj spid="_x0000_s4171" name="Equation" r:id="rId23" imgW="927000" imgH="291960" progId="Equation.DSMT4">
                  <p:embed/>
                </p:oleObj>
              </mc:Choice>
              <mc:Fallback>
                <p:oleObj name="Equation" r:id="rId23" imgW="927000" imgH="291960" progId="Equation.DSMT4">
                  <p:embed/>
                  <p:pic>
                    <p:nvPicPr>
                      <p:cNvPr id="0" name=""/>
                      <p:cNvPicPr/>
                      <p:nvPr/>
                    </p:nvPicPr>
                    <p:blipFill>
                      <a:blip r:embed="rId24"/>
                      <a:stretch>
                        <a:fillRect/>
                      </a:stretch>
                    </p:blipFill>
                    <p:spPr>
                      <a:xfrm>
                        <a:off x="2918198" y="3129419"/>
                        <a:ext cx="927100" cy="292100"/>
                      </a:xfrm>
                      <a:prstGeom prst="rect">
                        <a:avLst/>
                      </a:prstGeom>
                    </p:spPr>
                  </p:pic>
                </p:oleObj>
              </mc:Fallback>
            </mc:AlternateContent>
          </a:graphicData>
        </a:graphic>
      </p:graphicFrame>
      <p:graphicFrame>
        <p:nvGraphicFramePr>
          <p:cNvPr id="6154" name="Object 6153"/>
          <p:cNvGraphicFramePr>
            <a:graphicFrameLocks noChangeAspect="1"/>
          </p:cNvGraphicFramePr>
          <p:nvPr>
            <p:extLst>
              <p:ext uri="{D42A27DB-BD31-4B8C-83A1-F6EECF244321}">
                <p14:modId xmlns:p14="http://schemas.microsoft.com/office/powerpoint/2010/main" val="2946074924"/>
              </p:ext>
            </p:extLst>
          </p:nvPr>
        </p:nvGraphicFramePr>
        <p:xfrm>
          <a:off x="696036" y="3536855"/>
          <a:ext cx="1676400" cy="393700"/>
        </p:xfrm>
        <a:graphic>
          <a:graphicData uri="http://schemas.openxmlformats.org/presentationml/2006/ole">
            <mc:AlternateContent xmlns:mc="http://schemas.openxmlformats.org/markup-compatibility/2006">
              <mc:Choice xmlns:v="urn:schemas-microsoft-com:vml" Requires="v">
                <p:oleObj spid="_x0000_s4172" name="Equation" r:id="rId25" imgW="1676160" imgH="393480" progId="Equation.DSMT4">
                  <p:embed/>
                </p:oleObj>
              </mc:Choice>
              <mc:Fallback>
                <p:oleObj name="Equation" r:id="rId25" imgW="1676160" imgH="393480" progId="Equation.DSMT4">
                  <p:embed/>
                  <p:pic>
                    <p:nvPicPr>
                      <p:cNvPr id="0" name=""/>
                      <p:cNvPicPr/>
                      <p:nvPr/>
                    </p:nvPicPr>
                    <p:blipFill>
                      <a:blip r:embed="rId26"/>
                      <a:stretch>
                        <a:fillRect/>
                      </a:stretch>
                    </p:blipFill>
                    <p:spPr>
                      <a:xfrm>
                        <a:off x="696036" y="3536855"/>
                        <a:ext cx="1676400" cy="393700"/>
                      </a:xfrm>
                      <a:prstGeom prst="rect">
                        <a:avLst/>
                      </a:prstGeom>
                    </p:spPr>
                  </p:pic>
                </p:oleObj>
              </mc:Fallback>
            </mc:AlternateContent>
          </a:graphicData>
        </a:graphic>
      </p:graphicFrame>
      <p:sp>
        <p:nvSpPr>
          <p:cNvPr id="6155" name="TextBox 6154"/>
          <p:cNvSpPr txBox="1"/>
          <p:nvPr/>
        </p:nvSpPr>
        <p:spPr>
          <a:xfrm>
            <a:off x="2251881" y="3473009"/>
            <a:ext cx="3343702" cy="523220"/>
          </a:xfrm>
          <a:prstGeom prst="rect">
            <a:avLst/>
          </a:prstGeom>
          <a:noFill/>
        </p:spPr>
        <p:txBody>
          <a:bodyPr wrap="square" rtlCol="0">
            <a:spAutoFit/>
          </a:bodyPr>
          <a:lstStyle/>
          <a:p>
            <a:r>
              <a:rPr lang="en-US" sz="2800" dirty="0">
                <a:latin typeface="Arial" pitchFamily="34" charset="0"/>
                <a:cs typeface="Arial" pitchFamily="34" charset="0"/>
              </a:rPr>
              <a:t> (2 </a:t>
            </a:r>
            <a:r>
              <a:rPr lang="en-US" sz="2800" dirty="0" err="1">
                <a:latin typeface="Arial" pitchFamily="34" charset="0"/>
                <a:cs typeface="Arial" pitchFamily="34" charset="0"/>
              </a:rPr>
              <a:t>góc</a:t>
            </a:r>
            <a:r>
              <a:rPr lang="en-US" sz="2800" dirty="0">
                <a:latin typeface="Arial" pitchFamily="34" charset="0"/>
                <a:cs typeface="Arial" pitchFamily="34" charset="0"/>
              </a:rPr>
              <a:t> so le </a:t>
            </a:r>
            <a:r>
              <a:rPr lang="en-US" sz="2800" dirty="0" err="1">
                <a:latin typeface="Arial" pitchFamily="34" charset="0"/>
                <a:cs typeface="Arial" pitchFamily="34" charset="0"/>
              </a:rPr>
              <a:t>trong</a:t>
            </a:r>
            <a:r>
              <a:rPr lang="en-US" sz="2800" dirty="0">
                <a:latin typeface="Arial" pitchFamily="34" charset="0"/>
                <a:cs typeface="Arial" pitchFamily="34" charset="0"/>
              </a:rPr>
              <a:t>)</a:t>
            </a:r>
            <a:endParaRPr lang="vi-VN" sz="2800" dirty="0">
              <a:latin typeface="Arial" pitchFamily="34" charset="0"/>
              <a:cs typeface="Arial" pitchFamily="34" charset="0"/>
            </a:endParaRPr>
          </a:p>
        </p:txBody>
      </p:sp>
      <p:graphicFrame>
        <p:nvGraphicFramePr>
          <p:cNvPr id="6156" name="Object 6155"/>
          <p:cNvGraphicFramePr>
            <a:graphicFrameLocks noChangeAspect="1"/>
          </p:cNvGraphicFramePr>
          <p:nvPr>
            <p:extLst>
              <p:ext uri="{D42A27DB-BD31-4B8C-83A1-F6EECF244321}">
                <p14:modId xmlns:p14="http://schemas.microsoft.com/office/powerpoint/2010/main" val="3725146737"/>
              </p:ext>
            </p:extLst>
          </p:nvPr>
        </p:nvGraphicFramePr>
        <p:xfrm>
          <a:off x="704838" y="4067035"/>
          <a:ext cx="457200" cy="279400"/>
        </p:xfrm>
        <a:graphic>
          <a:graphicData uri="http://schemas.openxmlformats.org/presentationml/2006/ole">
            <mc:AlternateContent xmlns:mc="http://schemas.openxmlformats.org/markup-compatibility/2006">
              <mc:Choice xmlns:v="urn:schemas-microsoft-com:vml" Requires="v">
                <p:oleObj spid="_x0000_s4173" name="Equation" r:id="rId27" imgW="457200" imgH="279360" progId="Equation.DSMT4">
                  <p:embed/>
                </p:oleObj>
              </mc:Choice>
              <mc:Fallback>
                <p:oleObj name="Equation" r:id="rId27" imgW="457200" imgH="279360" progId="Equation.DSMT4">
                  <p:embed/>
                  <p:pic>
                    <p:nvPicPr>
                      <p:cNvPr id="0" name=""/>
                      <p:cNvPicPr/>
                      <p:nvPr/>
                    </p:nvPicPr>
                    <p:blipFill>
                      <a:blip r:embed="rId28"/>
                      <a:stretch>
                        <a:fillRect/>
                      </a:stretch>
                    </p:blipFill>
                    <p:spPr>
                      <a:xfrm>
                        <a:off x="704838" y="4067035"/>
                        <a:ext cx="457200" cy="279400"/>
                      </a:xfrm>
                      <a:prstGeom prst="rect">
                        <a:avLst/>
                      </a:prstGeom>
                    </p:spPr>
                  </p:pic>
                </p:oleObj>
              </mc:Fallback>
            </mc:AlternateContent>
          </a:graphicData>
        </a:graphic>
      </p:graphicFrame>
      <p:sp>
        <p:nvSpPr>
          <p:cNvPr id="6157" name="TextBox 6156"/>
          <p:cNvSpPr txBox="1"/>
          <p:nvPr/>
        </p:nvSpPr>
        <p:spPr>
          <a:xfrm>
            <a:off x="1186261" y="3930555"/>
            <a:ext cx="3566912" cy="523220"/>
          </a:xfrm>
          <a:prstGeom prst="rect">
            <a:avLst/>
          </a:prstGeom>
          <a:noFill/>
        </p:spPr>
        <p:txBody>
          <a:bodyPr wrap="square" rtlCol="0">
            <a:spAutoFit/>
          </a:bodyPr>
          <a:lstStyle/>
          <a:p>
            <a:r>
              <a:rPr lang="en-US" sz="2800" dirty="0" err="1">
                <a:latin typeface="Arial" pitchFamily="34" charset="0"/>
                <a:cs typeface="Arial" pitchFamily="34" charset="0"/>
              </a:rPr>
              <a:t>là</a:t>
            </a:r>
            <a:r>
              <a:rPr lang="en-US" sz="2800" dirty="0">
                <a:latin typeface="Arial" pitchFamily="34" charset="0"/>
                <a:cs typeface="Arial" pitchFamily="34" charset="0"/>
              </a:rPr>
              <a:t> </a:t>
            </a:r>
            <a:r>
              <a:rPr lang="en-US" sz="2800" dirty="0" err="1">
                <a:latin typeface="Arial" pitchFamily="34" charset="0"/>
                <a:cs typeface="Arial" pitchFamily="34" charset="0"/>
              </a:rPr>
              <a:t>cạnh</a:t>
            </a:r>
            <a:r>
              <a:rPr lang="en-US" sz="2800" dirty="0">
                <a:latin typeface="Arial" pitchFamily="34" charset="0"/>
                <a:cs typeface="Arial" pitchFamily="34" charset="0"/>
              </a:rPr>
              <a:t> </a:t>
            </a:r>
            <a:r>
              <a:rPr lang="en-US" sz="2800" dirty="0" err="1">
                <a:latin typeface="Arial" pitchFamily="34" charset="0"/>
                <a:cs typeface="Arial" pitchFamily="34" charset="0"/>
              </a:rPr>
              <a:t>chung</a:t>
            </a:r>
            <a:endParaRPr lang="vi-VN" sz="2800" dirty="0">
              <a:latin typeface="Arial" pitchFamily="34" charset="0"/>
              <a:cs typeface="Arial" pitchFamily="34" charset="0"/>
            </a:endParaRPr>
          </a:p>
        </p:txBody>
      </p:sp>
      <p:graphicFrame>
        <p:nvGraphicFramePr>
          <p:cNvPr id="6158" name="Object 6157"/>
          <p:cNvGraphicFramePr>
            <a:graphicFrameLocks noChangeAspect="1"/>
          </p:cNvGraphicFramePr>
          <p:nvPr>
            <p:extLst>
              <p:ext uri="{D42A27DB-BD31-4B8C-83A1-F6EECF244321}">
                <p14:modId xmlns:p14="http://schemas.microsoft.com/office/powerpoint/2010/main" val="2778129705"/>
              </p:ext>
            </p:extLst>
          </p:nvPr>
        </p:nvGraphicFramePr>
        <p:xfrm>
          <a:off x="720643" y="4501328"/>
          <a:ext cx="1676400" cy="393700"/>
        </p:xfrm>
        <a:graphic>
          <a:graphicData uri="http://schemas.openxmlformats.org/presentationml/2006/ole">
            <mc:AlternateContent xmlns:mc="http://schemas.openxmlformats.org/markup-compatibility/2006">
              <mc:Choice xmlns:v="urn:schemas-microsoft-com:vml" Requires="v">
                <p:oleObj spid="_x0000_s4174" name="Equation" r:id="rId29" imgW="1676160" imgH="393480" progId="Equation.DSMT4">
                  <p:embed/>
                </p:oleObj>
              </mc:Choice>
              <mc:Fallback>
                <p:oleObj name="Equation" r:id="rId29" imgW="1676160" imgH="393480" progId="Equation.DSMT4">
                  <p:embed/>
                  <p:pic>
                    <p:nvPicPr>
                      <p:cNvPr id="0" name=""/>
                      <p:cNvPicPr/>
                      <p:nvPr/>
                    </p:nvPicPr>
                    <p:blipFill>
                      <a:blip r:embed="rId30"/>
                      <a:stretch>
                        <a:fillRect/>
                      </a:stretch>
                    </p:blipFill>
                    <p:spPr>
                      <a:xfrm>
                        <a:off x="720643" y="4501328"/>
                        <a:ext cx="1676400" cy="393700"/>
                      </a:xfrm>
                      <a:prstGeom prst="rect">
                        <a:avLst/>
                      </a:prstGeom>
                    </p:spPr>
                  </p:pic>
                </p:oleObj>
              </mc:Fallback>
            </mc:AlternateContent>
          </a:graphicData>
        </a:graphic>
      </p:graphicFrame>
      <p:sp>
        <p:nvSpPr>
          <p:cNvPr id="49" name="TextBox 48"/>
          <p:cNvSpPr txBox="1"/>
          <p:nvPr/>
        </p:nvSpPr>
        <p:spPr>
          <a:xfrm>
            <a:off x="2292888" y="4453775"/>
            <a:ext cx="3343702" cy="523220"/>
          </a:xfrm>
          <a:prstGeom prst="rect">
            <a:avLst/>
          </a:prstGeom>
          <a:noFill/>
        </p:spPr>
        <p:txBody>
          <a:bodyPr wrap="square" rtlCol="0">
            <a:spAutoFit/>
          </a:bodyPr>
          <a:lstStyle/>
          <a:p>
            <a:r>
              <a:rPr lang="en-US" sz="2800" dirty="0">
                <a:latin typeface="Arial" pitchFamily="34" charset="0"/>
                <a:cs typeface="Arial" pitchFamily="34" charset="0"/>
              </a:rPr>
              <a:t> (2 </a:t>
            </a:r>
            <a:r>
              <a:rPr lang="en-US" sz="2800" dirty="0" err="1">
                <a:latin typeface="Arial" pitchFamily="34" charset="0"/>
                <a:cs typeface="Arial" pitchFamily="34" charset="0"/>
              </a:rPr>
              <a:t>góc</a:t>
            </a:r>
            <a:r>
              <a:rPr lang="en-US" sz="2800" dirty="0">
                <a:latin typeface="Arial" pitchFamily="34" charset="0"/>
                <a:cs typeface="Arial" pitchFamily="34" charset="0"/>
              </a:rPr>
              <a:t> so le </a:t>
            </a:r>
            <a:r>
              <a:rPr lang="en-US" sz="2800" dirty="0" err="1">
                <a:latin typeface="Arial" pitchFamily="34" charset="0"/>
                <a:cs typeface="Arial" pitchFamily="34" charset="0"/>
              </a:rPr>
              <a:t>trong</a:t>
            </a:r>
            <a:r>
              <a:rPr lang="en-US" sz="2800" dirty="0">
                <a:latin typeface="Arial" pitchFamily="34" charset="0"/>
                <a:cs typeface="Arial" pitchFamily="34" charset="0"/>
              </a:rPr>
              <a:t>)</a:t>
            </a:r>
            <a:endParaRPr lang="vi-VN" sz="2800" dirty="0">
              <a:latin typeface="Arial" pitchFamily="34" charset="0"/>
              <a:cs typeface="Arial" pitchFamily="34" charset="0"/>
            </a:endParaRPr>
          </a:p>
        </p:txBody>
      </p:sp>
      <p:sp>
        <p:nvSpPr>
          <p:cNvPr id="6159" name="TextBox 6158"/>
          <p:cNvSpPr txBox="1"/>
          <p:nvPr/>
        </p:nvSpPr>
        <p:spPr>
          <a:xfrm>
            <a:off x="689426" y="4976995"/>
            <a:ext cx="1334983" cy="523220"/>
          </a:xfrm>
          <a:prstGeom prst="rect">
            <a:avLst/>
          </a:prstGeom>
          <a:noFill/>
        </p:spPr>
        <p:txBody>
          <a:bodyPr wrap="square" rtlCol="0">
            <a:spAutoFit/>
          </a:bodyPr>
          <a:lstStyle/>
          <a:p>
            <a:r>
              <a:rPr lang="en-US" sz="2800" dirty="0">
                <a:latin typeface="Arial" pitchFamily="34" charset="0"/>
                <a:cs typeface="Arial" pitchFamily="34" charset="0"/>
              </a:rPr>
              <a:t>Do </a:t>
            </a:r>
            <a:r>
              <a:rPr lang="en-US" sz="2800" dirty="0" err="1">
                <a:latin typeface="Arial" pitchFamily="34" charset="0"/>
                <a:cs typeface="Arial" pitchFamily="34" charset="0"/>
              </a:rPr>
              <a:t>đó</a:t>
            </a:r>
            <a:endParaRPr lang="vi-VN" sz="2800" dirty="0">
              <a:latin typeface="Arial" pitchFamily="34" charset="0"/>
              <a:cs typeface="Arial" pitchFamily="34" charset="0"/>
            </a:endParaRPr>
          </a:p>
        </p:txBody>
      </p:sp>
      <p:graphicFrame>
        <p:nvGraphicFramePr>
          <p:cNvPr id="6160" name="Object 6159"/>
          <p:cNvGraphicFramePr>
            <a:graphicFrameLocks noChangeAspect="1"/>
          </p:cNvGraphicFramePr>
          <p:nvPr>
            <p:extLst>
              <p:ext uri="{D42A27DB-BD31-4B8C-83A1-F6EECF244321}">
                <p14:modId xmlns:p14="http://schemas.microsoft.com/office/powerpoint/2010/main" val="1656441619"/>
              </p:ext>
            </p:extLst>
          </p:nvPr>
        </p:nvGraphicFramePr>
        <p:xfrm>
          <a:off x="1891285" y="5092555"/>
          <a:ext cx="2184400" cy="292100"/>
        </p:xfrm>
        <a:graphic>
          <a:graphicData uri="http://schemas.openxmlformats.org/presentationml/2006/ole">
            <mc:AlternateContent xmlns:mc="http://schemas.openxmlformats.org/markup-compatibility/2006">
              <mc:Choice xmlns:v="urn:schemas-microsoft-com:vml" Requires="v">
                <p:oleObj spid="_x0000_s4175" name="Equation" r:id="rId31" imgW="2184120" imgH="291960" progId="Equation.DSMT4">
                  <p:embed/>
                </p:oleObj>
              </mc:Choice>
              <mc:Fallback>
                <p:oleObj name="Equation" r:id="rId31" imgW="2184120" imgH="291960" progId="Equation.DSMT4">
                  <p:embed/>
                  <p:pic>
                    <p:nvPicPr>
                      <p:cNvPr id="0" name=""/>
                      <p:cNvPicPr/>
                      <p:nvPr/>
                    </p:nvPicPr>
                    <p:blipFill>
                      <a:blip r:embed="rId32"/>
                      <a:stretch>
                        <a:fillRect/>
                      </a:stretch>
                    </p:blipFill>
                    <p:spPr>
                      <a:xfrm>
                        <a:off x="1891285" y="5092555"/>
                        <a:ext cx="2184400" cy="292100"/>
                      </a:xfrm>
                      <a:prstGeom prst="rect">
                        <a:avLst/>
                      </a:prstGeom>
                    </p:spPr>
                  </p:pic>
                </p:oleObj>
              </mc:Fallback>
            </mc:AlternateContent>
          </a:graphicData>
        </a:graphic>
      </p:graphicFrame>
      <p:sp>
        <p:nvSpPr>
          <p:cNvPr id="6162" name="TextBox 6161"/>
          <p:cNvSpPr txBox="1"/>
          <p:nvPr/>
        </p:nvSpPr>
        <p:spPr>
          <a:xfrm>
            <a:off x="4215181" y="4976995"/>
            <a:ext cx="1487606" cy="523220"/>
          </a:xfrm>
          <a:prstGeom prst="rect">
            <a:avLst/>
          </a:prstGeom>
          <a:noFill/>
        </p:spPr>
        <p:txBody>
          <a:bodyPr wrap="square" rtlCol="0">
            <a:spAutoFit/>
          </a:bodyPr>
          <a:lstStyle/>
          <a:p>
            <a:r>
              <a:rPr lang="en-US" sz="2800" dirty="0">
                <a:latin typeface="Arial" pitchFamily="34" charset="0"/>
                <a:cs typeface="Arial" pitchFamily="34" charset="0"/>
              </a:rPr>
              <a:t>(</a:t>
            </a:r>
            <a:r>
              <a:rPr lang="en-US" sz="2800" dirty="0" err="1">
                <a:latin typeface="Arial" pitchFamily="34" charset="0"/>
                <a:cs typeface="Arial" pitchFamily="34" charset="0"/>
              </a:rPr>
              <a:t>g.c.g</a:t>
            </a:r>
            <a:r>
              <a:rPr lang="en-US" sz="2800" dirty="0">
                <a:latin typeface="Arial" pitchFamily="34" charset="0"/>
                <a:cs typeface="Arial" pitchFamily="34" charset="0"/>
              </a:rPr>
              <a:t>)</a:t>
            </a:r>
            <a:endParaRPr lang="vi-VN" sz="2800" dirty="0">
              <a:latin typeface="Arial" pitchFamily="34" charset="0"/>
              <a:cs typeface="Arial" pitchFamily="34" charset="0"/>
            </a:endParaRPr>
          </a:p>
        </p:txBody>
      </p:sp>
      <p:graphicFrame>
        <p:nvGraphicFramePr>
          <p:cNvPr id="6164" name="Object 6163"/>
          <p:cNvGraphicFramePr>
            <a:graphicFrameLocks noChangeAspect="1"/>
          </p:cNvGraphicFramePr>
          <p:nvPr>
            <p:extLst>
              <p:ext uri="{D42A27DB-BD31-4B8C-83A1-F6EECF244321}">
                <p14:modId xmlns:p14="http://schemas.microsoft.com/office/powerpoint/2010/main" val="4025097027"/>
              </p:ext>
            </p:extLst>
          </p:nvPr>
        </p:nvGraphicFramePr>
        <p:xfrm>
          <a:off x="1131811" y="5522775"/>
          <a:ext cx="2933700" cy="330200"/>
        </p:xfrm>
        <a:graphic>
          <a:graphicData uri="http://schemas.openxmlformats.org/presentationml/2006/ole">
            <mc:AlternateContent xmlns:mc="http://schemas.openxmlformats.org/markup-compatibility/2006">
              <mc:Choice xmlns:v="urn:schemas-microsoft-com:vml" Requires="v">
                <p:oleObj spid="_x0000_s4176" name="Equation" r:id="rId33" imgW="2933640" imgH="330120" progId="Equation.DSMT4">
                  <p:embed/>
                </p:oleObj>
              </mc:Choice>
              <mc:Fallback>
                <p:oleObj name="Equation" r:id="rId33" imgW="2933640" imgH="330120" progId="Equation.DSMT4">
                  <p:embed/>
                  <p:pic>
                    <p:nvPicPr>
                      <p:cNvPr id="0" name=""/>
                      <p:cNvPicPr/>
                      <p:nvPr/>
                    </p:nvPicPr>
                    <p:blipFill>
                      <a:blip r:embed="rId34"/>
                      <a:stretch>
                        <a:fillRect/>
                      </a:stretch>
                    </p:blipFill>
                    <p:spPr>
                      <a:xfrm>
                        <a:off x="1131811" y="5522775"/>
                        <a:ext cx="2933700" cy="330200"/>
                      </a:xfrm>
                      <a:prstGeom prst="rect">
                        <a:avLst/>
                      </a:prstGeom>
                    </p:spPr>
                  </p:pic>
                </p:oleObj>
              </mc:Fallback>
            </mc:AlternateContent>
          </a:graphicData>
        </a:graphic>
      </p:graphicFrame>
      <p:sp>
        <p:nvSpPr>
          <p:cNvPr id="6166" name="TextBox 6165"/>
          <p:cNvSpPr txBox="1"/>
          <p:nvPr/>
        </p:nvSpPr>
        <p:spPr>
          <a:xfrm>
            <a:off x="4119645" y="5372482"/>
            <a:ext cx="4135272" cy="523220"/>
          </a:xfrm>
          <a:prstGeom prst="rect">
            <a:avLst/>
          </a:prstGeom>
          <a:noFill/>
        </p:spPr>
        <p:txBody>
          <a:bodyPr wrap="square" rtlCol="0">
            <a:spAutoFit/>
          </a:bodyPr>
          <a:lstStyle/>
          <a:p>
            <a:r>
              <a:rPr lang="en-US" sz="2800" dirty="0">
                <a:latin typeface="Arial" pitchFamily="34" charset="0"/>
                <a:cs typeface="Arial" pitchFamily="34" charset="0"/>
              </a:rPr>
              <a:t>(2 </a:t>
            </a:r>
            <a:r>
              <a:rPr lang="en-US" sz="2800" dirty="0" err="1">
                <a:latin typeface="Arial" pitchFamily="34" charset="0"/>
                <a:cs typeface="Arial" pitchFamily="34" charset="0"/>
              </a:rPr>
              <a:t>cạnh</a:t>
            </a:r>
            <a:r>
              <a:rPr lang="en-US" sz="2800" dirty="0">
                <a:latin typeface="Arial" pitchFamily="34" charset="0"/>
                <a:cs typeface="Arial" pitchFamily="34" charset="0"/>
              </a:rPr>
              <a:t> </a:t>
            </a:r>
            <a:r>
              <a:rPr lang="en-US" sz="2800" dirty="0" err="1">
                <a:latin typeface="Arial" pitchFamily="34" charset="0"/>
                <a:cs typeface="Arial" pitchFamily="34" charset="0"/>
              </a:rPr>
              <a:t>tương</a:t>
            </a:r>
            <a:r>
              <a:rPr lang="en-US" sz="2800" dirty="0">
                <a:latin typeface="Arial" pitchFamily="34" charset="0"/>
                <a:cs typeface="Arial" pitchFamily="34" charset="0"/>
              </a:rPr>
              <a:t> </a:t>
            </a:r>
            <a:r>
              <a:rPr lang="en-US" sz="2800" dirty="0" err="1">
                <a:latin typeface="Arial" pitchFamily="34" charset="0"/>
                <a:cs typeface="Arial" pitchFamily="34" charset="0"/>
              </a:rPr>
              <a:t>tứng</a:t>
            </a:r>
            <a:r>
              <a:rPr lang="en-US" sz="2800" dirty="0">
                <a:latin typeface="Arial" pitchFamily="34" charset="0"/>
                <a:cs typeface="Arial" pitchFamily="34" charset="0"/>
              </a:rPr>
              <a:t>) </a:t>
            </a:r>
            <a:endParaRPr lang="vi-VN" sz="2800" dirty="0">
              <a:latin typeface="Arial" pitchFamily="34" charset="0"/>
              <a:cs typeface="Arial" pitchFamily="34" charset="0"/>
            </a:endParaRPr>
          </a:p>
        </p:txBody>
      </p:sp>
      <p:graphicFrame>
        <p:nvGraphicFramePr>
          <p:cNvPr id="24" name="Object 23"/>
          <p:cNvGraphicFramePr>
            <a:graphicFrameLocks noChangeAspect="1"/>
          </p:cNvGraphicFramePr>
          <p:nvPr>
            <p:extLst>
              <p:ext uri="{D42A27DB-BD31-4B8C-83A1-F6EECF244321}">
                <p14:modId xmlns:p14="http://schemas.microsoft.com/office/powerpoint/2010/main" val="2937044316"/>
              </p:ext>
            </p:extLst>
          </p:nvPr>
        </p:nvGraphicFramePr>
        <p:xfrm>
          <a:off x="5130800" y="2781300"/>
          <a:ext cx="914400" cy="215900"/>
        </p:xfrm>
        <a:graphic>
          <a:graphicData uri="http://schemas.openxmlformats.org/presentationml/2006/ole">
            <mc:AlternateContent xmlns:mc="http://schemas.openxmlformats.org/markup-compatibility/2006">
              <mc:Choice xmlns:v="urn:schemas-microsoft-com:vml" Requires="v">
                <p:oleObj spid="_x0000_s4177" name="Equation" r:id="rId35" imgW="914400" imgH="216000" progId="Equation.DSMT4">
                  <p:embed/>
                </p:oleObj>
              </mc:Choice>
              <mc:Fallback>
                <p:oleObj name="Equation" r:id="rId35" imgW="914400" imgH="216000" progId="Equation.DSMT4">
                  <p:embed/>
                  <p:pic>
                    <p:nvPicPr>
                      <p:cNvPr id="0" name=""/>
                      <p:cNvPicPr/>
                      <p:nvPr/>
                    </p:nvPicPr>
                    <p:blipFill>
                      <a:blip r:embed="rId36"/>
                      <a:stretch>
                        <a:fillRect/>
                      </a:stretch>
                    </p:blipFill>
                    <p:spPr>
                      <a:xfrm>
                        <a:off x="5130800" y="2781300"/>
                        <a:ext cx="914400" cy="215900"/>
                      </a:xfrm>
                      <a:prstGeom prst="rect">
                        <a:avLst/>
                      </a:prstGeom>
                    </p:spPr>
                  </p:pic>
                </p:oleObj>
              </mc:Fallback>
            </mc:AlternateContent>
          </a:graphicData>
        </a:graphic>
      </p:graphicFrame>
      <p:pic>
        <p:nvPicPr>
          <p:cNvPr id="40" name="Picture 39"/>
          <p:cNvPicPr/>
          <p:nvPr/>
        </p:nvPicPr>
        <p:blipFill>
          <a:blip r:embed="rId37"/>
          <a:stretch>
            <a:fillRect/>
          </a:stretch>
        </p:blipFill>
        <p:spPr>
          <a:xfrm>
            <a:off x="7524147" y="392567"/>
            <a:ext cx="3978026" cy="2849609"/>
          </a:xfrm>
          <a:prstGeom prst="rect">
            <a:avLst/>
          </a:prstGeom>
        </p:spPr>
      </p:pic>
    </p:spTree>
    <p:extLst>
      <p:ext uri="{BB962C8B-B14F-4D97-AF65-F5344CB8AC3E}">
        <p14:creationId xmlns:p14="http://schemas.microsoft.com/office/powerpoint/2010/main" val="468496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168"/>
                                        </p:tgtEl>
                                        <p:attrNameLst>
                                          <p:attrName>style.visibility</p:attrName>
                                        </p:attrNameLst>
                                      </p:cBhvr>
                                      <p:to>
                                        <p:strVal val="visible"/>
                                      </p:to>
                                    </p:set>
                                    <p:animEffect transition="in" filter="wipe(down)">
                                      <p:cBhvr>
                                        <p:cTn id="12" dur="500"/>
                                        <p:tgtEl>
                                          <p:spTgt spid="616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wipe(down)">
                                      <p:cBhvr>
                                        <p:cTn id="23" dur="500"/>
                                        <p:tgtEl>
                                          <p:spTgt spid="4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par>
                                <p:cTn id="29" presetID="2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par>
                                <p:cTn id="35" presetID="22" presetClass="entr" presetSubtype="4"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par>
                                <p:cTn id="38" presetID="22" presetClass="entr" presetSubtype="4"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down)">
                                      <p:cBhvr>
                                        <p:cTn id="40" dur="500"/>
                                        <p:tgtEl>
                                          <p:spTgt spid="18"/>
                                        </p:tgtEl>
                                      </p:cBhvr>
                                    </p:animEffect>
                                  </p:childTnLst>
                                </p:cTn>
                              </p:par>
                              <p:par>
                                <p:cTn id="41" presetID="22" presetClass="entr" presetSubtype="4"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down)">
                                      <p:cBhvr>
                                        <p:cTn id="43" dur="500"/>
                                        <p:tgtEl>
                                          <p:spTgt spid="19"/>
                                        </p:tgtEl>
                                      </p:cBhvr>
                                    </p:animEffect>
                                  </p:childTnLst>
                                </p:cTn>
                              </p:par>
                              <p:par>
                                <p:cTn id="44" presetID="22" presetClass="entr" presetSubtype="4"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down)">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1000"/>
                                        <p:tgtEl>
                                          <p:spTgt spid="28"/>
                                        </p:tgtEl>
                                      </p:cBhvr>
                                    </p:animEffect>
                                    <p:anim calcmode="lin" valueType="num">
                                      <p:cBhvr>
                                        <p:cTn id="57" dur="1000" fill="hold"/>
                                        <p:tgtEl>
                                          <p:spTgt spid="28"/>
                                        </p:tgtEl>
                                        <p:attrNameLst>
                                          <p:attrName>ppt_x</p:attrName>
                                        </p:attrNameLst>
                                      </p:cBhvr>
                                      <p:tavLst>
                                        <p:tav tm="0">
                                          <p:val>
                                            <p:strVal val="#ppt_x"/>
                                          </p:val>
                                        </p:tav>
                                        <p:tav tm="100000">
                                          <p:val>
                                            <p:strVal val="#ppt_x"/>
                                          </p:val>
                                        </p:tav>
                                      </p:tavLst>
                                    </p:anim>
                                    <p:anim calcmode="lin" valueType="num">
                                      <p:cBhvr>
                                        <p:cTn id="58" dur="1000" fill="hold"/>
                                        <p:tgtEl>
                                          <p:spTgt spid="28"/>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6152"/>
                                        </p:tgtEl>
                                        <p:attrNameLst>
                                          <p:attrName>style.visibility</p:attrName>
                                        </p:attrNameLst>
                                      </p:cBhvr>
                                      <p:to>
                                        <p:strVal val="visible"/>
                                      </p:to>
                                    </p:set>
                                    <p:animEffect transition="in" filter="fade">
                                      <p:cBhvr>
                                        <p:cTn id="61" dur="1000"/>
                                        <p:tgtEl>
                                          <p:spTgt spid="6152"/>
                                        </p:tgtEl>
                                      </p:cBhvr>
                                    </p:animEffect>
                                    <p:anim calcmode="lin" valueType="num">
                                      <p:cBhvr>
                                        <p:cTn id="62" dur="1000" fill="hold"/>
                                        <p:tgtEl>
                                          <p:spTgt spid="6152"/>
                                        </p:tgtEl>
                                        <p:attrNameLst>
                                          <p:attrName>ppt_x</p:attrName>
                                        </p:attrNameLst>
                                      </p:cBhvr>
                                      <p:tavLst>
                                        <p:tav tm="0">
                                          <p:val>
                                            <p:strVal val="#ppt_x"/>
                                          </p:val>
                                        </p:tav>
                                        <p:tav tm="100000">
                                          <p:val>
                                            <p:strVal val="#ppt_x"/>
                                          </p:val>
                                        </p:tav>
                                      </p:tavLst>
                                    </p:anim>
                                    <p:anim calcmode="lin" valueType="num">
                                      <p:cBhvr>
                                        <p:cTn id="63" dur="1000" fill="hold"/>
                                        <p:tgtEl>
                                          <p:spTgt spid="6152"/>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6153"/>
                                        </p:tgtEl>
                                        <p:attrNameLst>
                                          <p:attrName>style.visibility</p:attrName>
                                        </p:attrNameLst>
                                      </p:cBhvr>
                                      <p:to>
                                        <p:strVal val="visible"/>
                                      </p:to>
                                    </p:set>
                                    <p:animEffect transition="in" filter="fade">
                                      <p:cBhvr>
                                        <p:cTn id="66" dur="1000"/>
                                        <p:tgtEl>
                                          <p:spTgt spid="6153"/>
                                        </p:tgtEl>
                                      </p:cBhvr>
                                    </p:animEffect>
                                    <p:anim calcmode="lin" valueType="num">
                                      <p:cBhvr>
                                        <p:cTn id="67" dur="1000" fill="hold"/>
                                        <p:tgtEl>
                                          <p:spTgt spid="6153"/>
                                        </p:tgtEl>
                                        <p:attrNameLst>
                                          <p:attrName>ppt_x</p:attrName>
                                        </p:attrNameLst>
                                      </p:cBhvr>
                                      <p:tavLst>
                                        <p:tav tm="0">
                                          <p:val>
                                            <p:strVal val="#ppt_x"/>
                                          </p:val>
                                        </p:tav>
                                        <p:tav tm="100000">
                                          <p:val>
                                            <p:strVal val="#ppt_x"/>
                                          </p:val>
                                        </p:tav>
                                      </p:tavLst>
                                    </p:anim>
                                    <p:anim calcmode="lin" valueType="num">
                                      <p:cBhvr>
                                        <p:cTn id="68" dur="1000" fill="hold"/>
                                        <p:tgtEl>
                                          <p:spTgt spid="6153"/>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6154"/>
                                        </p:tgtEl>
                                        <p:attrNameLst>
                                          <p:attrName>style.visibility</p:attrName>
                                        </p:attrNameLst>
                                      </p:cBhvr>
                                      <p:to>
                                        <p:strVal val="visible"/>
                                      </p:to>
                                    </p:set>
                                    <p:animEffect transition="in" filter="fade">
                                      <p:cBhvr>
                                        <p:cTn id="73" dur="1000"/>
                                        <p:tgtEl>
                                          <p:spTgt spid="6154"/>
                                        </p:tgtEl>
                                      </p:cBhvr>
                                    </p:animEffect>
                                    <p:anim calcmode="lin" valueType="num">
                                      <p:cBhvr>
                                        <p:cTn id="74" dur="1000" fill="hold"/>
                                        <p:tgtEl>
                                          <p:spTgt spid="6154"/>
                                        </p:tgtEl>
                                        <p:attrNameLst>
                                          <p:attrName>ppt_x</p:attrName>
                                        </p:attrNameLst>
                                      </p:cBhvr>
                                      <p:tavLst>
                                        <p:tav tm="0">
                                          <p:val>
                                            <p:strVal val="#ppt_x"/>
                                          </p:val>
                                        </p:tav>
                                        <p:tav tm="100000">
                                          <p:val>
                                            <p:strVal val="#ppt_x"/>
                                          </p:val>
                                        </p:tav>
                                      </p:tavLst>
                                    </p:anim>
                                    <p:anim calcmode="lin" valueType="num">
                                      <p:cBhvr>
                                        <p:cTn id="75" dur="1000" fill="hold"/>
                                        <p:tgtEl>
                                          <p:spTgt spid="6154"/>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6155"/>
                                        </p:tgtEl>
                                        <p:attrNameLst>
                                          <p:attrName>style.visibility</p:attrName>
                                        </p:attrNameLst>
                                      </p:cBhvr>
                                      <p:to>
                                        <p:strVal val="visible"/>
                                      </p:to>
                                    </p:set>
                                    <p:animEffect transition="in" filter="fade">
                                      <p:cBhvr>
                                        <p:cTn id="78" dur="1000"/>
                                        <p:tgtEl>
                                          <p:spTgt spid="6155"/>
                                        </p:tgtEl>
                                      </p:cBhvr>
                                    </p:animEffect>
                                    <p:anim calcmode="lin" valueType="num">
                                      <p:cBhvr>
                                        <p:cTn id="79" dur="1000" fill="hold"/>
                                        <p:tgtEl>
                                          <p:spTgt spid="6155"/>
                                        </p:tgtEl>
                                        <p:attrNameLst>
                                          <p:attrName>ppt_x</p:attrName>
                                        </p:attrNameLst>
                                      </p:cBhvr>
                                      <p:tavLst>
                                        <p:tav tm="0">
                                          <p:val>
                                            <p:strVal val="#ppt_x"/>
                                          </p:val>
                                        </p:tav>
                                        <p:tav tm="100000">
                                          <p:val>
                                            <p:strVal val="#ppt_x"/>
                                          </p:val>
                                        </p:tav>
                                      </p:tavLst>
                                    </p:anim>
                                    <p:anim calcmode="lin" valueType="num">
                                      <p:cBhvr>
                                        <p:cTn id="80" dur="1000" fill="hold"/>
                                        <p:tgtEl>
                                          <p:spTgt spid="6155"/>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nodeType="clickEffect">
                                  <p:stCondLst>
                                    <p:cond delay="0"/>
                                  </p:stCondLst>
                                  <p:childTnLst>
                                    <p:set>
                                      <p:cBhvr>
                                        <p:cTn id="84" dur="1" fill="hold">
                                          <p:stCondLst>
                                            <p:cond delay="0"/>
                                          </p:stCondLst>
                                        </p:cTn>
                                        <p:tgtEl>
                                          <p:spTgt spid="6156"/>
                                        </p:tgtEl>
                                        <p:attrNameLst>
                                          <p:attrName>style.visibility</p:attrName>
                                        </p:attrNameLst>
                                      </p:cBhvr>
                                      <p:to>
                                        <p:strVal val="visible"/>
                                      </p:to>
                                    </p:set>
                                    <p:animEffect transition="in" filter="wipe(down)">
                                      <p:cBhvr>
                                        <p:cTn id="85" dur="500"/>
                                        <p:tgtEl>
                                          <p:spTgt spid="6156"/>
                                        </p:tgtEl>
                                      </p:cBhvr>
                                    </p:animEffect>
                                  </p:childTnLst>
                                </p:cTn>
                              </p:par>
                              <p:par>
                                <p:cTn id="86" presetID="22" presetClass="entr" presetSubtype="4" fill="hold" grpId="0" nodeType="withEffect">
                                  <p:stCondLst>
                                    <p:cond delay="0"/>
                                  </p:stCondLst>
                                  <p:childTnLst>
                                    <p:set>
                                      <p:cBhvr>
                                        <p:cTn id="87" dur="1" fill="hold">
                                          <p:stCondLst>
                                            <p:cond delay="0"/>
                                          </p:stCondLst>
                                        </p:cTn>
                                        <p:tgtEl>
                                          <p:spTgt spid="6157"/>
                                        </p:tgtEl>
                                        <p:attrNameLst>
                                          <p:attrName>style.visibility</p:attrName>
                                        </p:attrNameLst>
                                      </p:cBhvr>
                                      <p:to>
                                        <p:strVal val="visible"/>
                                      </p:to>
                                    </p:set>
                                    <p:animEffect transition="in" filter="wipe(down)">
                                      <p:cBhvr>
                                        <p:cTn id="88" dur="500"/>
                                        <p:tgtEl>
                                          <p:spTgt spid="6157"/>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nodeType="clickEffect">
                                  <p:stCondLst>
                                    <p:cond delay="0"/>
                                  </p:stCondLst>
                                  <p:childTnLst>
                                    <p:set>
                                      <p:cBhvr>
                                        <p:cTn id="92" dur="1" fill="hold">
                                          <p:stCondLst>
                                            <p:cond delay="0"/>
                                          </p:stCondLst>
                                        </p:cTn>
                                        <p:tgtEl>
                                          <p:spTgt spid="6158"/>
                                        </p:tgtEl>
                                        <p:attrNameLst>
                                          <p:attrName>style.visibility</p:attrName>
                                        </p:attrNameLst>
                                      </p:cBhvr>
                                      <p:to>
                                        <p:strVal val="visible"/>
                                      </p:to>
                                    </p:set>
                                    <p:animEffect transition="in" filter="wipe(down)">
                                      <p:cBhvr>
                                        <p:cTn id="93" dur="500"/>
                                        <p:tgtEl>
                                          <p:spTgt spid="6158"/>
                                        </p:tgtEl>
                                      </p:cBhvr>
                                    </p:animEffect>
                                  </p:childTnLst>
                                </p:cTn>
                              </p:par>
                              <p:par>
                                <p:cTn id="94" presetID="22" presetClass="entr" presetSubtype="4" fill="hold" grpId="0" nodeType="withEffect">
                                  <p:stCondLst>
                                    <p:cond delay="0"/>
                                  </p:stCondLst>
                                  <p:childTnLst>
                                    <p:set>
                                      <p:cBhvr>
                                        <p:cTn id="95" dur="1" fill="hold">
                                          <p:stCondLst>
                                            <p:cond delay="0"/>
                                          </p:stCondLst>
                                        </p:cTn>
                                        <p:tgtEl>
                                          <p:spTgt spid="49"/>
                                        </p:tgtEl>
                                        <p:attrNameLst>
                                          <p:attrName>style.visibility</p:attrName>
                                        </p:attrNameLst>
                                      </p:cBhvr>
                                      <p:to>
                                        <p:strVal val="visible"/>
                                      </p:to>
                                    </p:set>
                                    <p:animEffect transition="in" filter="wipe(down)">
                                      <p:cBhvr>
                                        <p:cTn id="96" dur="500"/>
                                        <p:tgtEl>
                                          <p:spTgt spid="49"/>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4" fill="hold" grpId="0" nodeType="clickEffect">
                                  <p:stCondLst>
                                    <p:cond delay="0"/>
                                  </p:stCondLst>
                                  <p:childTnLst>
                                    <p:set>
                                      <p:cBhvr>
                                        <p:cTn id="100" dur="1" fill="hold">
                                          <p:stCondLst>
                                            <p:cond delay="0"/>
                                          </p:stCondLst>
                                        </p:cTn>
                                        <p:tgtEl>
                                          <p:spTgt spid="6159"/>
                                        </p:tgtEl>
                                        <p:attrNameLst>
                                          <p:attrName>style.visibility</p:attrName>
                                        </p:attrNameLst>
                                      </p:cBhvr>
                                      <p:to>
                                        <p:strVal val="visible"/>
                                      </p:to>
                                    </p:set>
                                    <p:animEffect transition="in" filter="wipe(down)">
                                      <p:cBhvr>
                                        <p:cTn id="101" dur="500"/>
                                        <p:tgtEl>
                                          <p:spTgt spid="6159"/>
                                        </p:tgtEl>
                                      </p:cBhvr>
                                    </p:animEffect>
                                  </p:childTnLst>
                                </p:cTn>
                              </p:par>
                              <p:par>
                                <p:cTn id="102" presetID="22" presetClass="entr" presetSubtype="4" fill="hold" nodeType="withEffect">
                                  <p:stCondLst>
                                    <p:cond delay="0"/>
                                  </p:stCondLst>
                                  <p:childTnLst>
                                    <p:set>
                                      <p:cBhvr>
                                        <p:cTn id="103" dur="1" fill="hold">
                                          <p:stCondLst>
                                            <p:cond delay="0"/>
                                          </p:stCondLst>
                                        </p:cTn>
                                        <p:tgtEl>
                                          <p:spTgt spid="6160"/>
                                        </p:tgtEl>
                                        <p:attrNameLst>
                                          <p:attrName>style.visibility</p:attrName>
                                        </p:attrNameLst>
                                      </p:cBhvr>
                                      <p:to>
                                        <p:strVal val="visible"/>
                                      </p:to>
                                    </p:set>
                                    <p:animEffect transition="in" filter="wipe(down)">
                                      <p:cBhvr>
                                        <p:cTn id="104" dur="500"/>
                                        <p:tgtEl>
                                          <p:spTgt spid="6160"/>
                                        </p:tgtEl>
                                      </p:cBhvr>
                                    </p:animEffect>
                                  </p:childTnLst>
                                </p:cTn>
                              </p:par>
                              <p:par>
                                <p:cTn id="105" presetID="22" presetClass="entr" presetSubtype="4" fill="hold" grpId="0" nodeType="withEffect">
                                  <p:stCondLst>
                                    <p:cond delay="0"/>
                                  </p:stCondLst>
                                  <p:childTnLst>
                                    <p:set>
                                      <p:cBhvr>
                                        <p:cTn id="106" dur="1" fill="hold">
                                          <p:stCondLst>
                                            <p:cond delay="0"/>
                                          </p:stCondLst>
                                        </p:cTn>
                                        <p:tgtEl>
                                          <p:spTgt spid="6162"/>
                                        </p:tgtEl>
                                        <p:attrNameLst>
                                          <p:attrName>style.visibility</p:attrName>
                                        </p:attrNameLst>
                                      </p:cBhvr>
                                      <p:to>
                                        <p:strVal val="visible"/>
                                      </p:to>
                                    </p:set>
                                    <p:animEffect transition="in" filter="wipe(down)">
                                      <p:cBhvr>
                                        <p:cTn id="107" dur="500"/>
                                        <p:tgtEl>
                                          <p:spTgt spid="6162"/>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nodeType="clickEffect">
                                  <p:stCondLst>
                                    <p:cond delay="0"/>
                                  </p:stCondLst>
                                  <p:childTnLst>
                                    <p:set>
                                      <p:cBhvr>
                                        <p:cTn id="111" dur="1" fill="hold">
                                          <p:stCondLst>
                                            <p:cond delay="0"/>
                                          </p:stCondLst>
                                        </p:cTn>
                                        <p:tgtEl>
                                          <p:spTgt spid="6164"/>
                                        </p:tgtEl>
                                        <p:attrNameLst>
                                          <p:attrName>style.visibility</p:attrName>
                                        </p:attrNameLst>
                                      </p:cBhvr>
                                      <p:to>
                                        <p:strVal val="visible"/>
                                      </p:to>
                                    </p:set>
                                    <p:animEffect transition="in" filter="wipe(down)">
                                      <p:cBhvr>
                                        <p:cTn id="112" dur="500"/>
                                        <p:tgtEl>
                                          <p:spTgt spid="6164"/>
                                        </p:tgtEl>
                                      </p:cBhvr>
                                    </p:animEffect>
                                  </p:childTnLst>
                                </p:cTn>
                              </p:par>
                              <p:par>
                                <p:cTn id="113" presetID="22" presetClass="entr" presetSubtype="4" fill="hold" grpId="0" nodeType="withEffect">
                                  <p:stCondLst>
                                    <p:cond delay="0"/>
                                  </p:stCondLst>
                                  <p:childTnLst>
                                    <p:set>
                                      <p:cBhvr>
                                        <p:cTn id="114" dur="1" fill="hold">
                                          <p:stCondLst>
                                            <p:cond delay="0"/>
                                          </p:stCondLst>
                                        </p:cTn>
                                        <p:tgtEl>
                                          <p:spTgt spid="6166"/>
                                        </p:tgtEl>
                                        <p:attrNameLst>
                                          <p:attrName>style.visibility</p:attrName>
                                        </p:attrNameLst>
                                      </p:cBhvr>
                                      <p:to>
                                        <p:strVal val="visible"/>
                                      </p:to>
                                    </p:set>
                                    <p:animEffect transition="in" filter="wipe(down)">
                                      <p:cBhvr>
                                        <p:cTn id="115" dur="500"/>
                                        <p:tgtEl>
                                          <p:spTgt spid="6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P spid="9" grpId="0"/>
      <p:bldP spid="28" grpId="0"/>
      <p:bldP spid="6155" grpId="0"/>
      <p:bldP spid="6157" grpId="0"/>
      <p:bldP spid="49" grpId="0"/>
      <p:bldP spid="6159" grpId="0"/>
      <p:bldP spid="6162" grpId="0"/>
      <p:bldP spid="616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a16="http://schemas.microsoft.com/office/drawing/2014/main" xmlns=""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xmlns=""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xmlns=""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xmlns=""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xmlns=""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xmlns="" id="{CA5C00B0-B2B6-4792-8C67-F8C09471186E}"/>
              </a:ext>
            </a:extLst>
          </p:cNvPr>
          <p:cNvGrpSpPr/>
          <p:nvPr/>
        </p:nvGrpSpPr>
        <p:grpSpPr>
          <a:xfrm rot="5400000">
            <a:off x="8383393" y="3218530"/>
            <a:ext cx="6891246" cy="653685"/>
            <a:chOff x="4871257" y="83128"/>
            <a:chExt cx="7501721" cy="653685"/>
          </a:xfrm>
        </p:grpSpPr>
        <p:sp>
          <p:nvSpPr>
            <p:cNvPr id="29" name="Rectangle: Rounded Corners 28">
              <a:extLst>
                <a:ext uri="{FF2B5EF4-FFF2-40B4-BE49-F238E27FC236}">
                  <a16:creationId xmlns:a16="http://schemas.microsoft.com/office/drawing/2014/main" xmlns="" id="{8F343863-9DC9-48EE-8845-A5B504C915D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xmlns="" id="{CEF5EE85-C87E-4391-B9D7-C957829925F2}"/>
                </a:ext>
              </a:extLst>
            </p:cNvPr>
            <p:cNvSpPr txBox="1"/>
            <p:nvPr/>
          </p:nvSpPr>
          <p:spPr>
            <a:xfrm>
              <a:off x="5268730" y="213658"/>
              <a:ext cx="7104248" cy="461665"/>
            </a:xfrm>
            <a:prstGeom prst="rect">
              <a:avLst/>
            </a:prstGeom>
            <a:noFill/>
          </p:spPr>
          <p:txBody>
            <a:bodyPr wrap="square">
              <a:spAutoFit/>
            </a:bodyPr>
            <a:lstStyle/>
            <a:p>
              <a:r>
                <a:rPr lang="en-US" sz="2400" b="1">
                  <a:solidFill>
                    <a:srgbClr val="FFFF00"/>
                  </a:solidFill>
                  <a:latin typeface="Times New Roman" panose="02020603050405020304" pitchFamily="18" charset="0"/>
                  <a:cs typeface="Times New Roman" panose="02020603050405020304" pitchFamily="18" charset="0"/>
                </a:rPr>
                <a:t>HOẠT ĐỘNG HÌNH THÀNH KIẾN THỨC</a:t>
              </a:r>
              <a:endParaRPr lang="en-US" sz="2400" dirty="0">
                <a:solidFill>
                  <a:srgbClr val="FFFF00"/>
                </a:solidFill>
              </a:endParaRPr>
            </a:p>
          </p:txBody>
        </p:sp>
      </p:grpSp>
      <p:graphicFrame>
        <p:nvGraphicFramePr>
          <p:cNvPr id="13" name="Đối tượng 12">
            <a:extLst>
              <a:ext uri="{FF2B5EF4-FFF2-40B4-BE49-F238E27FC236}">
                <a16:creationId xmlns:a16="http://schemas.microsoft.com/office/drawing/2014/main" xmlns="" id="{0BEDF37A-D9E8-0052-B9B7-31CF4CE51393}"/>
              </a:ext>
            </a:extLst>
          </p:cNvPr>
          <p:cNvGraphicFramePr>
            <a:graphicFrameLocks noChangeAspect="1"/>
          </p:cNvGraphicFramePr>
          <p:nvPr/>
        </p:nvGraphicFramePr>
        <p:xfrm>
          <a:off x="4927600" y="2667000"/>
          <a:ext cx="914400" cy="198438"/>
        </p:xfrm>
        <a:graphic>
          <a:graphicData uri="http://schemas.openxmlformats.org/presentationml/2006/ole">
            <mc:AlternateContent xmlns:mc="http://schemas.openxmlformats.org/markup-compatibility/2006">
              <mc:Choice xmlns:v="urn:schemas-microsoft-com:vml" Requires="v">
                <p:oleObj spid="_x0000_s5170" name="Equation" r:id="rId4" imgW="914400" imgH="198720" progId="Equation.DSMT4">
                  <p:embed/>
                </p:oleObj>
              </mc:Choice>
              <mc:Fallback>
                <p:oleObj name="Equation" r:id="rId4" imgW="914400" imgH="198720" progId="Equation.DSMT4">
                  <p:embed/>
                  <p:pic>
                    <p:nvPicPr>
                      <p:cNvPr id="0" name=""/>
                      <p:cNvPicPr/>
                      <p:nvPr/>
                    </p:nvPicPr>
                    <p:blipFill>
                      <a:blip r:embed="rId5"/>
                      <a:stretch>
                        <a:fillRect/>
                      </a:stretch>
                    </p:blipFill>
                    <p:spPr>
                      <a:xfrm>
                        <a:off x="4927600" y="2667000"/>
                        <a:ext cx="914400" cy="198438"/>
                      </a:xfrm>
                      <a:prstGeom prst="rect">
                        <a:avLst/>
                      </a:prstGeom>
                    </p:spPr>
                  </p:pic>
                </p:oleObj>
              </mc:Fallback>
            </mc:AlternateContent>
          </a:graphicData>
        </a:graphic>
      </p:graphicFrame>
      <p:sp>
        <p:nvSpPr>
          <p:cNvPr id="2" name="TextBox 1"/>
          <p:cNvSpPr txBox="1"/>
          <p:nvPr/>
        </p:nvSpPr>
        <p:spPr>
          <a:xfrm>
            <a:off x="446679" y="99749"/>
            <a:ext cx="2624068" cy="523220"/>
          </a:xfrm>
          <a:prstGeom prst="rect">
            <a:avLst/>
          </a:prstGeom>
          <a:noFill/>
        </p:spPr>
        <p:txBody>
          <a:bodyPr wrap="square" rtlCol="0">
            <a:spAutoFit/>
          </a:bodyPr>
          <a:lstStyle/>
          <a:p>
            <a:r>
              <a:rPr lang="en-US" sz="2800" b="1" dirty="0">
                <a:solidFill>
                  <a:srgbClr val="2704FC"/>
                </a:solidFill>
                <a:latin typeface="Arial" pitchFamily="34" charset="0"/>
                <a:cs typeface="Arial" pitchFamily="34" charset="0"/>
              </a:rPr>
              <a:t>II. TÍNH CHẤT</a:t>
            </a:r>
            <a:endParaRPr lang="vi-VN" sz="2800" b="1" dirty="0">
              <a:solidFill>
                <a:srgbClr val="2704FC"/>
              </a:solidFill>
              <a:latin typeface="Arial" pitchFamily="34" charset="0"/>
              <a:cs typeface="Arial" pitchFamily="34" charset="0"/>
            </a:endParaRPr>
          </a:p>
        </p:txBody>
      </p:sp>
      <p:pic>
        <p:nvPicPr>
          <p:cNvPr id="6168" name="Picture 2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013" y="464877"/>
            <a:ext cx="1171865" cy="699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558843" y="579966"/>
            <a:ext cx="3400141" cy="523220"/>
          </a:xfrm>
          <a:prstGeom prst="rect">
            <a:avLst/>
          </a:prstGeom>
          <a:noFill/>
        </p:spPr>
        <p:txBody>
          <a:bodyPr wrap="square" rtlCol="0">
            <a:spAutoFit/>
          </a:bodyPr>
          <a:lstStyle/>
          <a:p>
            <a:r>
              <a:rPr lang="en-US" sz="2800" dirty="0">
                <a:latin typeface="Arial" pitchFamily="34" charset="0"/>
                <a:cs typeface="Arial" pitchFamily="34" charset="0"/>
              </a:rPr>
              <a:t>Cho </a:t>
            </a:r>
            <a:r>
              <a:rPr lang="en-US" sz="2800" dirty="0" err="1">
                <a:latin typeface="Arial" pitchFamily="34" charset="0"/>
                <a:cs typeface="Arial" pitchFamily="34" charset="0"/>
              </a:rPr>
              <a:t>hình</a:t>
            </a:r>
            <a:r>
              <a:rPr lang="en-US" sz="2800" dirty="0">
                <a:latin typeface="Arial" pitchFamily="34" charset="0"/>
                <a:cs typeface="Arial" pitchFamily="34" charset="0"/>
              </a:rPr>
              <a:t> </a:t>
            </a:r>
            <a:r>
              <a:rPr lang="en-US" sz="2800" dirty="0" err="1">
                <a:latin typeface="Arial" pitchFamily="34" charset="0"/>
                <a:cs typeface="Arial" pitchFamily="34" charset="0"/>
              </a:rPr>
              <a:t>bình</a:t>
            </a:r>
            <a:r>
              <a:rPr lang="en-US" sz="2800" dirty="0">
                <a:latin typeface="Arial" pitchFamily="34" charset="0"/>
                <a:cs typeface="Arial" pitchFamily="34" charset="0"/>
              </a:rPr>
              <a:t> </a:t>
            </a:r>
            <a:r>
              <a:rPr lang="en-US" sz="2800" dirty="0" err="1">
                <a:latin typeface="Arial" pitchFamily="34" charset="0"/>
                <a:cs typeface="Arial" pitchFamily="34" charset="0"/>
              </a:rPr>
              <a:t>hành</a:t>
            </a:r>
            <a:r>
              <a:rPr lang="en-US" sz="2800" dirty="0">
                <a:latin typeface="Arial" pitchFamily="34" charset="0"/>
                <a:cs typeface="Arial" pitchFamily="34" charset="0"/>
              </a:rPr>
              <a:t> </a:t>
            </a:r>
            <a:endParaRPr lang="vi-VN" sz="2800" dirty="0">
              <a:latin typeface="Arial" pitchFamily="34" charset="0"/>
              <a:cs typeface="Arial" pitchFamily="34" charset="0"/>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1602818394"/>
              </p:ext>
            </p:extLst>
          </p:nvPr>
        </p:nvGraphicFramePr>
        <p:xfrm>
          <a:off x="4800788" y="663750"/>
          <a:ext cx="1040641" cy="383394"/>
        </p:xfrm>
        <a:graphic>
          <a:graphicData uri="http://schemas.openxmlformats.org/presentationml/2006/ole">
            <mc:AlternateContent xmlns:mc="http://schemas.openxmlformats.org/markup-compatibility/2006">
              <mc:Choice xmlns:v="urn:schemas-microsoft-com:vml" Requires="v">
                <p:oleObj spid="_x0000_s5171" name="Equation" r:id="rId7" imgW="482400" imgH="177480" progId="Equation.DSMT4">
                  <p:embed/>
                </p:oleObj>
              </mc:Choice>
              <mc:Fallback>
                <p:oleObj name="Equation" r:id="rId7" imgW="482400" imgH="177480" progId="Equation.DSMT4">
                  <p:embed/>
                  <p:pic>
                    <p:nvPicPr>
                      <p:cNvPr id="0" name=""/>
                      <p:cNvPicPr/>
                      <p:nvPr/>
                    </p:nvPicPr>
                    <p:blipFill>
                      <a:blip r:embed="rId8"/>
                      <a:stretch>
                        <a:fillRect/>
                      </a:stretch>
                    </p:blipFill>
                    <p:spPr>
                      <a:xfrm>
                        <a:off x="4800788" y="663750"/>
                        <a:ext cx="1040641" cy="383394"/>
                      </a:xfrm>
                      <a:prstGeom prst="rect">
                        <a:avLst/>
                      </a:prstGeom>
                    </p:spPr>
                  </p:pic>
                </p:oleObj>
              </mc:Fallback>
            </mc:AlternateContent>
          </a:graphicData>
        </a:graphic>
      </p:graphicFrame>
      <p:sp>
        <p:nvSpPr>
          <p:cNvPr id="21" name="TextBox 20"/>
          <p:cNvSpPr txBox="1"/>
          <p:nvPr/>
        </p:nvSpPr>
        <p:spPr>
          <a:xfrm>
            <a:off x="586853" y="1103186"/>
            <a:ext cx="6564573" cy="523220"/>
          </a:xfrm>
          <a:prstGeom prst="rect">
            <a:avLst/>
          </a:prstGeom>
          <a:noFill/>
        </p:spPr>
        <p:txBody>
          <a:bodyPr wrap="square" rtlCol="0">
            <a:spAutoFit/>
          </a:bodyPr>
          <a:lstStyle/>
          <a:p>
            <a:r>
              <a:rPr lang="en-US" sz="2800" dirty="0">
                <a:latin typeface="Arial" pitchFamily="34" charset="0"/>
                <a:cs typeface="Arial" pitchFamily="34" charset="0"/>
              </a:rPr>
              <a:t>b) So </a:t>
            </a:r>
            <a:r>
              <a:rPr lang="en-US" sz="2800" dirty="0" err="1">
                <a:latin typeface="Arial" pitchFamily="34" charset="0"/>
                <a:cs typeface="Arial" pitchFamily="34" charset="0"/>
              </a:rPr>
              <a:t>sánh</a:t>
            </a:r>
            <a:r>
              <a:rPr lang="en-US" sz="2800" dirty="0">
                <a:latin typeface="Arial" pitchFamily="34" charset="0"/>
                <a:cs typeface="Arial" pitchFamily="34" charset="0"/>
              </a:rPr>
              <a:t> </a:t>
            </a:r>
            <a:r>
              <a:rPr lang="en-US" sz="2800" dirty="0" err="1">
                <a:latin typeface="Arial" pitchFamily="34" charset="0"/>
                <a:cs typeface="Arial" pitchFamily="34" charset="0"/>
              </a:rPr>
              <a:t>các</a:t>
            </a:r>
            <a:r>
              <a:rPr lang="en-US" sz="2800" dirty="0">
                <a:latin typeface="Arial" pitchFamily="34" charset="0"/>
                <a:cs typeface="Arial" pitchFamily="34" charset="0"/>
              </a:rPr>
              <a:t> </a:t>
            </a:r>
            <a:r>
              <a:rPr lang="en-US" sz="2800" dirty="0" err="1" smtClean="0">
                <a:latin typeface="Arial" pitchFamily="34" charset="0"/>
                <a:cs typeface="Arial" pitchFamily="34" charset="0"/>
              </a:rPr>
              <a:t>cặp</a:t>
            </a:r>
            <a:r>
              <a:rPr lang="en-US" sz="2800" dirty="0" smtClean="0">
                <a:latin typeface="Arial" pitchFamily="34" charset="0"/>
                <a:cs typeface="Arial" pitchFamily="34" charset="0"/>
              </a:rPr>
              <a:t> </a:t>
            </a:r>
            <a:r>
              <a:rPr lang="en-US" sz="2800" dirty="0" err="1">
                <a:latin typeface="Arial" pitchFamily="34" charset="0"/>
                <a:cs typeface="Arial" pitchFamily="34" charset="0"/>
              </a:rPr>
              <a:t>góc</a:t>
            </a:r>
            <a:r>
              <a:rPr lang="en-US" sz="2800" dirty="0">
                <a:latin typeface="Arial" pitchFamily="34" charset="0"/>
                <a:cs typeface="Arial" pitchFamily="34" charset="0"/>
              </a:rPr>
              <a:t>:        </a:t>
            </a:r>
            <a:r>
              <a:rPr lang="en-US" sz="2800" dirty="0" err="1">
                <a:latin typeface="Arial" pitchFamily="34" charset="0"/>
                <a:cs typeface="Arial" pitchFamily="34" charset="0"/>
              </a:rPr>
              <a:t>và</a:t>
            </a:r>
            <a:r>
              <a:rPr lang="en-US" sz="2800" dirty="0">
                <a:latin typeface="Arial" pitchFamily="34" charset="0"/>
                <a:cs typeface="Arial" pitchFamily="34" charset="0"/>
              </a:rPr>
              <a:t>        ; </a:t>
            </a:r>
            <a:endParaRPr lang="vi-VN" sz="2800" dirty="0">
              <a:latin typeface="Arial" pitchFamily="34" charset="0"/>
              <a:cs typeface="Arial" pitchFamily="34" charset="0"/>
            </a:endParaRPr>
          </a:p>
        </p:txBody>
      </p:sp>
      <p:graphicFrame>
        <p:nvGraphicFramePr>
          <p:cNvPr id="22" name="Object 21"/>
          <p:cNvGraphicFramePr>
            <a:graphicFrameLocks noChangeAspect="1"/>
          </p:cNvGraphicFramePr>
          <p:nvPr>
            <p:extLst>
              <p:ext uri="{D42A27DB-BD31-4B8C-83A1-F6EECF244321}">
                <p14:modId xmlns:p14="http://schemas.microsoft.com/office/powerpoint/2010/main" val="1820677213"/>
              </p:ext>
            </p:extLst>
          </p:nvPr>
        </p:nvGraphicFramePr>
        <p:xfrm>
          <a:off x="4561762" y="1160648"/>
          <a:ext cx="660400" cy="381000"/>
        </p:xfrm>
        <a:graphic>
          <a:graphicData uri="http://schemas.openxmlformats.org/presentationml/2006/ole">
            <mc:AlternateContent xmlns:mc="http://schemas.openxmlformats.org/markup-compatibility/2006">
              <mc:Choice xmlns:v="urn:schemas-microsoft-com:vml" Requires="v">
                <p:oleObj spid="_x0000_s5172" name="Equation" r:id="rId9" imgW="660240" imgH="380880" progId="Equation.DSMT4">
                  <p:embed/>
                </p:oleObj>
              </mc:Choice>
              <mc:Fallback>
                <p:oleObj name="Equation" r:id="rId9" imgW="660240" imgH="380880" progId="Equation.DSMT4">
                  <p:embed/>
                  <p:pic>
                    <p:nvPicPr>
                      <p:cNvPr id="0" name=""/>
                      <p:cNvPicPr/>
                      <p:nvPr/>
                    </p:nvPicPr>
                    <p:blipFill>
                      <a:blip r:embed="rId10"/>
                      <a:stretch>
                        <a:fillRect/>
                      </a:stretch>
                    </p:blipFill>
                    <p:spPr>
                      <a:xfrm>
                        <a:off x="4561762" y="1160648"/>
                        <a:ext cx="660400" cy="381000"/>
                      </a:xfrm>
                      <a:prstGeom prst="rect">
                        <a:avLst/>
                      </a:prstGeom>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521937000"/>
              </p:ext>
            </p:extLst>
          </p:nvPr>
        </p:nvGraphicFramePr>
        <p:xfrm>
          <a:off x="5776913" y="1150938"/>
          <a:ext cx="685800" cy="393700"/>
        </p:xfrm>
        <a:graphic>
          <a:graphicData uri="http://schemas.openxmlformats.org/presentationml/2006/ole">
            <mc:AlternateContent xmlns:mc="http://schemas.openxmlformats.org/markup-compatibility/2006">
              <mc:Choice xmlns:v="urn:schemas-microsoft-com:vml" Requires="v">
                <p:oleObj spid="_x0000_s5173" name="Equation" r:id="rId11" imgW="685800" imgH="393480" progId="Equation.DSMT4">
                  <p:embed/>
                </p:oleObj>
              </mc:Choice>
              <mc:Fallback>
                <p:oleObj name="Equation" r:id="rId11" imgW="685800" imgH="393480" progId="Equation.DSMT4">
                  <p:embed/>
                  <p:pic>
                    <p:nvPicPr>
                      <p:cNvPr id="0" name=""/>
                      <p:cNvPicPr/>
                      <p:nvPr/>
                    </p:nvPicPr>
                    <p:blipFill>
                      <a:blip r:embed="rId12"/>
                      <a:stretch>
                        <a:fillRect/>
                      </a:stretch>
                    </p:blipFill>
                    <p:spPr>
                      <a:xfrm>
                        <a:off x="5776913" y="1150938"/>
                        <a:ext cx="685800" cy="393700"/>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4159326144"/>
              </p:ext>
            </p:extLst>
          </p:nvPr>
        </p:nvGraphicFramePr>
        <p:xfrm>
          <a:off x="696036" y="1642151"/>
          <a:ext cx="698500" cy="393700"/>
        </p:xfrm>
        <a:graphic>
          <a:graphicData uri="http://schemas.openxmlformats.org/presentationml/2006/ole">
            <mc:AlternateContent xmlns:mc="http://schemas.openxmlformats.org/markup-compatibility/2006">
              <mc:Choice xmlns:v="urn:schemas-microsoft-com:vml" Requires="v">
                <p:oleObj spid="_x0000_s5174" name="Equation" r:id="rId13" imgW="698400" imgH="393480" progId="Equation.DSMT4">
                  <p:embed/>
                </p:oleObj>
              </mc:Choice>
              <mc:Fallback>
                <p:oleObj name="Equation" r:id="rId13" imgW="698400" imgH="393480" progId="Equation.DSMT4">
                  <p:embed/>
                  <p:pic>
                    <p:nvPicPr>
                      <p:cNvPr id="0" name=""/>
                      <p:cNvPicPr/>
                      <p:nvPr/>
                    </p:nvPicPr>
                    <p:blipFill>
                      <a:blip r:embed="rId14"/>
                      <a:stretch>
                        <a:fillRect/>
                      </a:stretch>
                    </p:blipFill>
                    <p:spPr>
                      <a:xfrm>
                        <a:off x="696036" y="1642151"/>
                        <a:ext cx="698500" cy="393700"/>
                      </a:xfrm>
                      <a:prstGeom prst="rect">
                        <a:avLst/>
                      </a:prstGeom>
                    </p:spPr>
                  </p:pic>
                </p:oleObj>
              </mc:Fallback>
            </mc:AlternateContent>
          </a:graphicData>
        </a:graphic>
      </p:graphicFrame>
      <p:sp>
        <p:nvSpPr>
          <p:cNvPr id="26" name="TextBox 25"/>
          <p:cNvSpPr txBox="1"/>
          <p:nvPr/>
        </p:nvSpPr>
        <p:spPr>
          <a:xfrm>
            <a:off x="1452862" y="1606687"/>
            <a:ext cx="628591" cy="523220"/>
          </a:xfrm>
          <a:prstGeom prst="rect">
            <a:avLst/>
          </a:prstGeom>
          <a:noFill/>
        </p:spPr>
        <p:txBody>
          <a:bodyPr wrap="square" rtlCol="0">
            <a:spAutoFit/>
          </a:bodyPr>
          <a:lstStyle/>
          <a:p>
            <a:r>
              <a:rPr lang="en-US" sz="2800" dirty="0" err="1">
                <a:latin typeface="Arial" pitchFamily="34" charset="0"/>
                <a:cs typeface="Arial" pitchFamily="34" charset="0"/>
              </a:rPr>
              <a:t>và</a:t>
            </a:r>
            <a:endParaRPr lang="vi-VN" sz="2800" dirty="0">
              <a:latin typeface="Arial" pitchFamily="34" charset="0"/>
              <a:cs typeface="Arial" pitchFamily="34" charset="0"/>
            </a:endParaRPr>
          </a:p>
        </p:txBody>
      </p:sp>
      <p:graphicFrame>
        <p:nvGraphicFramePr>
          <p:cNvPr id="6144" name="Object 6143"/>
          <p:cNvGraphicFramePr>
            <a:graphicFrameLocks noChangeAspect="1"/>
          </p:cNvGraphicFramePr>
          <p:nvPr>
            <p:extLst>
              <p:ext uri="{D42A27DB-BD31-4B8C-83A1-F6EECF244321}">
                <p14:modId xmlns:p14="http://schemas.microsoft.com/office/powerpoint/2010/main" val="498655259"/>
              </p:ext>
            </p:extLst>
          </p:nvPr>
        </p:nvGraphicFramePr>
        <p:xfrm>
          <a:off x="2054559" y="1639853"/>
          <a:ext cx="660400" cy="393700"/>
        </p:xfrm>
        <a:graphic>
          <a:graphicData uri="http://schemas.openxmlformats.org/presentationml/2006/ole">
            <mc:AlternateContent xmlns:mc="http://schemas.openxmlformats.org/markup-compatibility/2006">
              <mc:Choice xmlns:v="urn:schemas-microsoft-com:vml" Requires="v">
                <p:oleObj spid="_x0000_s5175" name="Equation" r:id="rId15" imgW="660240" imgH="393480" progId="Equation.DSMT4">
                  <p:embed/>
                </p:oleObj>
              </mc:Choice>
              <mc:Fallback>
                <p:oleObj name="Equation" r:id="rId15" imgW="660240" imgH="393480" progId="Equation.DSMT4">
                  <p:embed/>
                  <p:pic>
                    <p:nvPicPr>
                      <p:cNvPr id="0" name=""/>
                      <p:cNvPicPr/>
                      <p:nvPr/>
                    </p:nvPicPr>
                    <p:blipFill>
                      <a:blip r:embed="rId16"/>
                      <a:stretch>
                        <a:fillRect/>
                      </a:stretch>
                    </p:blipFill>
                    <p:spPr>
                      <a:xfrm>
                        <a:off x="2054559" y="1639853"/>
                        <a:ext cx="660400" cy="393700"/>
                      </a:xfrm>
                      <a:prstGeom prst="rect">
                        <a:avLst/>
                      </a:prstGeom>
                    </p:spPr>
                  </p:pic>
                </p:oleObj>
              </mc:Fallback>
            </mc:AlternateContent>
          </a:graphicData>
        </a:graphic>
      </p:graphicFrame>
      <p:sp>
        <p:nvSpPr>
          <p:cNvPr id="9" name="TextBox 8"/>
          <p:cNvSpPr txBox="1"/>
          <p:nvPr/>
        </p:nvSpPr>
        <p:spPr>
          <a:xfrm>
            <a:off x="4121624" y="2129907"/>
            <a:ext cx="1119116" cy="523220"/>
          </a:xfrm>
          <a:prstGeom prst="rect">
            <a:avLst/>
          </a:prstGeom>
          <a:noFill/>
        </p:spPr>
        <p:txBody>
          <a:bodyPr wrap="square" rtlCol="0">
            <a:spAutoFit/>
          </a:bodyPr>
          <a:lstStyle/>
          <a:p>
            <a:r>
              <a:rPr lang="en-US" sz="2800" b="1" dirty="0" err="1">
                <a:solidFill>
                  <a:srgbClr val="2704FC"/>
                </a:solidFill>
                <a:latin typeface="Arial" pitchFamily="34" charset="0"/>
                <a:cs typeface="Arial" pitchFamily="34" charset="0"/>
              </a:rPr>
              <a:t>Giải</a:t>
            </a:r>
            <a:endParaRPr lang="vi-VN" sz="2800" b="1" dirty="0">
              <a:solidFill>
                <a:srgbClr val="2704FC"/>
              </a:solidFill>
              <a:latin typeface="Arial" pitchFamily="34" charset="0"/>
              <a:cs typeface="Arial" pitchFamily="34" charset="0"/>
            </a:endParaRPr>
          </a:p>
        </p:txBody>
      </p:sp>
      <p:sp>
        <p:nvSpPr>
          <p:cNvPr id="24" name="TextBox 23"/>
          <p:cNvSpPr txBox="1"/>
          <p:nvPr/>
        </p:nvSpPr>
        <p:spPr>
          <a:xfrm>
            <a:off x="586853" y="2852015"/>
            <a:ext cx="1159266" cy="523220"/>
          </a:xfrm>
          <a:prstGeom prst="rect">
            <a:avLst/>
          </a:prstGeom>
          <a:noFill/>
        </p:spPr>
        <p:txBody>
          <a:bodyPr wrap="square" rtlCol="0">
            <a:spAutoFit/>
          </a:bodyPr>
          <a:lstStyle/>
          <a:p>
            <a:r>
              <a:rPr lang="en-US" sz="2800" dirty="0">
                <a:latin typeface="Arial" pitchFamily="34" charset="0"/>
                <a:cs typeface="Arial" pitchFamily="34" charset="0"/>
              </a:rPr>
              <a:t>b) </a:t>
            </a:r>
            <a:r>
              <a:rPr lang="en-US" sz="2800" dirty="0" err="1">
                <a:latin typeface="Arial" pitchFamily="34" charset="0"/>
                <a:cs typeface="Arial" pitchFamily="34" charset="0"/>
              </a:rPr>
              <a:t>Vì</a:t>
            </a:r>
            <a:endParaRPr lang="vi-VN" sz="2800" dirty="0">
              <a:latin typeface="Arial" pitchFamily="34" charset="0"/>
              <a:cs typeface="Arial" pitchFamily="34" charset="0"/>
            </a:endParaRPr>
          </a:p>
        </p:txBody>
      </p:sp>
      <p:graphicFrame>
        <p:nvGraphicFramePr>
          <p:cNvPr id="27" name="Object 26"/>
          <p:cNvGraphicFramePr>
            <a:graphicFrameLocks noChangeAspect="1"/>
          </p:cNvGraphicFramePr>
          <p:nvPr>
            <p:extLst>
              <p:ext uri="{D42A27DB-BD31-4B8C-83A1-F6EECF244321}">
                <p14:modId xmlns:p14="http://schemas.microsoft.com/office/powerpoint/2010/main" val="55952456"/>
              </p:ext>
            </p:extLst>
          </p:nvPr>
        </p:nvGraphicFramePr>
        <p:xfrm>
          <a:off x="1552575" y="2967038"/>
          <a:ext cx="2184400" cy="292100"/>
        </p:xfrm>
        <a:graphic>
          <a:graphicData uri="http://schemas.openxmlformats.org/presentationml/2006/ole">
            <mc:AlternateContent xmlns:mc="http://schemas.openxmlformats.org/markup-compatibility/2006">
              <mc:Choice xmlns:v="urn:schemas-microsoft-com:vml" Requires="v">
                <p:oleObj spid="_x0000_s5176" name="Equation" r:id="rId17" imgW="2184120" imgH="291960" progId="Equation.DSMT4">
                  <p:embed/>
                </p:oleObj>
              </mc:Choice>
              <mc:Fallback>
                <p:oleObj name="Equation" r:id="rId17" imgW="2184120" imgH="291960" progId="Equation.DSMT4">
                  <p:embed/>
                  <p:pic>
                    <p:nvPicPr>
                      <p:cNvPr id="0" name=""/>
                      <p:cNvPicPr/>
                      <p:nvPr/>
                    </p:nvPicPr>
                    <p:blipFill>
                      <a:blip r:embed="rId18"/>
                      <a:stretch>
                        <a:fillRect/>
                      </a:stretch>
                    </p:blipFill>
                    <p:spPr>
                      <a:xfrm>
                        <a:off x="1552575" y="2967038"/>
                        <a:ext cx="2184400" cy="292100"/>
                      </a:xfrm>
                      <a:prstGeom prst="rect">
                        <a:avLst/>
                      </a:prstGeom>
                    </p:spPr>
                  </p:pic>
                </p:oleObj>
              </mc:Fallback>
            </mc:AlternateContent>
          </a:graphicData>
        </a:graphic>
      </p:graphicFrame>
      <p:sp>
        <p:nvSpPr>
          <p:cNvPr id="28" name="TextBox 27"/>
          <p:cNvSpPr txBox="1"/>
          <p:nvPr/>
        </p:nvSpPr>
        <p:spPr>
          <a:xfrm>
            <a:off x="3734496" y="2852015"/>
            <a:ext cx="3746311" cy="523220"/>
          </a:xfrm>
          <a:prstGeom prst="rect">
            <a:avLst/>
          </a:prstGeom>
          <a:noFill/>
        </p:spPr>
        <p:txBody>
          <a:bodyPr wrap="square" rtlCol="0">
            <a:spAutoFit/>
          </a:bodyPr>
          <a:lstStyle/>
          <a:p>
            <a:r>
              <a:rPr lang="en-US" sz="2800" dirty="0">
                <a:latin typeface="Arial" pitchFamily="34" charset="0"/>
                <a:cs typeface="Arial" pitchFamily="34" charset="0"/>
              </a:rPr>
              <a:t>(</a:t>
            </a:r>
            <a:r>
              <a:rPr lang="en-US" sz="2800" dirty="0" err="1">
                <a:latin typeface="Arial" pitchFamily="34" charset="0"/>
                <a:cs typeface="Arial" pitchFamily="34" charset="0"/>
              </a:rPr>
              <a:t>chứng</a:t>
            </a:r>
            <a:r>
              <a:rPr lang="en-US" sz="2800" dirty="0">
                <a:latin typeface="Arial" pitchFamily="34" charset="0"/>
                <a:cs typeface="Arial" pitchFamily="34" charset="0"/>
              </a:rPr>
              <a:t> minh </a:t>
            </a:r>
            <a:r>
              <a:rPr lang="en-US" sz="2800" dirty="0" err="1">
                <a:latin typeface="Arial" pitchFamily="34" charset="0"/>
                <a:cs typeface="Arial" pitchFamily="34" charset="0"/>
              </a:rPr>
              <a:t>câu</a:t>
            </a:r>
            <a:r>
              <a:rPr lang="en-US" sz="2800" dirty="0">
                <a:latin typeface="Arial" pitchFamily="34" charset="0"/>
                <a:cs typeface="Arial" pitchFamily="34" charset="0"/>
              </a:rPr>
              <a:t> a)</a:t>
            </a:r>
            <a:endParaRPr lang="vi-VN" sz="2800" dirty="0">
              <a:latin typeface="Arial" pitchFamily="34" charset="0"/>
              <a:cs typeface="Arial" pitchFamily="34" charset="0"/>
            </a:endParaRPr>
          </a:p>
        </p:txBody>
      </p:sp>
      <p:sp>
        <p:nvSpPr>
          <p:cNvPr id="6152" name="TextBox 6151"/>
          <p:cNvSpPr txBox="1"/>
          <p:nvPr/>
        </p:nvSpPr>
        <p:spPr>
          <a:xfrm>
            <a:off x="458014" y="3421519"/>
            <a:ext cx="961354" cy="523220"/>
          </a:xfrm>
          <a:prstGeom prst="rect">
            <a:avLst/>
          </a:prstGeom>
          <a:noFill/>
        </p:spPr>
        <p:txBody>
          <a:bodyPr wrap="square" rtlCol="0">
            <a:spAutoFit/>
          </a:bodyPr>
          <a:lstStyle/>
          <a:p>
            <a:r>
              <a:rPr lang="en-US" sz="2800" dirty="0" err="1">
                <a:latin typeface="Arial" pitchFamily="34" charset="0"/>
                <a:cs typeface="Arial" pitchFamily="34" charset="0"/>
              </a:rPr>
              <a:t>Nên</a:t>
            </a:r>
            <a:r>
              <a:rPr lang="en-US" sz="2800" dirty="0">
                <a:latin typeface="Arial" pitchFamily="34" charset="0"/>
                <a:cs typeface="Arial" pitchFamily="34" charset="0"/>
              </a:rPr>
              <a:t> </a:t>
            </a:r>
            <a:endParaRPr lang="vi-VN" sz="2800" dirty="0">
              <a:latin typeface="Arial" pitchFamily="34" charset="0"/>
              <a:cs typeface="Arial" pitchFamily="34" charset="0"/>
            </a:endParaRPr>
          </a:p>
        </p:txBody>
      </p:sp>
      <p:graphicFrame>
        <p:nvGraphicFramePr>
          <p:cNvPr id="6153" name="Object 6152"/>
          <p:cNvGraphicFramePr>
            <a:graphicFrameLocks noChangeAspect="1"/>
          </p:cNvGraphicFramePr>
          <p:nvPr>
            <p:extLst>
              <p:ext uri="{D42A27DB-BD31-4B8C-83A1-F6EECF244321}">
                <p14:modId xmlns:p14="http://schemas.microsoft.com/office/powerpoint/2010/main" val="2985032652"/>
              </p:ext>
            </p:extLst>
          </p:nvPr>
        </p:nvGraphicFramePr>
        <p:xfrm>
          <a:off x="1310488" y="3484735"/>
          <a:ext cx="1676400" cy="393700"/>
        </p:xfrm>
        <a:graphic>
          <a:graphicData uri="http://schemas.openxmlformats.org/presentationml/2006/ole">
            <mc:AlternateContent xmlns:mc="http://schemas.openxmlformats.org/markup-compatibility/2006">
              <mc:Choice xmlns:v="urn:schemas-microsoft-com:vml" Requires="v">
                <p:oleObj spid="_x0000_s5177" name="Equation" r:id="rId19" imgW="1676160" imgH="393480" progId="Equation.DSMT4">
                  <p:embed/>
                </p:oleObj>
              </mc:Choice>
              <mc:Fallback>
                <p:oleObj name="Equation" r:id="rId19" imgW="1676160" imgH="393480" progId="Equation.DSMT4">
                  <p:embed/>
                  <p:pic>
                    <p:nvPicPr>
                      <p:cNvPr id="0" name=""/>
                      <p:cNvPicPr/>
                      <p:nvPr/>
                    </p:nvPicPr>
                    <p:blipFill>
                      <a:blip r:embed="rId20"/>
                      <a:stretch>
                        <a:fillRect/>
                      </a:stretch>
                    </p:blipFill>
                    <p:spPr>
                      <a:xfrm>
                        <a:off x="1310488" y="3484735"/>
                        <a:ext cx="1676400" cy="393700"/>
                      </a:xfrm>
                      <a:prstGeom prst="rect">
                        <a:avLst/>
                      </a:prstGeom>
                    </p:spPr>
                  </p:pic>
                </p:oleObj>
              </mc:Fallback>
            </mc:AlternateContent>
          </a:graphicData>
        </a:graphic>
      </p:graphicFrame>
      <p:sp>
        <p:nvSpPr>
          <p:cNvPr id="6154" name="TextBox 6153"/>
          <p:cNvSpPr txBox="1"/>
          <p:nvPr/>
        </p:nvSpPr>
        <p:spPr>
          <a:xfrm>
            <a:off x="2993707" y="3411734"/>
            <a:ext cx="4221894" cy="523220"/>
          </a:xfrm>
          <a:prstGeom prst="rect">
            <a:avLst/>
          </a:prstGeom>
          <a:noFill/>
        </p:spPr>
        <p:txBody>
          <a:bodyPr wrap="square" rtlCol="0">
            <a:spAutoFit/>
          </a:bodyPr>
          <a:lstStyle/>
          <a:p>
            <a:r>
              <a:rPr lang="en-US" sz="2800" dirty="0">
                <a:latin typeface="Arial" pitchFamily="34" charset="0"/>
                <a:cs typeface="Arial" pitchFamily="34" charset="0"/>
              </a:rPr>
              <a:t>(</a:t>
            </a:r>
            <a:r>
              <a:rPr lang="en-US" sz="2800" dirty="0" err="1">
                <a:latin typeface="Arial" pitchFamily="34" charset="0"/>
                <a:cs typeface="Arial" pitchFamily="34" charset="0"/>
              </a:rPr>
              <a:t>hai</a:t>
            </a:r>
            <a:r>
              <a:rPr lang="en-US" sz="2800" dirty="0">
                <a:latin typeface="Arial" pitchFamily="34" charset="0"/>
                <a:cs typeface="Arial" pitchFamily="34" charset="0"/>
              </a:rPr>
              <a:t> </a:t>
            </a:r>
            <a:r>
              <a:rPr lang="en-US" sz="2800" dirty="0" err="1">
                <a:latin typeface="Arial" pitchFamily="34" charset="0"/>
                <a:cs typeface="Arial" pitchFamily="34" charset="0"/>
              </a:rPr>
              <a:t>góc</a:t>
            </a:r>
            <a:r>
              <a:rPr lang="en-US" sz="2800" dirty="0">
                <a:latin typeface="Arial" pitchFamily="34" charset="0"/>
                <a:cs typeface="Arial" pitchFamily="34" charset="0"/>
              </a:rPr>
              <a:t> </a:t>
            </a:r>
            <a:r>
              <a:rPr lang="en-US" sz="2800" dirty="0" err="1">
                <a:latin typeface="Arial" pitchFamily="34" charset="0"/>
                <a:cs typeface="Arial" pitchFamily="34" charset="0"/>
              </a:rPr>
              <a:t>tương</a:t>
            </a:r>
            <a:r>
              <a:rPr lang="en-US" sz="2800" dirty="0">
                <a:latin typeface="Arial" pitchFamily="34" charset="0"/>
                <a:cs typeface="Arial" pitchFamily="34" charset="0"/>
              </a:rPr>
              <a:t> </a:t>
            </a:r>
            <a:r>
              <a:rPr lang="en-US" sz="2800" dirty="0" err="1">
                <a:latin typeface="Arial" pitchFamily="34" charset="0"/>
                <a:cs typeface="Arial" pitchFamily="34" charset="0"/>
              </a:rPr>
              <a:t>ứng</a:t>
            </a:r>
            <a:r>
              <a:rPr lang="en-US" sz="2800" dirty="0">
                <a:latin typeface="Arial" pitchFamily="34" charset="0"/>
                <a:cs typeface="Arial" pitchFamily="34" charset="0"/>
              </a:rPr>
              <a:t>)</a:t>
            </a:r>
            <a:endParaRPr lang="vi-VN" sz="2800" dirty="0">
              <a:latin typeface="Arial" pitchFamily="34" charset="0"/>
              <a:cs typeface="Arial" pitchFamily="34" charset="0"/>
            </a:endParaRPr>
          </a:p>
        </p:txBody>
      </p:sp>
      <p:sp>
        <p:nvSpPr>
          <p:cNvPr id="6161" name="TextBox 6160"/>
          <p:cNvSpPr txBox="1"/>
          <p:nvPr/>
        </p:nvSpPr>
        <p:spPr>
          <a:xfrm>
            <a:off x="446679" y="3932859"/>
            <a:ext cx="579633" cy="523220"/>
          </a:xfrm>
          <a:prstGeom prst="rect">
            <a:avLst/>
          </a:prstGeom>
          <a:noFill/>
        </p:spPr>
        <p:txBody>
          <a:bodyPr wrap="square" rtlCol="0">
            <a:spAutoFit/>
          </a:bodyPr>
          <a:lstStyle/>
          <a:p>
            <a:r>
              <a:rPr lang="en-US" sz="2800" dirty="0" err="1">
                <a:latin typeface="Arial" pitchFamily="34" charset="0"/>
                <a:cs typeface="Arial" pitchFamily="34" charset="0"/>
              </a:rPr>
              <a:t>Vì</a:t>
            </a:r>
            <a:r>
              <a:rPr lang="en-US" sz="2800" dirty="0">
                <a:latin typeface="Arial" pitchFamily="34" charset="0"/>
                <a:cs typeface="Arial" pitchFamily="34" charset="0"/>
              </a:rPr>
              <a:t> </a:t>
            </a:r>
            <a:endParaRPr lang="vi-VN" sz="2800" dirty="0">
              <a:latin typeface="Arial" pitchFamily="34" charset="0"/>
              <a:cs typeface="Arial" pitchFamily="34" charset="0"/>
            </a:endParaRPr>
          </a:p>
        </p:txBody>
      </p:sp>
      <p:graphicFrame>
        <p:nvGraphicFramePr>
          <p:cNvPr id="6162" name="Object 6161"/>
          <p:cNvGraphicFramePr>
            <a:graphicFrameLocks noChangeAspect="1"/>
          </p:cNvGraphicFramePr>
          <p:nvPr>
            <p:extLst>
              <p:ext uri="{D42A27DB-BD31-4B8C-83A1-F6EECF244321}">
                <p14:modId xmlns:p14="http://schemas.microsoft.com/office/powerpoint/2010/main" val="12155775"/>
              </p:ext>
            </p:extLst>
          </p:nvPr>
        </p:nvGraphicFramePr>
        <p:xfrm>
          <a:off x="1046185" y="4075707"/>
          <a:ext cx="1104900" cy="292100"/>
        </p:xfrm>
        <a:graphic>
          <a:graphicData uri="http://schemas.openxmlformats.org/presentationml/2006/ole">
            <mc:AlternateContent xmlns:mc="http://schemas.openxmlformats.org/markup-compatibility/2006">
              <mc:Choice xmlns:v="urn:schemas-microsoft-com:vml" Requires="v">
                <p:oleObj spid="_x0000_s5178" name="Equation" r:id="rId21" imgW="1104840" imgH="291960" progId="Equation.DSMT4">
                  <p:embed/>
                </p:oleObj>
              </mc:Choice>
              <mc:Fallback>
                <p:oleObj name="Equation" r:id="rId21" imgW="1104840" imgH="291960" progId="Equation.DSMT4">
                  <p:embed/>
                  <p:pic>
                    <p:nvPicPr>
                      <p:cNvPr id="0" name=""/>
                      <p:cNvPicPr/>
                      <p:nvPr/>
                    </p:nvPicPr>
                    <p:blipFill>
                      <a:blip r:embed="rId22"/>
                      <a:stretch>
                        <a:fillRect/>
                      </a:stretch>
                    </p:blipFill>
                    <p:spPr>
                      <a:xfrm>
                        <a:off x="1046185" y="4075707"/>
                        <a:ext cx="1104900" cy="292100"/>
                      </a:xfrm>
                      <a:prstGeom prst="rect">
                        <a:avLst/>
                      </a:prstGeom>
                    </p:spPr>
                  </p:pic>
                </p:oleObj>
              </mc:Fallback>
            </mc:AlternateContent>
          </a:graphicData>
        </a:graphic>
      </p:graphicFrame>
      <p:sp>
        <p:nvSpPr>
          <p:cNvPr id="6163" name="TextBox 6162"/>
          <p:cNvSpPr txBox="1"/>
          <p:nvPr/>
        </p:nvSpPr>
        <p:spPr>
          <a:xfrm>
            <a:off x="2198725" y="3891915"/>
            <a:ext cx="794982" cy="523220"/>
          </a:xfrm>
          <a:prstGeom prst="rect">
            <a:avLst/>
          </a:prstGeom>
          <a:noFill/>
        </p:spPr>
        <p:txBody>
          <a:bodyPr wrap="square" rtlCol="0">
            <a:spAutoFit/>
          </a:bodyPr>
          <a:lstStyle/>
          <a:p>
            <a:r>
              <a:rPr lang="en-US" sz="2800" dirty="0" err="1">
                <a:latin typeface="Arial" pitchFamily="34" charset="0"/>
                <a:cs typeface="Arial" pitchFamily="34" charset="0"/>
              </a:rPr>
              <a:t>nên</a:t>
            </a:r>
            <a:endParaRPr lang="vi-VN" sz="2800" dirty="0">
              <a:latin typeface="Arial" pitchFamily="34" charset="0"/>
              <a:cs typeface="Arial" pitchFamily="34" charset="0"/>
            </a:endParaRPr>
          </a:p>
        </p:txBody>
      </p:sp>
      <p:graphicFrame>
        <p:nvGraphicFramePr>
          <p:cNvPr id="6164" name="Object 6163"/>
          <p:cNvGraphicFramePr>
            <a:graphicFrameLocks noChangeAspect="1"/>
          </p:cNvGraphicFramePr>
          <p:nvPr>
            <p:extLst>
              <p:ext uri="{D42A27DB-BD31-4B8C-83A1-F6EECF244321}">
                <p14:modId xmlns:p14="http://schemas.microsoft.com/office/powerpoint/2010/main" val="3331250201"/>
              </p:ext>
            </p:extLst>
          </p:nvPr>
        </p:nvGraphicFramePr>
        <p:xfrm>
          <a:off x="2947001" y="3935651"/>
          <a:ext cx="5321300" cy="431800"/>
        </p:xfrm>
        <a:graphic>
          <a:graphicData uri="http://schemas.openxmlformats.org/presentationml/2006/ole">
            <mc:AlternateContent xmlns:mc="http://schemas.openxmlformats.org/markup-compatibility/2006">
              <mc:Choice xmlns:v="urn:schemas-microsoft-com:vml" Requires="v">
                <p:oleObj spid="_x0000_s5179" name="Equation" r:id="rId23" imgW="5321160" imgH="431640" progId="Equation.DSMT4">
                  <p:embed/>
                </p:oleObj>
              </mc:Choice>
              <mc:Fallback>
                <p:oleObj name="Equation" r:id="rId23" imgW="5321160" imgH="431640" progId="Equation.DSMT4">
                  <p:embed/>
                  <p:pic>
                    <p:nvPicPr>
                      <p:cNvPr id="0" name=""/>
                      <p:cNvPicPr/>
                      <p:nvPr/>
                    </p:nvPicPr>
                    <p:blipFill>
                      <a:blip r:embed="rId24"/>
                      <a:stretch>
                        <a:fillRect/>
                      </a:stretch>
                    </p:blipFill>
                    <p:spPr>
                      <a:xfrm>
                        <a:off x="2947001" y="3935651"/>
                        <a:ext cx="5321300" cy="431800"/>
                      </a:xfrm>
                      <a:prstGeom prst="rect">
                        <a:avLst/>
                      </a:prstGeom>
                    </p:spPr>
                  </p:pic>
                </p:oleObj>
              </mc:Fallback>
            </mc:AlternateContent>
          </a:graphicData>
        </a:graphic>
      </p:graphicFrame>
      <p:sp>
        <p:nvSpPr>
          <p:cNvPr id="6165" name="TextBox 6164"/>
          <p:cNvSpPr txBox="1"/>
          <p:nvPr/>
        </p:nvSpPr>
        <p:spPr>
          <a:xfrm>
            <a:off x="2596216" y="4415135"/>
            <a:ext cx="6056465" cy="523220"/>
          </a:xfrm>
          <a:prstGeom prst="rect">
            <a:avLst/>
          </a:prstGeom>
          <a:noFill/>
        </p:spPr>
        <p:txBody>
          <a:bodyPr wrap="square" rtlCol="0">
            <a:spAutoFit/>
          </a:bodyPr>
          <a:lstStyle/>
          <a:p>
            <a:r>
              <a:rPr lang="en-US" sz="2800" dirty="0">
                <a:latin typeface="Arial" pitchFamily="34" charset="0"/>
                <a:cs typeface="Arial" pitchFamily="34" charset="0"/>
              </a:rPr>
              <a:t>(</a:t>
            </a:r>
            <a:r>
              <a:rPr lang="en-US" sz="2800" dirty="0" err="1">
                <a:latin typeface="Arial" pitchFamily="34" charset="0"/>
                <a:cs typeface="Arial" pitchFamily="34" charset="0"/>
              </a:rPr>
              <a:t>Hai</a:t>
            </a:r>
            <a:r>
              <a:rPr lang="en-US" sz="2800" dirty="0">
                <a:latin typeface="Arial" pitchFamily="34" charset="0"/>
                <a:cs typeface="Arial" pitchFamily="34" charset="0"/>
              </a:rPr>
              <a:t> </a:t>
            </a:r>
            <a:r>
              <a:rPr lang="en-US" sz="2800" dirty="0" err="1">
                <a:latin typeface="Arial" pitchFamily="34" charset="0"/>
                <a:cs typeface="Arial" pitchFamily="34" charset="0"/>
              </a:rPr>
              <a:t>góc</a:t>
            </a:r>
            <a:r>
              <a:rPr lang="en-US" sz="2800" dirty="0">
                <a:latin typeface="Arial" pitchFamily="34" charset="0"/>
                <a:cs typeface="Arial" pitchFamily="34" charset="0"/>
              </a:rPr>
              <a:t> </a:t>
            </a:r>
            <a:r>
              <a:rPr lang="en-US" sz="2800" dirty="0" err="1">
                <a:latin typeface="Arial" pitchFamily="34" charset="0"/>
                <a:cs typeface="Arial" pitchFamily="34" charset="0"/>
              </a:rPr>
              <a:t>trong</a:t>
            </a:r>
            <a:r>
              <a:rPr lang="en-US" sz="2800" dirty="0">
                <a:latin typeface="Arial" pitchFamily="34" charset="0"/>
                <a:cs typeface="Arial" pitchFamily="34" charset="0"/>
              </a:rPr>
              <a:t> </a:t>
            </a:r>
            <a:r>
              <a:rPr lang="en-US" sz="2800" dirty="0" err="1">
                <a:latin typeface="Arial" pitchFamily="34" charset="0"/>
                <a:cs typeface="Arial" pitchFamily="34" charset="0"/>
              </a:rPr>
              <a:t>cùng</a:t>
            </a:r>
            <a:r>
              <a:rPr lang="en-US" sz="2800" dirty="0">
                <a:latin typeface="Arial" pitchFamily="34" charset="0"/>
                <a:cs typeface="Arial" pitchFamily="34" charset="0"/>
              </a:rPr>
              <a:t> </a:t>
            </a:r>
            <a:r>
              <a:rPr lang="en-US" sz="2800" dirty="0" err="1">
                <a:latin typeface="Arial" pitchFamily="34" charset="0"/>
                <a:cs typeface="Arial" pitchFamily="34" charset="0"/>
              </a:rPr>
              <a:t>phía</a:t>
            </a:r>
            <a:r>
              <a:rPr lang="en-US" sz="2800" dirty="0">
                <a:latin typeface="Arial" pitchFamily="34" charset="0"/>
                <a:cs typeface="Arial" pitchFamily="34" charset="0"/>
              </a:rPr>
              <a:t> </a:t>
            </a:r>
            <a:r>
              <a:rPr lang="en-US" sz="2800" dirty="0" err="1">
                <a:latin typeface="Arial" pitchFamily="34" charset="0"/>
                <a:cs typeface="Arial" pitchFamily="34" charset="0"/>
              </a:rPr>
              <a:t>bù</a:t>
            </a:r>
            <a:r>
              <a:rPr lang="en-US" sz="2800" dirty="0">
                <a:latin typeface="Arial" pitchFamily="34" charset="0"/>
                <a:cs typeface="Arial" pitchFamily="34" charset="0"/>
              </a:rPr>
              <a:t> </a:t>
            </a:r>
            <a:r>
              <a:rPr lang="en-US" sz="2800" dirty="0" err="1">
                <a:latin typeface="Arial" pitchFamily="34" charset="0"/>
                <a:cs typeface="Arial" pitchFamily="34" charset="0"/>
              </a:rPr>
              <a:t>nhau</a:t>
            </a:r>
            <a:r>
              <a:rPr lang="en-US" sz="2800" dirty="0">
                <a:latin typeface="Arial" pitchFamily="34" charset="0"/>
                <a:cs typeface="Arial" pitchFamily="34" charset="0"/>
              </a:rPr>
              <a:t>)</a:t>
            </a:r>
            <a:endParaRPr lang="vi-VN" sz="2800" dirty="0">
              <a:latin typeface="Arial" pitchFamily="34" charset="0"/>
              <a:cs typeface="Arial" pitchFamily="34" charset="0"/>
            </a:endParaRPr>
          </a:p>
        </p:txBody>
      </p:sp>
      <p:sp>
        <p:nvSpPr>
          <p:cNvPr id="6166" name="TextBox 6165"/>
          <p:cNvSpPr txBox="1"/>
          <p:nvPr/>
        </p:nvSpPr>
        <p:spPr>
          <a:xfrm>
            <a:off x="1043945" y="5090615"/>
            <a:ext cx="790447" cy="523220"/>
          </a:xfrm>
          <a:prstGeom prst="rect">
            <a:avLst/>
          </a:prstGeom>
          <a:noFill/>
        </p:spPr>
        <p:txBody>
          <a:bodyPr wrap="square" rtlCol="0">
            <a:spAutoFit/>
          </a:bodyPr>
          <a:lstStyle/>
          <a:p>
            <a:r>
              <a:rPr lang="en-US" sz="2800" dirty="0" err="1">
                <a:latin typeface="Arial" pitchFamily="34" charset="0"/>
                <a:cs typeface="Arial" pitchFamily="34" charset="0"/>
              </a:rPr>
              <a:t>Mà</a:t>
            </a:r>
            <a:r>
              <a:rPr lang="en-US" sz="2800" dirty="0">
                <a:latin typeface="Arial" pitchFamily="34" charset="0"/>
                <a:cs typeface="Arial" pitchFamily="34" charset="0"/>
              </a:rPr>
              <a:t> </a:t>
            </a:r>
            <a:endParaRPr lang="vi-VN" sz="2800" dirty="0">
              <a:latin typeface="Arial" pitchFamily="34" charset="0"/>
              <a:cs typeface="Arial" pitchFamily="34" charset="0"/>
            </a:endParaRPr>
          </a:p>
        </p:txBody>
      </p:sp>
      <p:graphicFrame>
        <p:nvGraphicFramePr>
          <p:cNvPr id="6167" name="Object 6166"/>
          <p:cNvGraphicFramePr>
            <a:graphicFrameLocks noChangeAspect="1"/>
          </p:cNvGraphicFramePr>
          <p:nvPr>
            <p:extLst>
              <p:ext uri="{D42A27DB-BD31-4B8C-83A1-F6EECF244321}">
                <p14:modId xmlns:p14="http://schemas.microsoft.com/office/powerpoint/2010/main" val="1080783935"/>
              </p:ext>
            </p:extLst>
          </p:nvPr>
        </p:nvGraphicFramePr>
        <p:xfrm>
          <a:off x="1718823" y="5122515"/>
          <a:ext cx="1676400" cy="393700"/>
        </p:xfrm>
        <a:graphic>
          <a:graphicData uri="http://schemas.openxmlformats.org/presentationml/2006/ole">
            <mc:AlternateContent xmlns:mc="http://schemas.openxmlformats.org/markup-compatibility/2006">
              <mc:Choice xmlns:v="urn:schemas-microsoft-com:vml" Requires="v">
                <p:oleObj spid="_x0000_s5180" name="Equation" r:id="rId25" imgW="1676160" imgH="393480" progId="Equation.DSMT4">
                  <p:embed/>
                </p:oleObj>
              </mc:Choice>
              <mc:Fallback>
                <p:oleObj name="Equation" r:id="rId25" imgW="1676160" imgH="393480" progId="Equation.DSMT4">
                  <p:embed/>
                  <p:pic>
                    <p:nvPicPr>
                      <p:cNvPr id="0" name=""/>
                      <p:cNvPicPr/>
                      <p:nvPr/>
                    </p:nvPicPr>
                    <p:blipFill>
                      <a:blip r:embed="rId26"/>
                      <a:stretch>
                        <a:fillRect/>
                      </a:stretch>
                    </p:blipFill>
                    <p:spPr>
                      <a:xfrm>
                        <a:off x="1718823" y="5122515"/>
                        <a:ext cx="1676400" cy="393700"/>
                      </a:xfrm>
                      <a:prstGeom prst="rect">
                        <a:avLst/>
                      </a:prstGeom>
                    </p:spPr>
                  </p:pic>
                </p:oleObj>
              </mc:Fallback>
            </mc:AlternateContent>
          </a:graphicData>
        </a:graphic>
      </p:graphicFrame>
      <p:sp>
        <p:nvSpPr>
          <p:cNvPr id="6169" name="TextBox 6168"/>
          <p:cNvSpPr txBox="1"/>
          <p:nvPr/>
        </p:nvSpPr>
        <p:spPr>
          <a:xfrm>
            <a:off x="3461071" y="5083875"/>
            <a:ext cx="851621" cy="523220"/>
          </a:xfrm>
          <a:prstGeom prst="rect">
            <a:avLst/>
          </a:prstGeom>
          <a:noFill/>
        </p:spPr>
        <p:txBody>
          <a:bodyPr wrap="square" rtlCol="0">
            <a:spAutoFit/>
          </a:bodyPr>
          <a:lstStyle/>
          <a:p>
            <a:r>
              <a:rPr lang="en-US" sz="2800" dirty="0" err="1">
                <a:latin typeface="Arial" pitchFamily="34" charset="0"/>
                <a:cs typeface="Arial" pitchFamily="34" charset="0"/>
              </a:rPr>
              <a:t>nên</a:t>
            </a:r>
            <a:endParaRPr lang="vi-VN" sz="2800" dirty="0">
              <a:latin typeface="Arial" pitchFamily="34" charset="0"/>
              <a:cs typeface="Arial" pitchFamily="34" charset="0"/>
            </a:endParaRPr>
          </a:p>
        </p:txBody>
      </p:sp>
      <p:graphicFrame>
        <p:nvGraphicFramePr>
          <p:cNvPr id="6170" name="Object 6169"/>
          <p:cNvGraphicFramePr>
            <a:graphicFrameLocks noChangeAspect="1"/>
          </p:cNvGraphicFramePr>
          <p:nvPr>
            <p:extLst>
              <p:ext uri="{D42A27DB-BD31-4B8C-83A1-F6EECF244321}">
                <p14:modId xmlns:p14="http://schemas.microsoft.com/office/powerpoint/2010/main" val="4159431923"/>
              </p:ext>
            </p:extLst>
          </p:nvPr>
        </p:nvGraphicFramePr>
        <p:xfrm>
          <a:off x="4218728" y="5121339"/>
          <a:ext cx="1689100" cy="393700"/>
        </p:xfrm>
        <a:graphic>
          <a:graphicData uri="http://schemas.openxmlformats.org/presentationml/2006/ole">
            <mc:AlternateContent xmlns:mc="http://schemas.openxmlformats.org/markup-compatibility/2006">
              <mc:Choice xmlns:v="urn:schemas-microsoft-com:vml" Requires="v">
                <p:oleObj spid="_x0000_s5181" name="Equation" r:id="rId27" imgW="1688760" imgH="393480" progId="Equation.DSMT4">
                  <p:embed/>
                </p:oleObj>
              </mc:Choice>
              <mc:Fallback>
                <p:oleObj name="Equation" r:id="rId27" imgW="1688760" imgH="393480" progId="Equation.DSMT4">
                  <p:embed/>
                  <p:pic>
                    <p:nvPicPr>
                      <p:cNvPr id="0" name=""/>
                      <p:cNvPicPr/>
                      <p:nvPr/>
                    </p:nvPicPr>
                    <p:blipFill>
                      <a:blip r:embed="rId28"/>
                      <a:stretch>
                        <a:fillRect/>
                      </a:stretch>
                    </p:blipFill>
                    <p:spPr>
                      <a:xfrm>
                        <a:off x="4218728" y="5121339"/>
                        <a:ext cx="1689100" cy="393700"/>
                      </a:xfrm>
                      <a:prstGeom prst="rect">
                        <a:avLst/>
                      </a:prstGeom>
                    </p:spPr>
                  </p:pic>
                </p:oleObj>
              </mc:Fallback>
            </mc:AlternateContent>
          </a:graphicData>
        </a:graphic>
      </p:graphicFrame>
      <p:pic>
        <p:nvPicPr>
          <p:cNvPr id="39" name="Picture 38"/>
          <p:cNvPicPr/>
          <p:nvPr/>
        </p:nvPicPr>
        <p:blipFill>
          <a:blip r:embed="rId29"/>
          <a:stretch>
            <a:fillRect/>
          </a:stretch>
        </p:blipFill>
        <p:spPr>
          <a:xfrm>
            <a:off x="7480807" y="361360"/>
            <a:ext cx="4049643" cy="2873160"/>
          </a:xfrm>
          <a:prstGeom prst="rect">
            <a:avLst/>
          </a:prstGeom>
        </p:spPr>
      </p:pic>
    </p:spTree>
    <p:extLst>
      <p:ext uri="{BB962C8B-B14F-4D97-AF65-F5344CB8AC3E}">
        <p14:creationId xmlns:p14="http://schemas.microsoft.com/office/powerpoint/2010/main" val="27388537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168"/>
                                        </p:tgtEl>
                                        <p:attrNameLst>
                                          <p:attrName>style.visibility</p:attrName>
                                        </p:attrNameLst>
                                      </p:cBhvr>
                                      <p:to>
                                        <p:strVal val="visible"/>
                                      </p:to>
                                    </p:set>
                                    <p:animEffect transition="in" filter="wipe(down)">
                                      <p:cBhvr>
                                        <p:cTn id="12" dur="500"/>
                                        <p:tgtEl>
                                          <p:spTgt spid="616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down)">
                                      <p:cBhvr>
                                        <p:cTn id="28" dur="500"/>
                                        <p:tgtEl>
                                          <p:spTgt spid="21"/>
                                        </p:tgtEl>
                                      </p:cBhvr>
                                    </p:animEffect>
                                  </p:childTnLst>
                                </p:cTn>
                              </p:par>
                              <p:par>
                                <p:cTn id="29" presetID="22" presetClass="entr" presetSubtype="4"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par>
                                <p:cTn id="32" presetID="22" presetClass="entr" presetSubtype="4"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down)">
                                      <p:cBhvr>
                                        <p:cTn id="34" dur="500"/>
                                        <p:tgtEl>
                                          <p:spTgt spid="23"/>
                                        </p:tgtEl>
                                      </p:cBhvr>
                                    </p:animEffect>
                                  </p:childTnLst>
                                </p:cTn>
                              </p:par>
                              <p:par>
                                <p:cTn id="35" presetID="22" presetClass="entr" presetSubtype="4"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500"/>
                                        <p:tgtEl>
                                          <p:spTgt spid="25"/>
                                        </p:tgtEl>
                                      </p:cBhvr>
                                    </p:animEffect>
                                  </p:childTnLst>
                                </p:cTn>
                              </p:par>
                              <p:par>
                                <p:cTn id="38" presetID="22" presetClass="entr" presetSubtype="4" fill="hold" nodeType="withEffect">
                                  <p:stCondLst>
                                    <p:cond delay="0"/>
                                  </p:stCondLst>
                                  <p:childTnLst>
                                    <p:set>
                                      <p:cBhvr>
                                        <p:cTn id="39" dur="1" fill="hold">
                                          <p:stCondLst>
                                            <p:cond delay="0"/>
                                          </p:stCondLst>
                                        </p:cTn>
                                        <p:tgtEl>
                                          <p:spTgt spid="6144"/>
                                        </p:tgtEl>
                                        <p:attrNameLst>
                                          <p:attrName>style.visibility</p:attrName>
                                        </p:attrNameLst>
                                      </p:cBhvr>
                                      <p:to>
                                        <p:strVal val="visible"/>
                                      </p:to>
                                    </p:set>
                                    <p:animEffect transition="in" filter="wipe(down)">
                                      <p:cBhvr>
                                        <p:cTn id="40" dur="500"/>
                                        <p:tgtEl>
                                          <p:spTgt spid="6144"/>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down)">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down)">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ipe(down)">
                                      <p:cBhvr>
                                        <p:cTn id="53" dur="500"/>
                                        <p:tgtEl>
                                          <p:spTgt spid="24"/>
                                        </p:tgtEl>
                                      </p:cBhvr>
                                    </p:animEffect>
                                  </p:childTnLst>
                                </p:cTn>
                              </p:par>
                              <p:par>
                                <p:cTn id="54" presetID="22" presetClass="entr" presetSubtype="4" fill="hold"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wipe(down)">
                                      <p:cBhvr>
                                        <p:cTn id="56" dur="500"/>
                                        <p:tgtEl>
                                          <p:spTgt spid="27"/>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wipe(down)">
                                      <p:cBhvr>
                                        <p:cTn id="59" dur="500"/>
                                        <p:tgtEl>
                                          <p:spTgt spid="28"/>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6152"/>
                                        </p:tgtEl>
                                        <p:attrNameLst>
                                          <p:attrName>style.visibility</p:attrName>
                                        </p:attrNameLst>
                                      </p:cBhvr>
                                      <p:to>
                                        <p:strVal val="visible"/>
                                      </p:to>
                                    </p:set>
                                    <p:animEffect transition="in" filter="wipe(down)">
                                      <p:cBhvr>
                                        <p:cTn id="64" dur="500"/>
                                        <p:tgtEl>
                                          <p:spTgt spid="6152"/>
                                        </p:tgtEl>
                                      </p:cBhvr>
                                    </p:animEffect>
                                  </p:childTnLst>
                                </p:cTn>
                              </p:par>
                              <p:par>
                                <p:cTn id="65" presetID="22" presetClass="entr" presetSubtype="4" fill="hold" nodeType="withEffect">
                                  <p:stCondLst>
                                    <p:cond delay="0"/>
                                  </p:stCondLst>
                                  <p:childTnLst>
                                    <p:set>
                                      <p:cBhvr>
                                        <p:cTn id="66" dur="1" fill="hold">
                                          <p:stCondLst>
                                            <p:cond delay="0"/>
                                          </p:stCondLst>
                                        </p:cTn>
                                        <p:tgtEl>
                                          <p:spTgt spid="6153"/>
                                        </p:tgtEl>
                                        <p:attrNameLst>
                                          <p:attrName>style.visibility</p:attrName>
                                        </p:attrNameLst>
                                      </p:cBhvr>
                                      <p:to>
                                        <p:strVal val="visible"/>
                                      </p:to>
                                    </p:set>
                                    <p:animEffect transition="in" filter="wipe(down)">
                                      <p:cBhvr>
                                        <p:cTn id="67" dur="500"/>
                                        <p:tgtEl>
                                          <p:spTgt spid="6153"/>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6154"/>
                                        </p:tgtEl>
                                        <p:attrNameLst>
                                          <p:attrName>style.visibility</p:attrName>
                                        </p:attrNameLst>
                                      </p:cBhvr>
                                      <p:to>
                                        <p:strVal val="visible"/>
                                      </p:to>
                                    </p:set>
                                    <p:animEffect transition="in" filter="wipe(down)">
                                      <p:cBhvr>
                                        <p:cTn id="70" dur="500"/>
                                        <p:tgtEl>
                                          <p:spTgt spid="6154"/>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6162"/>
                                        </p:tgtEl>
                                        <p:attrNameLst>
                                          <p:attrName>style.visibility</p:attrName>
                                        </p:attrNameLst>
                                      </p:cBhvr>
                                      <p:to>
                                        <p:strVal val="visible"/>
                                      </p:to>
                                    </p:set>
                                    <p:animEffect transition="in" filter="wipe(down)">
                                      <p:cBhvr>
                                        <p:cTn id="75" dur="500"/>
                                        <p:tgtEl>
                                          <p:spTgt spid="6162"/>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6161"/>
                                        </p:tgtEl>
                                        <p:attrNameLst>
                                          <p:attrName>style.visibility</p:attrName>
                                        </p:attrNameLst>
                                      </p:cBhvr>
                                      <p:to>
                                        <p:strVal val="visible"/>
                                      </p:to>
                                    </p:set>
                                    <p:animEffect transition="in" filter="wipe(down)">
                                      <p:cBhvr>
                                        <p:cTn id="78" dur="500"/>
                                        <p:tgtEl>
                                          <p:spTgt spid="6161"/>
                                        </p:tgtEl>
                                      </p:cBhvr>
                                    </p:animEffect>
                                  </p:childTnLst>
                                </p:cTn>
                              </p:par>
                              <p:par>
                                <p:cTn id="79" presetID="22" presetClass="entr" presetSubtype="4" fill="hold" grpId="0" nodeType="withEffect">
                                  <p:stCondLst>
                                    <p:cond delay="0"/>
                                  </p:stCondLst>
                                  <p:childTnLst>
                                    <p:set>
                                      <p:cBhvr>
                                        <p:cTn id="80" dur="1" fill="hold">
                                          <p:stCondLst>
                                            <p:cond delay="0"/>
                                          </p:stCondLst>
                                        </p:cTn>
                                        <p:tgtEl>
                                          <p:spTgt spid="6163"/>
                                        </p:tgtEl>
                                        <p:attrNameLst>
                                          <p:attrName>style.visibility</p:attrName>
                                        </p:attrNameLst>
                                      </p:cBhvr>
                                      <p:to>
                                        <p:strVal val="visible"/>
                                      </p:to>
                                    </p:set>
                                    <p:animEffect transition="in" filter="wipe(down)">
                                      <p:cBhvr>
                                        <p:cTn id="81" dur="500"/>
                                        <p:tgtEl>
                                          <p:spTgt spid="6163"/>
                                        </p:tgtEl>
                                      </p:cBhvr>
                                    </p:animEffect>
                                  </p:childTnLst>
                                </p:cTn>
                              </p:par>
                              <p:par>
                                <p:cTn id="82" presetID="22" presetClass="entr" presetSubtype="4" fill="hold" nodeType="withEffect">
                                  <p:stCondLst>
                                    <p:cond delay="0"/>
                                  </p:stCondLst>
                                  <p:childTnLst>
                                    <p:set>
                                      <p:cBhvr>
                                        <p:cTn id="83" dur="1" fill="hold">
                                          <p:stCondLst>
                                            <p:cond delay="0"/>
                                          </p:stCondLst>
                                        </p:cTn>
                                        <p:tgtEl>
                                          <p:spTgt spid="6164"/>
                                        </p:tgtEl>
                                        <p:attrNameLst>
                                          <p:attrName>style.visibility</p:attrName>
                                        </p:attrNameLst>
                                      </p:cBhvr>
                                      <p:to>
                                        <p:strVal val="visible"/>
                                      </p:to>
                                    </p:set>
                                    <p:animEffect transition="in" filter="wipe(down)">
                                      <p:cBhvr>
                                        <p:cTn id="84" dur="500"/>
                                        <p:tgtEl>
                                          <p:spTgt spid="6164"/>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grpId="0" nodeType="clickEffect">
                                  <p:stCondLst>
                                    <p:cond delay="0"/>
                                  </p:stCondLst>
                                  <p:childTnLst>
                                    <p:set>
                                      <p:cBhvr>
                                        <p:cTn id="88" dur="1" fill="hold">
                                          <p:stCondLst>
                                            <p:cond delay="0"/>
                                          </p:stCondLst>
                                        </p:cTn>
                                        <p:tgtEl>
                                          <p:spTgt spid="6165"/>
                                        </p:tgtEl>
                                        <p:attrNameLst>
                                          <p:attrName>style.visibility</p:attrName>
                                        </p:attrNameLst>
                                      </p:cBhvr>
                                      <p:to>
                                        <p:strVal val="visible"/>
                                      </p:to>
                                    </p:set>
                                    <p:animEffect transition="in" filter="wipe(down)">
                                      <p:cBhvr>
                                        <p:cTn id="89" dur="500"/>
                                        <p:tgtEl>
                                          <p:spTgt spid="6165"/>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grpId="0" nodeType="clickEffect">
                                  <p:stCondLst>
                                    <p:cond delay="0"/>
                                  </p:stCondLst>
                                  <p:childTnLst>
                                    <p:set>
                                      <p:cBhvr>
                                        <p:cTn id="93" dur="1" fill="hold">
                                          <p:stCondLst>
                                            <p:cond delay="0"/>
                                          </p:stCondLst>
                                        </p:cTn>
                                        <p:tgtEl>
                                          <p:spTgt spid="6166"/>
                                        </p:tgtEl>
                                        <p:attrNameLst>
                                          <p:attrName>style.visibility</p:attrName>
                                        </p:attrNameLst>
                                      </p:cBhvr>
                                      <p:to>
                                        <p:strVal val="visible"/>
                                      </p:to>
                                    </p:set>
                                    <p:animEffect transition="in" filter="wipe(down)">
                                      <p:cBhvr>
                                        <p:cTn id="94" dur="500"/>
                                        <p:tgtEl>
                                          <p:spTgt spid="6166"/>
                                        </p:tgtEl>
                                      </p:cBhvr>
                                    </p:animEffect>
                                  </p:childTnLst>
                                </p:cTn>
                              </p:par>
                              <p:par>
                                <p:cTn id="95" presetID="22" presetClass="entr" presetSubtype="4" fill="hold" nodeType="withEffect">
                                  <p:stCondLst>
                                    <p:cond delay="0"/>
                                  </p:stCondLst>
                                  <p:childTnLst>
                                    <p:set>
                                      <p:cBhvr>
                                        <p:cTn id="96" dur="1" fill="hold">
                                          <p:stCondLst>
                                            <p:cond delay="0"/>
                                          </p:stCondLst>
                                        </p:cTn>
                                        <p:tgtEl>
                                          <p:spTgt spid="6167"/>
                                        </p:tgtEl>
                                        <p:attrNameLst>
                                          <p:attrName>style.visibility</p:attrName>
                                        </p:attrNameLst>
                                      </p:cBhvr>
                                      <p:to>
                                        <p:strVal val="visible"/>
                                      </p:to>
                                    </p:set>
                                    <p:animEffect transition="in" filter="wipe(down)">
                                      <p:cBhvr>
                                        <p:cTn id="97" dur="500"/>
                                        <p:tgtEl>
                                          <p:spTgt spid="6167"/>
                                        </p:tgtEl>
                                      </p:cBhvr>
                                    </p:animEffect>
                                  </p:childTnLst>
                                </p:cTn>
                              </p:par>
                              <p:par>
                                <p:cTn id="98" presetID="22" presetClass="entr" presetSubtype="4" fill="hold" grpId="0" nodeType="withEffect">
                                  <p:stCondLst>
                                    <p:cond delay="0"/>
                                  </p:stCondLst>
                                  <p:childTnLst>
                                    <p:set>
                                      <p:cBhvr>
                                        <p:cTn id="99" dur="1" fill="hold">
                                          <p:stCondLst>
                                            <p:cond delay="0"/>
                                          </p:stCondLst>
                                        </p:cTn>
                                        <p:tgtEl>
                                          <p:spTgt spid="6169"/>
                                        </p:tgtEl>
                                        <p:attrNameLst>
                                          <p:attrName>style.visibility</p:attrName>
                                        </p:attrNameLst>
                                      </p:cBhvr>
                                      <p:to>
                                        <p:strVal val="visible"/>
                                      </p:to>
                                    </p:set>
                                    <p:animEffect transition="in" filter="wipe(down)">
                                      <p:cBhvr>
                                        <p:cTn id="100" dur="500"/>
                                        <p:tgtEl>
                                          <p:spTgt spid="6169"/>
                                        </p:tgtEl>
                                      </p:cBhvr>
                                    </p:animEffect>
                                  </p:childTnLst>
                                </p:cTn>
                              </p:par>
                              <p:par>
                                <p:cTn id="101" presetID="22" presetClass="entr" presetSubtype="4" fill="hold" nodeType="withEffect">
                                  <p:stCondLst>
                                    <p:cond delay="0"/>
                                  </p:stCondLst>
                                  <p:childTnLst>
                                    <p:set>
                                      <p:cBhvr>
                                        <p:cTn id="102" dur="1" fill="hold">
                                          <p:stCondLst>
                                            <p:cond delay="0"/>
                                          </p:stCondLst>
                                        </p:cTn>
                                        <p:tgtEl>
                                          <p:spTgt spid="6170"/>
                                        </p:tgtEl>
                                        <p:attrNameLst>
                                          <p:attrName>style.visibility</p:attrName>
                                        </p:attrNameLst>
                                      </p:cBhvr>
                                      <p:to>
                                        <p:strVal val="visible"/>
                                      </p:to>
                                    </p:set>
                                    <p:animEffect transition="in" filter="wipe(down)">
                                      <p:cBhvr>
                                        <p:cTn id="103" dur="500"/>
                                        <p:tgtEl>
                                          <p:spTgt spid="6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1" grpId="0"/>
      <p:bldP spid="26" grpId="0"/>
      <p:bldP spid="9" grpId="0"/>
      <p:bldP spid="24" grpId="0"/>
      <p:bldP spid="28" grpId="0"/>
      <p:bldP spid="6152" grpId="0"/>
      <p:bldP spid="6154" grpId="0"/>
      <p:bldP spid="6161" grpId="0"/>
      <p:bldP spid="6163" grpId="0"/>
      <p:bldP spid="6165" grpId="0"/>
      <p:bldP spid="6166" grpId="0"/>
      <p:bldP spid="616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TF33787325_Lab safety_AAS_v3" id="{898BC5E2-691B-4B41-A97D-F35AD4FFF20D}" vid="{295F60D3-032D-43CA-A300-E4752067AD5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4BA817-A03C-4EA3-86C4-6E42BD37F523}">
  <ds:schemaRefs>
    <ds:schemaRef ds:uri="http://schemas.microsoft.com/sharepoint/v3/contenttype/forms"/>
  </ds:schemaRefs>
</ds:datastoreItem>
</file>

<file path=customXml/itemProps2.xml><?xml version="1.0" encoding="utf-8"?>
<ds:datastoreItem xmlns:ds="http://schemas.openxmlformats.org/officeDocument/2006/customXml" ds:itemID="{D0096A91-93C8-4C7A-BF68-944591874A6D}">
  <ds:schemaRefs>
    <ds:schemaRef ds:uri="http://schemas.microsoft.com/office/infopath/2007/PartnerControls"/>
    <ds:schemaRef ds:uri="http://purl.org/dc/elements/1.1/"/>
    <ds:schemaRef ds:uri="http://www.w3.org/XML/1998/namespace"/>
    <ds:schemaRef ds:uri="http://schemas.microsoft.com/office/2006/metadata/properties"/>
    <ds:schemaRef ds:uri="71af3243-3dd4-4a8d-8c0d-dd76da1f02a5"/>
    <ds:schemaRef ds:uri="http://purl.org/dc/terms/"/>
    <ds:schemaRef ds:uri="http://schemas.microsoft.com/office/2006/documentManagement/types"/>
    <ds:schemaRef ds:uri="http://schemas.openxmlformats.org/package/2006/metadata/core-properties"/>
    <ds:schemaRef ds:uri="16c05727-aa75-4e4a-9b5f-8a80a1165891"/>
    <ds:schemaRef ds:uri="http://purl.org/dc/dcmitype/"/>
  </ds:schemaRefs>
</ds:datastoreItem>
</file>

<file path=customXml/itemProps3.xml><?xml version="1.0" encoding="utf-8"?>
<ds:datastoreItem xmlns:ds="http://schemas.openxmlformats.org/officeDocument/2006/customXml" ds:itemID="{19E59094-1E6F-42D5-A62B-D0344AFFF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Lab safety</Template>
  <TotalTime>1891</TotalTime>
  <Words>1215</Words>
  <Application>Microsoft Office PowerPoint</Application>
  <PresentationFormat>Custom</PresentationFormat>
  <Paragraphs>158</Paragraphs>
  <Slides>17</Slides>
  <Notes>15</Notes>
  <HiddenSlides>0</HiddenSlides>
  <MMClips>1</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17</vt:i4>
      </vt:variant>
    </vt:vector>
  </HeadingPairs>
  <TitlesOfParts>
    <vt:vector size="20" baseType="lpstr">
      <vt:lpstr>Office Theme</vt:lpstr>
      <vt:lpstr>Equation</vt:lpstr>
      <vt:lpstr>MathType 7.0 Equation</vt:lpstr>
      <vt:lpstr> HÌNH BÌNH HÀNH (tiết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Remember… Safety First!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Lê Hải</dc:creator>
  <cp:lastModifiedBy>21AK22</cp:lastModifiedBy>
  <cp:revision>133</cp:revision>
  <dcterms:created xsi:type="dcterms:W3CDTF">2021-06-07T13:44:30Z</dcterms:created>
  <dcterms:modified xsi:type="dcterms:W3CDTF">2023-07-23T15:29:08Z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