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59" r:id="rId1"/>
  </p:sldMasterIdLst>
  <p:notesMasterIdLst>
    <p:notesMasterId r:id="rId23"/>
  </p:notesMasterIdLst>
  <p:sldIdLst>
    <p:sldId id="331" r:id="rId2"/>
    <p:sldId id="260" r:id="rId3"/>
    <p:sldId id="315" r:id="rId4"/>
    <p:sldId id="316" r:id="rId5"/>
    <p:sldId id="317" r:id="rId6"/>
    <p:sldId id="318" r:id="rId7"/>
    <p:sldId id="319" r:id="rId8"/>
    <p:sldId id="320" r:id="rId9"/>
    <p:sldId id="323" r:id="rId10"/>
    <p:sldId id="322" r:id="rId11"/>
    <p:sldId id="325" r:id="rId12"/>
    <p:sldId id="324" r:id="rId13"/>
    <p:sldId id="295" r:id="rId14"/>
    <p:sldId id="309" r:id="rId15"/>
    <p:sldId id="310" r:id="rId16"/>
    <p:sldId id="332" r:id="rId17"/>
    <p:sldId id="312" r:id="rId18"/>
    <p:sldId id="333" r:id="rId19"/>
    <p:sldId id="334" r:id="rId20"/>
    <p:sldId id="313" r:id="rId21"/>
    <p:sldId id="335" r:id="rId22"/>
  </p:sldIdLst>
  <p:sldSz cx="9144000" cy="5143500" type="screen16x9"/>
  <p:notesSz cx="6858000" cy="9144000"/>
  <p:embeddedFontLst>
    <p:embeddedFont>
      <p:font typeface="Montserrat Light" panose="020B0604020202020204" charset="0"/>
      <p:regular r:id="rId24"/>
      <p:bold r:id="rId25"/>
      <p:italic r:id="rId26"/>
      <p:boldItalic r:id="rId27"/>
    </p:embeddedFont>
    <p:embeddedFont>
      <p:font typeface="Montserrat" panose="020B0604020202020204" charset="0"/>
      <p:regular r:id="rId28"/>
      <p:bold r:id="rId29"/>
      <p:italic r:id="rId30"/>
      <p:boldItalic r:id="rId31"/>
    </p:embeddedFont>
    <p:embeddedFont>
      <p:font typeface="Montserrat ExtraBold" panose="020B0604020202020204" charset="0"/>
      <p:bold r:id="rId32"/>
      <p:boldItalic r:id="rId33"/>
    </p:embeddedFont>
    <p:embeddedFont>
      <p:font typeface="Calibri" panose="020F0502020204030204" pitchFamily="34" charset="0"/>
      <p:regular r:id="rId34"/>
      <p:bold r:id="rId35"/>
      <p:italic r:id="rId36"/>
      <p:boldItalic r:id="rId3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D373EE1-90F3-4FE0-9EEE-656C0F00654E}">
  <a:tblStyle styleId="{1D373EE1-90F3-4FE0-9EEE-656C0F00654E}"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7B0D5483-EFC2-4D69-8ADA-A6407E3F96A3}"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2" d="100"/>
          <a:sy n="92" d="100"/>
        </p:scale>
        <p:origin x="756" y="7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font" Target="fonts/font11.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font" Target="fonts/font14.fntdata"/><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font" Target="fonts/font1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font" Target="fonts/font12.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font" Target="fonts/font10.fntdata"/><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extLst>
      <p:ext uri="{BB962C8B-B14F-4D97-AF65-F5344CB8AC3E}">
        <p14:creationId xmlns:p14="http://schemas.microsoft.com/office/powerpoint/2010/main" val="145039992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g35f391192_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8" name="Google Shape;88;g35f391192_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bg>
      <p:bgPr>
        <a:gradFill>
          <a:gsLst>
            <a:gs pos="0">
              <a:srgbClr val="3C78D8"/>
            </a:gs>
            <a:gs pos="100000">
              <a:srgbClr val="00FFFF"/>
            </a:gs>
          </a:gsLst>
          <a:lin ang="5400700" scaled="0"/>
        </a:gradFill>
        <a:effectLst/>
      </p:bgPr>
    </p:bg>
    <p:spTree>
      <p:nvGrpSpPr>
        <p:cNvPr id="1" name="Shape 9"/>
        <p:cNvGrpSpPr/>
        <p:nvPr/>
      </p:nvGrpSpPr>
      <p:grpSpPr>
        <a:xfrm>
          <a:off x="0" y="0"/>
          <a:ext cx="0" cy="0"/>
          <a:chOff x="0" y="0"/>
          <a:chExt cx="0" cy="0"/>
        </a:xfrm>
      </p:grpSpPr>
      <p:pic>
        <p:nvPicPr>
          <p:cNvPr id="10" name="Google Shape;10;p2"/>
          <p:cNvPicPr preferRelativeResize="0"/>
          <p:nvPr/>
        </p:nvPicPr>
        <p:blipFill>
          <a:blip r:embed="rId2">
            <a:alphaModFix/>
          </a:blip>
          <a:stretch>
            <a:fillRect/>
          </a:stretch>
        </p:blipFill>
        <p:spPr>
          <a:xfrm>
            <a:off x="0" y="-26"/>
            <a:ext cx="9144000" cy="5143523"/>
          </a:xfrm>
          <a:prstGeom prst="rect">
            <a:avLst/>
          </a:prstGeom>
          <a:noFill/>
          <a:ln>
            <a:noFill/>
          </a:ln>
        </p:spPr>
      </p:pic>
      <p:sp>
        <p:nvSpPr>
          <p:cNvPr id="11" name="Google Shape;11;p2"/>
          <p:cNvSpPr txBox="1">
            <a:spLocks noGrp="1"/>
          </p:cNvSpPr>
          <p:nvPr>
            <p:ph type="ctrTitle"/>
          </p:nvPr>
        </p:nvSpPr>
        <p:spPr>
          <a:xfrm>
            <a:off x="2302050" y="1223200"/>
            <a:ext cx="4539900" cy="2697000"/>
          </a:xfrm>
          <a:prstGeom prst="rect">
            <a:avLst/>
          </a:prstGeom>
        </p:spPr>
        <p:txBody>
          <a:bodyPr spcFirstLastPara="1" wrap="square" lIns="0" tIns="0" rIns="0" bIns="0"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Image background">
  <p:cSld name="BLANK_1">
    <p:bg>
      <p:bgPr>
        <a:solidFill>
          <a:srgbClr val="000000"/>
        </a:solidFill>
        <a:effectLst/>
      </p:bgPr>
    </p:bg>
    <p:spTree>
      <p:nvGrpSpPr>
        <p:cNvPr id="1" name="Shape 55"/>
        <p:cNvGrpSpPr/>
        <p:nvPr/>
      </p:nvGrpSpPr>
      <p:grpSpPr>
        <a:xfrm>
          <a:off x="0" y="0"/>
          <a:ext cx="0" cy="0"/>
          <a:chOff x="0" y="0"/>
          <a:chExt cx="0" cy="0"/>
        </a:xfrm>
      </p:grpSpPr>
      <p:sp>
        <p:nvSpPr>
          <p:cNvPr id="56" name="Google Shape;56;p12"/>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pic>
        <p:nvPicPr>
          <p:cNvPr id="57" name="Google Shape;57;p12"/>
          <p:cNvPicPr preferRelativeResize="0"/>
          <p:nvPr/>
        </p:nvPicPr>
        <p:blipFill rotWithShape="1">
          <a:blip r:embed="rId2">
            <a:alphaModFix/>
          </a:blip>
          <a:srcRect/>
          <a:stretch/>
        </p:blipFill>
        <p:spPr>
          <a:xfrm>
            <a:off x="0" y="0"/>
            <a:ext cx="9144000" cy="514350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ubtitle">
  <p:cSld name="TITLE_1">
    <p:bg>
      <p:bgPr>
        <a:gradFill>
          <a:gsLst>
            <a:gs pos="0">
              <a:srgbClr val="4050E5"/>
            </a:gs>
            <a:gs pos="100000">
              <a:srgbClr val="C833FF"/>
            </a:gs>
          </a:gsLst>
          <a:lin ang="5400700" scaled="0"/>
        </a:gradFill>
        <a:effectLst/>
      </p:bgPr>
    </p:bg>
    <p:spTree>
      <p:nvGrpSpPr>
        <p:cNvPr id="1" name="Shape 12"/>
        <p:cNvGrpSpPr/>
        <p:nvPr/>
      </p:nvGrpSpPr>
      <p:grpSpPr>
        <a:xfrm>
          <a:off x="0" y="0"/>
          <a:ext cx="0" cy="0"/>
          <a:chOff x="0" y="0"/>
          <a:chExt cx="0" cy="0"/>
        </a:xfrm>
      </p:grpSpPr>
      <p:pic>
        <p:nvPicPr>
          <p:cNvPr id="13" name="Google Shape;13;p3"/>
          <p:cNvPicPr preferRelativeResize="0"/>
          <p:nvPr/>
        </p:nvPicPr>
        <p:blipFill>
          <a:blip r:embed="rId2">
            <a:alphaModFix/>
          </a:blip>
          <a:stretch>
            <a:fillRect/>
          </a:stretch>
        </p:blipFill>
        <p:spPr>
          <a:xfrm>
            <a:off x="0" y="-26"/>
            <a:ext cx="9144000" cy="5143523"/>
          </a:xfrm>
          <a:prstGeom prst="rect">
            <a:avLst/>
          </a:prstGeom>
          <a:noFill/>
          <a:ln>
            <a:noFill/>
          </a:ln>
        </p:spPr>
      </p:pic>
      <p:sp>
        <p:nvSpPr>
          <p:cNvPr id="14" name="Google Shape;14;p3"/>
          <p:cNvSpPr txBox="1">
            <a:spLocks noGrp="1"/>
          </p:cNvSpPr>
          <p:nvPr>
            <p:ph type="ctrTitle"/>
          </p:nvPr>
        </p:nvSpPr>
        <p:spPr>
          <a:xfrm>
            <a:off x="2438550" y="1811950"/>
            <a:ext cx="4266900" cy="1159800"/>
          </a:xfrm>
          <a:prstGeom prst="rect">
            <a:avLst/>
          </a:prstGeom>
        </p:spPr>
        <p:txBody>
          <a:bodyPr spcFirstLastPara="1" wrap="square" lIns="0" tIns="0" rIns="0" bIns="0" anchor="ctr" anchorCtr="0">
            <a:noAutofit/>
          </a:bodyPr>
          <a:lstStyle>
            <a:lvl1pPr lvl="0" algn="ctr" rtl="0">
              <a:spcBef>
                <a:spcPts val="0"/>
              </a:spcBef>
              <a:spcAft>
                <a:spcPts val="0"/>
              </a:spcAft>
              <a:buSzPts val="3000"/>
              <a:buNone/>
              <a:defRPr sz="3000"/>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endParaRPr/>
          </a:p>
        </p:txBody>
      </p:sp>
      <p:sp>
        <p:nvSpPr>
          <p:cNvPr id="15" name="Google Shape;15;p3"/>
          <p:cNvSpPr txBox="1">
            <a:spLocks noGrp="1"/>
          </p:cNvSpPr>
          <p:nvPr>
            <p:ph type="subTitle" idx="1"/>
          </p:nvPr>
        </p:nvSpPr>
        <p:spPr>
          <a:xfrm>
            <a:off x="2438550" y="2840054"/>
            <a:ext cx="4266900" cy="784800"/>
          </a:xfrm>
          <a:prstGeom prst="rect">
            <a:avLst/>
          </a:prstGeom>
        </p:spPr>
        <p:txBody>
          <a:bodyPr spcFirstLastPara="1" wrap="square" lIns="0" tIns="0" rIns="0" bIns="0" anchor="ctr"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1000"/>
              </a:spcBef>
              <a:spcAft>
                <a:spcPts val="0"/>
              </a:spcAft>
              <a:buClr>
                <a:schemeClr val="lt1"/>
              </a:buClr>
              <a:buSzPts val="1800"/>
              <a:buNone/>
              <a:defRPr sz="1800">
                <a:solidFill>
                  <a:schemeClr val="lt1"/>
                </a:solidFill>
              </a:defRPr>
            </a:lvl2pPr>
            <a:lvl3pPr lvl="2" algn="ctr" rtl="0">
              <a:spcBef>
                <a:spcPts val="1000"/>
              </a:spcBef>
              <a:spcAft>
                <a:spcPts val="0"/>
              </a:spcAft>
              <a:buClr>
                <a:schemeClr val="lt1"/>
              </a:buClr>
              <a:buSzPts val="1800"/>
              <a:buNone/>
              <a:defRPr sz="1800">
                <a:solidFill>
                  <a:schemeClr val="lt1"/>
                </a:solidFill>
              </a:defRPr>
            </a:lvl3pPr>
            <a:lvl4pPr lvl="3" algn="ctr" rtl="0">
              <a:spcBef>
                <a:spcPts val="1000"/>
              </a:spcBef>
              <a:spcAft>
                <a:spcPts val="0"/>
              </a:spcAft>
              <a:buClr>
                <a:schemeClr val="lt1"/>
              </a:buClr>
              <a:buSzPts val="1800"/>
              <a:buNone/>
              <a:defRPr sz="1800">
                <a:solidFill>
                  <a:schemeClr val="lt1"/>
                </a:solidFill>
              </a:defRPr>
            </a:lvl4pPr>
            <a:lvl5pPr lvl="4" algn="ctr" rtl="0">
              <a:spcBef>
                <a:spcPts val="1000"/>
              </a:spcBef>
              <a:spcAft>
                <a:spcPts val="0"/>
              </a:spcAft>
              <a:buClr>
                <a:schemeClr val="lt1"/>
              </a:buClr>
              <a:buSzPts val="1800"/>
              <a:buNone/>
              <a:defRPr sz="1800">
                <a:solidFill>
                  <a:schemeClr val="lt1"/>
                </a:solidFill>
              </a:defRPr>
            </a:lvl5pPr>
            <a:lvl6pPr lvl="5" algn="ctr" rtl="0">
              <a:spcBef>
                <a:spcPts val="1000"/>
              </a:spcBef>
              <a:spcAft>
                <a:spcPts val="0"/>
              </a:spcAft>
              <a:buClr>
                <a:schemeClr val="lt1"/>
              </a:buClr>
              <a:buSzPts val="1800"/>
              <a:buNone/>
              <a:defRPr sz="1800">
                <a:solidFill>
                  <a:schemeClr val="lt1"/>
                </a:solidFill>
              </a:defRPr>
            </a:lvl6pPr>
            <a:lvl7pPr lvl="6" algn="ctr" rtl="0">
              <a:spcBef>
                <a:spcPts val="1000"/>
              </a:spcBef>
              <a:spcAft>
                <a:spcPts val="0"/>
              </a:spcAft>
              <a:buClr>
                <a:schemeClr val="lt1"/>
              </a:buClr>
              <a:buSzPts val="1800"/>
              <a:buNone/>
              <a:defRPr sz="1800">
                <a:solidFill>
                  <a:schemeClr val="lt1"/>
                </a:solidFill>
              </a:defRPr>
            </a:lvl7pPr>
            <a:lvl8pPr lvl="7" algn="ctr" rtl="0">
              <a:spcBef>
                <a:spcPts val="1000"/>
              </a:spcBef>
              <a:spcAft>
                <a:spcPts val="0"/>
              </a:spcAft>
              <a:buClr>
                <a:schemeClr val="lt1"/>
              </a:buClr>
              <a:buSzPts val="1800"/>
              <a:buNone/>
              <a:defRPr sz="1800">
                <a:solidFill>
                  <a:schemeClr val="lt1"/>
                </a:solidFill>
              </a:defRPr>
            </a:lvl8pPr>
            <a:lvl9pPr lvl="8" algn="ctr" rtl="0">
              <a:spcBef>
                <a:spcPts val="1000"/>
              </a:spcBef>
              <a:spcAft>
                <a:spcPts val="100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Quote">
  <p:cSld name="TITLE_1_1">
    <p:bg>
      <p:bgPr>
        <a:gradFill>
          <a:gsLst>
            <a:gs pos="0">
              <a:srgbClr val="FF8700"/>
            </a:gs>
            <a:gs pos="100000">
              <a:srgbClr val="FFD900"/>
            </a:gs>
          </a:gsLst>
          <a:lin ang="5400700" scaled="0"/>
        </a:gradFill>
        <a:effectLst/>
      </p:bgPr>
    </p:bg>
    <p:spTree>
      <p:nvGrpSpPr>
        <p:cNvPr id="1" name="Shape 16"/>
        <p:cNvGrpSpPr/>
        <p:nvPr/>
      </p:nvGrpSpPr>
      <p:grpSpPr>
        <a:xfrm>
          <a:off x="0" y="0"/>
          <a:ext cx="0" cy="0"/>
          <a:chOff x="0" y="0"/>
          <a:chExt cx="0" cy="0"/>
        </a:xfrm>
      </p:grpSpPr>
      <p:pic>
        <p:nvPicPr>
          <p:cNvPr id="17" name="Google Shape;17;p4"/>
          <p:cNvPicPr preferRelativeResize="0"/>
          <p:nvPr/>
        </p:nvPicPr>
        <p:blipFill>
          <a:blip r:embed="rId2">
            <a:alphaModFix/>
          </a:blip>
          <a:stretch>
            <a:fillRect/>
          </a:stretch>
        </p:blipFill>
        <p:spPr>
          <a:xfrm>
            <a:off x="0" y="-26"/>
            <a:ext cx="9144000" cy="5143523"/>
          </a:xfrm>
          <a:prstGeom prst="rect">
            <a:avLst/>
          </a:prstGeom>
          <a:noFill/>
          <a:ln>
            <a:noFill/>
          </a:ln>
        </p:spPr>
      </p:pic>
      <p:sp>
        <p:nvSpPr>
          <p:cNvPr id="18" name="Google Shape;18;p4"/>
          <p:cNvSpPr txBox="1">
            <a:spLocks noGrp="1"/>
          </p:cNvSpPr>
          <p:nvPr>
            <p:ph type="body" idx="1"/>
          </p:nvPr>
        </p:nvSpPr>
        <p:spPr>
          <a:xfrm>
            <a:off x="2370425" y="1780800"/>
            <a:ext cx="4403100" cy="1944300"/>
          </a:xfrm>
          <a:prstGeom prst="rect">
            <a:avLst/>
          </a:prstGeom>
        </p:spPr>
        <p:txBody>
          <a:bodyPr spcFirstLastPara="1" wrap="square" lIns="0" tIns="0" rIns="0" bIns="0" anchor="t" anchorCtr="0">
            <a:noAutofit/>
          </a:bodyPr>
          <a:lstStyle>
            <a:lvl1pPr marL="457200" lvl="0" indent="-368300" algn="ctr" rtl="0">
              <a:spcBef>
                <a:spcPts val="600"/>
              </a:spcBef>
              <a:spcAft>
                <a:spcPts val="0"/>
              </a:spcAft>
              <a:buClr>
                <a:schemeClr val="lt1"/>
              </a:buClr>
              <a:buSzPts val="2200"/>
              <a:buChar char="◦"/>
              <a:defRPr i="1">
                <a:solidFill>
                  <a:schemeClr val="lt1"/>
                </a:solidFill>
              </a:defRPr>
            </a:lvl1pPr>
            <a:lvl2pPr marL="914400" lvl="1" indent="-368300" algn="ctr" rtl="0">
              <a:spcBef>
                <a:spcPts val="1000"/>
              </a:spcBef>
              <a:spcAft>
                <a:spcPts val="0"/>
              </a:spcAft>
              <a:buClr>
                <a:schemeClr val="lt1"/>
              </a:buClr>
              <a:buSzPts val="2200"/>
              <a:buChar char="◦"/>
              <a:defRPr i="1">
                <a:solidFill>
                  <a:schemeClr val="lt1"/>
                </a:solidFill>
              </a:defRPr>
            </a:lvl2pPr>
            <a:lvl3pPr marL="1371600" lvl="2" indent="-368300" algn="ctr" rtl="0">
              <a:spcBef>
                <a:spcPts val="1000"/>
              </a:spcBef>
              <a:spcAft>
                <a:spcPts val="0"/>
              </a:spcAft>
              <a:buClr>
                <a:schemeClr val="lt1"/>
              </a:buClr>
              <a:buSzPts val="2200"/>
              <a:buChar char="◦"/>
              <a:defRPr i="1">
                <a:solidFill>
                  <a:schemeClr val="lt1"/>
                </a:solidFill>
              </a:defRPr>
            </a:lvl3pPr>
            <a:lvl4pPr marL="1828800" lvl="3" indent="-368300" algn="ctr" rtl="0">
              <a:spcBef>
                <a:spcPts val="1000"/>
              </a:spcBef>
              <a:spcAft>
                <a:spcPts val="0"/>
              </a:spcAft>
              <a:buClr>
                <a:schemeClr val="lt1"/>
              </a:buClr>
              <a:buSzPts val="2200"/>
              <a:buChar char="◦"/>
              <a:defRPr i="1">
                <a:solidFill>
                  <a:schemeClr val="lt1"/>
                </a:solidFill>
              </a:defRPr>
            </a:lvl4pPr>
            <a:lvl5pPr marL="2286000" lvl="4" indent="-368300" algn="ctr" rtl="0">
              <a:spcBef>
                <a:spcPts val="1000"/>
              </a:spcBef>
              <a:spcAft>
                <a:spcPts val="0"/>
              </a:spcAft>
              <a:buClr>
                <a:schemeClr val="lt1"/>
              </a:buClr>
              <a:buSzPts val="2200"/>
              <a:buChar char="◦"/>
              <a:defRPr i="1">
                <a:solidFill>
                  <a:schemeClr val="lt1"/>
                </a:solidFill>
              </a:defRPr>
            </a:lvl5pPr>
            <a:lvl6pPr marL="2743200" lvl="5" indent="-368300" algn="ctr" rtl="0">
              <a:spcBef>
                <a:spcPts val="1000"/>
              </a:spcBef>
              <a:spcAft>
                <a:spcPts val="0"/>
              </a:spcAft>
              <a:buClr>
                <a:schemeClr val="lt1"/>
              </a:buClr>
              <a:buSzPts val="2200"/>
              <a:buChar char="◦"/>
              <a:defRPr i="1">
                <a:solidFill>
                  <a:schemeClr val="lt1"/>
                </a:solidFill>
              </a:defRPr>
            </a:lvl6pPr>
            <a:lvl7pPr marL="3200400" lvl="6" indent="-368300" algn="ctr" rtl="0">
              <a:spcBef>
                <a:spcPts val="1000"/>
              </a:spcBef>
              <a:spcAft>
                <a:spcPts val="0"/>
              </a:spcAft>
              <a:buClr>
                <a:schemeClr val="lt1"/>
              </a:buClr>
              <a:buSzPts val="2200"/>
              <a:buChar char="◦"/>
              <a:defRPr i="1">
                <a:solidFill>
                  <a:schemeClr val="lt1"/>
                </a:solidFill>
              </a:defRPr>
            </a:lvl7pPr>
            <a:lvl8pPr marL="3657600" lvl="7" indent="-368300" algn="ctr" rtl="0">
              <a:spcBef>
                <a:spcPts val="1000"/>
              </a:spcBef>
              <a:spcAft>
                <a:spcPts val="0"/>
              </a:spcAft>
              <a:buClr>
                <a:schemeClr val="lt1"/>
              </a:buClr>
              <a:buSzPts val="2200"/>
              <a:buChar char="◦"/>
              <a:defRPr i="1">
                <a:solidFill>
                  <a:schemeClr val="lt1"/>
                </a:solidFill>
              </a:defRPr>
            </a:lvl8pPr>
            <a:lvl9pPr marL="4114800" lvl="8" indent="-368300" algn="ctr">
              <a:spcBef>
                <a:spcPts val="1000"/>
              </a:spcBef>
              <a:spcAft>
                <a:spcPts val="1000"/>
              </a:spcAft>
              <a:buClr>
                <a:schemeClr val="lt1"/>
              </a:buClr>
              <a:buSzPts val="2200"/>
              <a:buChar char="◦"/>
              <a:defRPr i="1">
                <a:solidFill>
                  <a:schemeClr val="lt1"/>
                </a:solidFill>
              </a:defRPr>
            </a:lvl9pPr>
          </a:lstStyle>
          <a:p>
            <a:endParaRPr/>
          </a:p>
        </p:txBody>
      </p:sp>
      <p:sp>
        <p:nvSpPr>
          <p:cNvPr id="19" name="Google Shape;19;p4"/>
          <p:cNvSpPr txBox="1"/>
          <p:nvPr/>
        </p:nvSpPr>
        <p:spPr>
          <a:xfrm>
            <a:off x="3593400" y="1162369"/>
            <a:ext cx="1957200" cy="653700"/>
          </a:xfrm>
          <a:prstGeom prst="rect">
            <a:avLst/>
          </a:prstGeom>
          <a:noFill/>
          <a:ln>
            <a:noFill/>
          </a:ln>
          <a:effectLst>
            <a:outerShdw blurRad="42863" dist="9525" dir="5400000" algn="bl" rotWithShape="0">
              <a:srgbClr val="000000">
                <a:alpha val="20000"/>
              </a:srgbClr>
            </a:outerShdw>
          </a:effectLst>
        </p:spPr>
        <p:txBody>
          <a:bodyPr spcFirstLastPara="1" wrap="square" lIns="0" tIns="0" rIns="0" bIns="0" anchor="t" anchorCtr="0">
            <a:noAutofit/>
          </a:bodyPr>
          <a:lstStyle/>
          <a:p>
            <a:pPr marL="0" lvl="0" indent="0" algn="ctr" rtl="0">
              <a:spcBef>
                <a:spcPts val="0"/>
              </a:spcBef>
              <a:spcAft>
                <a:spcPts val="0"/>
              </a:spcAft>
              <a:buNone/>
            </a:pPr>
            <a:r>
              <a:rPr lang="en" sz="7200" b="1">
                <a:solidFill>
                  <a:schemeClr val="lt1"/>
                </a:solidFill>
                <a:latin typeface="Montserrat"/>
                <a:ea typeface="Montserrat"/>
                <a:cs typeface="Montserrat"/>
                <a:sym typeface="Montserrat"/>
              </a:rPr>
              <a:t>“</a:t>
            </a:r>
            <a:endParaRPr sz="7200" b="1">
              <a:solidFill>
                <a:schemeClr val="lt1"/>
              </a:solidFill>
              <a:latin typeface="Montserrat"/>
              <a:ea typeface="Montserrat"/>
              <a:cs typeface="Montserrat"/>
              <a:sym typeface="Montserrat"/>
            </a:endParaRPr>
          </a:p>
        </p:txBody>
      </p:sp>
      <p:sp>
        <p:nvSpPr>
          <p:cNvPr id="20" name="Google Shape;20;p4"/>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1 column" type="tx">
  <p:cSld name="TITLE_AND_BODY">
    <p:bg>
      <p:bgPr>
        <a:gradFill>
          <a:gsLst>
            <a:gs pos="0">
              <a:srgbClr val="3C78D8"/>
            </a:gs>
            <a:gs pos="100000">
              <a:srgbClr val="00FFFF"/>
            </a:gs>
          </a:gsLst>
          <a:lin ang="5400700" scaled="0"/>
        </a:gradFill>
        <a:effectLst/>
      </p:bgPr>
    </p:bg>
    <p:spTree>
      <p:nvGrpSpPr>
        <p:cNvPr id="1" name="Shape 21"/>
        <p:cNvGrpSpPr/>
        <p:nvPr/>
      </p:nvGrpSpPr>
      <p:grpSpPr>
        <a:xfrm>
          <a:off x="0" y="0"/>
          <a:ext cx="0" cy="0"/>
          <a:chOff x="0" y="0"/>
          <a:chExt cx="0" cy="0"/>
        </a:xfrm>
      </p:grpSpPr>
      <p:pic>
        <p:nvPicPr>
          <p:cNvPr id="22" name="Google Shape;22;p5"/>
          <p:cNvPicPr preferRelativeResize="0"/>
          <p:nvPr/>
        </p:nvPicPr>
        <p:blipFill>
          <a:blip r:embed="rId2">
            <a:alphaModFix/>
          </a:blip>
          <a:stretch>
            <a:fillRect/>
          </a:stretch>
        </p:blipFill>
        <p:spPr>
          <a:xfrm>
            <a:off x="0" y="0"/>
            <a:ext cx="9144000" cy="5143500"/>
          </a:xfrm>
          <a:prstGeom prst="rect">
            <a:avLst/>
          </a:prstGeom>
          <a:noFill/>
          <a:ln>
            <a:noFill/>
          </a:ln>
        </p:spPr>
      </p:pic>
      <p:sp>
        <p:nvSpPr>
          <p:cNvPr id="23" name="Google Shape;23;p5"/>
          <p:cNvSpPr txBox="1">
            <a:spLocks noGrp="1"/>
          </p:cNvSpPr>
          <p:nvPr>
            <p:ph type="title"/>
          </p:nvPr>
        </p:nvSpPr>
        <p:spPr>
          <a:xfrm>
            <a:off x="699000" y="911700"/>
            <a:ext cx="2020800" cy="3327600"/>
          </a:xfrm>
          <a:prstGeom prst="rect">
            <a:avLst/>
          </a:prstGeom>
        </p:spPr>
        <p:txBody>
          <a:bodyPr spcFirstLastPara="1" wrap="square" lIns="0" tIns="0" rIns="0" bIns="0" anchor="ctr" anchorCtr="0">
            <a:noAutofit/>
          </a:bodyPr>
          <a:lstStyle>
            <a:lvl1pPr lvl="0">
              <a:spcBef>
                <a:spcPts val="0"/>
              </a:spcBef>
              <a:spcAft>
                <a:spcPts val="0"/>
              </a:spcAft>
              <a:buSzPts val="2600"/>
              <a:buNone/>
              <a:defRPr/>
            </a:lvl1pPr>
            <a:lvl2pPr lvl="1">
              <a:spcBef>
                <a:spcPts val="0"/>
              </a:spcBef>
              <a:spcAft>
                <a:spcPts val="0"/>
              </a:spcAft>
              <a:buSzPts val="2600"/>
              <a:buNone/>
              <a:defRPr/>
            </a:lvl2pPr>
            <a:lvl3pPr lvl="2">
              <a:spcBef>
                <a:spcPts val="0"/>
              </a:spcBef>
              <a:spcAft>
                <a:spcPts val="0"/>
              </a:spcAft>
              <a:buSzPts val="2600"/>
              <a:buNone/>
              <a:defRPr/>
            </a:lvl3pPr>
            <a:lvl4pPr lvl="3">
              <a:spcBef>
                <a:spcPts val="0"/>
              </a:spcBef>
              <a:spcAft>
                <a:spcPts val="0"/>
              </a:spcAft>
              <a:buSzPts val="2600"/>
              <a:buNone/>
              <a:defRPr/>
            </a:lvl4pPr>
            <a:lvl5pPr lvl="4">
              <a:spcBef>
                <a:spcPts val="0"/>
              </a:spcBef>
              <a:spcAft>
                <a:spcPts val="0"/>
              </a:spcAft>
              <a:buSzPts val="2600"/>
              <a:buNone/>
              <a:defRPr/>
            </a:lvl5pPr>
            <a:lvl6pPr lvl="5">
              <a:spcBef>
                <a:spcPts val="0"/>
              </a:spcBef>
              <a:spcAft>
                <a:spcPts val="0"/>
              </a:spcAft>
              <a:buSzPts val="2600"/>
              <a:buNone/>
              <a:defRPr/>
            </a:lvl6pPr>
            <a:lvl7pPr lvl="6">
              <a:spcBef>
                <a:spcPts val="0"/>
              </a:spcBef>
              <a:spcAft>
                <a:spcPts val="0"/>
              </a:spcAft>
              <a:buSzPts val="2600"/>
              <a:buNone/>
              <a:defRPr/>
            </a:lvl7pPr>
            <a:lvl8pPr lvl="7">
              <a:spcBef>
                <a:spcPts val="0"/>
              </a:spcBef>
              <a:spcAft>
                <a:spcPts val="0"/>
              </a:spcAft>
              <a:buSzPts val="2600"/>
              <a:buNone/>
              <a:defRPr/>
            </a:lvl8pPr>
            <a:lvl9pPr lvl="8">
              <a:spcBef>
                <a:spcPts val="0"/>
              </a:spcBef>
              <a:spcAft>
                <a:spcPts val="0"/>
              </a:spcAft>
              <a:buSzPts val="2600"/>
              <a:buNone/>
              <a:defRPr/>
            </a:lvl9pPr>
          </a:lstStyle>
          <a:p>
            <a:endParaRPr/>
          </a:p>
        </p:txBody>
      </p:sp>
      <p:sp>
        <p:nvSpPr>
          <p:cNvPr id="24" name="Google Shape;24;p5"/>
          <p:cNvSpPr txBox="1">
            <a:spLocks noGrp="1"/>
          </p:cNvSpPr>
          <p:nvPr>
            <p:ph type="body" idx="1"/>
          </p:nvPr>
        </p:nvSpPr>
        <p:spPr>
          <a:xfrm>
            <a:off x="3844325" y="805325"/>
            <a:ext cx="4842600" cy="3548100"/>
          </a:xfrm>
          <a:prstGeom prst="rect">
            <a:avLst/>
          </a:prstGeom>
        </p:spPr>
        <p:txBody>
          <a:bodyPr spcFirstLastPara="1" wrap="square" lIns="0" tIns="0" rIns="0" bIns="0" anchor="ctr" anchorCtr="0">
            <a:noAutofit/>
          </a:bodyPr>
          <a:lstStyle>
            <a:lvl1pPr marL="457200" lvl="0" indent="-368300">
              <a:spcBef>
                <a:spcPts val="600"/>
              </a:spcBef>
              <a:spcAft>
                <a:spcPts val="0"/>
              </a:spcAft>
              <a:buSzPts val="2200"/>
              <a:buChar char="◦"/>
              <a:defRPr/>
            </a:lvl1pPr>
            <a:lvl2pPr marL="914400" lvl="1" indent="-368300">
              <a:spcBef>
                <a:spcPts val="1000"/>
              </a:spcBef>
              <a:spcAft>
                <a:spcPts val="0"/>
              </a:spcAft>
              <a:buSzPts val="2200"/>
              <a:buChar char="◦"/>
              <a:defRPr/>
            </a:lvl2pPr>
            <a:lvl3pPr marL="1371600" lvl="2" indent="-368300">
              <a:spcBef>
                <a:spcPts val="1000"/>
              </a:spcBef>
              <a:spcAft>
                <a:spcPts val="0"/>
              </a:spcAft>
              <a:buSzPts val="2200"/>
              <a:buChar char="◦"/>
              <a:defRPr/>
            </a:lvl3pPr>
            <a:lvl4pPr marL="1828800" lvl="3" indent="-368300">
              <a:spcBef>
                <a:spcPts val="1000"/>
              </a:spcBef>
              <a:spcAft>
                <a:spcPts val="0"/>
              </a:spcAft>
              <a:buSzPts val="2200"/>
              <a:buChar char="◦"/>
              <a:defRPr/>
            </a:lvl4pPr>
            <a:lvl5pPr marL="2286000" lvl="4" indent="-368300">
              <a:spcBef>
                <a:spcPts val="1000"/>
              </a:spcBef>
              <a:spcAft>
                <a:spcPts val="0"/>
              </a:spcAft>
              <a:buSzPts val="2200"/>
              <a:buChar char="◦"/>
              <a:defRPr/>
            </a:lvl5pPr>
            <a:lvl6pPr marL="2743200" lvl="5" indent="-368300">
              <a:spcBef>
                <a:spcPts val="1000"/>
              </a:spcBef>
              <a:spcAft>
                <a:spcPts val="0"/>
              </a:spcAft>
              <a:buSzPts val="2200"/>
              <a:buChar char="◦"/>
              <a:defRPr/>
            </a:lvl6pPr>
            <a:lvl7pPr marL="3200400" lvl="6" indent="-368300">
              <a:spcBef>
                <a:spcPts val="1000"/>
              </a:spcBef>
              <a:spcAft>
                <a:spcPts val="0"/>
              </a:spcAft>
              <a:buSzPts val="2200"/>
              <a:buChar char="◦"/>
              <a:defRPr/>
            </a:lvl7pPr>
            <a:lvl8pPr marL="3657600" lvl="7" indent="-368300">
              <a:spcBef>
                <a:spcPts val="1000"/>
              </a:spcBef>
              <a:spcAft>
                <a:spcPts val="0"/>
              </a:spcAft>
              <a:buSzPts val="2200"/>
              <a:buChar char="◦"/>
              <a:defRPr/>
            </a:lvl8pPr>
            <a:lvl9pPr marL="4114800" lvl="8" indent="-368300">
              <a:spcBef>
                <a:spcPts val="1000"/>
              </a:spcBef>
              <a:spcAft>
                <a:spcPts val="1000"/>
              </a:spcAft>
              <a:buSzPts val="2200"/>
              <a:buChar char="◦"/>
              <a:defRPr/>
            </a:lvl9pPr>
          </a:lstStyle>
          <a:p>
            <a:endParaRPr/>
          </a:p>
        </p:txBody>
      </p:sp>
      <p:sp>
        <p:nvSpPr>
          <p:cNvPr id="25" name="Google Shape;25;p5"/>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 2 columns" type="twoColTx">
  <p:cSld name="TITLE_AND_TWO_COLUMNS">
    <p:bg>
      <p:bgPr>
        <a:gradFill>
          <a:gsLst>
            <a:gs pos="0">
              <a:srgbClr val="46E180"/>
            </a:gs>
            <a:gs pos="100000">
              <a:srgbClr val="B8DF32"/>
            </a:gs>
          </a:gsLst>
          <a:lin ang="5400700" scaled="0"/>
        </a:gradFill>
        <a:effectLst/>
      </p:bgPr>
    </p:bg>
    <p:spTree>
      <p:nvGrpSpPr>
        <p:cNvPr id="1" name="Shape 31"/>
        <p:cNvGrpSpPr/>
        <p:nvPr/>
      </p:nvGrpSpPr>
      <p:grpSpPr>
        <a:xfrm>
          <a:off x="0" y="0"/>
          <a:ext cx="0" cy="0"/>
          <a:chOff x="0" y="0"/>
          <a:chExt cx="0" cy="0"/>
        </a:xfrm>
      </p:grpSpPr>
      <p:pic>
        <p:nvPicPr>
          <p:cNvPr id="32" name="Google Shape;32;p7"/>
          <p:cNvPicPr preferRelativeResize="0"/>
          <p:nvPr/>
        </p:nvPicPr>
        <p:blipFill>
          <a:blip r:embed="rId2">
            <a:alphaModFix/>
          </a:blip>
          <a:stretch>
            <a:fillRect/>
          </a:stretch>
        </p:blipFill>
        <p:spPr>
          <a:xfrm>
            <a:off x="0" y="0"/>
            <a:ext cx="9144000" cy="5143500"/>
          </a:xfrm>
          <a:prstGeom prst="rect">
            <a:avLst/>
          </a:prstGeom>
          <a:noFill/>
          <a:ln>
            <a:noFill/>
          </a:ln>
        </p:spPr>
      </p:pic>
      <p:sp>
        <p:nvSpPr>
          <p:cNvPr id="33" name="Google Shape;33;p7"/>
          <p:cNvSpPr txBox="1">
            <a:spLocks noGrp="1"/>
          </p:cNvSpPr>
          <p:nvPr>
            <p:ph type="title"/>
          </p:nvPr>
        </p:nvSpPr>
        <p:spPr>
          <a:xfrm>
            <a:off x="699000" y="911700"/>
            <a:ext cx="2020800" cy="3327600"/>
          </a:xfrm>
          <a:prstGeom prst="rect">
            <a:avLst/>
          </a:prstGeom>
        </p:spPr>
        <p:txBody>
          <a:bodyPr spcFirstLastPara="1" wrap="square" lIns="0" tIns="0" rIns="0" bIns="0" anchor="ctr" anchorCtr="0">
            <a:noAutofit/>
          </a:bodyPr>
          <a:lstStyle>
            <a:lvl1pPr lvl="0">
              <a:spcBef>
                <a:spcPts val="0"/>
              </a:spcBef>
              <a:spcAft>
                <a:spcPts val="0"/>
              </a:spcAft>
              <a:buSzPts val="2600"/>
              <a:buNone/>
              <a:defRPr/>
            </a:lvl1pPr>
            <a:lvl2pPr lvl="1">
              <a:spcBef>
                <a:spcPts val="0"/>
              </a:spcBef>
              <a:spcAft>
                <a:spcPts val="0"/>
              </a:spcAft>
              <a:buSzPts val="2600"/>
              <a:buNone/>
              <a:defRPr/>
            </a:lvl2pPr>
            <a:lvl3pPr lvl="2">
              <a:spcBef>
                <a:spcPts val="0"/>
              </a:spcBef>
              <a:spcAft>
                <a:spcPts val="0"/>
              </a:spcAft>
              <a:buSzPts val="2600"/>
              <a:buNone/>
              <a:defRPr/>
            </a:lvl3pPr>
            <a:lvl4pPr lvl="3">
              <a:spcBef>
                <a:spcPts val="0"/>
              </a:spcBef>
              <a:spcAft>
                <a:spcPts val="0"/>
              </a:spcAft>
              <a:buSzPts val="2600"/>
              <a:buNone/>
              <a:defRPr/>
            </a:lvl4pPr>
            <a:lvl5pPr lvl="4">
              <a:spcBef>
                <a:spcPts val="0"/>
              </a:spcBef>
              <a:spcAft>
                <a:spcPts val="0"/>
              </a:spcAft>
              <a:buSzPts val="2600"/>
              <a:buNone/>
              <a:defRPr/>
            </a:lvl5pPr>
            <a:lvl6pPr lvl="5">
              <a:spcBef>
                <a:spcPts val="0"/>
              </a:spcBef>
              <a:spcAft>
                <a:spcPts val="0"/>
              </a:spcAft>
              <a:buSzPts val="2600"/>
              <a:buNone/>
              <a:defRPr/>
            </a:lvl6pPr>
            <a:lvl7pPr lvl="6">
              <a:spcBef>
                <a:spcPts val="0"/>
              </a:spcBef>
              <a:spcAft>
                <a:spcPts val="0"/>
              </a:spcAft>
              <a:buSzPts val="2600"/>
              <a:buNone/>
              <a:defRPr/>
            </a:lvl7pPr>
            <a:lvl8pPr lvl="7">
              <a:spcBef>
                <a:spcPts val="0"/>
              </a:spcBef>
              <a:spcAft>
                <a:spcPts val="0"/>
              </a:spcAft>
              <a:buSzPts val="2600"/>
              <a:buNone/>
              <a:defRPr/>
            </a:lvl8pPr>
            <a:lvl9pPr lvl="8">
              <a:spcBef>
                <a:spcPts val="0"/>
              </a:spcBef>
              <a:spcAft>
                <a:spcPts val="0"/>
              </a:spcAft>
              <a:buSzPts val="2600"/>
              <a:buNone/>
              <a:defRPr/>
            </a:lvl9pPr>
          </a:lstStyle>
          <a:p>
            <a:endParaRPr/>
          </a:p>
        </p:txBody>
      </p:sp>
      <p:sp>
        <p:nvSpPr>
          <p:cNvPr id="34" name="Google Shape;34;p7"/>
          <p:cNvSpPr txBox="1">
            <a:spLocks noGrp="1"/>
          </p:cNvSpPr>
          <p:nvPr>
            <p:ph type="body" idx="1"/>
          </p:nvPr>
        </p:nvSpPr>
        <p:spPr>
          <a:xfrm>
            <a:off x="3844325" y="805325"/>
            <a:ext cx="2250300" cy="3540600"/>
          </a:xfrm>
          <a:prstGeom prst="rect">
            <a:avLst/>
          </a:prstGeom>
        </p:spPr>
        <p:txBody>
          <a:bodyPr spcFirstLastPara="1" wrap="square" lIns="0" tIns="0" rIns="0" bIns="0" anchor="ctr" anchorCtr="0">
            <a:noAutofit/>
          </a:bodyPr>
          <a:lstStyle>
            <a:lvl1pPr marL="457200" lvl="0" indent="-342900">
              <a:spcBef>
                <a:spcPts val="600"/>
              </a:spcBef>
              <a:spcAft>
                <a:spcPts val="0"/>
              </a:spcAft>
              <a:buSzPts val="1800"/>
              <a:buChar char="◦"/>
              <a:defRPr sz="1800"/>
            </a:lvl1pPr>
            <a:lvl2pPr marL="914400" lvl="1" indent="-342900">
              <a:spcBef>
                <a:spcPts val="1000"/>
              </a:spcBef>
              <a:spcAft>
                <a:spcPts val="0"/>
              </a:spcAft>
              <a:buSzPts val="1800"/>
              <a:buChar char="◦"/>
              <a:defRPr sz="1800"/>
            </a:lvl2pPr>
            <a:lvl3pPr marL="1371600" lvl="2" indent="-342900">
              <a:spcBef>
                <a:spcPts val="1000"/>
              </a:spcBef>
              <a:spcAft>
                <a:spcPts val="0"/>
              </a:spcAft>
              <a:buSzPts val="1800"/>
              <a:buChar char="◦"/>
              <a:defRPr sz="1800"/>
            </a:lvl3pPr>
            <a:lvl4pPr marL="1828800" lvl="3" indent="-342900">
              <a:spcBef>
                <a:spcPts val="1000"/>
              </a:spcBef>
              <a:spcAft>
                <a:spcPts val="0"/>
              </a:spcAft>
              <a:buSzPts val="1800"/>
              <a:buChar char="◦"/>
              <a:defRPr sz="1800"/>
            </a:lvl4pPr>
            <a:lvl5pPr marL="2286000" lvl="4" indent="-342900">
              <a:spcBef>
                <a:spcPts val="1000"/>
              </a:spcBef>
              <a:spcAft>
                <a:spcPts val="0"/>
              </a:spcAft>
              <a:buSzPts val="1800"/>
              <a:buChar char="◦"/>
              <a:defRPr sz="1800"/>
            </a:lvl5pPr>
            <a:lvl6pPr marL="2743200" lvl="5" indent="-342900">
              <a:spcBef>
                <a:spcPts val="1000"/>
              </a:spcBef>
              <a:spcAft>
                <a:spcPts val="0"/>
              </a:spcAft>
              <a:buSzPts val="1800"/>
              <a:buChar char="◦"/>
              <a:defRPr sz="1800"/>
            </a:lvl6pPr>
            <a:lvl7pPr marL="3200400" lvl="6" indent="-342900">
              <a:spcBef>
                <a:spcPts val="1000"/>
              </a:spcBef>
              <a:spcAft>
                <a:spcPts val="0"/>
              </a:spcAft>
              <a:buSzPts val="1800"/>
              <a:buChar char="◦"/>
              <a:defRPr sz="1800"/>
            </a:lvl7pPr>
            <a:lvl8pPr marL="3657600" lvl="7" indent="-342900">
              <a:spcBef>
                <a:spcPts val="1000"/>
              </a:spcBef>
              <a:spcAft>
                <a:spcPts val="0"/>
              </a:spcAft>
              <a:buSzPts val="1800"/>
              <a:buChar char="◦"/>
              <a:defRPr sz="1800"/>
            </a:lvl8pPr>
            <a:lvl9pPr marL="4114800" lvl="8" indent="-342900">
              <a:spcBef>
                <a:spcPts val="1000"/>
              </a:spcBef>
              <a:spcAft>
                <a:spcPts val="1000"/>
              </a:spcAft>
              <a:buSzPts val="1800"/>
              <a:buChar char="◦"/>
              <a:defRPr sz="1800"/>
            </a:lvl9pPr>
          </a:lstStyle>
          <a:p>
            <a:endParaRPr/>
          </a:p>
        </p:txBody>
      </p:sp>
      <p:sp>
        <p:nvSpPr>
          <p:cNvPr id="35" name="Google Shape;35;p7"/>
          <p:cNvSpPr txBox="1">
            <a:spLocks noGrp="1"/>
          </p:cNvSpPr>
          <p:nvPr>
            <p:ph type="body" idx="2"/>
          </p:nvPr>
        </p:nvSpPr>
        <p:spPr>
          <a:xfrm>
            <a:off x="6436624" y="805325"/>
            <a:ext cx="2250300" cy="3540600"/>
          </a:xfrm>
          <a:prstGeom prst="rect">
            <a:avLst/>
          </a:prstGeom>
        </p:spPr>
        <p:txBody>
          <a:bodyPr spcFirstLastPara="1" wrap="square" lIns="0" tIns="0" rIns="0" bIns="0" anchor="ctr" anchorCtr="0">
            <a:noAutofit/>
          </a:bodyPr>
          <a:lstStyle>
            <a:lvl1pPr marL="457200" lvl="0" indent="-342900">
              <a:spcBef>
                <a:spcPts val="600"/>
              </a:spcBef>
              <a:spcAft>
                <a:spcPts val="0"/>
              </a:spcAft>
              <a:buSzPts val="1800"/>
              <a:buChar char="◦"/>
              <a:defRPr sz="1800"/>
            </a:lvl1pPr>
            <a:lvl2pPr marL="914400" lvl="1" indent="-342900">
              <a:spcBef>
                <a:spcPts val="1000"/>
              </a:spcBef>
              <a:spcAft>
                <a:spcPts val="0"/>
              </a:spcAft>
              <a:buSzPts val="1800"/>
              <a:buChar char="◦"/>
              <a:defRPr sz="1800"/>
            </a:lvl2pPr>
            <a:lvl3pPr marL="1371600" lvl="2" indent="-342900">
              <a:spcBef>
                <a:spcPts val="1000"/>
              </a:spcBef>
              <a:spcAft>
                <a:spcPts val="0"/>
              </a:spcAft>
              <a:buSzPts val="1800"/>
              <a:buChar char="◦"/>
              <a:defRPr sz="1800"/>
            </a:lvl3pPr>
            <a:lvl4pPr marL="1828800" lvl="3" indent="-342900">
              <a:spcBef>
                <a:spcPts val="1000"/>
              </a:spcBef>
              <a:spcAft>
                <a:spcPts val="0"/>
              </a:spcAft>
              <a:buSzPts val="1800"/>
              <a:buChar char="◦"/>
              <a:defRPr sz="1800"/>
            </a:lvl4pPr>
            <a:lvl5pPr marL="2286000" lvl="4" indent="-342900">
              <a:spcBef>
                <a:spcPts val="1000"/>
              </a:spcBef>
              <a:spcAft>
                <a:spcPts val="0"/>
              </a:spcAft>
              <a:buSzPts val="1800"/>
              <a:buChar char="◦"/>
              <a:defRPr sz="1800"/>
            </a:lvl5pPr>
            <a:lvl6pPr marL="2743200" lvl="5" indent="-342900">
              <a:spcBef>
                <a:spcPts val="1000"/>
              </a:spcBef>
              <a:spcAft>
                <a:spcPts val="0"/>
              </a:spcAft>
              <a:buSzPts val="1800"/>
              <a:buChar char="◦"/>
              <a:defRPr sz="1800"/>
            </a:lvl6pPr>
            <a:lvl7pPr marL="3200400" lvl="6" indent="-342900">
              <a:spcBef>
                <a:spcPts val="1000"/>
              </a:spcBef>
              <a:spcAft>
                <a:spcPts val="0"/>
              </a:spcAft>
              <a:buSzPts val="1800"/>
              <a:buChar char="◦"/>
              <a:defRPr sz="1800"/>
            </a:lvl7pPr>
            <a:lvl8pPr marL="3657600" lvl="7" indent="-342900">
              <a:spcBef>
                <a:spcPts val="1000"/>
              </a:spcBef>
              <a:spcAft>
                <a:spcPts val="0"/>
              </a:spcAft>
              <a:buSzPts val="1800"/>
              <a:buChar char="◦"/>
              <a:defRPr sz="1800"/>
            </a:lvl8pPr>
            <a:lvl9pPr marL="4114800" lvl="8" indent="-342900">
              <a:spcBef>
                <a:spcPts val="1000"/>
              </a:spcBef>
              <a:spcAft>
                <a:spcPts val="1000"/>
              </a:spcAft>
              <a:buSzPts val="1800"/>
              <a:buChar char="◦"/>
              <a:defRPr sz="1800"/>
            </a:lvl9pPr>
          </a:lstStyle>
          <a:p>
            <a:endParaRPr/>
          </a:p>
        </p:txBody>
      </p:sp>
      <p:sp>
        <p:nvSpPr>
          <p:cNvPr id="36" name="Google Shape;36;p7"/>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 3 columns">
  <p:cSld name="TITLE_AND_TWO_COLUMNS_1">
    <p:bg>
      <p:bgPr>
        <a:gradFill>
          <a:gsLst>
            <a:gs pos="0">
              <a:srgbClr val="E61E7F"/>
            </a:gs>
            <a:gs pos="100000">
              <a:srgbClr val="FF9900"/>
            </a:gs>
          </a:gsLst>
          <a:lin ang="5400700" scaled="0"/>
        </a:gradFill>
        <a:effectLst/>
      </p:bgPr>
    </p:bg>
    <p:spTree>
      <p:nvGrpSpPr>
        <p:cNvPr id="1" name="Shape 37"/>
        <p:cNvGrpSpPr/>
        <p:nvPr/>
      </p:nvGrpSpPr>
      <p:grpSpPr>
        <a:xfrm>
          <a:off x="0" y="0"/>
          <a:ext cx="0" cy="0"/>
          <a:chOff x="0" y="0"/>
          <a:chExt cx="0" cy="0"/>
        </a:xfrm>
      </p:grpSpPr>
      <p:pic>
        <p:nvPicPr>
          <p:cNvPr id="38" name="Google Shape;38;p8"/>
          <p:cNvPicPr preferRelativeResize="0"/>
          <p:nvPr/>
        </p:nvPicPr>
        <p:blipFill>
          <a:blip r:embed="rId2">
            <a:alphaModFix/>
          </a:blip>
          <a:stretch>
            <a:fillRect/>
          </a:stretch>
        </p:blipFill>
        <p:spPr>
          <a:xfrm>
            <a:off x="0" y="0"/>
            <a:ext cx="9144000" cy="5143500"/>
          </a:xfrm>
          <a:prstGeom prst="rect">
            <a:avLst/>
          </a:prstGeom>
          <a:noFill/>
          <a:ln>
            <a:noFill/>
          </a:ln>
        </p:spPr>
      </p:pic>
      <p:sp>
        <p:nvSpPr>
          <p:cNvPr id="39" name="Google Shape;39;p8"/>
          <p:cNvSpPr txBox="1">
            <a:spLocks noGrp="1"/>
          </p:cNvSpPr>
          <p:nvPr>
            <p:ph type="title"/>
          </p:nvPr>
        </p:nvSpPr>
        <p:spPr>
          <a:xfrm>
            <a:off x="699000" y="911700"/>
            <a:ext cx="2020800" cy="3327600"/>
          </a:xfrm>
          <a:prstGeom prst="rect">
            <a:avLst/>
          </a:prstGeom>
        </p:spPr>
        <p:txBody>
          <a:bodyPr spcFirstLastPara="1" wrap="square" lIns="0" tIns="0" rIns="0" bIns="0" anchor="ctr" anchorCtr="0">
            <a:noAutofit/>
          </a:bodyPr>
          <a:lstStyle>
            <a:lvl1pPr lvl="0" rtl="0">
              <a:spcBef>
                <a:spcPts val="0"/>
              </a:spcBef>
              <a:spcAft>
                <a:spcPts val="0"/>
              </a:spcAft>
              <a:buSzPts val="2600"/>
              <a:buNone/>
              <a:defRPr/>
            </a:lvl1pPr>
            <a:lvl2pPr lvl="1" rtl="0">
              <a:spcBef>
                <a:spcPts val="0"/>
              </a:spcBef>
              <a:spcAft>
                <a:spcPts val="0"/>
              </a:spcAft>
              <a:buSzPts val="2600"/>
              <a:buNone/>
              <a:defRPr/>
            </a:lvl2pPr>
            <a:lvl3pPr lvl="2" rtl="0">
              <a:spcBef>
                <a:spcPts val="0"/>
              </a:spcBef>
              <a:spcAft>
                <a:spcPts val="0"/>
              </a:spcAft>
              <a:buSzPts val="2600"/>
              <a:buNone/>
              <a:defRPr/>
            </a:lvl3pPr>
            <a:lvl4pPr lvl="3" rtl="0">
              <a:spcBef>
                <a:spcPts val="0"/>
              </a:spcBef>
              <a:spcAft>
                <a:spcPts val="0"/>
              </a:spcAft>
              <a:buSzPts val="2600"/>
              <a:buNone/>
              <a:defRPr/>
            </a:lvl4pPr>
            <a:lvl5pPr lvl="4" rtl="0">
              <a:spcBef>
                <a:spcPts val="0"/>
              </a:spcBef>
              <a:spcAft>
                <a:spcPts val="0"/>
              </a:spcAft>
              <a:buSzPts val="2600"/>
              <a:buNone/>
              <a:defRPr/>
            </a:lvl5pPr>
            <a:lvl6pPr lvl="5" rtl="0">
              <a:spcBef>
                <a:spcPts val="0"/>
              </a:spcBef>
              <a:spcAft>
                <a:spcPts val="0"/>
              </a:spcAft>
              <a:buSzPts val="2600"/>
              <a:buNone/>
              <a:defRPr/>
            </a:lvl6pPr>
            <a:lvl7pPr lvl="6" rtl="0">
              <a:spcBef>
                <a:spcPts val="0"/>
              </a:spcBef>
              <a:spcAft>
                <a:spcPts val="0"/>
              </a:spcAft>
              <a:buSzPts val="2600"/>
              <a:buNone/>
              <a:defRPr/>
            </a:lvl7pPr>
            <a:lvl8pPr lvl="7" rtl="0">
              <a:spcBef>
                <a:spcPts val="0"/>
              </a:spcBef>
              <a:spcAft>
                <a:spcPts val="0"/>
              </a:spcAft>
              <a:buSzPts val="2600"/>
              <a:buNone/>
              <a:defRPr/>
            </a:lvl8pPr>
            <a:lvl9pPr lvl="8" rtl="0">
              <a:spcBef>
                <a:spcPts val="0"/>
              </a:spcBef>
              <a:spcAft>
                <a:spcPts val="0"/>
              </a:spcAft>
              <a:buSzPts val="2600"/>
              <a:buNone/>
              <a:defRPr/>
            </a:lvl9pPr>
          </a:lstStyle>
          <a:p>
            <a:endParaRPr/>
          </a:p>
        </p:txBody>
      </p:sp>
      <p:sp>
        <p:nvSpPr>
          <p:cNvPr id="40" name="Google Shape;40;p8"/>
          <p:cNvSpPr txBox="1">
            <a:spLocks noGrp="1"/>
          </p:cNvSpPr>
          <p:nvPr>
            <p:ph type="body" idx="1"/>
          </p:nvPr>
        </p:nvSpPr>
        <p:spPr>
          <a:xfrm>
            <a:off x="3844325" y="797725"/>
            <a:ext cx="1481700" cy="3540600"/>
          </a:xfrm>
          <a:prstGeom prst="rect">
            <a:avLst/>
          </a:prstGeom>
        </p:spPr>
        <p:txBody>
          <a:bodyPr spcFirstLastPara="1" wrap="square" lIns="0" tIns="0" rIns="0" bIns="0" anchor="ctr" anchorCtr="0">
            <a:noAutofit/>
          </a:bodyPr>
          <a:lstStyle>
            <a:lvl1pPr marL="457200" lvl="0" indent="-317500" rtl="0">
              <a:spcBef>
                <a:spcPts val="600"/>
              </a:spcBef>
              <a:spcAft>
                <a:spcPts val="0"/>
              </a:spcAft>
              <a:buSzPts val="1400"/>
              <a:buChar char="◦"/>
              <a:defRPr sz="1400"/>
            </a:lvl1pPr>
            <a:lvl2pPr marL="914400" lvl="1" indent="-317500" rtl="0">
              <a:spcBef>
                <a:spcPts val="1000"/>
              </a:spcBef>
              <a:spcAft>
                <a:spcPts val="0"/>
              </a:spcAft>
              <a:buSzPts val="1400"/>
              <a:buChar char="◦"/>
              <a:defRPr sz="1400"/>
            </a:lvl2pPr>
            <a:lvl3pPr marL="1371600" lvl="2" indent="-317500" rtl="0">
              <a:spcBef>
                <a:spcPts val="1000"/>
              </a:spcBef>
              <a:spcAft>
                <a:spcPts val="0"/>
              </a:spcAft>
              <a:buSzPts val="1400"/>
              <a:buChar char="◦"/>
              <a:defRPr sz="1400"/>
            </a:lvl3pPr>
            <a:lvl4pPr marL="1828800" lvl="3" indent="-317500" rtl="0">
              <a:spcBef>
                <a:spcPts val="1000"/>
              </a:spcBef>
              <a:spcAft>
                <a:spcPts val="0"/>
              </a:spcAft>
              <a:buSzPts val="1400"/>
              <a:buChar char="◦"/>
              <a:defRPr sz="1400"/>
            </a:lvl4pPr>
            <a:lvl5pPr marL="2286000" lvl="4" indent="-317500" rtl="0">
              <a:spcBef>
                <a:spcPts val="1000"/>
              </a:spcBef>
              <a:spcAft>
                <a:spcPts val="0"/>
              </a:spcAft>
              <a:buSzPts val="1400"/>
              <a:buChar char="◦"/>
              <a:defRPr sz="1400"/>
            </a:lvl5pPr>
            <a:lvl6pPr marL="2743200" lvl="5" indent="-317500" rtl="0">
              <a:spcBef>
                <a:spcPts val="1000"/>
              </a:spcBef>
              <a:spcAft>
                <a:spcPts val="0"/>
              </a:spcAft>
              <a:buSzPts val="1400"/>
              <a:buChar char="◦"/>
              <a:defRPr sz="1400"/>
            </a:lvl6pPr>
            <a:lvl7pPr marL="3200400" lvl="6" indent="-317500" rtl="0">
              <a:spcBef>
                <a:spcPts val="1000"/>
              </a:spcBef>
              <a:spcAft>
                <a:spcPts val="0"/>
              </a:spcAft>
              <a:buSzPts val="1400"/>
              <a:buChar char="◦"/>
              <a:defRPr sz="1400"/>
            </a:lvl7pPr>
            <a:lvl8pPr marL="3657600" lvl="7" indent="-317500" rtl="0">
              <a:spcBef>
                <a:spcPts val="1000"/>
              </a:spcBef>
              <a:spcAft>
                <a:spcPts val="0"/>
              </a:spcAft>
              <a:buSzPts val="1400"/>
              <a:buChar char="◦"/>
              <a:defRPr sz="1400"/>
            </a:lvl8pPr>
            <a:lvl9pPr marL="4114800" lvl="8" indent="-317500" rtl="0">
              <a:spcBef>
                <a:spcPts val="1000"/>
              </a:spcBef>
              <a:spcAft>
                <a:spcPts val="1000"/>
              </a:spcAft>
              <a:buSzPts val="1400"/>
              <a:buChar char="◦"/>
              <a:defRPr sz="1400"/>
            </a:lvl9pPr>
          </a:lstStyle>
          <a:p>
            <a:endParaRPr/>
          </a:p>
        </p:txBody>
      </p:sp>
      <p:sp>
        <p:nvSpPr>
          <p:cNvPr id="41" name="Google Shape;41;p8"/>
          <p:cNvSpPr txBox="1">
            <a:spLocks noGrp="1"/>
          </p:cNvSpPr>
          <p:nvPr>
            <p:ph type="body" idx="2"/>
          </p:nvPr>
        </p:nvSpPr>
        <p:spPr>
          <a:xfrm>
            <a:off x="5524777" y="797725"/>
            <a:ext cx="1481700" cy="3540600"/>
          </a:xfrm>
          <a:prstGeom prst="rect">
            <a:avLst/>
          </a:prstGeom>
        </p:spPr>
        <p:txBody>
          <a:bodyPr spcFirstLastPara="1" wrap="square" lIns="0" tIns="0" rIns="0" bIns="0" anchor="ctr" anchorCtr="0">
            <a:noAutofit/>
          </a:bodyPr>
          <a:lstStyle>
            <a:lvl1pPr marL="457200" lvl="0" indent="-317500" rtl="0">
              <a:spcBef>
                <a:spcPts val="600"/>
              </a:spcBef>
              <a:spcAft>
                <a:spcPts val="0"/>
              </a:spcAft>
              <a:buSzPts val="1400"/>
              <a:buChar char="◦"/>
              <a:defRPr sz="1400"/>
            </a:lvl1pPr>
            <a:lvl2pPr marL="914400" lvl="1" indent="-317500" rtl="0">
              <a:spcBef>
                <a:spcPts val="1000"/>
              </a:spcBef>
              <a:spcAft>
                <a:spcPts val="0"/>
              </a:spcAft>
              <a:buSzPts val="1400"/>
              <a:buChar char="◦"/>
              <a:defRPr sz="1400"/>
            </a:lvl2pPr>
            <a:lvl3pPr marL="1371600" lvl="2" indent="-317500" rtl="0">
              <a:spcBef>
                <a:spcPts val="1000"/>
              </a:spcBef>
              <a:spcAft>
                <a:spcPts val="0"/>
              </a:spcAft>
              <a:buSzPts val="1400"/>
              <a:buChar char="◦"/>
              <a:defRPr sz="1400"/>
            </a:lvl3pPr>
            <a:lvl4pPr marL="1828800" lvl="3" indent="-317500" rtl="0">
              <a:spcBef>
                <a:spcPts val="1000"/>
              </a:spcBef>
              <a:spcAft>
                <a:spcPts val="0"/>
              </a:spcAft>
              <a:buSzPts val="1400"/>
              <a:buChar char="◦"/>
              <a:defRPr sz="1400"/>
            </a:lvl4pPr>
            <a:lvl5pPr marL="2286000" lvl="4" indent="-317500" rtl="0">
              <a:spcBef>
                <a:spcPts val="1000"/>
              </a:spcBef>
              <a:spcAft>
                <a:spcPts val="0"/>
              </a:spcAft>
              <a:buSzPts val="1400"/>
              <a:buChar char="◦"/>
              <a:defRPr sz="1400"/>
            </a:lvl5pPr>
            <a:lvl6pPr marL="2743200" lvl="5" indent="-317500" rtl="0">
              <a:spcBef>
                <a:spcPts val="1000"/>
              </a:spcBef>
              <a:spcAft>
                <a:spcPts val="0"/>
              </a:spcAft>
              <a:buSzPts val="1400"/>
              <a:buChar char="◦"/>
              <a:defRPr sz="1400"/>
            </a:lvl6pPr>
            <a:lvl7pPr marL="3200400" lvl="6" indent="-317500" rtl="0">
              <a:spcBef>
                <a:spcPts val="1000"/>
              </a:spcBef>
              <a:spcAft>
                <a:spcPts val="0"/>
              </a:spcAft>
              <a:buSzPts val="1400"/>
              <a:buChar char="◦"/>
              <a:defRPr sz="1400"/>
            </a:lvl7pPr>
            <a:lvl8pPr marL="3657600" lvl="7" indent="-317500" rtl="0">
              <a:spcBef>
                <a:spcPts val="1000"/>
              </a:spcBef>
              <a:spcAft>
                <a:spcPts val="0"/>
              </a:spcAft>
              <a:buSzPts val="1400"/>
              <a:buChar char="◦"/>
              <a:defRPr sz="1400"/>
            </a:lvl8pPr>
            <a:lvl9pPr marL="4114800" lvl="8" indent="-317500" rtl="0">
              <a:spcBef>
                <a:spcPts val="1000"/>
              </a:spcBef>
              <a:spcAft>
                <a:spcPts val="1000"/>
              </a:spcAft>
              <a:buSzPts val="1400"/>
              <a:buChar char="◦"/>
              <a:defRPr sz="1400"/>
            </a:lvl9pPr>
          </a:lstStyle>
          <a:p>
            <a:endParaRPr/>
          </a:p>
        </p:txBody>
      </p:sp>
      <p:sp>
        <p:nvSpPr>
          <p:cNvPr id="42" name="Google Shape;42;p8"/>
          <p:cNvSpPr txBox="1">
            <a:spLocks noGrp="1"/>
          </p:cNvSpPr>
          <p:nvPr>
            <p:ph type="body" idx="3"/>
          </p:nvPr>
        </p:nvSpPr>
        <p:spPr>
          <a:xfrm>
            <a:off x="7205229" y="797725"/>
            <a:ext cx="1481700" cy="3540600"/>
          </a:xfrm>
          <a:prstGeom prst="rect">
            <a:avLst/>
          </a:prstGeom>
        </p:spPr>
        <p:txBody>
          <a:bodyPr spcFirstLastPara="1" wrap="square" lIns="0" tIns="0" rIns="0" bIns="0" anchor="ctr" anchorCtr="0">
            <a:noAutofit/>
          </a:bodyPr>
          <a:lstStyle>
            <a:lvl1pPr marL="457200" lvl="0" indent="-317500" rtl="0">
              <a:spcBef>
                <a:spcPts val="600"/>
              </a:spcBef>
              <a:spcAft>
                <a:spcPts val="0"/>
              </a:spcAft>
              <a:buSzPts val="1400"/>
              <a:buChar char="◦"/>
              <a:defRPr sz="1400"/>
            </a:lvl1pPr>
            <a:lvl2pPr marL="914400" lvl="1" indent="-317500" rtl="0">
              <a:spcBef>
                <a:spcPts val="1000"/>
              </a:spcBef>
              <a:spcAft>
                <a:spcPts val="0"/>
              </a:spcAft>
              <a:buSzPts val="1400"/>
              <a:buChar char="◦"/>
              <a:defRPr sz="1400"/>
            </a:lvl2pPr>
            <a:lvl3pPr marL="1371600" lvl="2" indent="-317500" rtl="0">
              <a:spcBef>
                <a:spcPts val="1000"/>
              </a:spcBef>
              <a:spcAft>
                <a:spcPts val="0"/>
              </a:spcAft>
              <a:buSzPts val="1400"/>
              <a:buChar char="◦"/>
              <a:defRPr sz="1400"/>
            </a:lvl3pPr>
            <a:lvl4pPr marL="1828800" lvl="3" indent="-317500" rtl="0">
              <a:spcBef>
                <a:spcPts val="1000"/>
              </a:spcBef>
              <a:spcAft>
                <a:spcPts val="0"/>
              </a:spcAft>
              <a:buSzPts val="1400"/>
              <a:buChar char="◦"/>
              <a:defRPr sz="1400"/>
            </a:lvl4pPr>
            <a:lvl5pPr marL="2286000" lvl="4" indent="-317500" rtl="0">
              <a:spcBef>
                <a:spcPts val="1000"/>
              </a:spcBef>
              <a:spcAft>
                <a:spcPts val="0"/>
              </a:spcAft>
              <a:buSzPts val="1400"/>
              <a:buChar char="◦"/>
              <a:defRPr sz="1400"/>
            </a:lvl5pPr>
            <a:lvl6pPr marL="2743200" lvl="5" indent="-317500" rtl="0">
              <a:spcBef>
                <a:spcPts val="1000"/>
              </a:spcBef>
              <a:spcAft>
                <a:spcPts val="0"/>
              </a:spcAft>
              <a:buSzPts val="1400"/>
              <a:buChar char="◦"/>
              <a:defRPr sz="1400"/>
            </a:lvl6pPr>
            <a:lvl7pPr marL="3200400" lvl="6" indent="-317500" rtl="0">
              <a:spcBef>
                <a:spcPts val="1000"/>
              </a:spcBef>
              <a:spcAft>
                <a:spcPts val="0"/>
              </a:spcAft>
              <a:buSzPts val="1400"/>
              <a:buChar char="◦"/>
              <a:defRPr sz="1400"/>
            </a:lvl7pPr>
            <a:lvl8pPr marL="3657600" lvl="7" indent="-317500" rtl="0">
              <a:spcBef>
                <a:spcPts val="1000"/>
              </a:spcBef>
              <a:spcAft>
                <a:spcPts val="0"/>
              </a:spcAft>
              <a:buSzPts val="1400"/>
              <a:buChar char="◦"/>
              <a:defRPr sz="1400"/>
            </a:lvl8pPr>
            <a:lvl9pPr marL="4114800" lvl="8" indent="-317500" rtl="0">
              <a:spcBef>
                <a:spcPts val="1000"/>
              </a:spcBef>
              <a:spcAft>
                <a:spcPts val="1000"/>
              </a:spcAft>
              <a:buSzPts val="1400"/>
              <a:buChar char="◦"/>
              <a:defRPr sz="1400"/>
            </a:lvl9pPr>
          </a:lstStyle>
          <a:p>
            <a:endParaRPr/>
          </a:p>
        </p:txBody>
      </p:sp>
      <p:sp>
        <p:nvSpPr>
          <p:cNvPr id="43" name="Google Shape;43;p8"/>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bg>
      <p:bgPr>
        <a:gradFill>
          <a:gsLst>
            <a:gs pos="0">
              <a:srgbClr val="FF8700"/>
            </a:gs>
            <a:gs pos="100000">
              <a:srgbClr val="FFD900"/>
            </a:gs>
          </a:gsLst>
          <a:lin ang="5400700" scaled="0"/>
        </a:gradFill>
        <a:effectLst/>
      </p:bgPr>
    </p:bg>
    <p:spTree>
      <p:nvGrpSpPr>
        <p:cNvPr id="1" name="Shape 44"/>
        <p:cNvGrpSpPr/>
        <p:nvPr/>
      </p:nvGrpSpPr>
      <p:grpSpPr>
        <a:xfrm>
          <a:off x="0" y="0"/>
          <a:ext cx="0" cy="0"/>
          <a:chOff x="0" y="0"/>
          <a:chExt cx="0" cy="0"/>
        </a:xfrm>
      </p:grpSpPr>
      <p:pic>
        <p:nvPicPr>
          <p:cNvPr id="45" name="Google Shape;45;p9"/>
          <p:cNvPicPr preferRelativeResize="0"/>
          <p:nvPr/>
        </p:nvPicPr>
        <p:blipFill>
          <a:blip r:embed="rId2">
            <a:alphaModFix/>
          </a:blip>
          <a:stretch>
            <a:fillRect/>
          </a:stretch>
        </p:blipFill>
        <p:spPr>
          <a:xfrm>
            <a:off x="0" y="0"/>
            <a:ext cx="9144000" cy="5143500"/>
          </a:xfrm>
          <a:prstGeom prst="rect">
            <a:avLst/>
          </a:prstGeom>
          <a:noFill/>
          <a:ln>
            <a:noFill/>
          </a:ln>
        </p:spPr>
      </p:pic>
      <p:sp>
        <p:nvSpPr>
          <p:cNvPr id="46" name="Google Shape;46;p9"/>
          <p:cNvSpPr txBox="1">
            <a:spLocks noGrp="1"/>
          </p:cNvSpPr>
          <p:nvPr>
            <p:ph type="title"/>
          </p:nvPr>
        </p:nvSpPr>
        <p:spPr>
          <a:xfrm>
            <a:off x="699000" y="911700"/>
            <a:ext cx="2020800" cy="3327600"/>
          </a:xfrm>
          <a:prstGeom prst="rect">
            <a:avLst/>
          </a:prstGeom>
        </p:spPr>
        <p:txBody>
          <a:bodyPr spcFirstLastPara="1" wrap="square" lIns="0" tIns="0" rIns="0" bIns="0" anchor="ctr" anchorCtr="0">
            <a:noAutofit/>
          </a:bodyPr>
          <a:lstStyle>
            <a:lvl1pPr lvl="0">
              <a:spcBef>
                <a:spcPts val="0"/>
              </a:spcBef>
              <a:spcAft>
                <a:spcPts val="0"/>
              </a:spcAft>
              <a:buSzPts val="2600"/>
              <a:buNone/>
              <a:defRPr/>
            </a:lvl1pPr>
            <a:lvl2pPr lvl="1">
              <a:spcBef>
                <a:spcPts val="0"/>
              </a:spcBef>
              <a:spcAft>
                <a:spcPts val="0"/>
              </a:spcAft>
              <a:buSzPts val="2600"/>
              <a:buNone/>
              <a:defRPr/>
            </a:lvl2pPr>
            <a:lvl3pPr lvl="2">
              <a:spcBef>
                <a:spcPts val="0"/>
              </a:spcBef>
              <a:spcAft>
                <a:spcPts val="0"/>
              </a:spcAft>
              <a:buSzPts val="2600"/>
              <a:buNone/>
              <a:defRPr/>
            </a:lvl3pPr>
            <a:lvl4pPr lvl="3">
              <a:spcBef>
                <a:spcPts val="0"/>
              </a:spcBef>
              <a:spcAft>
                <a:spcPts val="0"/>
              </a:spcAft>
              <a:buSzPts val="2600"/>
              <a:buNone/>
              <a:defRPr/>
            </a:lvl4pPr>
            <a:lvl5pPr lvl="4">
              <a:spcBef>
                <a:spcPts val="0"/>
              </a:spcBef>
              <a:spcAft>
                <a:spcPts val="0"/>
              </a:spcAft>
              <a:buSzPts val="2600"/>
              <a:buNone/>
              <a:defRPr/>
            </a:lvl5pPr>
            <a:lvl6pPr lvl="5">
              <a:spcBef>
                <a:spcPts val="0"/>
              </a:spcBef>
              <a:spcAft>
                <a:spcPts val="0"/>
              </a:spcAft>
              <a:buSzPts val="2600"/>
              <a:buNone/>
              <a:defRPr/>
            </a:lvl6pPr>
            <a:lvl7pPr lvl="6">
              <a:spcBef>
                <a:spcPts val="0"/>
              </a:spcBef>
              <a:spcAft>
                <a:spcPts val="0"/>
              </a:spcAft>
              <a:buSzPts val="2600"/>
              <a:buNone/>
              <a:defRPr/>
            </a:lvl7pPr>
            <a:lvl8pPr lvl="7">
              <a:spcBef>
                <a:spcPts val="0"/>
              </a:spcBef>
              <a:spcAft>
                <a:spcPts val="0"/>
              </a:spcAft>
              <a:buSzPts val="2600"/>
              <a:buNone/>
              <a:defRPr/>
            </a:lvl8pPr>
            <a:lvl9pPr lvl="8">
              <a:spcBef>
                <a:spcPts val="0"/>
              </a:spcBef>
              <a:spcAft>
                <a:spcPts val="0"/>
              </a:spcAft>
              <a:buSzPts val="2600"/>
              <a:buNone/>
              <a:defRPr/>
            </a:lvl9pPr>
          </a:lstStyle>
          <a:p>
            <a:endParaRPr/>
          </a:p>
        </p:txBody>
      </p:sp>
      <p:sp>
        <p:nvSpPr>
          <p:cNvPr id="47" name="Google Shape;47;p9"/>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bg>
      <p:bgPr>
        <a:gradFill>
          <a:gsLst>
            <a:gs pos="0">
              <a:srgbClr val="8790B9"/>
            </a:gs>
            <a:gs pos="100000">
              <a:srgbClr val="D4ECFF"/>
            </a:gs>
          </a:gsLst>
          <a:lin ang="5400700" scaled="0"/>
        </a:gradFill>
        <a:effectLst/>
      </p:bgPr>
    </p:bg>
    <p:spTree>
      <p:nvGrpSpPr>
        <p:cNvPr id="1" name="Shape 48"/>
        <p:cNvGrpSpPr/>
        <p:nvPr/>
      </p:nvGrpSpPr>
      <p:grpSpPr>
        <a:xfrm>
          <a:off x="0" y="0"/>
          <a:ext cx="0" cy="0"/>
          <a:chOff x="0" y="0"/>
          <a:chExt cx="0" cy="0"/>
        </a:xfrm>
      </p:grpSpPr>
      <p:pic>
        <p:nvPicPr>
          <p:cNvPr id="49" name="Google Shape;49;p10"/>
          <p:cNvPicPr preferRelativeResize="0"/>
          <p:nvPr/>
        </p:nvPicPr>
        <p:blipFill>
          <a:blip r:embed="rId2">
            <a:alphaModFix/>
          </a:blip>
          <a:stretch>
            <a:fillRect/>
          </a:stretch>
        </p:blipFill>
        <p:spPr>
          <a:xfrm>
            <a:off x="0" y="0"/>
            <a:ext cx="9144000" cy="5143500"/>
          </a:xfrm>
          <a:prstGeom prst="rect">
            <a:avLst/>
          </a:prstGeom>
          <a:noFill/>
          <a:ln>
            <a:noFill/>
          </a:ln>
        </p:spPr>
      </p:pic>
      <p:sp>
        <p:nvSpPr>
          <p:cNvPr id="50" name="Google Shape;50;p10"/>
          <p:cNvSpPr txBox="1">
            <a:spLocks noGrp="1"/>
          </p:cNvSpPr>
          <p:nvPr>
            <p:ph type="body" idx="1"/>
          </p:nvPr>
        </p:nvSpPr>
        <p:spPr>
          <a:xfrm>
            <a:off x="457200" y="534577"/>
            <a:ext cx="8229600" cy="393600"/>
          </a:xfrm>
          <a:prstGeom prst="rect">
            <a:avLst/>
          </a:prstGeom>
        </p:spPr>
        <p:txBody>
          <a:bodyPr spcFirstLastPara="1" wrap="square" lIns="0" tIns="0" rIns="0" bIns="0" anchor="ctr" anchorCtr="0">
            <a:noAutofit/>
          </a:bodyPr>
          <a:lstStyle>
            <a:lvl1pPr marL="457200" lvl="0" indent="-228600" algn="ctr">
              <a:spcBef>
                <a:spcPts val="360"/>
              </a:spcBef>
              <a:spcAft>
                <a:spcPts val="1000"/>
              </a:spcAft>
              <a:buClr>
                <a:schemeClr val="lt1"/>
              </a:buClr>
              <a:buSzPts val="1400"/>
              <a:buNone/>
              <a:defRPr sz="1400">
                <a:solidFill>
                  <a:schemeClr val="lt1"/>
                </a:solidFill>
              </a:defRPr>
            </a:lvl1pPr>
          </a:lstStyle>
          <a:p>
            <a:endParaRPr/>
          </a:p>
        </p:txBody>
      </p:sp>
      <p:sp>
        <p:nvSpPr>
          <p:cNvPr id="51" name="Google Shape;51;p10"/>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bg>
      <p:bgPr>
        <a:gradFill>
          <a:gsLst>
            <a:gs pos="0">
              <a:srgbClr val="E61E7F"/>
            </a:gs>
            <a:gs pos="100000">
              <a:srgbClr val="FF9900"/>
            </a:gs>
          </a:gsLst>
          <a:lin ang="5400700" scaled="0"/>
        </a:gradFill>
        <a:effectLst/>
      </p:bgPr>
    </p:bg>
    <p:spTree>
      <p:nvGrpSpPr>
        <p:cNvPr id="1" name="Shape 52"/>
        <p:cNvGrpSpPr/>
        <p:nvPr/>
      </p:nvGrpSpPr>
      <p:grpSpPr>
        <a:xfrm>
          <a:off x="0" y="0"/>
          <a:ext cx="0" cy="0"/>
          <a:chOff x="0" y="0"/>
          <a:chExt cx="0" cy="0"/>
        </a:xfrm>
      </p:grpSpPr>
      <p:sp>
        <p:nvSpPr>
          <p:cNvPr id="53" name="Google Shape;53;p11"/>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pic>
        <p:nvPicPr>
          <p:cNvPr id="54" name="Google Shape;54;p11"/>
          <p:cNvPicPr preferRelativeResize="0"/>
          <p:nvPr/>
        </p:nvPicPr>
        <p:blipFill>
          <a:blip r:embed="rId2">
            <a:alphaModFix/>
          </a:blip>
          <a:stretch>
            <a:fillRect/>
          </a:stretch>
        </p:blipFill>
        <p:spPr>
          <a:xfrm>
            <a:off x="0" y="0"/>
            <a:ext cx="9144000" cy="514350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gradFill>
          <a:gsLst>
            <a:gs pos="0">
              <a:srgbClr val="3C78D8"/>
            </a:gs>
            <a:gs pos="100000">
              <a:srgbClr val="00FFFF"/>
            </a:gs>
          </a:gsLst>
          <a:lin ang="5400700" scaled="0"/>
        </a:gra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99000" y="911700"/>
            <a:ext cx="2020800" cy="3327600"/>
          </a:xfrm>
          <a:prstGeom prst="rect">
            <a:avLst/>
          </a:prstGeom>
          <a:noFill/>
          <a:ln>
            <a:noFill/>
          </a:ln>
          <a:effectLst>
            <a:outerShdw blurRad="42863" dist="9525" dir="5400000" algn="bl" rotWithShape="0">
              <a:srgbClr val="000000">
                <a:alpha val="20000"/>
              </a:srgbClr>
            </a:outerShdw>
          </a:effectLst>
        </p:spPr>
        <p:txBody>
          <a:bodyPr spcFirstLastPara="1" wrap="square" lIns="0" tIns="0" rIns="0" bIns="0" anchor="ctr" anchorCtr="0">
            <a:noAutofit/>
          </a:bodyPr>
          <a:lstStyle>
            <a:lvl1pPr lvl="0">
              <a:spcBef>
                <a:spcPts val="0"/>
              </a:spcBef>
              <a:spcAft>
                <a:spcPts val="0"/>
              </a:spcAft>
              <a:buClr>
                <a:schemeClr val="lt1"/>
              </a:buClr>
              <a:buSzPts val="2600"/>
              <a:buFont typeface="Montserrat ExtraBold"/>
              <a:buNone/>
              <a:defRPr sz="2600">
                <a:solidFill>
                  <a:schemeClr val="lt1"/>
                </a:solidFill>
                <a:latin typeface="Montserrat ExtraBold"/>
                <a:ea typeface="Montserrat ExtraBold"/>
                <a:cs typeface="Montserrat ExtraBold"/>
                <a:sym typeface="Montserrat ExtraBold"/>
              </a:defRPr>
            </a:lvl1pPr>
            <a:lvl2pPr lvl="1">
              <a:spcBef>
                <a:spcPts val="0"/>
              </a:spcBef>
              <a:spcAft>
                <a:spcPts val="0"/>
              </a:spcAft>
              <a:buClr>
                <a:schemeClr val="lt1"/>
              </a:buClr>
              <a:buSzPts val="2600"/>
              <a:buFont typeface="Montserrat ExtraBold"/>
              <a:buNone/>
              <a:defRPr sz="2600">
                <a:solidFill>
                  <a:schemeClr val="lt1"/>
                </a:solidFill>
                <a:latin typeface="Montserrat ExtraBold"/>
                <a:ea typeface="Montserrat ExtraBold"/>
                <a:cs typeface="Montserrat ExtraBold"/>
                <a:sym typeface="Montserrat ExtraBold"/>
              </a:defRPr>
            </a:lvl2pPr>
            <a:lvl3pPr lvl="2">
              <a:spcBef>
                <a:spcPts val="0"/>
              </a:spcBef>
              <a:spcAft>
                <a:spcPts val="0"/>
              </a:spcAft>
              <a:buClr>
                <a:schemeClr val="lt1"/>
              </a:buClr>
              <a:buSzPts val="2600"/>
              <a:buFont typeface="Montserrat ExtraBold"/>
              <a:buNone/>
              <a:defRPr sz="2600">
                <a:solidFill>
                  <a:schemeClr val="lt1"/>
                </a:solidFill>
                <a:latin typeface="Montserrat ExtraBold"/>
                <a:ea typeface="Montserrat ExtraBold"/>
                <a:cs typeface="Montserrat ExtraBold"/>
                <a:sym typeface="Montserrat ExtraBold"/>
              </a:defRPr>
            </a:lvl3pPr>
            <a:lvl4pPr lvl="3">
              <a:spcBef>
                <a:spcPts val="0"/>
              </a:spcBef>
              <a:spcAft>
                <a:spcPts val="0"/>
              </a:spcAft>
              <a:buClr>
                <a:schemeClr val="lt1"/>
              </a:buClr>
              <a:buSzPts val="2600"/>
              <a:buFont typeface="Montserrat ExtraBold"/>
              <a:buNone/>
              <a:defRPr sz="2600">
                <a:solidFill>
                  <a:schemeClr val="lt1"/>
                </a:solidFill>
                <a:latin typeface="Montserrat ExtraBold"/>
                <a:ea typeface="Montserrat ExtraBold"/>
                <a:cs typeface="Montserrat ExtraBold"/>
                <a:sym typeface="Montserrat ExtraBold"/>
              </a:defRPr>
            </a:lvl4pPr>
            <a:lvl5pPr lvl="4">
              <a:spcBef>
                <a:spcPts val="0"/>
              </a:spcBef>
              <a:spcAft>
                <a:spcPts val="0"/>
              </a:spcAft>
              <a:buClr>
                <a:schemeClr val="lt1"/>
              </a:buClr>
              <a:buSzPts val="2600"/>
              <a:buFont typeface="Montserrat ExtraBold"/>
              <a:buNone/>
              <a:defRPr sz="2600">
                <a:solidFill>
                  <a:schemeClr val="lt1"/>
                </a:solidFill>
                <a:latin typeface="Montserrat ExtraBold"/>
                <a:ea typeface="Montserrat ExtraBold"/>
                <a:cs typeface="Montserrat ExtraBold"/>
                <a:sym typeface="Montserrat ExtraBold"/>
              </a:defRPr>
            </a:lvl5pPr>
            <a:lvl6pPr lvl="5">
              <a:spcBef>
                <a:spcPts val="0"/>
              </a:spcBef>
              <a:spcAft>
                <a:spcPts val="0"/>
              </a:spcAft>
              <a:buClr>
                <a:schemeClr val="lt1"/>
              </a:buClr>
              <a:buSzPts val="2600"/>
              <a:buFont typeface="Montserrat ExtraBold"/>
              <a:buNone/>
              <a:defRPr sz="2600">
                <a:solidFill>
                  <a:schemeClr val="lt1"/>
                </a:solidFill>
                <a:latin typeface="Montserrat ExtraBold"/>
                <a:ea typeface="Montserrat ExtraBold"/>
                <a:cs typeface="Montserrat ExtraBold"/>
                <a:sym typeface="Montserrat ExtraBold"/>
              </a:defRPr>
            </a:lvl6pPr>
            <a:lvl7pPr lvl="6">
              <a:spcBef>
                <a:spcPts val="0"/>
              </a:spcBef>
              <a:spcAft>
                <a:spcPts val="0"/>
              </a:spcAft>
              <a:buClr>
                <a:schemeClr val="lt1"/>
              </a:buClr>
              <a:buSzPts val="2600"/>
              <a:buFont typeface="Montserrat ExtraBold"/>
              <a:buNone/>
              <a:defRPr sz="2600">
                <a:solidFill>
                  <a:schemeClr val="lt1"/>
                </a:solidFill>
                <a:latin typeface="Montserrat ExtraBold"/>
                <a:ea typeface="Montserrat ExtraBold"/>
                <a:cs typeface="Montserrat ExtraBold"/>
                <a:sym typeface="Montserrat ExtraBold"/>
              </a:defRPr>
            </a:lvl7pPr>
            <a:lvl8pPr lvl="7">
              <a:spcBef>
                <a:spcPts val="0"/>
              </a:spcBef>
              <a:spcAft>
                <a:spcPts val="0"/>
              </a:spcAft>
              <a:buClr>
                <a:schemeClr val="lt1"/>
              </a:buClr>
              <a:buSzPts val="2600"/>
              <a:buFont typeface="Montserrat ExtraBold"/>
              <a:buNone/>
              <a:defRPr sz="2600">
                <a:solidFill>
                  <a:schemeClr val="lt1"/>
                </a:solidFill>
                <a:latin typeface="Montserrat ExtraBold"/>
                <a:ea typeface="Montserrat ExtraBold"/>
                <a:cs typeface="Montserrat ExtraBold"/>
                <a:sym typeface="Montserrat ExtraBold"/>
              </a:defRPr>
            </a:lvl8pPr>
            <a:lvl9pPr lvl="8">
              <a:spcBef>
                <a:spcPts val="0"/>
              </a:spcBef>
              <a:spcAft>
                <a:spcPts val="0"/>
              </a:spcAft>
              <a:buClr>
                <a:schemeClr val="lt1"/>
              </a:buClr>
              <a:buSzPts val="2600"/>
              <a:buFont typeface="Montserrat ExtraBold"/>
              <a:buNone/>
              <a:defRPr sz="2600">
                <a:solidFill>
                  <a:schemeClr val="lt1"/>
                </a:solidFill>
                <a:latin typeface="Montserrat ExtraBold"/>
                <a:ea typeface="Montserrat ExtraBold"/>
                <a:cs typeface="Montserrat ExtraBold"/>
                <a:sym typeface="Montserrat ExtraBold"/>
              </a:defRPr>
            </a:lvl9pPr>
          </a:lstStyle>
          <a:p>
            <a:endParaRPr/>
          </a:p>
        </p:txBody>
      </p:sp>
      <p:sp>
        <p:nvSpPr>
          <p:cNvPr id="7" name="Google Shape;7;p1"/>
          <p:cNvSpPr txBox="1">
            <a:spLocks noGrp="1"/>
          </p:cNvSpPr>
          <p:nvPr>
            <p:ph type="body" idx="1"/>
          </p:nvPr>
        </p:nvSpPr>
        <p:spPr>
          <a:xfrm>
            <a:off x="3844325" y="805325"/>
            <a:ext cx="4842600" cy="3548100"/>
          </a:xfrm>
          <a:prstGeom prst="rect">
            <a:avLst/>
          </a:prstGeom>
          <a:noFill/>
          <a:ln>
            <a:noFill/>
          </a:ln>
        </p:spPr>
        <p:txBody>
          <a:bodyPr spcFirstLastPara="1" wrap="square" lIns="0" tIns="0" rIns="0" bIns="0" anchor="ctr" anchorCtr="0">
            <a:noAutofit/>
          </a:bodyPr>
          <a:lstStyle>
            <a:lvl1pPr marL="457200" lvl="0" indent="-368300">
              <a:lnSpc>
                <a:spcPct val="115000"/>
              </a:lnSpc>
              <a:spcBef>
                <a:spcPts val="600"/>
              </a:spcBef>
              <a:spcAft>
                <a:spcPts val="0"/>
              </a:spcAft>
              <a:buClr>
                <a:schemeClr val="dk2"/>
              </a:buClr>
              <a:buSzPts val="2200"/>
              <a:buFont typeface="Montserrat Light"/>
              <a:buChar char="◦"/>
              <a:defRPr sz="2200">
                <a:solidFill>
                  <a:schemeClr val="dk1"/>
                </a:solidFill>
                <a:latin typeface="Montserrat Light"/>
                <a:ea typeface="Montserrat Light"/>
                <a:cs typeface="Montserrat Light"/>
                <a:sym typeface="Montserrat Light"/>
              </a:defRPr>
            </a:lvl1pPr>
            <a:lvl2pPr marL="914400" lvl="1" indent="-368300">
              <a:lnSpc>
                <a:spcPct val="115000"/>
              </a:lnSpc>
              <a:spcBef>
                <a:spcPts val="1000"/>
              </a:spcBef>
              <a:spcAft>
                <a:spcPts val="0"/>
              </a:spcAft>
              <a:buClr>
                <a:schemeClr val="dk2"/>
              </a:buClr>
              <a:buSzPts val="2200"/>
              <a:buFont typeface="Montserrat Light"/>
              <a:buChar char="◦"/>
              <a:defRPr sz="2200">
                <a:solidFill>
                  <a:schemeClr val="dk1"/>
                </a:solidFill>
                <a:latin typeface="Montserrat Light"/>
                <a:ea typeface="Montserrat Light"/>
                <a:cs typeface="Montserrat Light"/>
                <a:sym typeface="Montserrat Light"/>
              </a:defRPr>
            </a:lvl2pPr>
            <a:lvl3pPr marL="1371600" lvl="2" indent="-368300">
              <a:lnSpc>
                <a:spcPct val="115000"/>
              </a:lnSpc>
              <a:spcBef>
                <a:spcPts val="1000"/>
              </a:spcBef>
              <a:spcAft>
                <a:spcPts val="0"/>
              </a:spcAft>
              <a:buClr>
                <a:schemeClr val="dk2"/>
              </a:buClr>
              <a:buSzPts val="2200"/>
              <a:buFont typeface="Montserrat Light"/>
              <a:buChar char="◦"/>
              <a:defRPr sz="2200">
                <a:solidFill>
                  <a:schemeClr val="dk1"/>
                </a:solidFill>
                <a:latin typeface="Montserrat Light"/>
                <a:ea typeface="Montserrat Light"/>
                <a:cs typeface="Montserrat Light"/>
                <a:sym typeface="Montserrat Light"/>
              </a:defRPr>
            </a:lvl3pPr>
            <a:lvl4pPr marL="1828800" lvl="3" indent="-368300">
              <a:lnSpc>
                <a:spcPct val="115000"/>
              </a:lnSpc>
              <a:spcBef>
                <a:spcPts val="1000"/>
              </a:spcBef>
              <a:spcAft>
                <a:spcPts val="0"/>
              </a:spcAft>
              <a:buClr>
                <a:schemeClr val="dk1"/>
              </a:buClr>
              <a:buSzPts val="2200"/>
              <a:buFont typeface="Montserrat Light"/>
              <a:buChar char="◦"/>
              <a:defRPr sz="2200">
                <a:solidFill>
                  <a:schemeClr val="dk1"/>
                </a:solidFill>
                <a:latin typeface="Montserrat Light"/>
                <a:ea typeface="Montserrat Light"/>
                <a:cs typeface="Montserrat Light"/>
                <a:sym typeface="Montserrat Light"/>
              </a:defRPr>
            </a:lvl4pPr>
            <a:lvl5pPr marL="2286000" lvl="4" indent="-368300">
              <a:lnSpc>
                <a:spcPct val="115000"/>
              </a:lnSpc>
              <a:spcBef>
                <a:spcPts val="1000"/>
              </a:spcBef>
              <a:spcAft>
                <a:spcPts val="0"/>
              </a:spcAft>
              <a:buClr>
                <a:schemeClr val="dk1"/>
              </a:buClr>
              <a:buSzPts val="2200"/>
              <a:buFont typeface="Montserrat Light"/>
              <a:buChar char="◦"/>
              <a:defRPr sz="2200">
                <a:solidFill>
                  <a:schemeClr val="dk1"/>
                </a:solidFill>
                <a:latin typeface="Montserrat Light"/>
                <a:ea typeface="Montserrat Light"/>
                <a:cs typeface="Montserrat Light"/>
                <a:sym typeface="Montserrat Light"/>
              </a:defRPr>
            </a:lvl5pPr>
            <a:lvl6pPr marL="2743200" lvl="5" indent="-368300">
              <a:lnSpc>
                <a:spcPct val="115000"/>
              </a:lnSpc>
              <a:spcBef>
                <a:spcPts val="1000"/>
              </a:spcBef>
              <a:spcAft>
                <a:spcPts val="0"/>
              </a:spcAft>
              <a:buClr>
                <a:schemeClr val="dk1"/>
              </a:buClr>
              <a:buSzPts val="2200"/>
              <a:buFont typeface="Montserrat Light"/>
              <a:buChar char="◦"/>
              <a:defRPr sz="2200">
                <a:solidFill>
                  <a:schemeClr val="dk1"/>
                </a:solidFill>
                <a:latin typeface="Montserrat Light"/>
                <a:ea typeface="Montserrat Light"/>
                <a:cs typeface="Montserrat Light"/>
                <a:sym typeface="Montserrat Light"/>
              </a:defRPr>
            </a:lvl6pPr>
            <a:lvl7pPr marL="3200400" lvl="6" indent="-368300">
              <a:lnSpc>
                <a:spcPct val="115000"/>
              </a:lnSpc>
              <a:spcBef>
                <a:spcPts val="1000"/>
              </a:spcBef>
              <a:spcAft>
                <a:spcPts val="0"/>
              </a:spcAft>
              <a:buClr>
                <a:schemeClr val="dk1"/>
              </a:buClr>
              <a:buSzPts val="2200"/>
              <a:buFont typeface="Montserrat Light"/>
              <a:buChar char="◦"/>
              <a:defRPr sz="2200">
                <a:solidFill>
                  <a:schemeClr val="dk1"/>
                </a:solidFill>
                <a:latin typeface="Montserrat Light"/>
                <a:ea typeface="Montserrat Light"/>
                <a:cs typeface="Montserrat Light"/>
                <a:sym typeface="Montserrat Light"/>
              </a:defRPr>
            </a:lvl7pPr>
            <a:lvl8pPr marL="3657600" lvl="7" indent="-368300">
              <a:lnSpc>
                <a:spcPct val="115000"/>
              </a:lnSpc>
              <a:spcBef>
                <a:spcPts val="1000"/>
              </a:spcBef>
              <a:spcAft>
                <a:spcPts val="0"/>
              </a:spcAft>
              <a:buClr>
                <a:schemeClr val="dk1"/>
              </a:buClr>
              <a:buSzPts val="2200"/>
              <a:buFont typeface="Montserrat Light"/>
              <a:buChar char="◦"/>
              <a:defRPr sz="2200">
                <a:solidFill>
                  <a:schemeClr val="dk1"/>
                </a:solidFill>
                <a:latin typeface="Montserrat Light"/>
                <a:ea typeface="Montserrat Light"/>
                <a:cs typeface="Montserrat Light"/>
                <a:sym typeface="Montserrat Light"/>
              </a:defRPr>
            </a:lvl8pPr>
            <a:lvl9pPr marL="4114800" lvl="8" indent="-368300">
              <a:lnSpc>
                <a:spcPct val="115000"/>
              </a:lnSpc>
              <a:spcBef>
                <a:spcPts val="1000"/>
              </a:spcBef>
              <a:spcAft>
                <a:spcPts val="1000"/>
              </a:spcAft>
              <a:buClr>
                <a:schemeClr val="dk1"/>
              </a:buClr>
              <a:buSzPts val="2200"/>
              <a:buFont typeface="Montserrat Light"/>
              <a:buChar char="◦"/>
              <a:defRPr sz="2200">
                <a:solidFill>
                  <a:schemeClr val="dk1"/>
                </a:solidFill>
                <a:latin typeface="Montserrat Light"/>
                <a:ea typeface="Montserrat Light"/>
                <a:cs typeface="Montserrat Light"/>
                <a:sym typeface="Montserrat Light"/>
              </a:defRPr>
            </a:lvl9pPr>
          </a:lstStyle>
          <a:p>
            <a:endParaRPr/>
          </a:p>
        </p:txBody>
      </p:sp>
      <p:sp>
        <p:nvSpPr>
          <p:cNvPr id="8" name="Google Shape;8;p1"/>
          <p:cNvSpPr txBox="1">
            <a:spLocks noGrp="1"/>
          </p:cNvSpPr>
          <p:nvPr>
            <p:ph type="sldNum" idx="12"/>
          </p:nvPr>
        </p:nvSpPr>
        <p:spPr>
          <a:xfrm>
            <a:off x="8480584" y="4749851"/>
            <a:ext cx="548700" cy="393600"/>
          </a:xfrm>
          <a:prstGeom prst="rect">
            <a:avLst/>
          </a:prstGeom>
          <a:noFill/>
          <a:ln>
            <a:noFill/>
          </a:ln>
        </p:spPr>
        <p:txBody>
          <a:bodyPr spcFirstLastPara="1" wrap="square" lIns="0" tIns="0" rIns="0" bIns="0" anchor="ctr" anchorCtr="0">
            <a:noAutofit/>
          </a:bodyPr>
          <a:lstStyle>
            <a:lvl1pPr lvl="0" algn="r">
              <a:buNone/>
              <a:defRPr sz="1200">
                <a:solidFill>
                  <a:schemeClr val="dk2"/>
                </a:solidFill>
                <a:latin typeface="Montserrat Light"/>
                <a:ea typeface="Montserrat Light"/>
                <a:cs typeface="Montserrat Light"/>
                <a:sym typeface="Montserrat Light"/>
              </a:defRPr>
            </a:lvl1pPr>
            <a:lvl2pPr lvl="1" algn="r">
              <a:buNone/>
              <a:defRPr sz="1200">
                <a:solidFill>
                  <a:schemeClr val="dk2"/>
                </a:solidFill>
                <a:latin typeface="Montserrat Light"/>
                <a:ea typeface="Montserrat Light"/>
                <a:cs typeface="Montserrat Light"/>
                <a:sym typeface="Montserrat Light"/>
              </a:defRPr>
            </a:lvl2pPr>
            <a:lvl3pPr lvl="2" algn="r">
              <a:buNone/>
              <a:defRPr sz="1200">
                <a:solidFill>
                  <a:schemeClr val="dk2"/>
                </a:solidFill>
                <a:latin typeface="Montserrat Light"/>
                <a:ea typeface="Montserrat Light"/>
                <a:cs typeface="Montserrat Light"/>
                <a:sym typeface="Montserrat Light"/>
              </a:defRPr>
            </a:lvl3pPr>
            <a:lvl4pPr lvl="3" algn="r">
              <a:buNone/>
              <a:defRPr sz="1200">
                <a:solidFill>
                  <a:schemeClr val="dk2"/>
                </a:solidFill>
                <a:latin typeface="Montserrat Light"/>
                <a:ea typeface="Montserrat Light"/>
                <a:cs typeface="Montserrat Light"/>
                <a:sym typeface="Montserrat Light"/>
              </a:defRPr>
            </a:lvl4pPr>
            <a:lvl5pPr lvl="4" algn="r">
              <a:buNone/>
              <a:defRPr sz="1200">
                <a:solidFill>
                  <a:schemeClr val="dk2"/>
                </a:solidFill>
                <a:latin typeface="Montserrat Light"/>
                <a:ea typeface="Montserrat Light"/>
                <a:cs typeface="Montserrat Light"/>
                <a:sym typeface="Montserrat Light"/>
              </a:defRPr>
            </a:lvl5pPr>
            <a:lvl6pPr lvl="5" algn="r">
              <a:buNone/>
              <a:defRPr sz="1200">
                <a:solidFill>
                  <a:schemeClr val="dk2"/>
                </a:solidFill>
                <a:latin typeface="Montserrat Light"/>
                <a:ea typeface="Montserrat Light"/>
                <a:cs typeface="Montserrat Light"/>
                <a:sym typeface="Montserrat Light"/>
              </a:defRPr>
            </a:lvl6pPr>
            <a:lvl7pPr lvl="6" algn="r">
              <a:buNone/>
              <a:defRPr sz="1200">
                <a:solidFill>
                  <a:schemeClr val="dk2"/>
                </a:solidFill>
                <a:latin typeface="Montserrat Light"/>
                <a:ea typeface="Montserrat Light"/>
                <a:cs typeface="Montserrat Light"/>
                <a:sym typeface="Montserrat Light"/>
              </a:defRPr>
            </a:lvl7pPr>
            <a:lvl8pPr lvl="7" algn="r">
              <a:buNone/>
              <a:defRPr sz="1200">
                <a:solidFill>
                  <a:schemeClr val="dk2"/>
                </a:solidFill>
                <a:latin typeface="Montserrat Light"/>
                <a:ea typeface="Montserrat Light"/>
                <a:cs typeface="Montserrat Light"/>
                <a:sym typeface="Montserrat Light"/>
              </a:defRPr>
            </a:lvl8pPr>
            <a:lvl9pPr lvl="8" algn="r">
              <a:buNone/>
              <a:defRPr sz="1200">
                <a:solidFill>
                  <a:schemeClr val="dk2"/>
                </a:solidFill>
                <a:latin typeface="Montserrat Light"/>
                <a:ea typeface="Montserrat Light"/>
                <a:cs typeface="Montserrat Light"/>
                <a:sym typeface="Montserrat Light"/>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3" r:id="rId5"/>
    <p:sldLayoutId id="2147483654" r:id="rId6"/>
    <p:sldLayoutId id="2147483655" r:id="rId7"/>
    <p:sldLayoutId id="2147483656" r:id="rId8"/>
    <p:sldLayoutId id="2147483657" r:id="rId9"/>
    <p:sldLayoutId id="2147483658" r:id="rId10"/>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a:t>
            </a:fld>
            <a:endParaRPr lang="en"/>
          </a:p>
        </p:txBody>
      </p:sp>
      <p:sp>
        <p:nvSpPr>
          <p:cNvPr id="3" name="Slide Number Placeholder 1"/>
          <p:cNvSpPr txBox="1">
            <a:spLocks/>
          </p:cNvSpPr>
          <p:nvPr/>
        </p:nvSpPr>
        <p:spPr>
          <a:xfrm>
            <a:off x="8117984" y="418063"/>
            <a:ext cx="548700" cy="3936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 smtClean="0"/>
              <a:pPr algn="r"/>
              <a:t>1</a:t>
            </a:fld>
            <a:endParaRPr lang="en"/>
          </a:p>
        </p:txBody>
      </p:sp>
      <p:sp>
        <p:nvSpPr>
          <p:cNvPr id="4" name="Slide Number Placeholder 1"/>
          <p:cNvSpPr txBox="1">
            <a:spLocks/>
          </p:cNvSpPr>
          <p:nvPr/>
        </p:nvSpPr>
        <p:spPr>
          <a:xfrm>
            <a:off x="8159499" y="4393278"/>
            <a:ext cx="548700" cy="3936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200" b="0" i="0" u="none" strike="noStrike" cap="none">
                <a:solidFill>
                  <a:schemeClr val="dk2"/>
                </a:solidFill>
                <a:latin typeface="Lato Light"/>
                <a:ea typeface="Lato Light"/>
                <a:cs typeface="Lato Light"/>
                <a:sym typeface="Lato Light"/>
              </a:defRPr>
            </a:lvl1pPr>
            <a:lvl2pPr marR="0" lvl="1" algn="r" rtl="0">
              <a:lnSpc>
                <a:spcPct val="100000"/>
              </a:lnSpc>
              <a:spcBef>
                <a:spcPts val="0"/>
              </a:spcBef>
              <a:spcAft>
                <a:spcPts val="0"/>
              </a:spcAft>
              <a:buClr>
                <a:srgbClr val="000000"/>
              </a:buClr>
              <a:buFont typeface="Arial"/>
              <a:buNone/>
              <a:defRPr sz="1200" b="0" i="0" u="none" strike="noStrike" cap="none">
                <a:solidFill>
                  <a:schemeClr val="dk2"/>
                </a:solidFill>
                <a:latin typeface="Lato Light"/>
                <a:ea typeface="Lato Light"/>
                <a:cs typeface="Lato Light"/>
                <a:sym typeface="Lato Light"/>
              </a:defRPr>
            </a:lvl2pPr>
            <a:lvl3pPr marR="0" lvl="2" algn="r" rtl="0">
              <a:lnSpc>
                <a:spcPct val="100000"/>
              </a:lnSpc>
              <a:spcBef>
                <a:spcPts val="0"/>
              </a:spcBef>
              <a:spcAft>
                <a:spcPts val="0"/>
              </a:spcAft>
              <a:buClr>
                <a:srgbClr val="000000"/>
              </a:buClr>
              <a:buFont typeface="Arial"/>
              <a:buNone/>
              <a:defRPr sz="1200" b="0" i="0" u="none" strike="noStrike" cap="none">
                <a:solidFill>
                  <a:schemeClr val="dk2"/>
                </a:solidFill>
                <a:latin typeface="Lato Light"/>
                <a:ea typeface="Lato Light"/>
                <a:cs typeface="Lato Light"/>
                <a:sym typeface="Lato Light"/>
              </a:defRPr>
            </a:lvl3pPr>
            <a:lvl4pPr marR="0" lvl="3" algn="r" rtl="0">
              <a:lnSpc>
                <a:spcPct val="100000"/>
              </a:lnSpc>
              <a:spcBef>
                <a:spcPts val="0"/>
              </a:spcBef>
              <a:spcAft>
                <a:spcPts val="0"/>
              </a:spcAft>
              <a:buClr>
                <a:srgbClr val="000000"/>
              </a:buClr>
              <a:buFont typeface="Arial"/>
              <a:buNone/>
              <a:defRPr sz="1200" b="0" i="0" u="none" strike="noStrike" cap="none">
                <a:solidFill>
                  <a:schemeClr val="dk2"/>
                </a:solidFill>
                <a:latin typeface="Lato Light"/>
                <a:ea typeface="Lato Light"/>
                <a:cs typeface="Lato Light"/>
                <a:sym typeface="Lato Light"/>
              </a:defRPr>
            </a:lvl4pPr>
            <a:lvl5pPr marR="0" lvl="4" algn="r" rtl="0">
              <a:lnSpc>
                <a:spcPct val="100000"/>
              </a:lnSpc>
              <a:spcBef>
                <a:spcPts val="0"/>
              </a:spcBef>
              <a:spcAft>
                <a:spcPts val="0"/>
              </a:spcAft>
              <a:buClr>
                <a:srgbClr val="000000"/>
              </a:buClr>
              <a:buFont typeface="Arial"/>
              <a:buNone/>
              <a:defRPr sz="1200" b="0" i="0" u="none" strike="noStrike" cap="none">
                <a:solidFill>
                  <a:schemeClr val="dk2"/>
                </a:solidFill>
                <a:latin typeface="Lato Light"/>
                <a:ea typeface="Lato Light"/>
                <a:cs typeface="Lato Light"/>
                <a:sym typeface="Lato Light"/>
              </a:defRPr>
            </a:lvl5pPr>
            <a:lvl6pPr marR="0" lvl="5" algn="r" rtl="0">
              <a:lnSpc>
                <a:spcPct val="100000"/>
              </a:lnSpc>
              <a:spcBef>
                <a:spcPts val="0"/>
              </a:spcBef>
              <a:spcAft>
                <a:spcPts val="0"/>
              </a:spcAft>
              <a:buClr>
                <a:srgbClr val="000000"/>
              </a:buClr>
              <a:buFont typeface="Arial"/>
              <a:buNone/>
              <a:defRPr sz="1200" b="0" i="0" u="none" strike="noStrike" cap="none">
                <a:solidFill>
                  <a:schemeClr val="dk2"/>
                </a:solidFill>
                <a:latin typeface="Lato Light"/>
                <a:ea typeface="Lato Light"/>
                <a:cs typeface="Lato Light"/>
                <a:sym typeface="Lato Light"/>
              </a:defRPr>
            </a:lvl6pPr>
            <a:lvl7pPr marR="0" lvl="6" algn="r" rtl="0">
              <a:lnSpc>
                <a:spcPct val="100000"/>
              </a:lnSpc>
              <a:spcBef>
                <a:spcPts val="0"/>
              </a:spcBef>
              <a:spcAft>
                <a:spcPts val="0"/>
              </a:spcAft>
              <a:buClr>
                <a:srgbClr val="000000"/>
              </a:buClr>
              <a:buFont typeface="Arial"/>
              <a:buNone/>
              <a:defRPr sz="1200" b="0" i="0" u="none" strike="noStrike" cap="none">
                <a:solidFill>
                  <a:schemeClr val="dk2"/>
                </a:solidFill>
                <a:latin typeface="Lato Light"/>
                <a:ea typeface="Lato Light"/>
                <a:cs typeface="Lato Light"/>
                <a:sym typeface="Lato Light"/>
              </a:defRPr>
            </a:lvl7pPr>
            <a:lvl8pPr marR="0" lvl="7" algn="r" rtl="0">
              <a:lnSpc>
                <a:spcPct val="100000"/>
              </a:lnSpc>
              <a:spcBef>
                <a:spcPts val="0"/>
              </a:spcBef>
              <a:spcAft>
                <a:spcPts val="0"/>
              </a:spcAft>
              <a:buClr>
                <a:srgbClr val="000000"/>
              </a:buClr>
              <a:buFont typeface="Arial"/>
              <a:buNone/>
              <a:defRPr sz="1200" b="0" i="0" u="none" strike="noStrike" cap="none">
                <a:solidFill>
                  <a:schemeClr val="dk2"/>
                </a:solidFill>
                <a:latin typeface="Lato Light"/>
                <a:ea typeface="Lato Light"/>
                <a:cs typeface="Lato Light"/>
                <a:sym typeface="Lato Light"/>
              </a:defRPr>
            </a:lvl8pPr>
            <a:lvl9pPr marR="0" lvl="8" algn="r" rtl="0">
              <a:lnSpc>
                <a:spcPct val="100000"/>
              </a:lnSpc>
              <a:spcBef>
                <a:spcPts val="0"/>
              </a:spcBef>
              <a:spcAft>
                <a:spcPts val="0"/>
              </a:spcAft>
              <a:buClr>
                <a:srgbClr val="000000"/>
              </a:buClr>
              <a:buFont typeface="Arial"/>
              <a:buNone/>
              <a:defRPr sz="1200" b="0" i="0" u="none" strike="noStrike" cap="none">
                <a:solidFill>
                  <a:schemeClr val="dk2"/>
                </a:solidFill>
                <a:latin typeface="Lato Light"/>
                <a:ea typeface="Lato Light"/>
                <a:cs typeface="Lato Light"/>
                <a:sym typeface="Lato Light"/>
              </a:defRPr>
            </a:lvl9pPr>
          </a:lstStyle>
          <a:p>
            <a:fld id="{00000000-1234-1234-1234-123412341234}" type="slidenum">
              <a:rPr lang="en" smtClean="0"/>
              <a:pPr/>
              <a:t>1</a:t>
            </a:fld>
            <a:endParaRPr lang="en"/>
          </a:p>
        </p:txBody>
      </p:sp>
      <p:sp>
        <p:nvSpPr>
          <p:cNvPr id="5" name="Slide Number Placeholder 1"/>
          <p:cNvSpPr txBox="1">
            <a:spLocks/>
          </p:cNvSpPr>
          <p:nvPr/>
        </p:nvSpPr>
        <p:spPr>
          <a:xfrm>
            <a:off x="8604400" y="4590300"/>
            <a:ext cx="539700" cy="553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300" b="1" i="0" u="none" strike="noStrike" cap="none">
                <a:solidFill>
                  <a:schemeClr val="dk1"/>
                </a:solidFill>
                <a:latin typeface="Work Sans"/>
                <a:ea typeface="Work Sans"/>
                <a:cs typeface="Work Sans"/>
                <a:sym typeface="Work Sans"/>
              </a:defRPr>
            </a:lvl1pPr>
            <a:lvl2pPr marR="0" lvl="1" algn="r" rtl="0">
              <a:lnSpc>
                <a:spcPct val="100000"/>
              </a:lnSpc>
              <a:spcBef>
                <a:spcPts val="0"/>
              </a:spcBef>
              <a:spcAft>
                <a:spcPts val="0"/>
              </a:spcAft>
              <a:buClr>
                <a:srgbClr val="000000"/>
              </a:buClr>
              <a:buFont typeface="Arial"/>
              <a:buNone/>
              <a:defRPr sz="1300" b="1" i="0" u="none" strike="noStrike" cap="none">
                <a:solidFill>
                  <a:schemeClr val="dk1"/>
                </a:solidFill>
                <a:latin typeface="Work Sans"/>
                <a:ea typeface="Work Sans"/>
                <a:cs typeface="Work Sans"/>
                <a:sym typeface="Work Sans"/>
              </a:defRPr>
            </a:lvl2pPr>
            <a:lvl3pPr marR="0" lvl="2" algn="r" rtl="0">
              <a:lnSpc>
                <a:spcPct val="100000"/>
              </a:lnSpc>
              <a:spcBef>
                <a:spcPts val="0"/>
              </a:spcBef>
              <a:spcAft>
                <a:spcPts val="0"/>
              </a:spcAft>
              <a:buClr>
                <a:srgbClr val="000000"/>
              </a:buClr>
              <a:buFont typeface="Arial"/>
              <a:buNone/>
              <a:defRPr sz="1300" b="1" i="0" u="none" strike="noStrike" cap="none">
                <a:solidFill>
                  <a:schemeClr val="dk1"/>
                </a:solidFill>
                <a:latin typeface="Work Sans"/>
                <a:ea typeface="Work Sans"/>
                <a:cs typeface="Work Sans"/>
                <a:sym typeface="Work Sans"/>
              </a:defRPr>
            </a:lvl3pPr>
            <a:lvl4pPr marR="0" lvl="3" algn="r" rtl="0">
              <a:lnSpc>
                <a:spcPct val="100000"/>
              </a:lnSpc>
              <a:spcBef>
                <a:spcPts val="0"/>
              </a:spcBef>
              <a:spcAft>
                <a:spcPts val="0"/>
              </a:spcAft>
              <a:buClr>
                <a:srgbClr val="000000"/>
              </a:buClr>
              <a:buFont typeface="Arial"/>
              <a:buNone/>
              <a:defRPr sz="1300" b="1" i="0" u="none" strike="noStrike" cap="none">
                <a:solidFill>
                  <a:schemeClr val="dk1"/>
                </a:solidFill>
                <a:latin typeface="Work Sans"/>
                <a:ea typeface="Work Sans"/>
                <a:cs typeface="Work Sans"/>
                <a:sym typeface="Work Sans"/>
              </a:defRPr>
            </a:lvl4pPr>
            <a:lvl5pPr marR="0" lvl="4" algn="r" rtl="0">
              <a:lnSpc>
                <a:spcPct val="100000"/>
              </a:lnSpc>
              <a:spcBef>
                <a:spcPts val="0"/>
              </a:spcBef>
              <a:spcAft>
                <a:spcPts val="0"/>
              </a:spcAft>
              <a:buClr>
                <a:srgbClr val="000000"/>
              </a:buClr>
              <a:buFont typeface="Arial"/>
              <a:buNone/>
              <a:defRPr sz="1300" b="1" i="0" u="none" strike="noStrike" cap="none">
                <a:solidFill>
                  <a:schemeClr val="dk1"/>
                </a:solidFill>
                <a:latin typeface="Work Sans"/>
                <a:ea typeface="Work Sans"/>
                <a:cs typeface="Work Sans"/>
                <a:sym typeface="Work Sans"/>
              </a:defRPr>
            </a:lvl5pPr>
            <a:lvl6pPr marR="0" lvl="5" algn="r" rtl="0">
              <a:lnSpc>
                <a:spcPct val="100000"/>
              </a:lnSpc>
              <a:spcBef>
                <a:spcPts val="0"/>
              </a:spcBef>
              <a:spcAft>
                <a:spcPts val="0"/>
              </a:spcAft>
              <a:buClr>
                <a:srgbClr val="000000"/>
              </a:buClr>
              <a:buFont typeface="Arial"/>
              <a:buNone/>
              <a:defRPr sz="1300" b="1" i="0" u="none" strike="noStrike" cap="none">
                <a:solidFill>
                  <a:schemeClr val="dk1"/>
                </a:solidFill>
                <a:latin typeface="Work Sans"/>
                <a:ea typeface="Work Sans"/>
                <a:cs typeface="Work Sans"/>
                <a:sym typeface="Work Sans"/>
              </a:defRPr>
            </a:lvl6pPr>
            <a:lvl7pPr marR="0" lvl="6" algn="r" rtl="0">
              <a:lnSpc>
                <a:spcPct val="100000"/>
              </a:lnSpc>
              <a:spcBef>
                <a:spcPts val="0"/>
              </a:spcBef>
              <a:spcAft>
                <a:spcPts val="0"/>
              </a:spcAft>
              <a:buClr>
                <a:srgbClr val="000000"/>
              </a:buClr>
              <a:buFont typeface="Arial"/>
              <a:buNone/>
              <a:defRPr sz="1300" b="1" i="0" u="none" strike="noStrike" cap="none">
                <a:solidFill>
                  <a:schemeClr val="dk1"/>
                </a:solidFill>
                <a:latin typeface="Work Sans"/>
                <a:ea typeface="Work Sans"/>
                <a:cs typeface="Work Sans"/>
                <a:sym typeface="Work Sans"/>
              </a:defRPr>
            </a:lvl7pPr>
            <a:lvl8pPr marR="0" lvl="7" algn="r" rtl="0">
              <a:lnSpc>
                <a:spcPct val="100000"/>
              </a:lnSpc>
              <a:spcBef>
                <a:spcPts val="0"/>
              </a:spcBef>
              <a:spcAft>
                <a:spcPts val="0"/>
              </a:spcAft>
              <a:buClr>
                <a:srgbClr val="000000"/>
              </a:buClr>
              <a:buFont typeface="Arial"/>
              <a:buNone/>
              <a:defRPr sz="1300" b="1" i="0" u="none" strike="noStrike" cap="none">
                <a:solidFill>
                  <a:schemeClr val="dk1"/>
                </a:solidFill>
                <a:latin typeface="Work Sans"/>
                <a:ea typeface="Work Sans"/>
                <a:cs typeface="Work Sans"/>
                <a:sym typeface="Work Sans"/>
              </a:defRPr>
            </a:lvl8pPr>
            <a:lvl9pPr marR="0" lvl="8" algn="r" rtl="0">
              <a:lnSpc>
                <a:spcPct val="100000"/>
              </a:lnSpc>
              <a:spcBef>
                <a:spcPts val="0"/>
              </a:spcBef>
              <a:spcAft>
                <a:spcPts val="0"/>
              </a:spcAft>
              <a:buClr>
                <a:srgbClr val="000000"/>
              </a:buClr>
              <a:buFont typeface="Arial"/>
              <a:buNone/>
              <a:defRPr sz="1300" b="1" i="0" u="none" strike="noStrike" cap="none">
                <a:solidFill>
                  <a:schemeClr val="dk1"/>
                </a:solidFill>
                <a:latin typeface="Work Sans"/>
                <a:ea typeface="Work Sans"/>
                <a:cs typeface="Work Sans"/>
                <a:sym typeface="Work Sans"/>
              </a:defRPr>
            </a:lvl9pPr>
          </a:lstStyle>
          <a:p>
            <a:pPr algn="ctr"/>
            <a:fld id="{00000000-1234-1234-1234-123412341234}" type="slidenum">
              <a:rPr lang="en" smtClean="0"/>
              <a:pPr algn="ctr"/>
              <a:t>1</a:t>
            </a:fld>
            <a:endParaRPr lang="en"/>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7" name="TextBox 6"/>
          <p:cNvSpPr txBox="1"/>
          <p:nvPr/>
        </p:nvSpPr>
        <p:spPr>
          <a:xfrm>
            <a:off x="3232854" y="299432"/>
            <a:ext cx="1124026" cy="400110"/>
          </a:xfrm>
          <a:prstGeom prst="rect">
            <a:avLst/>
          </a:prstGeom>
          <a:noFill/>
        </p:spPr>
        <p:txBody>
          <a:bodyPr wrap="none" rtlCol="0">
            <a:spAutoFit/>
          </a:bodyPr>
          <a:lstStyle/>
          <a:p>
            <a:r>
              <a:rPr lang="vi-VN" sz="2000" b="1" smtClean="0"/>
              <a:t>Trường</a:t>
            </a:r>
            <a:endParaRPr lang="vi-VN" sz="2000" b="1"/>
          </a:p>
        </p:txBody>
      </p:sp>
      <p:sp>
        <p:nvSpPr>
          <p:cNvPr id="8" name="TextBox 7"/>
          <p:cNvSpPr txBox="1"/>
          <p:nvPr/>
        </p:nvSpPr>
        <p:spPr>
          <a:xfrm>
            <a:off x="1969047" y="1234785"/>
            <a:ext cx="4775666" cy="1305165"/>
          </a:xfrm>
          <a:prstGeom prst="rect">
            <a:avLst/>
          </a:prstGeom>
          <a:noFill/>
        </p:spPr>
        <p:txBody>
          <a:bodyPr wrap="none" rtlCol="0">
            <a:spAutoFit/>
          </a:bodyPr>
          <a:lstStyle/>
          <a:p>
            <a:pPr algn="ctr">
              <a:lnSpc>
                <a:spcPct val="150000"/>
              </a:lnSpc>
            </a:pPr>
            <a:r>
              <a:rPr lang="vi-VN" sz="2800" b="1" smtClean="0">
                <a:solidFill>
                  <a:srgbClr val="FF0000"/>
                </a:solidFill>
              </a:rPr>
              <a:t>Chào mừng thầy cô </a:t>
            </a:r>
          </a:p>
          <a:p>
            <a:pPr algn="ctr">
              <a:lnSpc>
                <a:spcPct val="150000"/>
              </a:lnSpc>
            </a:pPr>
            <a:r>
              <a:rPr lang="vi-VN" sz="2800" b="1" smtClean="0">
                <a:solidFill>
                  <a:srgbClr val="FF0000"/>
                </a:solidFill>
              </a:rPr>
              <a:t>và các em đến với tiết học </a:t>
            </a:r>
            <a:endParaRPr lang="vi-VN" sz="2800" b="1">
              <a:solidFill>
                <a:srgbClr val="FF0000"/>
              </a:solidFill>
            </a:endParaRPr>
          </a:p>
        </p:txBody>
      </p:sp>
    </p:spTree>
    <p:extLst>
      <p:ext uri="{BB962C8B-B14F-4D97-AF65-F5344CB8AC3E}">
        <p14:creationId xmlns:p14="http://schemas.microsoft.com/office/powerpoint/2010/main" val="2276760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grpId="0"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8"/>
                                        </p:tgtEl>
                                        <p:attrNameLst>
                                          <p:attrName>ppt_x</p:attrName>
                                          <p:attrName>ppt_y</p:attrName>
                                        </p:attrNameLst>
                                      </p:cBhvr>
                                    </p:animMotion>
                                    <p:animRot by="1500000">
                                      <p:cBhvr>
                                        <p:cTn id="7" dur="125" fill="hold">
                                          <p:stCondLst>
                                            <p:cond delay="0"/>
                                          </p:stCondLst>
                                        </p:cTn>
                                        <p:tgtEl>
                                          <p:spTgt spid="8"/>
                                        </p:tgtEl>
                                        <p:attrNameLst>
                                          <p:attrName>r</p:attrName>
                                        </p:attrNameLst>
                                      </p:cBhvr>
                                    </p:animRot>
                                    <p:animRot by="-1500000">
                                      <p:cBhvr>
                                        <p:cTn id="8" dur="125" fill="hold">
                                          <p:stCondLst>
                                            <p:cond delay="125"/>
                                          </p:stCondLst>
                                        </p:cTn>
                                        <p:tgtEl>
                                          <p:spTgt spid="8"/>
                                        </p:tgtEl>
                                        <p:attrNameLst>
                                          <p:attrName>r</p:attrName>
                                        </p:attrNameLst>
                                      </p:cBhvr>
                                    </p:animRot>
                                    <p:animRot by="-1500000">
                                      <p:cBhvr>
                                        <p:cTn id="9" dur="125" fill="hold">
                                          <p:stCondLst>
                                            <p:cond delay="250"/>
                                          </p:stCondLst>
                                        </p:cTn>
                                        <p:tgtEl>
                                          <p:spTgt spid="8"/>
                                        </p:tgtEl>
                                        <p:attrNameLst>
                                          <p:attrName>r</p:attrName>
                                        </p:attrNameLst>
                                      </p:cBhvr>
                                    </p:animRot>
                                    <p:animRot by="1500000">
                                      <p:cBhvr>
                                        <p:cTn id="10" dur="125" fill="hold">
                                          <p:stCondLst>
                                            <p:cond delay="375"/>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10</a:t>
            </a:fld>
            <a:endParaRPr lang="en"/>
          </a:p>
        </p:txBody>
      </p:sp>
      <p:sp>
        <p:nvSpPr>
          <p:cNvPr id="3" name="Rectangle 2"/>
          <p:cNvSpPr/>
          <p:nvPr/>
        </p:nvSpPr>
        <p:spPr>
          <a:xfrm>
            <a:off x="971600" y="1491629"/>
            <a:ext cx="6192688" cy="2585323"/>
          </a:xfrm>
          <a:prstGeom prst="rect">
            <a:avLst/>
          </a:prstGeom>
        </p:spPr>
        <p:txBody>
          <a:bodyPr wrap="square">
            <a:spAutoFit/>
          </a:bodyPr>
          <a:lstStyle/>
          <a:p>
            <a:pPr algn="just">
              <a:lnSpc>
                <a:spcPct val="150000"/>
              </a:lnSpc>
            </a:pPr>
            <a:r>
              <a:rPr lang="en-US" sz="1800" smtClean="0">
                <a:solidFill>
                  <a:schemeClr val="bg1"/>
                </a:solidFill>
              </a:rPr>
              <a:t>- </a:t>
            </a:r>
            <a:r>
              <a:rPr lang="en-US" sz="1800">
                <a:solidFill>
                  <a:schemeClr val="bg1"/>
                </a:solidFill>
              </a:rPr>
              <a:t>Vợ chồng ông Nam vi phạm trong việc thực hiện </a:t>
            </a:r>
            <a:r>
              <a:rPr lang="en-US" sz="1800" smtClean="0">
                <a:solidFill>
                  <a:schemeClr val="bg1"/>
                </a:solidFill>
              </a:rPr>
              <a:t>quyền </a:t>
            </a:r>
            <a:r>
              <a:rPr lang="en-US" sz="1800">
                <a:solidFill>
                  <a:schemeClr val="bg1"/>
                </a:solidFill>
              </a:rPr>
              <a:t>trẻ em.</a:t>
            </a:r>
            <a:endParaRPr lang="vi-VN" sz="1800">
              <a:solidFill>
                <a:schemeClr val="bg1"/>
              </a:solidFill>
            </a:endParaRPr>
          </a:p>
          <a:p>
            <a:pPr algn="just">
              <a:lnSpc>
                <a:spcPct val="150000"/>
              </a:lnSpc>
            </a:pPr>
            <a:r>
              <a:rPr lang="en-US" sz="1800">
                <a:solidFill>
                  <a:schemeClr val="bg1"/>
                </a:solidFill>
              </a:rPr>
              <a:t>- Lí do: Vợ chồng ông Nam thường xuyên đánh đập con nuôi là bé Tùng. Hành vi đánh đập của vợ chồng ông Nam là vi phạm quyên được pháp luật bảo vệ về tính mạng, sức khoẻ của con người.</a:t>
            </a:r>
            <a:endParaRPr lang="vi-VN" sz="1800">
              <a:solidFill>
                <a:schemeClr val="bg1"/>
              </a:solidFill>
            </a:endParaRPr>
          </a:p>
        </p:txBody>
      </p:sp>
      <p:sp>
        <p:nvSpPr>
          <p:cNvPr id="4" name="Rectangle 3"/>
          <p:cNvSpPr/>
          <p:nvPr/>
        </p:nvSpPr>
        <p:spPr>
          <a:xfrm>
            <a:off x="2843808" y="861927"/>
            <a:ext cx="2903836" cy="456535"/>
          </a:xfrm>
          <a:prstGeom prst="rect">
            <a:avLst/>
          </a:prstGeom>
          <a:solidFill>
            <a:schemeClr val="bg1"/>
          </a:solidFill>
        </p:spPr>
        <p:txBody>
          <a:bodyPr wrap="square">
            <a:spAutoFit/>
          </a:bodyPr>
          <a:lstStyle/>
          <a:p>
            <a:pPr lvl="0" algn="ctr">
              <a:lnSpc>
                <a:spcPct val="150000"/>
              </a:lnSpc>
            </a:pPr>
            <a:r>
              <a:rPr lang="en-US" sz="1800" b="1">
                <a:solidFill>
                  <a:schemeClr val="tx2">
                    <a:lumMod val="10000"/>
                  </a:schemeClr>
                </a:solidFill>
              </a:rPr>
              <a:t>Tình huống/ thông tin 4:</a:t>
            </a:r>
            <a:endParaRPr lang="vi-VN" sz="1800" b="1">
              <a:solidFill>
                <a:schemeClr val="tx2">
                  <a:lumMod val="10000"/>
                </a:schemeClr>
              </a:solidFill>
            </a:endParaRPr>
          </a:p>
        </p:txBody>
      </p:sp>
    </p:spTree>
    <p:extLst>
      <p:ext uri="{BB962C8B-B14F-4D97-AF65-F5344CB8AC3E}">
        <p14:creationId xmlns:p14="http://schemas.microsoft.com/office/powerpoint/2010/main" val="893099692"/>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2370425" y="2067610"/>
            <a:ext cx="4403100" cy="1944300"/>
          </a:xfrm>
        </p:spPr>
        <p:txBody>
          <a:bodyPr/>
          <a:lstStyle/>
          <a:p>
            <a:pPr marL="88900" indent="0">
              <a:buNone/>
            </a:pPr>
            <a:r>
              <a:rPr lang="vi-VN" sz="4000" b="1" smtClean="0"/>
              <a:t>KẾT LUẬN</a:t>
            </a:r>
            <a:endParaRPr lang="vi-VN" sz="4000" b="1"/>
          </a:p>
        </p:txBody>
      </p:sp>
      <p:sp>
        <p:nvSpPr>
          <p:cNvPr id="3" name="Slide Number Placeholder 2"/>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11</a:t>
            </a:fld>
            <a:endParaRPr lang="en"/>
          </a:p>
        </p:txBody>
      </p:sp>
    </p:spTree>
    <p:extLst>
      <p:ext uri="{BB962C8B-B14F-4D97-AF65-F5344CB8AC3E}">
        <p14:creationId xmlns:p14="http://schemas.microsoft.com/office/powerpoint/2010/main" val="31583262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gradFill>
          <a:gsLst>
            <a:gs pos="100000">
              <a:schemeClr val="tx2"/>
            </a:gs>
            <a:gs pos="100000">
              <a:srgbClr val="FFD900"/>
            </a:gs>
          </a:gsLst>
          <a:lin ang="5400700" scaled="0"/>
        </a:grad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12</a:t>
            </a:fld>
            <a:endParaRPr lang="en"/>
          </a:p>
        </p:txBody>
      </p:sp>
      <p:sp>
        <p:nvSpPr>
          <p:cNvPr id="4" name="Rectangle 3"/>
          <p:cNvSpPr/>
          <p:nvPr/>
        </p:nvSpPr>
        <p:spPr>
          <a:xfrm>
            <a:off x="361705" y="0"/>
            <a:ext cx="8424936" cy="872034"/>
          </a:xfrm>
          <a:prstGeom prst="rect">
            <a:avLst/>
          </a:prstGeom>
        </p:spPr>
        <p:txBody>
          <a:bodyPr wrap="square">
            <a:spAutoFit/>
          </a:bodyPr>
          <a:lstStyle/>
          <a:p>
            <a:pPr algn="just">
              <a:lnSpc>
                <a:spcPct val="150000"/>
              </a:lnSpc>
            </a:pPr>
            <a:r>
              <a:rPr lang="vi-VN" sz="1800" dirty="0"/>
              <a:t>Thực hiện các quyền trẻ em là trách nhiệm chung của mỗi cá nhân, gia đình, </a:t>
            </a:r>
            <a:r>
              <a:rPr lang="vi-VN" sz="1800" dirty="0" smtClean="0"/>
              <a:t>nhà trường </a:t>
            </a:r>
            <a:r>
              <a:rPr lang="vi-VN" sz="1800" dirty="0"/>
              <a:t>và xã hội. Cụ thể: </a:t>
            </a:r>
            <a:endParaRPr lang="vi-VN" sz="1800" dirty="0" smtClean="0"/>
          </a:p>
        </p:txBody>
      </p:sp>
      <p:sp>
        <p:nvSpPr>
          <p:cNvPr id="2" name="Rectangle 1"/>
          <p:cNvSpPr/>
          <p:nvPr/>
        </p:nvSpPr>
        <p:spPr>
          <a:xfrm>
            <a:off x="380836" y="3804623"/>
            <a:ext cx="8064896" cy="1338828"/>
          </a:xfrm>
          <a:prstGeom prst="rect">
            <a:avLst/>
          </a:prstGeom>
          <a:solidFill>
            <a:schemeClr val="accent5">
              <a:lumMod val="20000"/>
              <a:lumOff val="80000"/>
            </a:schemeClr>
          </a:solidFill>
        </p:spPr>
        <p:txBody>
          <a:bodyPr wrap="square">
            <a:spAutoFit/>
          </a:bodyPr>
          <a:lstStyle/>
          <a:p>
            <a:pPr lvl="0" algn="just">
              <a:lnSpc>
                <a:spcPct val="150000"/>
              </a:lnSpc>
            </a:pPr>
            <a:r>
              <a:rPr lang="vi-VN" sz="1800" dirty="0" smtClean="0"/>
              <a:t>Đối </a:t>
            </a:r>
            <a:r>
              <a:rPr lang="vi-VN" sz="1800" dirty="0"/>
              <a:t>với xã hội đảm bảo các quyền trẻ em được thực hiện, xử lí nghiêm minh các hành vi vi phạm quyền trẻ em; xây dựng, thực hiện các chính sách về quyền trẻ em, cung cấp các dịch vụ an toàn, bảo vệ quyền lợi của trẻ...</a:t>
            </a:r>
          </a:p>
        </p:txBody>
      </p:sp>
      <p:sp>
        <p:nvSpPr>
          <p:cNvPr id="6" name="Rectangle 5"/>
          <p:cNvSpPr/>
          <p:nvPr/>
        </p:nvSpPr>
        <p:spPr>
          <a:xfrm>
            <a:off x="380836" y="1959427"/>
            <a:ext cx="8064896" cy="1703030"/>
          </a:xfrm>
          <a:prstGeom prst="rect">
            <a:avLst/>
          </a:prstGeom>
          <a:solidFill>
            <a:schemeClr val="accent5">
              <a:lumMod val="20000"/>
              <a:lumOff val="80000"/>
            </a:schemeClr>
          </a:solidFill>
        </p:spPr>
        <p:txBody>
          <a:bodyPr wrap="square">
            <a:spAutoFit/>
          </a:bodyPr>
          <a:lstStyle/>
          <a:p>
            <a:pPr lvl="0" algn="just">
              <a:lnSpc>
                <a:spcPct val="150000"/>
              </a:lnSpc>
            </a:pPr>
            <a:r>
              <a:rPr lang="vi-VN" sz="1800" dirty="0"/>
              <a:t>Đối với gia đình: tiến hành khai sinh chăm sóc, nuôi dưỡng, giáo dục trẻ em: tạo điều kiện, khuyến khích trẻ em tham gia các hoạt động học tập, vui chơi giải trí, phát triển năng khiếu phù hợp quản lí và bảo vệ trẻ em khỏi các nguy cơ bị xâm hại, bị lạm dụng. bị mua bán,...</a:t>
            </a:r>
          </a:p>
        </p:txBody>
      </p:sp>
      <p:sp>
        <p:nvSpPr>
          <p:cNvPr id="7" name="Rectangle 6"/>
          <p:cNvSpPr/>
          <p:nvPr/>
        </p:nvSpPr>
        <p:spPr>
          <a:xfrm>
            <a:off x="380836" y="853000"/>
            <a:ext cx="7977036" cy="923330"/>
          </a:xfrm>
          <a:prstGeom prst="rect">
            <a:avLst/>
          </a:prstGeom>
          <a:solidFill>
            <a:schemeClr val="accent5">
              <a:lumMod val="20000"/>
              <a:lumOff val="80000"/>
            </a:schemeClr>
          </a:solidFill>
        </p:spPr>
        <p:txBody>
          <a:bodyPr wrap="square">
            <a:spAutoFit/>
          </a:bodyPr>
          <a:lstStyle/>
          <a:p>
            <a:pPr lvl="0" algn="just">
              <a:lnSpc>
                <a:spcPct val="150000"/>
              </a:lnSpc>
            </a:pPr>
            <a:r>
              <a:rPr lang="vi-VN" sz="1800" dirty="0"/>
              <a:t>Đối với nhà trường quản lý, chăm sóc sức khoẻ, giáo dục trẻ em, đảm bảo môi trường học tập an toàn cho học sinh...</a:t>
            </a:r>
          </a:p>
        </p:txBody>
      </p:sp>
    </p:spTree>
    <p:extLst>
      <p:ext uri="{BB962C8B-B14F-4D97-AF65-F5344CB8AC3E}">
        <p14:creationId xmlns:p14="http://schemas.microsoft.com/office/powerpoint/2010/main" val="2303035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animBg="1"/>
      <p:bldP spid="6"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ctrTitle"/>
          </p:nvPr>
        </p:nvSpPr>
        <p:spPr>
          <a:xfrm>
            <a:off x="2438550" y="1811950"/>
            <a:ext cx="4266900" cy="1159800"/>
          </a:xfrm>
        </p:spPr>
        <p:txBody>
          <a:bodyPr/>
          <a:lstStyle/>
          <a:p>
            <a:pPr>
              <a:lnSpc>
                <a:spcPct val="150000"/>
              </a:lnSpc>
            </a:pPr>
            <a:r>
              <a:rPr lang="en-US" sz="5400" b="1" smtClean="0">
                <a:latin typeface="+mn-lt"/>
              </a:rPr>
              <a:t>LUYỆN TẬP</a:t>
            </a:r>
            <a:endParaRPr lang="vi-VN" sz="5400" b="1">
              <a:latin typeface="+mn-lt"/>
            </a:endParaRPr>
          </a:p>
        </p:txBody>
      </p:sp>
    </p:spTree>
    <p:extLst>
      <p:ext uri="{BB962C8B-B14F-4D97-AF65-F5344CB8AC3E}">
        <p14:creationId xmlns:p14="http://schemas.microsoft.com/office/powerpoint/2010/main" val="3532114970"/>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539552" y="267494"/>
            <a:ext cx="8280920" cy="4608512"/>
            <a:chOff x="539552" y="483518"/>
            <a:chExt cx="8280920" cy="4176464"/>
          </a:xfrm>
        </p:grpSpPr>
        <p:sp>
          <p:nvSpPr>
            <p:cNvPr id="9" name="Flowchart: Process 8"/>
            <p:cNvSpPr/>
            <p:nvPr/>
          </p:nvSpPr>
          <p:spPr>
            <a:xfrm>
              <a:off x="539552" y="483518"/>
              <a:ext cx="8280920" cy="4176464"/>
            </a:xfrm>
            <a:prstGeom prst="flowChartProcess">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0" name="Flowchart: Process 9"/>
            <p:cNvSpPr/>
            <p:nvPr/>
          </p:nvSpPr>
          <p:spPr>
            <a:xfrm>
              <a:off x="691952" y="635918"/>
              <a:ext cx="7984504" cy="3880048"/>
            </a:xfrm>
            <a:prstGeom prst="flowChartProcess">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sp>
        <p:nvSpPr>
          <p:cNvPr id="4" name="Rectangle 3"/>
          <p:cNvSpPr/>
          <p:nvPr/>
        </p:nvSpPr>
        <p:spPr>
          <a:xfrm>
            <a:off x="1331640" y="771549"/>
            <a:ext cx="6696744" cy="785343"/>
          </a:xfrm>
          <a:prstGeom prst="rect">
            <a:avLst/>
          </a:prstGeom>
        </p:spPr>
        <p:txBody>
          <a:bodyPr wrap="square">
            <a:spAutoFit/>
          </a:bodyPr>
          <a:lstStyle/>
          <a:p>
            <a:pPr algn="just">
              <a:lnSpc>
                <a:spcPct val="150000"/>
              </a:lnSpc>
            </a:pPr>
            <a:r>
              <a:rPr lang="vi-VN" sz="1600" b="1" smtClean="0">
                <a:solidFill>
                  <a:srgbClr val="C00000"/>
                </a:solidFill>
              </a:rPr>
              <a:t>1. Em </a:t>
            </a:r>
            <a:r>
              <a:rPr lang="vi-VN" sz="1600" b="1">
                <a:solidFill>
                  <a:srgbClr val="C00000"/>
                </a:solidFill>
              </a:rPr>
              <a:t>hãy nêu một số biểu hiện thực hiện tốt và thực hiện chưa tốt quyền trẻ em ở gia đình, trường học và địa phương em.</a:t>
            </a:r>
          </a:p>
        </p:txBody>
      </p:sp>
      <p:graphicFrame>
        <p:nvGraphicFramePr>
          <p:cNvPr id="5" name="Table 4"/>
          <p:cNvGraphicFramePr>
            <a:graphicFrameLocks noGrp="1"/>
          </p:cNvGraphicFramePr>
          <p:nvPr>
            <p:extLst>
              <p:ext uri="{D42A27DB-BD31-4B8C-83A1-F6EECF244321}">
                <p14:modId xmlns:p14="http://schemas.microsoft.com/office/powerpoint/2010/main" val="2387938281"/>
              </p:ext>
            </p:extLst>
          </p:nvPr>
        </p:nvGraphicFramePr>
        <p:xfrm>
          <a:off x="1547664" y="1851670"/>
          <a:ext cx="6480720" cy="2304256"/>
        </p:xfrm>
        <a:graphic>
          <a:graphicData uri="http://schemas.openxmlformats.org/drawingml/2006/table">
            <a:tbl>
              <a:tblPr firstRow="1" bandRow="1">
                <a:tableStyleId>{1D373EE1-90F3-4FE0-9EEE-656C0F00654E}</a:tableStyleId>
              </a:tblPr>
              <a:tblGrid>
                <a:gridCol w="1359774">
                  <a:extLst>
                    <a:ext uri="{9D8B030D-6E8A-4147-A177-3AD203B41FA5}">
                      <a16:colId xmlns:a16="http://schemas.microsoft.com/office/drawing/2014/main" val="20000"/>
                    </a:ext>
                  </a:extLst>
                </a:gridCol>
                <a:gridCol w="2781272">
                  <a:extLst>
                    <a:ext uri="{9D8B030D-6E8A-4147-A177-3AD203B41FA5}">
                      <a16:colId xmlns:a16="http://schemas.microsoft.com/office/drawing/2014/main" val="20001"/>
                    </a:ext>
                  </a:extLst>
                </a:gridCol>
                <a:gridCol w="2339674">
                  <a:extLst>
                    <a:ext uri="{9D8B030D-6E8A-4147-A177-3AD203B41FA5}">
                      <a16:colId xmlns:a16="http://schemas.microsoft.com/office/drawing/2014/main" val="20002"/>
                    </a:ext>
                  </a:extLst>
                </a:gridCol>
              </a:tblGrid>
              <a:tr h="836672">
                <a:tc>
                  <a:txBody>
                    <a:bodyPr/>
                    <a:lstStyle/>
                    <a:p>
                      <a:pPr algn="ctr">
                        <a:lnSpc>
                          <a:spcPct val="150000"/>
                        </a:lnSpc>
                        <a:spcBef>
                          <a:spcPts val="600"/>
                        </a:spcBef>
                        <a:spcAft>
                          <a:spcPts val="600"/>
                        </a:spcAft>
                      </a:pPr>
                      <a:r>
                        <a:rPr lang="fr-FR" sz="1600" b="0">
                          <a:solidFill>
                            <a:srgbClr val="0070C0"/>
                          </a:solidFill>
                          <a:effectLst/>
                          <a:latin typeface="+mn-lt"/>
                          <a:ea typeface="Calibri"/>
                          <a:cs typeface="Arial"/>
                        </a:rPr>
                        <a:t>Địa điểm</a:t>
                      </a:r>
                      <a:endParaRPr lang="vi-VN" sz="1600" b="0">
                        <a:solidFill>
                          <a:srgbClr val="0070C0"/>
                        </a:solidFill>
                        <a:effectLst/>
                        <a:latin typeface="+mn-lt"/>
                        <a:ea typeface="Calibri"/>
                        <a:cs typeface="Arial"/>
                      </a:endParaRPr>
                    </a:p>
                  </a:txBody>
                  <a:tcPr marL="68580" marR="68580" marT="0" marB="0"/>
                </a:tc>
                <a:tc>
                  <a:txBody>
                    <a:bodyPr/>
                    <a:lstStyle/>
                    <a:p>
                      <a:pPr algn="ctr">
                        <a:lnSpc>
                          <a:spcPct val="150000"/>
                        </a:lnSpc>
                        <a:spcBef>
                          <a:spcPts val="600"/>
                        </a:spcBef>
                        <a:spcAft>
                          <a:spcPts val="600"/>
                        </a:spcAft>
                      </a:pPr>
                      <a:r>
                        <a:rPr lang="fr-FR" sz="1600" b="0">
                          <a:solidFill>
                            <a:srgbClr val="0070C0"/>
                          </a:solidFill>
                          <a:effectLst/>
                          <a:latin typeface="+mn-lt"/>
                          <a:ea typeface="Calibri"/>
                          <a:cs typeface="Arial"/>
                        </a:rPr>
                        <a:t>Biểu hiện thực hiện tốt quyền trẻ em</a:t>
                      </a:r>
                      <a:endParaRPr lang="vi-VN" sz="1600" b="0">
                        <a:solidFill>
                          <a:srgbClr val="0070C0"/>
                        </a:solidFill>
                        <a:effectLst/>
                        <a:latin typeface="+mn-lt"/>
                        <a:ea typeface="Calibri"/>
                        <a:cs typeface="Arial"/>
                      </a:endParaRPr>
                    </a:p>
                  </a:txBody>
                  <a:tcPr marL="68580" marR="68580" marT="0" marB="0"/>
                </a:tc>
                <a:tc>
                  <a:txBody>
                    <a:bodyPr/>
                    <a:lstStyle/>
                    <a:p>
                      <a:pPr algn="ctr">
                        <a:lnSpc>
                          <a:spcPct val="150000"/>
                        </a:lnSpc>
                        <a:spcBef>
                          <a:spcPts val="600"/>
                        </a:spcBef>
                        <a:spcAft>
                          <a:spcPts val="600"/>
                        </a:spcAft>
                      </a:pPr>
                      <a:r>
                        <a:rPr lang="fr-FR" sz="1600" b="0">
                          <a:solidFill>
                            <a:srgbClr val="0070C0"/>
                          </a:solidFill>
                          <a:effectLst/>
                          <a:latin typeface="+mn-lt"/>
                          <a:ea typeface="Calibri"/>
                          <a:cs typeface="Arial"/>
                        </a:rPr>
                        <a:t>Biểu hiện thực hiện chưa tốt quyền trẻ em</a:t>
                      </a:r>
                      <a:endParaRPr lang="vi-VN" sz="1600" b="0">
                        <a:solidFill>
                          <a:srgbClr val="0070C0"/>
                        </a:solidFill>
                        <a:effectLst/>
                        <a:latin typeface="+mn-lt"/>
                        <a:ea typeface="Calibri"/>
                        <a:cs typeface="Arial"/>
                      </a:endParaRPr>
                    </a:p>
                  </a:txBody>
                  <a:tcPr marL="68580" marR="68580" marT="0" marB="0"/>
                </a:tc>
                <a:extLst>
                  <a:ext uri="{0D108BD9-81ED-4DB2-BD59-A6C34878D82A}">
                    <a16:rowId xmlns:a16="http://schemas.microsoft.com/office/drawing/2014/main" val="10000"/>
                  </a:ext>
                </a:extLst>
              </a:tr>
              <a:tr h="531480">
                <a:tc>
                  <a:txBody>
                    <a:bodyPr/>
                    <a:lstStyle/>
                    <a:p>
                      <a:pPr algn="just">
                        <a:lnSpc>
                          <a:spcPct val="150000"/>
                        </a:lnSpc>
                        <a:spcBef>
                          <a:spcPts val="600"/>
                        </a:spcBef>
                        <a:spcAft>
                          <a:spcPts val="600"/>
                        </a:spcAft>
                      </a:pPr>
                      <a:r>
                        <a:rPr lang="fr-FR" sz="1600" b="0">
                          <a:solidFill>
                            <a:srgbClr val="0070C0"/>
                          </a:solidFill>
                          <a:effectLst/>
                          <a:latin typeface="+mn-lt"/>
                          <a:ea typeface="Calibri"/>
                          <a:cs typeface="Arial"/>
                        </a:rPr>
                        <a:t>Gia đình</a:t>
                      </a:r>
                      <a:endParaRPr lang="vi-VN" sz="1600" b="0">
                        <a:solidFill>
                          <a:srgbClr val="0070C0"/>
                        </a:solidFill>
                        <a:effectLst/>
                        <a:latin typeface="+mn-lt"/>
                        <a:ea typeface="Calibri"/>
                        <a:cs typeface="Arial"/>
                      </a:endParaRPr>
                    </a:p>
                  </a:txBody>
                  <a:tcPr marL="68580" marR="68580" marT="0" marB="0"/>
                </a:tc>
                <a:tc>
                  <a:txBody>
                    <a:bodyPr/>
                    <a:lstStyle/>
                    <a:p>
                      <a:endParaRPr lang="vi-VN" sz="1600" b="0">
                        <a:solidFill>
                          <a:srgbClr val="0070C0"/>
                        </a:solidFill>
                        <a:latin typeface="+mn-lt"/>
                      </a:endParaRPr>
                    </a:p>
                  </a:txBody>
                  <a:tcPr/>
                </a:tc>
                <a:tc>
                  <a:txBody>
                    <a:bodyPr/>
                    <a:lstStyle/>
                    <a:p>
                      <a:endParaRPr lang="vi-VN" sz="1600" b="0">
                        <a:solidFill>
                          <a:srgbClr val="0070C0"/>
                        </a:solidFill>
                        <a:latin typeface="+mn-lt"/>
                      </a:endParaRPr>
                    </a:p>
                  </a:txBody>
                  <a:tcPr/>
                </a:tc>
                <a:extLst>
                  <a:ext uri="{0D108BD9-81ED-4DB2-BD59-A6C34878D82A}">
                    <a16:rowId xmlns:a16="http://schemas.microsoft.com/office/drawing/2014/main" val="10001"/>
                  </a:ext>
                </a:extLst>
              </a:tr>
              <a:tr h="504056">
                <a:tc>
                  <a:txBody>
                    <a:bodyPr/>
                    <a:lstStyle/>
                    <a:p>
                      <a:pPr algn="just">
                        <a:lnSpc>
                          <a:spcPct val="150000"/>
                        </a:lnSpc>
                        <a:spcBef>
                          <a:spcPts val="600"/>
                        </a:spcBef>
                        <a:spcAft>
                          <a:spcPts val="600"/>
                        </a:spcAft>
                      </a:pPr>
                      <a:r>
                        <a:rPr lang="fr-FR" sz="1600" b="0">
                          <a:solidFill>
                            <a:srgbClr val="0070C0"/>
                          </a:solidFill>
                          <a:effectLst/>
                          <a:latin typeface="+mn-lt"/>
                          <a:ea typeface="Calibri"/>
                          <a:cs typeface="Arial"/>
                        </a:rPr>
                        <a:t>Trường học</a:t>
                      </a:r>
                      <a:endParaRPr lang="vi-VN" sz="1600" b="0">
                        <a:solidFill>
                          <a:srgbClr val="0070C0"/>
                        </a:solidFill>
                        <a:effectLst/>
                        <a:latin typeface="+mn-lt"/>
                        <a:ea typeface="Calibri"/>
                        <a:cs typeface="Arial"/>
                      </a:endParaRPr>
                    </a:p>
                  </a:txBody>
                  <a:tcPr marL="68580" marR="68580" marT="0" marB="0"/>
                </a:tc>
                <a:tc>
                  <a:txBody>
                    <a:bodyPr/>
                    <a:lstStyle/>
                    <a:p>
                      <a:endParaRPr lang="vi-VN" sz="1600" b="0">
                        <a:solidFill>
                          <a:srgbClr val="0070C0"/>
                        </a:solidFill>
                        <a:latin typeface="+mn-lt"/>
                      </a:endParaRPr>
                    </a:p>
                  </a:txBody>
                  <a:tcPr/>
                </a:tc>
                <a:tc>
                  <a:txBody>
                    <a:bodyPr/>
                    <a:lstStyle/>
                    <a:p>
                      <a:endParaRPr lang="vi-VN" sz="1600" b="0">
                        <a:solidFill>
                          <a:srgbClr val="0070C0"/>
                        </a:solidFill>
                        <a:latin typeface="+mn-lt"/>
                      </a:endParaRPr>
                    </a:p>
                  </a:txBody>
                  <a:tcPr/>
                </a:tc>
                <a:extLst>
                  <a:ext uri="{0D108BD9-81ED-4DB2-BD59-A6C34878D82A}">
                    <a16:rowId xmlns:a16="http://schemas.microsoft.com/office/drawing/2014/main" val="10002"/>
                  </a:ext>
                </a:extLst>
              </a:tr>
              <a:tr h="432048">
                <a:tc>
                  <a:txBody>
                    <a:bodyPr/>
                    <a:lstStyle/>
                    <a:p>
                      <a:pPr algn="just">
                        <a:lnSpc>
                          <a:spcPct val="150000"/>
                        </a:lnSpc>
                        <a:spcBef>
                          <a:spcPts val="600"/>
                        </a:spcBef>
                        <a:spcAft>
                          <a:spcPts val="600"/>
                        </a:spcAft>
                      </a:pPr>
                      <a:r>
                        <a:rPr lang="fr-FR" sz="1600" b="0">
                          <a:solidFill>
                            <a:srgbClr val="0070C0"/>
                          </a:solidFill>
                          <a:effectLst/>
                          <a:latin typeface="+mn-lt"/>
                          <a:ea typeface="Calibri"/>
                          <a:cs typeface="Arial"/>
                        </a:rPr>
                        <a:t>Cộng đồng</a:t>
                      </a:r>
                      <a:endParaRPr lang="vi-VN" sz="1600" b="0">
                        <a:solidFill>
                          <a:srgbClr val="0070C0"/>
                        </a:solidFill>
                        <a:effectLst/>
                        <a:latin typeface="+mn-lt"/>
                        <a:ea typeface="Calibri"/>
                        <a:cs typeface="Arial"/>
                      </a:endParaRPr>
                    </a:p>
                  </a:txBody>
                  <a:tcPr marL="68580" marR="68580" marT="0" marB="0"/>
                </a:tc>
                <a:tc>
                  <a:txBody>
                    <a:bodyPr/>
                    <a:lstStyle/>
                    <a:p>
                      <a:endParaRPr lang="vi-VN" sz="1600" b="0">
                        <a:solidFill>
                          <a:srgbClr val="0070C0"/>
                        </a:solidFill>
                        <a:latin typeface="+mn-lt"/>
                      </a:endParaRPr>
                    </a:p>
                  </a:txBody>
                  <a:tcPr/>
                </a:tc>
                <a:tc>
                  <a:txBody>
                    <a:bodyPr/>
                    <a:lstStyle/>
                    <a:p>
                      <a:endParaRPr lang="vi-VN" sz="1600" b="0">
                        <a:solidFill>
                          <a:srgbClr val="0070C0"/>
                        </a:solidFill>
                        <a:latin typeface="+mn-lt"/>
                      </a:endParaRPr>
                    </a:p>
                  </a:txBody>
                  <a:tcPr/>
                </a:tc>
                <a:extLst>
                  <a:ext uri="{0D108BD9-81ED-4DB2-BD59-A6C34878D82A}">
                    <a16:rowId xmlns:a16="http://schemas.microsoft.com/office/drawing/2014/main" val="10003"/>
                  </a:ext>
                </a:extLst>
              </a:tr>
            </a:tbl>
          </a:graphicData>
        </a:graphic>
      </p:graphicFrame>
      <p:sp>
        <p:nvSpPr>
          <p:cNvPr id="6" name="Rectangle 5"/>
          <p:cNvSpPr/>
          <p:nvPr/>
        </p:nvSpPr>
        <p:spPr>
          <a:xfrm>
            <a:off x="3851920" y="4371950"/>
            <a:ext cx="1406154" cy="307777"/>
          </a:xfrm>
          <a:prstGeom prst="rect">
            <a:avLst/>
          </a:prstGeom>
        </p:spPr>
        <p:txBody>
          <a:bodyPr wrap="none">
            <a:spAutoFit/>
          </a:bodyPr>
          <a:lstStyle/>
          <a:p>
            <a:r>
              <a:rPr lang="en-US" b="1" u="sng" smtClean="0"/>
              <a:t>Phiếu học tập </a:t>
            </a:r>
            <a:endParaRPr lang="vi-VN" b="1" u="sng"/>
          </a:p>
        </p:txBody>
      </p:sp>
    </p:spTree>
    <p:extLst>
      <p:ext uri="{BB962C8B-B14F-4D97-AF65-F5344CB8AC3E}">
        <p14:creationId xmlns:p14="http://schemas.microsoft.com/office/powerpoint/2010/main" val="2270509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heel(1)">
                                      <p:cBhvr>
                                        <p:cTn id="14" dur="20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a:xfrm>
            <a:off x="8480584" y="4677843"/>
            <a:ext cx="548700" cy="393600"/>
          </a:xfrm>
        </p:spPr>
        <p:txBody>
          <a:bodyPr/>
          <a:lstStyle/>
          <a:p>
            <a:pPr lvl="0"/>
            <a:fld id="{00000000-1234-1234-1234-123412341234}" type="slidenum">
              <a:rPr lang="en" sz="1400" b="1" u="sng" smtClean="0"/>
              <a:pPr lvl="0"/>
              <a:t>15</a:t>
            </a:fld>
            <a:endParaRPr lang="en" sz="1400" b="1" u="sng"/>
          </a:p>
        </p:txBody>
      </p:sp>
      <p:graphicFrame>
        <p:nvGraphicFramePr>
          <p:cNvPr id="4" name="Table 3"/>
          <p:cNvGraphicFramePr>
            <a:graphicFrameLocks noGrp="1"/>
          </p:cNvGraphicFramePr>
          <p:nvPr>
            <p:extLst>
              <p:ext uri="{D42A27DB-BD31-4B8C-83A1-F6EECF244321}">
                <p14:modId xmlns:p14="http://schemas.microsoft.com/office/powerpoint/2010/main" val="1865537518"/>
              </p:ext>
            </p:extLst>
          </p:nvPr>
        </p:nvGraphicFramePr>
        <p:xfrm>
          <a:off x="539552" y="483519"/>
          <a:ext cx="8064896" cy="4087372"/>
        </p:xfrm>
        <a:graphic>
          <a:graphicData uri="http://schemas.openxmlformats.org/drawingml/2006/table">
            <a:tbl>
              <a:tblPr firstRow="1" bandRow="1">
                <a:tableStyleId>{1D373EE1-90F3-4FE0-9EEE-656C0F00654E}</a:tableStyleId>
              </a:tblPr>
              <a:tblGrid>
                <a:gridCol w="1080120">
                  <a:extLst>
                    <a:ext uri="{9D8B030D-6E8A-4147-A177-3AD203B41FA5}">
                      <a16:colId xmlns:a16="http://schemas.microsoft.com/office/drawing/2014/main" val="20000"/>
                    </a:ext>
                  </a:extLst>
                </a:gridCol>
                <a:gridCol w="3816424">
                  <a:extLst>
                    <a:ext uri="{9D8B030D-6E8A-4147-A177-3AD203B41FA5}">
                      <a16:colId xmlns:a16="http://schemas.microsoft.com/office/drawing/2014/main" val="20001"/>
                    </a:ext>
                  </a:extLst>
                </a:gridCol>
                <a:gridCol w="3168352">
                  <a:extLst>
                    <a:ext uri="{9D8B030D-6E8A-4147-A177-3AD203B41FA5}">
                      <a16:colId xmlns:a16="http://schemas.microsoft.com/office/drawing/2014/main" val="20002"/>
                    </a:ext>
                  </a:extLst>
                </a:gridCol>
              </a:tblGrid>
              <a:tr h="648071">
                <a:tc>
                  <a:txBody>
                    <a:bodyPr/>
                    <a:lstStyle/>
                    <a:p>
                      <a:pPr algn="ctr">
                        <a:lnSpc>
                          <a:spcPct val="150000"/>
                        </a:lnSpc>
                        <a:spcBef>
                          <a:spcPts val="600"/>
                        </a:spcBef>
                        <a:spcAft>
                          <a:spcPts val="600"/>
                        </a:spcAft>
                      </a:pPr>
                      <a:r>
                        <a:rPr lang="fr-FR" sz="1400" b="1">
                          <a:solidFill>
                            <a:schemeClr val="tx2">
                              <a:lumMod val="10000"/>
                            </a:schemeClr>
                          </a:solidFill>
                          <a:effectLst/>
                          <a:latin typeface="+mn-lt"/>
                          <a:ea typeface="Calibri"/>
                          <a:cs typeface="Arial"/>
                        </a:rPr>
                        <a:t>Địa điểm</a:t>
                      </a:r>
                      <a:endParaRPr lang="vi-VN" sz="1400" b="1">
                        <a:solidFill>
                          <a:schemeClr val="tx2">
                            <a:lumMod val="10000"/>
                          </a:schemeClr>
                        </a:solidFill>
                        <a:effectLst/>
                        <a:latin typeface="+mn-lt"/>
                        <a:ea typeface="Calibri"/>
                        <a:cs typeface="Arial"/>
                      </a:endParaRPr>
                    </a:p>
                  </a:txBody>
                  <a:tcPr marL="68580" marR="68580" marT="0" marB="0"/>
                </a:tc>
                <a:tc>
                  <a:txBody>
                    <a:bodyPr/>
                    <a:lstStyle/>
                    <a:p>
                      <a:pPr algn="ctr">
                        <a:lnSpc>
                          <a:spcPct val="150000"/>
                        </a:lnSpc>
                        <a:spcBef>
                          <a:spcPts val="600"/>
                        </a:spcBef>
                        <a:spcAft>
                          <a:spcPts val="600"/>
                        </a:spcAft>
                      </a:pPr>
                      <a:r>
                        <a:rPr lang="fr-FR" sz="1400" b="1">
                          <a:solidFill>
                            <a:schemeClr val="tx2">
                              <a:lumMod val="10000"/>
                            </a:schemeClr>
                          </a:solidFill>
                          <a:effectLst/>
                          <a:latin typeface="+mn-lt"/>
                          <a:ea typeface="Calibri"/>
                          <a:cs typeface="Arial"/>
                        </a:rPr>
                        <a:t>Biểu hiện thực hiện tốt quyền trẻ em</a:t>
                      </a:r>
                      <a:endParaRPr lang="vi-VN" sz="1400">
                        <a:solidFill>
                          <a:schemeClr val="tx2">
                            <a:lumMod val="10000"/>
                          </a:schemeClr>
                        </a:solidFill>
                        <a:effectLst/>
                        <a:latin typeface="+mn-lt"/>
                        <a:ea typeface="Calibri"/>
                        <a:cs typeface="Arial"/>
                      </a:endParaRPr>
                    </a:p>
                  </a:txBody>
                  <a:tcPr marL="68580" marR="68580" marT="0" marB="0"/>
                </a:tc>
                <a:tc>
                  <a:txBody>
                    <a:bodyPr/>
                    <a:lstStyle/>
                    <a:p>
                      <a:pPr algn="ctr">
                        <a:lnSpc>
                          <a:spcPct val="150000"/>
                        </a:lnSpc>
                        <a:spcBef>
                          <a:spcPts val="600"/>
                        </a:spcBef>
                        <a:spcAft>
                          <a:spcPts val="600"/>
                        </a:spcAft>
                      </a:pPr>
                      <a:r>
                        <a:rPr lang="fr-FR" sz="1400" b="1">
                          <a:solidFill>
                            <a:schemeClr val="tx2">
                              <a:lumMod val="10000"/>
                            </a:schemeClr>
                          </a:solidFill>
                          <a:effectLst/>
                          <a:latin typeface="+mn-lt"/>
                          <a:ea typeface="Calibri"/>
                          <a:cs typeface="Arial"/>
                        </a:rPr>
                        <a:t>Biểu hiện thực hiện chưa tốt quyền trẻ em</a:t>
                      </a:r>
                      <a:endParaRPr lang="vi-VN" sz="1400">
                        <a:solidFill>
                          <a:schemeClr val="tx2">
                            <a:lumMod val="10000"/>
                          </a:schemeClr>
                        </a:solidFill>
                        <a:effectLst/>
                        <a:latin typeface="+mn-lt"/>
                        <a:ea typeface="Calibri"/>
                        <a:cs typeface="Arial"/>
                      </a:endParaRPr>
                    </a:p>
                  </a:txBody>
                  <a:tcPr marL="68580" marR="68580" marT="0" marB="0"/>
                </a:tc>
                <a:extLst>
                  <a:ext uri="{0D108BD9-81ED-4DB2-BD59-A6C34878D82A}">
                    <a16:rowId xmlns:a16="http://schemas.microsoft.com/office/drawing/2014/main" val="10000"/>
                  </a:ext>
                </a:extLst>
              </a:tr>
              <a:tr h="952387">
                <a:tc>
                  <a:txBody>
                    <a:bodyPr/>
                    <a:lstStyle/>
                    <a:p>
                      <a:pPr algn="just">
                        <a:lnSpc>
                          <a:spcPct val="150000"/>
                        </a:lnSpc>
                        <a:spcBef>
                          <a:spcPts val="600"/>
                        </a:spcBef>
                        <a:spcAft>
                          <a:spcPts val="600"/>
                        </a:spcAft>
                      </a:pPr>
                      <a:r>
                        <a:rPr lang="fr-FR" sz="1400" b="1">
                          <a:solidFill>
                            <a:schemeClr val="tx2">
                              <a:lumMod val="10000"/>
                            </a:schemeClr>
                          </a:solidFill>
                          <a:effectLst/>
                          <a:latin typeface="+mn-lt"/>
                          <a:ea typeface="Calibri"/>
                          <a:cs typeface="Arial"/>
                        </a:rPr>
                        <a:t>Gia đình</a:t>
                      </a:r>
                      <a:endParaRPr lang="vi-VN" sz="1400" b="1">
                        <a:solidFill>
                          <a:schemeClr val="tx2">
                            <a:lumMod val="10000"/>
                          </a:schemeClr>
                        </a:solidFill>
                        <a:effectLst/>
                        <a:latin typeface="+mn-lt"/>
                        <a:ea typeface="Calibri"/>
                        <a:cs typeface="Arial"/>
                      </a:endParaRPr>
                    </a:p>
                  </a:txBody>
                  <a:tcPr marL="68580" marR="68580" marT="0" marB="0"/>
                </a:tc>
                <a:tc>
                  <a:txBody>
                    <a:bodyPr/>
                    <a:lstStyle/>
                    <a:p>
                      <a:pPr>
                        <a:lnSpc>
                          <a:spcPct val="150000"/>
                        </a:lnSpc>
                      </a:pPr>
                      <a:r>
                        <a:rPr lang="fr-FR" sz="1300" b="0" i="0" u="none" strike="noStrike" cap="none" smtClean="0">
                          <a:solidFill>
                            <a:schemeClr val="tx2">
                              <a:lumMod val="10000"/>
                            </a:schemeClr>
                          </a:solidFill>
                          <a:effectLst/>
                          <a:latin typeface="+mn-lt"/>
                          <a:ea typeface="Arial"/>
                          <a:cs typeface="Arial"/>
                          <a:sym typeface="Arial"/>
                        </a:rPr>
                        <a:t>- Yêu thương, chăm sóc trẻ em</a:t>
                      </a:r>
                      <a:endParaRPr lang="vi-VN" sz="1300" b="0" i="0" u="none" strike="noStrike" cap="none" smtClean="0">
                        <a:solidFill>
                          <a:schemeClr val="tx2">
                            <a:lumMod val="10000"/>
                          </a:schemeClr>
                        </a:solidFill>
                        <a:effectLst/>
                        <a:latin typeface="+mn-lt"/>
                        <a:ea typeface="Arial"/>
                        <a:cs typeface="Arial"/>
                        <a:sym typeface="Arial"/>
                      </a:endParaRPr>
                    </a:p>
                    <a:p>
                      <a:pPr>
                        <a:lnSpc>
                          <a:spcPct val="150000"/>
                        </a:lnSpc>
                      </a:pPr>
                      <a:r>
                        <a:rPr lang="fr-FR" sz="1300" b="0" i="0" u="none" strike="noStrike" cap="none" smtClean="0">
                          <a:solidFill>
                            <a:schemeClr val="tx2">
                              <a:lumMod val="10000"/>
                            </a:schemeClr>
                          </a:solidFill>
                          <a:effectLst/>
                          <a:latin typeface="+mn-lt"/>
                          <a:ea typeface="Arial"/>
                          <a:cs typeface="Arial"/>
                          <a:sym typeface="Arial"/>
                        </a:rPr>
                        <a:t>- Bố mẹ cho con đi học năng khiếu</a:t>
                      </a:r>
                      <a:endParaRPr lang="vi-VN" sz="1300" b="0" i="0" u="none" strike="noStrike" cap="none" smtClean="0">
                        <a:solidFill>
                          <a:schemeClr val="tx2">
                            <a:lumMod val="10000"/>
                          </a:schemeClr>
                        </a:solidFill>
                        <a:effectLst/>
                        <a:latin typeface="+mn-lt"/>
                        <a:ea typeface="Arial"/>
                        <a:cs typeface="Arial"/>
                        <a:sym typeface="Arial"/>
                      </a:endParaRPr>
                    </a:p>
                    <a:p>
                      <a:pPr>
                        <a:lnSpc>
                          <a:spcPct val="150000"/>
                        </a:lnSpc>
                      </a:pPr>
                      <a:r>
                        <a:rPr lang="fr-FR" sz="1300" b="0" i="0" u="none" strike="noStrike" cap="none" smtClean="0">
                          <a:solidFill>
                            <a:schemeClr val="tx2">
                              <a:lumMod val="10000"/>
                            </a:schemeClr>
                          </a:solidFill>
                          <a:effectLst/>
                          <a:latin typeface="+mn-lt"/>
                          <a:ea typeface="Arial"/>
                          <a:cs typeface="Arial"/>
                          <a:sym typeface="Arial"/>
                        </a:rPr>
                        <a:t>- Trẻ em phụ giúp bố mẹ làm việc nhà,…</a:t>
                      </a:r>
                      <a:endParaRPr lang="vi-VN" sz="1300">
                        <a:solidFill>
                          <a:schemeClr val="tx2">
                            <a:lumMod val="10000"/>
                          </a:schemeClr>
                        </a:solidFill>
                        <a:latin typeface="+mn-lt"/>
                      </a:endParaRPr>
                    </a:p>
                  </a:txBody>
                  <a:tcPr/>
                </a:tc>
                <a:tc>
                  <a:txBody>
                    <a:bodyPr/>
                    <a:lstStyle/>
                    <a:p>
                      <a:pPr>
                        <a:lnSpc>
                          <a:spcPct val="150000"/>
                        </a:lnSpc>
                      </a:pPr>
                      <a:r>
                        <a:rPr lang="fr-FR" sz="1300" b="0" i="0" u="none" strike="noStrike" cap="none" smtClean="0">
                          <a:solidFill>
                            <a:schemeClr val="tx2">
                              <a:lumMod val="10000"/>
                            </a:schemeClr>
                          </a:solidFill>
                          <a:effectLst/>
                          <a:latin typeface="+mn-lt"/>
                          <a:ea typeface="Arial"/>
                          <a:cs typeface="Arial"/>
                          <a:sym typeface="Arial"/>
                        </a:rPr>
                        <a:t>- Bố mẹ không cho trẻ em ra sân chơi với các bạn vì sợ không khí ô nhiễm</a:t>
                      </a:r>
                      <a:endParaRPr lang="vi-VN" sz="1300" b="0" i="0" u="none" strike="noStrike" cap="none" smtClean="0">
                        <a:solidFill>
                          <a:schemeClr val="tx2">
                            <a:lumMod val="10000"/>
                          </a:schemeClr>
                        </a:solidFill>
                        <a:effectLst/>
                        <a:latin typeface="+mn-lt"/>
                        <a:ea typeface="Arial"/>
                        <a:cs typeface="Arial"/>
                        <a:sym typeface="Arial"/>
                      </a:endParaRPr>
                    </a:p>
                    <a:p>
                      <a:pPr>
                        <a:lnSpc>
                          <a:spcPct val="150000"/>
                        </a:lnSpc>
                      </a:pPr>
                      <a:r>
                        <a:rPr lang="fr-FR" sz="1300" b="0" i="0" u="none" strike="noStrike" cap="none" smtClean="0">
                          <a:solidFill>
                            <a:schemeClr val="tx2">
                              <a:lumMod val="10000"/>
                            </a:schemeClr>
                          </a:solidFill>
                          <a:effectLst/>
                          <a:latin typeface="+mn-lt"/>
                          <a:ea typeface="Arial"/>
                          <a:cs typeface="Arial"/>
                          <a:sym typeface="Arial"/>
                        </a:rPr>
                        <a:t>- Trẻ em nhịn ăn vì giận dỗi bố mẹ,…</a:t>
                      </a:r>
                      <a:endParaRPr lang="vi-VN" sz="1300">
                        <a:solidFill>
                          <a:schemeClr val="tx2">
                            <a:lumMod val="10000"/>
                          </a:schemeClr>
                        </a:solidFill>
                        <a:latin typeface="+mn-lt"/>
                      </a:endParaRPr>
                    </a:p>
                  </a:txBody>
                  <a:tcPr/>
                </a:tc>
                <a:extLst>
                  <a:ext uri="{0D108BD9-81ED-4DB2-BD59-A6C34878D82A}">
                    <a16:rowId xmlns:a16="http://schemas.microsoft.com/office/drawing/2014/main" val="10001"/>
                  </a:ext>
                </a:extLst>
              </a:tr>
              <a:tr h="1115121">
                <a:tc>
                  <a:txBody>
                    <a:bodyPr/>
                    <a:lstStyle/>
                    <a:p>
                      <a:pPr algn="just">
                        <a:lnSpc>
                          <a:spcPct val="150000"/>
                        </a:lnSpc>
                        <a:spcBef>
                          <a:spcPts val="600"/>
                        </a:spcBef>
                        <a:spcAft>
                          <a:spcPts val="600"/>
                        </a:spcAft>
                      </a:pPr>
                      <a:r>
                        <a:rPr lang="fr-FR" sz="1400" b="1">
                          <a:solidFill>
                            <a:schemeClr val="tx2">
                              <a:lumMod val="10000"/>
                            </a:schemeClr>
                          </a:solidFill>
                          <a:effectLst/>
                          <a:latin typeface="+mn-lt"/>
                          <a:ea typeface="Calibri"/>
                          <a:cs typeface="Arial"/>
                        </a:rPr>
                        <a:t>Trường học</a:t>
                      </a:r>
                      <a:endParaRPr lang="vi-VN" sz="1400" b="1">
                        <a:solidFill>
                          <a:schemeClr val="tx2">
                            <a:lumMod val="10000"/>
                          </a:schemeClr>
                        </a:solidFill>
                        <a:effectLst/>
                        <a:latin typeface="+mn-lt"/>
                        <a:ea typeface="Calibri"/>
                        <a:cs typeface="Arial"/>
                      </a:endParaRPr>
                    </a:p>
                  </a:txBody>
                  <a:tcPr marL="68580" marR="68580" marT="0" marB="0"/>
                </a:tc>
                <a:tc>
                  <a:txBody>
                    <a:bodyPr/>
                    <a:lstStyle/>
                    <a:p>
                      <a:pPr>
                        <a:lnSpc>
                          <a:spcPct val="150000"/>
                        </a:lnSpc>
                      </a:pPr>
                      <a:r>
                        <a:rPr lang="fr-FR" sz="1300" b="0" i="0" u="none" strike="noStrike" cap="none" smtClean="0">
                          <a:solidFill>
                            <a:schemeClr val="tx2">
                              <a:lumMod val="10000"/>
                            </a:schemeClr>
                          </a:solidFill>
                          <a:effectLst/>
                          <a:latin typeface="+mn-lt"/>
                          <a:ea typeface="Arial"/>
                          <a:cs typeface="Arial"/>
                          <a:sym typeface="Arial"/>
                        </a:rPr>
                        <a:t>- Thầy cô giáo khuyết khích hs đọc báo Thiếu niên Tiền phong</a:t>
                      </a:r>
                      <a:endParaRPr lang="vi-VN" sz="1300" b="0" i="0" u="none" strike="noStrike" cap="none" smtClean="0">
                        <a:solidFill>
                          <a:schemeClr val="tx2">
                            <a:lumMod val="10000"/>
                          </a:schemeClr>
                        </a:solidFill>
                        <a:effectLst/>
                        <a:latin typeface="+mn-lt"/>
                        <a:ea typeface="Arial"/>
                        <a:cs typeface="Arial"/>
                        <a:sym typeface="Arial"/>
                      </a:endParaRPr>
                    </a:p>
                    <a:p>
                      <a:pPr>
                        <a:lnSpc>
                          <a:spcPct val="150000"/>
                        </a:lnSpc>
                      </a:pPr>
                      <a:r>
                        <a:rPr lang="fr-FR" sz="1300" b="0" i="0" u="none" strike="noStrike" cap="none" smtClean="0">
                          <a:solidFill>
                            <a:schemeClr val="tx2">
                              <a:lumMod val="10000"/>
                            </a:schemeClr>
                          </a:solidFill>
                          <a:effectLst/>
                          <a:latin typeface="+mn-lt"/>
                          <a:ea typeface="Arial"/>
                          <a:cs typeface="Arial"/>
                          <a:sym typeface="Arial"/>
                        </a:rPr>
                        <a:t>- Các HS tham gia cuộc thi tìm hiểu quyền trẻ em,….</a:t>
                      </a:r>
                      <a:endParaRPr lang="vi-VN" sz="1300">
                        <a:solidFill>
                          <a:schemeClr val="tx2">
                            <a:lumMod val="10000"/>
                          </a:schemeClr>
                        </a:solidFill>
                        <a:latin typeface="+mn-lt"/>
                      </a:endParaRPr>
                    </a:p>
                  </a:txBody>
                  <a:tcPr/>
                </a:tc>
                <a:tc>
                  <a:txBody>
                    <a:bodyPr/>
                    <a:lstStyle/>
                    <a:p>
                      <a:pPr>
                        <a:lnSpc>
                          <a:spcPct val="150000"/>
                        </a:lnSpc>
                      </a:pPr>
                      <a:r>
                        <a:rPr lang="fr-FR" sz="1300" b="0" i="0" u="none" strike="noStrike" cap="none" smtClean="0">
                          <a:solidFill>
                            <a:schemeClr val="tx2">
                              <a:lumMod val="10000"/>
                            </a:schemeClr>
                          </a:solidFill>
                          <a:effectLst/>
                          <a:latin typeface="+mn-lt"/>
                          <a:ea typeface="Arial"/>
                          <a:cs typeface="Arial"/>
                          <a:sym typeface="Arial"/>
                        </a:rPr>
                        <a:t>- HS đánh bạn</a:t>
                      </a:r>
                      <a:endParaRPr lang="vi-VN" sz="1300" b="0" i="0" u="none" strike="noStrike" cap="none" smtClean="0">
                        <a:solidFill>
                          <a:schemeClr val="tx2">
                            <a:lumMod val="10000"/>
                          </a:schemeClr>
                        </a:solidFill>
                        <a:effectLst/>
                        <a:latin typeface="+mn-lt"/>
                        <a:ea typeface="Arial"/>
                        <a:cs typeface="Arial"/>
                        <a:sym typeface="Arial"/>
                      </a:endParaRPr>
                    </a:p>
                    <a:p>
                      <a:pPr>
                        <a:lnSpc>
                          <a:spcPct val="150000"/>
                        </a:lnSpc>
                      </a:pPr>
                      <a:r>
                        <a:rPr lang="fr-FR" sz="1300" b="0" i="0" u="none" strike="noStrike" cap="none" smtClean="0">
                          <a:solidFill>
                            <a:schemeClr val="tx2">
                              <a:lumMod val="10000"/>
                            </a:schemeClr>
                          </a:solidFill>
                          <a:effectLst/>
                          <a:latin typeface="+mn-lt"/>
                          <a:ea typeface="Arial"/>
                          <a:cs typeface="Arial"/>
                          <a:sym typeface="Arial"/>
                        </a:rPr>
                        <a:t>- HS trốn học</a:t>
                      </a:r>
                      <a:endParaRPr lang="vi-VN" sz="1300" b="0" i="0" u="none" strike="noStrike" cap="none" smtClean="0">
                        <a:solidFill>
                          <a:schemeClr val="tx2">
                            <a:lumMod val="10000"/>
                          </a:schemeClr>
                        </a:solidFill>
                        <a:effectLst/>
                        <a:latin typeface="+mn-lt"/>
                        <a:ea typeface="Arial"/>
                        <a:cs typeface="Arial"/>
                        <a:sym typeface="Arial"/>
                      </a:endParaRPr>
                    </a:p>
                    <a:p>
                      <a:pPr>
                        <a:lnSpc>
                          <a:spcPct val="150000"/>
                        </a:lnSpc>
                      </a:pPr>
                      <a:r>
                        <a:rPr lang="en-US" sz="1300" b="0" i="0" u="none" strike="noStrike" cap="none" smtClean="0">
                          <a:solidFill>
                            <a:schemeClr val="tx2">
                              <a:lumMod val="10000"/>
                            </a:schemeClr>
                          </a:solidFill>
                          <a:effectLst/>
                          <a:latin typeface="+mn-lt"/>
                          <a:ea typeface="Arial"/>
                          <a:cs typeface="Arial"/>
                          <a:sym typeface="Arial"/>
                        </a:rPr>
                        <a:t>- HS không tham gia lao động</a:t>
                      </a:r>
                      <a:endParaRPr lang="vi-VN" sz="1300">
                        <a:solidFill>
                          <a:schemeClr val="tx2">
                            <a:lumMod val="10000"/>
                          </a:schemeClr>
                        </a:solidFill>
                        <a:latin typeface="+mn-lt"/>
                      </a:endParaRPr>
                    </a:p>
                  </a:txBody>
                  <a:tcPr/>
                </a:tc>
                <a:extLst>
                  <a:ext uri="{0D108BD9-81ED-4DB2-BD59-A6C34878D82A}">
                    <a16:rowId xmlns:a16="http://schemas.microsoft.com/office/drawing/2014/main" val="10002"/>
                  </a:ext>
                </a:extLst>
              </a:tr>
              <a:tr h="1187129">
                <a:tc>
                  <a:txBody>
                    <a:bodyPr/>
                    <a:lstStyle/>
                    <a:p>
                      <a:pPr algn="just">
                        <a:lnSpc>
                          <a:spcPct val="150000"/>
                        </a:lnSpc>
                        <a:spcBef>
                          <a:spcPts val="600"/>
                        </a:spcBef>
                        <a:spcAft>
                          <a:spcPts val="600"/>
                        </a:spcAft>
                      </a:pPr>
                      <a:r>
                        <a:rPr lang="fr-FR" sz="1400" b="1">
                          <a:solidFill>
                            <a:schemeClr val="tx2">
                              <a:lumMod val="10000"/>
                            </a:schemeClr>
                          </a:solidFill>
                          <a:effectLst/>
                          <a:latin typeface="+mn-lt"/>
                          <a:ea typeface="Calibri"/>
                          <a:cs typeface="Arial"/>
                        </a:rPr>
                        <a:t>Cộng đồng</a:t>
                      </a:r>
                      <a:endParaRPr lang="vi-VN" sz="1400" b="1">
                        <a:solidFill>
                          <a:schemeClr val="tx2">
                            <a:lumMod val="10000"/>
                          </a:schemeClr>
                        </a:solidFill>
                        <a:effectLst/>
                        <a:latin typeface="+mn-lt"/>
                        <a:ea typeface="Calibri"/>
                        <a:cs typeface="Arial"/>
                      </a:endParaRPr>
                    </a:p>
                  </a:txBody>
                  <a:tcPr marL="68580" marR="68580" marT="0" marB="0"/>
                </a:tc>
                <a:tc>
                  <a:txBody>
                    <a:bodyPr/>
                    <a:lstStyle/>
                    <a:p>
                      <a:pPr>
                        <a:lnSpc>
                          <a:spcPct val="150000"/>
                        </a:lnSpc>
                      </a:pPr>
                      <a:r>
                        <a:rPr lang="fr-FR" sz="1300" b="0" i="0" u="none" strike="noStrike" cap="none" smtClean="0">
                          <a:solidFill>
                            <a:schemeClr val="tx2">
                              <a:lumMod val="10000"/>
                            </a:schemeClr>
                          </a:solidFill>
                          <a:effectLst/>
                          <a:latin typeface="+mn-lt"/>
                          <a:ea typeface="Arial"/>
                          <a:cs typeface="Arial"/>
                          <a:sym typeface="Arial"/>
                        </a:rPr>
                        <a:t>- Đoàn thanh niên xã tổ chức trại h</a:t>
                      </a:r>
                      <a:r>
                        <a:rPr lang="vi-VN" sz="1300" b="0" i="0" u="none" strike="noStrike" cap="none" smtClean="0">
                          <a:solidFill>
                            <a:schemeClr val="tx2">
                              <a:lumMod val="10000"/>
                            </a:schemeClr>
                          </a:solidFill>
                          <a:effectLst/>
                          <a:latin typeface="+mn-lt"/>
                          <a:ea typeface="Arial"/>
                          <a:cs typeface="Arial"/>
                          <a:sym typeface="Arial"/>
                        </a:rPr>
                        <a:t>è</a:t>
                      </a:r>
                      <a:r>
                        <a:rPr lang="fr-FR" sz="1300" b="0" i="0" u="none" strike="noStrike" cap="none" smtClean="0">
                          <a:solidFill>
                            <a:schemeClr val="tx2">
                              <a:lumMod val="10000"/>
                            </a:schemeClr>
                          </a:solidFill>
                          <a:effectLst/>
                          <a:latin typeface="+mn-lt"/>
                          <a:ea typeface="Arial"/>
                          <a:cs typeface="Arial"/>
                          <a:sym typeface="Arial"/>
                        </a:rPr>
                        <a:t> cho các em thiếu nhi trên địa bàn</a:t>
                      </a:r>
                      <a:endParaRPr lang="vi-VN" sz="1300" b="0" i="0" u="none" strike="noStrike" cap="none" smtClean="0">
                        <a:solidFill>
                          <a:schemeClr val="tx2">
                            <a:lumMod val="10000"/>
                          </a:schemeClr>
                        </a:solidFill>
                        <a:effectLst/>
                        <a:latin typeface="+mn-lt"/>
                        <a:ea typeface="Arial"/>
                        <a:cs typeface="Arial"/>
                        <a:sym typeface="Arial"/>
                      </a:endParaRPr>
                    </a:p>
                    <a:p>
                      <a:pPr>
                        <a:lnSpc>
                          <a:spcPct val="150000"/>
                        </a:lnSpc>
                      </a:pPr>
                      <a:r>
                        <a:rPr lang="fr-FR" sz="1300" b="0" i="0" u="none" strike="noStrike" cap="none" smtClean="0">
                          <a:solidFill>
                            <a:schemeClr val="tx2">
                              <a:lumMod val="10000"/>
                            </a:schemeClr>
                          </a:solidFill>
                          <a:effectLst/>
                          <a:latin typeface="+mn-lt"/>
                          <a:ea typeface="Arial"/>
                          <a:cs typeface="Arial"/>
                          <a:sym typeface="Arial"/>
                        </a:rPr>
                        <a:t>- Bác hàng xóm nhận xem bé mồ côi làm con nuôi,….</a:t>
                      </a:r>
                      <a:endParaRPr lang="vi-VN" sz="1300">
                        <a:solidFill>
                          <a:schemeClr val="tx2">
                            <a:lumMod val="10000"/>
                          </a:schemeClr>
                        </a:solidFill>
                        <a:latin typeface="+mn-lt"/>
                      </a:endParaRPr>
                    </a:p>
                  </a:txBody>
                  <a:tcPr/>
                </a:tc>
                <a:tc>
                  <a:txBody>
                    <a:bodyPr/>
                    <a:lstStyle/>
                    <a:p>
                      <a:pPr>
                        <a:lnSpc>
                          <a:spcPct val="150000"/>
                        </a:lnSpc>
                      </a:pPr>
                      <a:r>
                        <a:rPr lang="fr-FR" sz="1300" b="0" i="0" u="none" strike="noStrike" cap="none" smtClean="0">
                          <a:solidFill>
                            <a:schemeClr val="tx2">
                              <a:lumMod val="10000"/>
                            </a:schemeClr>
                          </a:solidFill>
                          <a:effectLst/>
                          <a:latin typeface="+mn-lt"/>
                          <a:ea typeface="Arial"/>
                          <a:cs typeface="Arial"/>
                          <a:sym typeface="Arial"/>
                        </a:rPr>
                        <a:t>- Chú hàng xóm chưa đăng kí khai sinh cho con</a:t>
                      </a:r>
                      <a:endParaRPr lang="vi-VN" sz="1300" b="0" i="0" u="none" strike="noStrike" cap="none" smtClean="0">
                        <a:solidFill>
                          <a:schemeClr val="tx2">
                            <a:lumMod val="10000"/>
                          </a:schemeClr>
                        </a:solidFill>
                        <a:effectLst/>
                        <a:latin typeface="+mn-lt"/>
                        <a:ea typeface="Arial"/>
                        <a:cs typeface="Arial"/>
                        <a:sym typeface="Arial"/>
                      </a:endParaRPr>
                    </a:p>
                    <a:p>
                      <a:pPr>
                        <a:lnSpc>
                          <a:spcPct val="150000"/>
                        </a:lnSpc>
                      </a:pPr>
                      <a:r>
                        <a:rPr lang="fr-FR" sz="1300" b="0" i="0" u="none" strike="noStrike" cap="none" smtClean="0">
                          <a:solidFill>
                            <a:schemeClr val="tx2">
                              <a:lumMod val="10000"/>
                            </a:schemeClr>
                          </a:solidFill>
                          <a:effectLst/>
                          <a:latin typeface="+mn-lt"/>
                          <a:ea typeface="Arial"/>
                          <a:cs typeface="Arial"/>
                          <a:sym typeface="Arial"/>
                        </a:rPr>
                        <a:t>- Trẻ em khuyết tật không được vui chơi cùng các bạn,….</a:t>
                      </a:r>
                      <a:endParaRPr lang="vi-VN" sz="1300">
                        <a:solidFill>
                          <a:schemeClr val="tx2">
                            <a:lumMod val="10000"/>
                          </a:schemeClr>
                        </a:solidFill>
                        <a:latin typeface="+mn-lt"/>
                      </a:endParaRPr>
                    </a:p>
                  </a:txBody>
                  <a:tcPr/>
                </a:tc>
                <a:extLst>
                  <a:ext uri="{0D108BD9-81ED-4DB2-BD59-A6C34878D82A}">
                    <a16:rowId xmlns:a16="http://schemas.microsoft.com/office/drawing/2014/main" val="10003"/>
                  </a:ext>
                </a:extLst>
              </a:tr>
            </a:tbl>
          </a:graphicData>
        </a:graphic>
      </p:graphicFrame>
      <p:sp>
        <p:nvSpPr>
          <p:cNvPr id="5" name="Rectangle 4"/>
          <p:cNvSpPr/>
          <p:nvPr/>
        </p:nvSpPr>
        <p:spPr>
          <a:xfrm>
            <a:off x="3563888" y="-9882"/>
            <a:ext cx="1587294" cy="338554"/>
          </a:xfrm>
          <a:prstGeom prst="rect">
            <a:avLst/>
          </a:prstGeom>
        </p:spPr>
        <p:txBody>
          <a:bodyPr wrap="none">
            <a:spAutoFit/>
          </a:bodyPr>
          <a:lstStyle/>
          <a:p>
            <a:r>
              <a:rPr lang="en-US" sz="1600" b="1" u="sng" smtClean="0"/>
              <a:t>Phiếu học tập </a:t>
            </a:r>
            <a:endParaRPr lang="vi-VN" sz="1600" b="1" u="sng"/>
          </a:p>
        </p:txBody>
      </p:sp>
    </p:spTree>
    <p:extLst>
      <p:ext uri="{BB962C8B-B14F-4D97-AF65-F5344CB8AC3E}">
        <p14:creationId xmlns:p14="http://schemas.microsoft.com/office/powerpoint/2010/main" val="415228194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16</a:t>
            </a:fld>
            <a:endParaRPr lang="en"/>
          </a:p>
        </p:txBody>
      </p:sp>
      <p:sp>
        <p:nvSpPr>
          <p:cNvPr id="4" name="Rectangle 3"/>
          <p:cNvSpPr/>
          <p:nvPr/>
        </p:nvSpPr>
        <p:spPr>
          <a:xfrm>
            <a:off x="4005847" y="555526"/>
            <a:ext cx="4932041" cy="3968009"/>
          </a:xfrm>
          <a:prstGeom prst="rect">
            <a:avLst/>
          </a:prstGeom>
        </p:spPr>
        <p:txBody>
          <a:bodyPr wrap="square">
            <a:spAutoFit/>
          </a:bodyPr>
          <a:lstStyle/>
          <a:p>
            <a:pPr algn="just">
              <a:lnSpc>
                <a:spcPct val="150000"/>
              </a:lnSpc>
            </a:pPr>
            <a:r>
              <a:rPr lang="vi-VN" sz="1700" smtClean="0">
                <a:solidFill>
                  <a:schemeClr val="tx1">
                    <a:lumMod val="50000"/>
                  </a:schemeClr>
                </a:solidFill>
              </a:rPr>
              <a:t>a</a:t>
            </a:r>
            <a:r>
              <a:rPr lang="vi-VN" sz="1700">
                <a:solidFill>
                  <a:schemeClr val="tx1">
                    <a:lumMod val="50000"/>
                  </a:schemeClr>
                </a:solidFill>
              </a:rPr>
              <a:t>. Trẻ em có quyền được học tập, vui chơi giải trí, không cần làm gì. </a:t>
            </a:r>
            <a:endParaRPr lang="vi-VN" sz="1700" smtClean="0">
              <a:solidFill>
                <a:schemeClr val="tx1">
                  <a:lumMod val="50000"/>
                </a:schemeClr>
              </a:solidFill>
            </a:endParaRPr>
          </a:p>
          <a:p>
            <a:pPr algn="just">
              <a:lnSpc>
                <a:spcPct val="150000"/>
              </a:lnSpc>
            </a:pPr>
            <a:r>
              <a:rPr lang="vi-VN" sz="1700" smtClean="0">
                <a:solidFill>
                  <a:schemeClr val="tx1">
                    <a:lumMod val="50000"/>
                  </a:schemeClr>
                </a:solidFill>
              </a:rPr>
              <a:t>b</a:t>
            </a:r>
            <a:r>
              <a:rPr lang="vi-VN" sz="1700">
                <a:solidFill>
                  <a:schemeClr val="tx1">
                    <a:lumMod val="50000"/>
                  </a:schemeClr>
                </a:solidFill>
              </a:rPr>
              <a:t>. Trẻ em khuyết tật cũng được hưởng các quyền như những trẻ em khác</a:t>
            </a:r>
            <a:r>
              <a:rPr lang="vi-VN" sz="1700" smtClean="0">
                <a:solidFill>
                  <a:schemeClr val="tx1">
                    <a:lumMod val="50000"/>
                  </a:schemeClr>
                </a:solidFill>
              </a:rPr>
              <a:t>.</a:t>
            </a:r>
          </a:p>
          <a:p>
            <a:pPr algn="just">
              <a:lnSpc>
                <a:spcPct val="150000"/>
              </a:lnSpc>
            </a:pPr>
            <a:r>
              <a:rPr lang="vi-VN" sz="1700" smtClean="0">
                <a:solidFill>
                  <a:schemeClr val="tx1">
                    <a:lumMod val="50000"/>
                  </a:schemeClr>
                </a:solidFill>
              </a:rPr>
              <a:t>c</a:t>
            </a:r>
            <a:r>
              <a:rPr lang="vi-VN" sz="1700">
                <a:solidFill>
                  <a:schemeClr val="tx1">
                    <a:lumMod val="50000"/>
                  </a:schemeClr>
                </a:solidFill>
              </a:rPr>
              <a:t>. Cha mẹ có quyền ưu tiên, chiều chuộng con trai hơn </a:t>
            </a:r>
            <a:r>
              <a:rPr lang="vi-VN" sz="1700" smtClean="0">
                <a:solidFill>
                  <a:schemeClr val="tx1">
                    <a:lumMod val="50000"/>
                  </a:schemeClr>
                </a:solidFill>
              </a:rPr>
              <a:t>con gái. </a:t>
            </a:r>
          </a:p>
          <a:p>
            <a:pPr algn="just">
              <a:lnSpc>
                <a:spcPct val="150000"/>
              </a:lnSpc>
            </a:pPr>
            <a:r>
              <a:rPr lang="vi-VN" sz="1700" smtClean="0">
                <a:solidFill>
                  <a:schemeClr val="tx1">
                    <a:lumMod val="50000"/>
                  </a:schemeClr>
                </a:solidFill>
              </a:rPr>
              <a:t>d. Lôi </a:t>
            </a:r>
            <a:r>
              <a:rPr lang="vi-VN" sz="1700">
                <a:solidFill>
                  <a:schemeClr val="tx1">
                    <a:lumMod val="50000"/>
                  </a:schemeClr>
                </a:solidFill>
              </a:rPr>
              <a:t>kéo trẻ em vào con đường nghiện hút là sai trái. </a:t>
            </a:r>
            <a:endParaRPr lang="vi-VN" sz="1700" smtClean="0">
              <a:solidFill>
                <a:schemeClr val="tx1">
                  <a:lumMod val="50000"/>
                </a:schemeClr>
              </a:solidFill>
            </a:endParaRPr>
          </a:p>
          <a:p>
            <a:pPr algn="just">
              <a:lnSpc>
                <a:spcPct val="150000"/>
              </a:lnSpc>
            </a:pPr>
            <a:r>
              <a:rPr lang="vi-VN" sz="1700" smtClean="0">
                <a:solidFill>
                  <a:schemeClr val="tx1">
                    <a:lumMod val="50000"/>
                  </a:schemeClr>
                </a:solidFill>
              </a:rPr>
              <a:t>e</a:t>
            </a:r>
            <a:r>
              <a:rPr lang="vi-VN" sz="1700">
                <a:solidFill>
                  <a:schemeClr val="tx1">
                    <a:lumMod val="50000"/>
                  </a:schemeClr>
                </a:solidFill>
              </a:rPr>
              <a:t>. Cho con đi học hay không là quyền của cha mẹ.</a:t>
            </a:r>
          </a:p>
        </p:txBody>
      </p:sp>
      <p:sp>
        <p:nvSpPr>
          <p:cNvPr id="5" name="Rectangle 4"/>
          <p:cNvSpPr/>
          <p:nvPr/>
        </p:nvSpPr>
        <p:spPr>
          <a:xfrm>
            <a:off x="611560" y="1563251"/>
            <a:ext cx="2160240" cy="1524007"/>
          </a:xfrm>
          <a:prstGeom prst="rect">
            <a:avLst/>
          </a:prstGeom>
        </p:spPr>
        <p:txBody>
          <a:bodyPr wrap="square">
            <a:spAutoFit/>
          </a:bodyPr>
          <a:lstStyle/>
          <a:p>
            <a:pPr algn="just">
              <a:lnSpc>
                <a:spcPct val="150000"/>
              </a:lnSpc>
            </a:pPr>
            <a:r>
              <a:rPr lang="vi-VN" sz="1600" b="1"/>
              <a:t>2. Em tán thành hoặc không tán thành ý kiến nào dưới đây? Vì sao?</a:t>
            </a:r>
          </a:p>
        </p:txBody>
      </p:sp>
    </p:spTree>
    <p:extLst>
      <p:ext uri="{BB962C8B-B14F-4D97-AF65-F5344CB8AC3E}">
        <p14:creationId xmlns:p14="http://schemas.microsoft.com/office/powerpoint/2010/main" val="2236906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1000"/>
                                        <p:tgtEl>
                                          <p:spTgt spid="4">
                                            <p:txEl>
                                              <p:pRg st="1" end="1"/>
                                            </p:txEl>
                                          </p:spTgt>
                                        </p:tgtEl>
                                      </p:cBhvr>
                                    </p:animEffect>
                                    <p:anim calcmode="lin" valueType="num">
                                      <p:cBhvr>
                                        <p:cTn id="22"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2" end="2"/>
                                            </p:txEl>
                                          </p:spTgt>
                                        </p:tgtEl>
                                        <p:attrNameLst>
                                          <p:attrName>style.visibility</p:attrName>
                                        </p:attrNameLst>
                                      </p:cBhvr>
                                      <p:to>
                                        <p:strVal val="visible"/>
                                      </p:to>
                                    </p:set>
                                    <p:animEffect transition="in" filter="fade">
                                      <p:cBhvr>
                                        <p:cTn id="28" dur="1000"/>
                                        <p:tgtEl>
                                          <p:spTgt spid="4">
                                            <p:txEl>
                                              <p:pRg st="2" end="2"/>
                                            </p:txEl>
                                          </p:spTgt>
                                        </p:tgtEl>
                                      </p:cBhvr>
                                    </p:animEffect>
                                    <p:anim calcmode="lin" valueType="num">
                                      <p:cBhvr>
                                        <p:cTn id="29"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xEl>
                                              <p:pRg st="3" end="3"/>
                                            </p:txEl>
                                          </p:spTgt>
                                        </p:tgtEl>
                                        <p:attrNameLst>
                                          <p:attrName>style.visibility</p:attrName>
                                        </p:attrNameLst>
                                      </p:cBhvr>
                                      <p:to>
                                        <p:strVal val="visible"/>
                                      </p:to>
                                    </p:set>
                                    <p:animEffect transition="in" filter="fade">
                                      <p:cBhvr>
                                        <p:cTn id="35" dur="1000"/>
                                        <p:tgtEl>
                                          <p:spTgt spid="4">
                                            <p:txEl>
                                              <p:pRg st="3" end="3"/>
                                            </p:txEl>
                                          </p:spTgt>
                                        </p:tgtEl>
                                      </p:cBhvr>
                                    </p:animEffect>
                                    <p:anim calcmode="lin" valueType="num">
                                      <p:cBhvr>
                                        <p:cTn id="36"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
                                            <p:txEl>
                                              <p:pRg st="4" end="4"/>
                                            </p:txEl>
                                          </p:spTgt>
                                        </p:tgtEl>
                                        <p:attrNameLst>
                                          <p:attrName>style.visibility</p:attrName>
                                        </p:attrNameLst>
                                      </p:cBhvr>
                                      <p:to>
                                        <p:strVal val="visible"/>
                                      </p:to>
                                    </p:set>
                                    <p:animEffect transition="in" filter="fade">
                                      <p:cBhvr>
                                        <p:cTn id="42" dur="1000"/>
                                        <p:tgtEl>
                                          <p:spTgt spid="4">
                                            <p:txEl>
                                              <p:pRg st="4" end="4"/>
                                            </p:txEl>
                                          </p:spTgt>
                                        </p:tgtEl>
                                      </p:cBhvr>
                                    </p:animEffect>
                                    <p:anim calcmode="lin" valueType="num">
                                      <p:cBhvr>
                                        <p:cTn id="43"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17</a:t>
            </a:fld>
            <a:endParaRPr lang="en"/>
          </a:p>
        </p:txBody>
      </p:sp>
      <p:sp>
        <p:nvSpPr>
          <p:cNvPr id="5" name="Rectangle 4"/>
          <p:cNvSpPr/>
          <p:nvPr/>
        </p:nvSpPr>
        <p:spPr>
          <a:xfrm>
            <a:off x="4283968" y="910845"/>
            <a:ext cx="4176464" cy="3266985"/>
          </a:xfrm>
          <a:prstGeom prst="rect">
            <a:avLst/>
          </a:prstGeom>
        </p:spPr>
        <p:txBody>
          <a:bodyPr wrap="square">
            <a:spAutoFit/>
          </a:bodyPr>
          <a:lstStyle/>
          <a:p>
            <a:pPr lvl="0" algn="just">
              <a:lnSpc>
                <a:spcPct val="150000"/>
              </a:lnSpc>
            </a:pPr>
            <a:r>
              <a:rPr lang="en-US" sz="2000"/>
              <a:t>a. Ý kiến sai vì trẻ em có </a:t>
            </a:r>
            <a:r>
              <a:rPr lang="en-US" sz="2000" smtClean="0"/>
              <a:t>quyền </a:t>
            </a:r>
            <a:r>
              <a:rPr lang="en-US" sz="2000"/>
              <a:t>học tập, có </a:t>
            </a:r>
            <a:r>
              <a:rPr lang="en-US" sz="2000" smtClean="0"/>
              <a:t>quyền </a:t>
            </a:r>
            <a:r>
              <a:rPr lang="en-US" sz="2000"/>
              <a:t>được vui chơi giải trí nhưng trẻ em vẫn phải thực hiện những bổn phân của mình, phải giúp đỡ gia đình, thực hiện nghĩa vụ lao động theo độ tuổi và khả năng của bản thân.</a:t>
            </a:r>
            <a:endParaRPr lang="vi-VN" sz="2000"/>
          </a:p>
        </p:txBody>
      </p:sp>
      <p:sp>
        <p:nvSpPr>
          <p:cNvPr id="2" name="Rectangle 1"/>
          <p:cNvSpPr/>
          <p:nvPr/>
        </p:nvSpPr>
        <p:spPr>
          <a:xfrm>
            <a:off x="683568" y="1525904"/>
            <a:ext cx="2088232" cy="2118529"/>
          </a:xfrm>
          <a:prstGeom prst="rect">
            <a:avLst/>
          </a:prstGeom>
        </p:spPr>
        <p:txBody>
          <a:bodyPr wrap="square">
            <a:spAutoFit/>
          </a:bodyPr>
          <a:lstStyle/>
          <a:p>
            <a:pPr algn="just">
              <a:lnSpc>
                <a:spcPct val="150000"/>
              </a:lnSpc>
            </a:pPr>
            <a:r>
              <a:rPr lang="vi-VN" sz="1800" b="1" i="1">
                <a:solidFill>
                  <a:schemeClr val="tx1">
                    <a:lumMod val="50000"/>
                  </a:schemeClr>
                </a:solidFill>
              </a:rPr>
              <a:t>a. Trẻ em có quyền được học tập, vui chơi giải trí, không cần làm gì. </a:t>
            </a:r>
          </a:p>
        </p:txBody>
      </p:sp>
    </p:spTree>
    <p:extLst>
      <p:ext uri="{BB962C8B-B14F-4D97-AF65-F5344CB8AC3E}">
        <p14:creationId xmlns:p14="http://schemas.microsoft.com/office/powerpoint/2010/main" val="2984060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842063" y="1059582"/>
            <a:ext cx="5040560" cy="3266985"/>
          </a:xfrm>
          <a:prstGeom prst="rect">
            <a:avLst/>
          </a:prstGeom>
        </p:spPr>
        <p:txBody>
          <a:bodyPr wrap="square">
            <a:spAutoFit/>
          </a:bodyPr>
          <a:lstStyle/>
          <a:p>
            <a:pPr algn="just">
              <a:lnSpc>
                <a:spcPct val="150000"/>
              </a:lnSpc>
            </a:pPr>
            <a:r>
              <a:rPr lang="en-US" sz="2000"/>
              <a:t>b. Ý kiến đúng vì trẻ em khuyết tật cũng giống như những trẻ em khác </a:t>
            </a:r>
            <a:r>
              <a:rPr lang="en-US" sz="2000" smtClean="0"/>
              <a:t>đều cần </a:t>
            </a:r>
            <a:r>
              <a:rPr lang="en-US" sz="2000"/>
              <a:t>được đáp ứng các điều kiện để được an toàn và phát triển bản thân. Pháp luật quy định tất cả trẻ em đều được hưởng các quyền trẻ em, không có sự phản biệt đối xử.</a:t>
            </a:r>
            <a:endParaRPr lang="vi-VN" sz="2000"/>
          </a:p>
        </p:txBody>
      </p:sp>
      <p:sp>
        <p:nvSpPr>
          <p:cNvPr id="7" name="Rectangle 6"/>
          <p:cNvSpPr/>
          <p:nvPr/>
        </p:nvSpPr>
        <p:spPr>
          <a:xfrm>
            <a:off x="533872" y="1633809"/>
            <a:ext cx="2286000" cy="2118529"/>
          </a:xfrm>
          <a:prstGeom prst="rect">
            <a:avLst/>
          </a:prstGeom>
        </p:spPr>
        <p:txBody>
          <a:bodyPr wrap="square">
            <a:spAutoFit/>
          </a:bodyPr>
          <a:lstStyle/>
          <a:p>
            <a:pPr algn="just">
              <a:lnSpc>
                <a:spcPct val="150000"/>
              </a:lnSpc>
            </a:pPr>
            <a:r>
              <a:rPr lang="vi-VN" sz="1800" b="1" i="1">
                <a:solidFill>
                  <a:schemeClr val="bg1"/>
                </a:solidFill>
              </a:rPr>
              <a:t>b. Trẻ em khuyết tật cũng được hưởng các quyền như những trẻ em khác</a:t>
            </a:r>
            <a:r>
              <a:rPr lang="vi-VN" sz="1800" b="1" i="1" smtClean="0">
                <a:solidFill>
                  <a:schemeClr val="bg1"/>
                </a:solidFill>
              </a:rPr>
              <a:t>.</a:t>
            </a:r>
            <a:endParaRPr lang="vi-VN" sz="1800" b="1" i="1">
              <a:solidFill>
                <a:schemeClr val="bg1"/>
              </a:solidFill>
            </a:endParaRPr>
          </a:p>
        </p:txBody>
      </p:sp>
    </p:spTree>
    <p:extLst>
      <p:ext uri="{BB962C8B-B14F-4D97-AF65-F5344CB8AC3E}">
        <p14:creationId xmlns:p14="http://schemas.microsoft.com/office/powerpoint/2010/main" val="272315650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149864" y="868574"/>
            <a:ext cx="4655166" cy="3074624"/>
          </a:xfrm>
          <a:prstGeom prst="rect">
            <a:avLst/>
          </a:prstGeom>
        </p:spPr>
        <p:txBody>
          <a:bodyPr wrap="square">
            <a:spAutoFit/>
          </a:bodyPr>
          <a:lstStyle/>
          <a:p>
            <a:pPr lvl="0" algn="just">
              <a:lnSpc>
                <a:spcPct val="200000"/>
              </a:lnSpc>
            </a:pPr>
            <a:r>
              <a:rPr lang="en-US" sz="2000"/>
              <a:t>c. Ý kiến sai vì con trai hay con gái đều được hưởng quyền trẻ em như nhau. Không ai được phép có thái độ, hành vi phân biệt đối xử đối với con trai và con gái trong việc thực hiện quyền trẻ em.</a:t>
            </a:r>
            <a:endParaRPr lang="vi-VN" sz="2000"/>
          </a:p>
        </p:txBody>
      </p:sp>
      <p:sp>
        <p:nvSpPr>
          <p:cNvPr id="7" name="Rectangle 6"/>
          <p:cNvSpPr/>
          <p:nvPr/>
        </p:nvSpPr>
        <p:spPr>
          <a:xfrm>
            <a:off x="611560" y="1667976"/>
            <a:ext cx="2088232" cy="2118529"/>
          </a:xfrm>
          <a:prstGeom prst="rect">
            <a:avLst/>
          </a:prstGeom>
        </p:spPr>
        <p:txBody>
          <a:bodyPr wrap="square">
            <a:spAutoFit/>
          </a:bodyPr>
          <a:lstStyle/>
          <a:p>
            <a:pPr algn="just">
              <a:lnSpc>
                <a:spcPct val="150000"/>
              </a:lnSpc>
            </a:pPr>
            <a:r>
              <a:rPr lang="vi-VN" sz="1800" b="1" i="1">
                <a:solidFill>
                  <a:schemeClr val="tx1">
                    <a:lumMod val="50000"/>
                  </a:schemeClr>
                </a:solidFill>
              </a:rPr>
              <a:t>c. Cha mẹ có quyền ưu tiên, chiều chuộng con trai hơn con gái. </a:t>
            </a:r>
          </a:p>
        </p:txBody>
      </p:sp>
    </p:spTree>
    <p:extLst>
      <p:ext uri="{BB962C8B-B14F-4D97-AF65-F5344CB8AC3E}">
        <p14:creationId xmlns:p14="http://schemas.microsoft.com/office/powerpoint/2010/main" val="251101572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inVertical)">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rgbClr val="FF8700"/>
            </a:gs>
            <a:gs pos="100000">
              <a:srgbClr val="FFD900"/>
            </a:gs>
          </a:gsLst>
          <a:lin ang="5400012" scaled="0"/>
        </a:gradFill>
        <a:effectLst/>
      </p:bgPr>
    </p:bg>
    <p:spTree>
      <p:nvGrpSpPr>
        <p:cNvPr id="1" name="Shape 89"/>
        <p:cNvGrpSpPr/>
        <p:nvPr/>
      </p:nvGrpSpPr>
      <p:grpSpPr>
        <a:xfrm>
          <a:off x="0" y="0"/>
          <a:ext cx="0" cy="0"/>
          <a:chOff x="0" y="0"/>
          <a:chExt cx="0" cy="0"/>
        </a:xfrm>
      </p:grpSpPr>
      <p:sp>
        <p:nvSpPr>
          <p:cNvPr id="91" name="Google Shape;91;p17"/>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a:t>2</a:t>
            </a:fld>
            <a:endParaRPr/>
          </a:p>
        </p:txBody>
      </p:sp>
      <p:sp>
        <p:nvSpPr>
          <p:cNvPr id="5" name="Title 1"/>
          <p:cNvSpPr txBox="1">
            <a:spLocks/>
          </p:cNvSpPr>
          <p:nvPr/>
        </p:nvSpPr>
        <p:spPr>
          <a:xfrm>
            <a:off x="2555611" y="1779662"/>
            <a:ext cx="4266900" cy="11598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lnSpc>
                <a:spcPct val="150000"/>
              </a:lnSpc>
            </a:pPr>
            <a:r>
              <a:rPr lang="en-US" sz="5400" b="1" smtClean="0">
                <a:latin typeface="+mn-lt"/>
              </a:rPr>
              <a:t>KHÁM PHÁ</a:t>
            </a:r>
            <a:endParaRPr lang="vi-VN" sz="5400" b="1">
              <a:latin typeface="+mn-lt"/>
            </a:endParaRPr>
          </a:p>
        </p:txBody>
      </p:sp>
    </p:spTree>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923928" y="987574"/>
            <a:ext cx="4752528" cy="2776401"/>
          </a:xfrm>
          <a:prstGeom prst="rect">
            <a:avLst/>
          </a:prstGeom>
        </p:spPr>
        <p:txBody>
          <a:bodyPr wrap="square">
            <a:spAutoFit/>
          </a:bodyPr>
          <a:lstStyle/>
          <a:p>
            <a:pPr lvl="0" algn="just">
              <a:lnSpc>
                <a:spcPct val="200000"/>
              </a:lnSpc>
            </a:pPr>
            <a:r>
              <a:rPr lang="en-US" sz="1800"/>
              <a:t>d. Ý kiến đúng vì trẻ em có quyền được bảo vệ khỏi chất ma tuý. Hành vi lôi kéo trẻ em vào con đường nghiện hút là hành vi vi phạm pháp luật và sẽ bị xử lí nghiêm nếu phát hiện.</a:t>
            </a:r>
            <a:endParaRPr lang="vi-VN" sz="1800"/>
          </a:p>
        </p:txBody>
      </p:sp>
      <p:sp>
        <p:nvSpPr>
          <p:cNvPr id="2" name="Rectangle 1"/>
          <p:cNvSpPr/>
          <p:nvPr/>
        </p:nvSpPr>
        <p:spPr>
          <a:xfrm>
            <a:off x="611560" y="1833086"/>
            <a:ext cx="2160240" cy="1754326"/>
          </a:xfrm>
          <a:prstGeom prst="rect">
            <a:avLst/>
          </a:prstGeom>
        </p:spPr>
        <p:txBody>
          <a:bodyPr wrap="square">
            <a:spAutoFit/>
          </a:bodyPr>
          <a:lstStyle/>
          <a:p>
            <a:pPr algn="just">
              <a:lnSpc>
                <a:spcPct val="150000"/>
              </a:lnSpc>
            </a:pPr>
            <a:r>
              <a:rPr lang="vi-VN" sz="1800" b="1" i="1">
                <a:solidFill>
                  <a:schemeClr val="bg1"/>
                </a:solidFill>
              </a:rPr>
              <a:t>d. Lôi kéo trẻ em vào con đường nghiện hút là sai trái. </a:t>
            </a:r>
          </a:p>
        </p:txBody>
      </p:sp>
    </p:spTree>
    <p:extLst>
      <p:ext uri="{BB962C8B-B14F-4D97-AF65-F5344CB8AC3E}">
        <p14:creationId xmlns:p14="http://schemas.microsoft.com/office/powerpoint/2010/main" val="114170286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11560" y="1670318"/>
            <a:ext cx="2245714" cy="1287532"/>
          </a:xfrm>
          <a:prstGeom prst="rect">
            <a:avLst/>
          </a:prstGeom>
        </p:spPr>
        <p:txBody>
          <a:bodyPr wrap="square">
            <a:spAutoFit/>
          </a:bodyPr>
          <a:lstStyle/>
          <a:p>
            <a:pPr algn="just">
              <a:lnSpc>
                <a:spcPct val="150000"/>
              </a:lnSpc>
            </a:pPr>
            <a:r>
              <a:rPr lang="vi-VN" sz="1800" b="1" i="1">
                <a:solidFill>
                  <a:schemeClr val="bg1"/>
                </a:solidFill>
              </a:rPr>
              <a:t>e. Cho con đi học hay không là quyền của cha mẹ.</a:t>
            </a:r>
          </a:p>
        </p:txBody>
      </p:sp>
      <p:sp>
        <p:nvSpPr>
          <p:cNvPr id="6" name="Rectangle 5"/>
          <p:cNvSpPr/>
          <p:nvPr/>
        </p:nvSpPr>
        <p:spPr>
          <a:xfrm>
            <a:off x="3923928" y="1059582"/>
            <a:ext cx="4924672" cy="2308324"/>
          </a:xfrm>
          <a:prstGeom prst="rect">
            <a:avLst/>
          </a:prstGeom>
        </p:spPr>
        <p:txBody>
          <a:bodyPr wrap="square">
            <a:spAutoFit/>
          </a:bodyPr>
          <a:lstStyle/>
          <a:p>
            <a:pPr algn="just">
              <a:lnSpc>
                <a:spcPct val="200000"/>
              </a:lnSpc>
            </a:pPr>
            <a:r>
              <a:rPr lang="en-US" sz="1800" smtClean="0"/>
              <a:t>e</a:t>
            </a:r>
            <a:r>
              <a:rPr lang="en-US" sz="1800"/>
              <a:t>. Ý kiến sai vì trẻ em có </a:t>
            </a:r>
            <a:r>
              <a:rPr lang="en-US" sz="1800" smtClean="0"/>
              <a:t>quyền </a:t>
            </a:r>
            <a:r>
              <a:rPr lang="en-US" sz="1800"/>
              <a:t>được học tập. Cha, mẹ có trách nhiệm tạo </a:t>
            </a:r>
            <a:r>
              <a:rPr lang="en-US" sz="1800" smtClean="0"/>
              <a:t>điều </a:t>
            </a:r>
            <a:r>
              <a:rPr lang="en-US" sz="1800"/>
              <a:t>kiện thuận lợi để trẻ được đi học, hoàn thành chương trình phổ cập giáo dục và học lên cao hơn.</a:t>
            </a:r>
            <a:endParaRPr lang="vi-VN" sz="1800"/>
          </a:p>
        </p:txBody>
      </p:sp>
    </p:spTree>
    <p:extLst>
      <p:ext uri="{BB962C8B-B14F-4D97-AF65-F5344CB8AC3E}">
        <p14:creationId xmlns:p14="http://schemas.microsoft.com/office/powerpoint/2010/main" val="7847529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inVertical)">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2195736" y="1780800"/>
            <a:ext cx="4577789" cy="1944300"/>
          </a:xfrm>
        </p:spPr>
        <p:txBody>
          <a:bodyPr/>
          <a:lstStyle/>
          <a:p>
            <a:pPr marL="88900" indent="0">
              <a:lnSpc>
                <a:spcPct val="150000"/>
              </a:lnSpc>
              <a:buNone/>
            </a:pPr>
            <a:r>
              <a:rPr lang="vi-VN" sz="2400" b="1" i="0" smtClean="0">
                <a:solidFill>
                  <a:schemeClr val="bg1"/>
                </a:solidFill>
                <a:latin typeface="+mn-lt"/>
              </a:rPr>
              <a:t>2. TRÁCH NHIỆM CỦA GIA ĐÌNH, NHÀ TRƯỜNG VÀ XÃ HỘI TRONG VIỆC THỰC HIỆNQUYỀN TRẺ EM </a:t>
            </a:r>
          </a:p>
          <a:p>
            <a:pPr>
              <a:lnSpc>
                <a:spcPct val="150000"/>
              </a:lnSpc>
            </a:pPr>
            <a:endParaRPr lang="vi-VN" i="0">
              <a:solidFill>
                <a:schemeClr val="bg1"/>
              </a:solidFill>
              <a:latin typeface="+mn-lt"/>
            </a:endParaRPr>
          </a:p>
        </p:txBody>
      </p:sp>
      <p:sp>
        <p:nvSpPr>
          <p:cNvPr id="3" name="Slide Number Placeholder 2"/>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a:t>
            </a:fld>
            <a:endParaRPr lang="en"/>
          </a:p>
        </p:txBody>
      </p:sp>
    </p:spTree>
    <p:extLst>
      <p:ext uri="{BB962C8B-B14F-4D97-AF65-F5344CB8AC3E}">
        <p14:creationId xmlns:p14="http://schemas.microsoft.com/office/powerpoint/2010/main" val="273646450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a:lnSpc>
                <a:spcPct val="150000"/>
              </a:lnSpc>
            </a:pPr>
            <a:r>
              <a:rPr lang="vi-VN" sz="2000" b="1">
                <a:latin typeface="+mn-lt"/>
              </a:rPr>
              <a:t>Em hãy đọc thông tin, tình huống sau và trả lời câu hỏi</a:t>
            </a:r>
          </a:p>
        </p:txBody>
      </p:sp>
      <p:sp>
        <p:nvSpPr>
          <p:cNvPr id="3" name="Slide Number Placeholder 2"/>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a:t>
            </a:fld>
            <a:endParaRPr lang="en"/>
          </a:p>
        </p:txBody>
      </p:sp>
      <p:sp>
        <p:nvSpPr>
          <p:cNvPr id="4" name="Rectangle 3"/>
          <p:cNvSpPr/>
          <p:nvPr/>
        </p:nvSpPr>
        <p:spPr>
          <a:xfrm>
            <a:off x="3720277" y="267494"/>
            <a:ext cx="5256584" cy="2118529"/>
          </a:xfrm>
          <a:prstGeom prst="rect">
            <a:avLst/>
          </a:prstGeom>
        </p:spPr>
        <p:txBody>
          <a:bodyPr wrap="square">
            <a:spAutoFit/>
          </a:bodyPr>
          <a:lstStyle/>
          <a:p>
            <a:pPr algn="just">
              <a:lnSpc>
                <a:spcPct val="150000"/>
              </a:lnSpc>
            </a:pPr>
            <a:r>
              <a:rPr lang="vi-VN" sz="1800" smtClean="0"/>
              <a:t>1. </a:t>
            </a:r>
            <a:r>
              <a:rPr lang="vi-VN" sz="1800"/>
              <a:t>Nghỉ hè về thăm quê, An được ông bà dẫn đi tham quan và kể cho nghe nhiều câu chuyện thú vị về các di tích lịch sử ở địa phương. Ông bà còn dạy An cách trồng rau và chăm sóc vật nuôi trong nhà. Đây thật là một kì nghỉ vui vě, </a:t>
            </a:r>
            <a:r>
              <a:rPr lang="vi-VN" sz="1800" smtClean="0"/>
              <a:t>bổ </a:t>
            </a:r>
            <a:r>
              <a:rPr lang="vi-VN" sz="1800"/>
              <a:t>ích.</a:t>
            </a:r>
          </a:p>
        </p:txBody>
      </p:sp>
      <p:sp>
        <p:nvSpPr>
          <p:cNvPr id="5" name="Rectangle 4"/>
          <p:cNvSpPr/>
          <p:nvPr/>
        </p:nvSpPr>
        <p:spPr>
          <a:xfrm>
            <a:off x="3704952" y="2499742"/>
            <a:ext cx="5256584" cy="2534027"/>
          </a:xfrm>
          <a:prstGeom prst="rect">
            <a:avLst/>
          </a:prstGeom>
        </p:spPr>
        <p:txBody>
          <a:bodyPr wrap="square">
            <a:spAutoFit/>
          </a:bodyPr>
          <a:lstStyle/>
          <a:p>
            <a:pPr algn="just">
              <a:lnSpc>
                <a:spcPct val="150000"/>
              </a:lnSpc>
            </a:pPr>
            <a:r>
              <a:rPr lang="vi-VN" sz="1800"/>
              <a:t>2. Trường học của Lâm có kế hoạch tổ chức hoạt động ngoại khoá cho học sinh. Để tổ chức các hoạt động phù hợp với học sinh, nhà trường đã đưa ra một số nội dung hoạt động ngoại khoá để các em đóng góp ý kiến và lựa chọn nội dung mà các em thấy hứng thú nhất.</a:t>
            </a:r>
          </a:p>
        </p:txBody>
      </p:sp>
    </p:spTree>
    <p:extLst>
      <p:ext uri="{BB962C8B-B14F-4D97-AF65-F5344CB8AC3E}">
        <p14:creationId xmlns:p14="http://schemas.microsoft.com/office/powerpoint/2010/main" val="331680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a:t>
            </a:fld>
            <a:endParaRPr lang="en"/>
          </a:p>
        </p:txBody>
      </p:sp>
      <p:sp>
        <p:nvSpPr>
          <p:cNvPr id="5" name="Rectangle 4"/>
          <p:cNvSpPr/>
          <p:nvPr/>
        </p:nvSpPr>
        <p:spPr>
          <a:xfrm>
            <a:off x="3491880" y="114761"/>
            <a:ext cx="5544616" cy="2949525"/>
          </a:xfrm>
          <a:prstGeom prst="rect">
            <a:avLst/>
          </a:prstGeom>
        </p:spPr>
        <p:txBody>
          <a:bodyPr wrap="square">
            <a:spAutoFit/>
          </a:bodyPr>
          <a:lstStyle/>
          <a:p>
            <a:pPr algn="just">
              <a:lnSpc>
                <a:spcPct val="150000"/>
              </a:lnSpc>
            </a:pPr>
            <a:r>
              <a:rPr lang="vi-VN" sz="1800" smtClean="0"/>
              <a:t>3. Chính </a:t>
            </a:r>
            <a:r>
              <a:rPr lang="vi-VN" sz="1800"/>
              <a:t>quyền xã K đã tổ chức cuộc thi Tìm hiểu về Luật Giao thông nhằm nâng cao hiểu biết và ý thức tham gia giao thông an toàn của học sinh. Cùng với những phần quả có ý nghĩa, Ban tổ chức còn tuyên truyền đến từng thôn xóm để các gia đình động viên con em mình tham gia cuộc thi</a:t>
            </a:r>
            <a:r>
              <a:rPr lang="vi-VN" sz="1800" smtClean="0"/>
              <a:t>.</a:t>
            </a:r>
          </a:p>
          <a:p>
            <a:pPr algn="just">
              <a:lnSpc>
                <a:spcPct val="150000"/>
              </a:lnSpc>
            </a:pPr>
            <a:endParaRPr lang="vi-VN" sz="1800"/>
          </a:p>
        </p:txBody>
      </p:sp>
      <p:sp>
        <p:nvSpPr>
          <p:cNvPr id="3" name="Rectangle 2"/>
          <p:cNvSpPr/>
          <p:nvPr/>
        </p:nvSpPr>
        <p:spPr>
          <a:xfrm>
            <a:off x="3491881" y="2787774"/>
            <a:ext cx="5544616" cy="2169825"/>
          </a:xfrm>
          <a:prstGeom prst="rect">
            <a:avLst/>
          </a:prstGeom>
        </p:spPr>
        <p:txBody>
          <a:bodyPr wrap="square">
            <a:spAutoFit/>
          </a:bodyPr>
          <a:lstStyle/>
          <a:p>
            <a:pPr lvl="0" algn="just">
              <a:lnSpc>
                <a:spcPct val="150000"/>
              </a:lnSpc>
            </a:pPr>
            <a:r>
              <a:rPr lang="vi-VN" sz="1800"/>
              <a:t>4. Nhận được tin báo của anh Hải, cơ quan công an đã điều tra, bắt giữ vợ chồng ông Nam về hành vi thường xuyên đánh đập con nuôi là bé Tùng. Toà án đã xét xử và tuyên phạt án tù vợ chồng ông Nam về hành vi vi phạm quyền trẻ em</a:t>
            </a:r>
          </a:p>
        </p:txBody>
      </p:sp>
      <p:sp>
        <p:nvSpPr>
          <p:cNvPr id="6" name="Title 1"/>
          <p:cNvSpPr>
            <a:spLocks noGrp="1"/>
          </p:cNvSpPr>
          <p:nvPr>
            <p:ph type="title"/>
          </p:nvPr>
        </p:nvSpPr>
        <p:spPr>
          <a:xfrm>
            <a:off x="699000" y="911700"/>
            <a:ext cx="2020800" cy="3327600"/>
          </a:xfrm>
        </p:spPr>
        <p:txBody>
          <a:bodyPr/>
          <a:lstStyle/>
          <a:p>
            <a:pPr algn="just">
              <a:lnSpc>
                <a:spcPct val="150000"/>
              </a:lnSpc>
            </a:pPr>
            <a:r>
              <a:rPr lang="vi-VN" sz="2000" b="1">
                <a:latin typeface="+mn-lt"/>
              </a:rPr>
              <a:t>Em hãy đọc thông tin, tình huống sau và trả lời câu hỏi</a:t>
            </a:r>
          </a:p>
        </p:txBody>
      </p:sp>
    </p:spTree>
    <p:extLst>
      <p:ext uri="{BB962C8B-B14F-4D97-AF65-F5344CB8AC3E}">
        <p14:creationId xmlns:p14="http://schemas.microsoft.com/office/powerpoint/2010/main" val="59625642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a:t>
            </a:fld>
            <a:endParaRPr lang="en"/>
          </a:p>
        </p:txBody>
      </p:sp>
      <p:sp>
        <p:nvSpPr>
          <p:cNvPr id="4" name="Rectangle 3"/>
          <p:cNvSpPr/>
          <p:nvPr/>
        </p:nvSpPr>
        <p:spPr>
          <a:xfrm>
            <a:off x="1403647" y="1646614"/>
            <a:ext cx="5976665" cy="2400657"/>
          </a:xfrm>
          <a:prstGeom prst="rect">
            <a:avLst/>
          </a:prstGeom>
        </p:spPr>
        <p:txBody>
          <a:bodyPr wrap="square">
            <a:spAutoFit/>
          </a:bodyPr>
          <a:lstStyle/>
          <a:p>
            <a:pPr algn="just">
              <a:lnSpc>
                <a:spcPct val="150000"/>
              </a:lnSpc>
            </a:pPr>
            <a:r>
              <a:rPr lang="vi-VN" sz="2000" b="1">
                <a:solidFill>
                  <a:schemeClr val="tx2">
                    <a:lumMod val="10000"/>
                  </a:schemeClr>
                </a:solidFill>
              </a:rPr>
              <a:t>a) Theo em, gia đình, nhà trường và xã hội có trách nhiệm như thế nào trong việc thực hiện quyền trẻ em </a:t>
            </a:r>
          </a:p>
          <a:p>
            <a:pPr algn="just">
              <a:lnSpc>
                <a:spcPct val="150000"/>
              </a:lnSpc>
            </a:pPr>
            <a:r>
              <a:rPr lang="vi-VN" sz="2000" b="1">
                <a:solidFill>
                  <a:schemeClr val="tx2">
                    <a:lumMod val="10000"/>
                  </a:schemeClr>
                </a:solidFill>
              </a:rPr>
              <a:t>b) Theo em những hành vi xâm phạm quyền trẻ em sẽ bị xử như thế nào?</a:t>
            </a:r>
          </a:p>
        </p:txBody>
      </p:sp>
      <p:sp>
        <p:nvSpPr>
          <p:cNvPr id="5" name="TextBox 4"/>
          <p:cNvSpPr txBox="1"/>
          <p:nvPr/>
        </p:nvSpPr>
        <p:spPr>
          <a:xfrm>
            <a:off x="3059832" y="890812"/>
            <a:ext cx="2972289" cy="461665"/>
          </a:xfrm>
          <a:prstGeom prst="rect">
            <a:avLst/>
          </a:prstGeom>
          <a:solidFill>
            <a:schemeClr val="bg1"/>
          </a:solidFill>
        </p:spPr>
        <p:txBody>
          <a:bodyPr wrap="none" rtlCol="0">
            <a:spAutoFit/>
          </a:bodyPr>
          <a:lstStyle/>
          <a:p>
            <a:r>
              <a:rPr lang="vi-VN" sz="2400" smtClean="0"/>
              <a:t>THẢO LUẬN NHÓM</a:t>
            </a:r>
            <a:endParaRPr lang="vi-VN" sz="2400"/>
          </a:p>
        </p:txBody>
      </p:sp>
    </p:spTree>
    <p:extLst>
      <p:ext uri="{BB962C8B-B14F-4D97-AF65-F5344CB8AC3E}">
        <p14:creationId xmlns:p14="http://schemas.microsoft.com/office/powerpoint/2010/main" val="2923455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a:t>
            </a:fld>
            <a:endParaRPr lang="en"/>
          </a:p>
        </p:txBody>
      </p:sp>
      <p:sp>
        <p:nvSpPr>
          <p:cNvPr id="3" name="Rectangle 2"/>
          <p:cNvSpPr/>
          <p:nvPr/>
        </p:nvSpPr>
        <p:spPr>
          <a:xfrm>
            <a:off x="1043608" y="972180"/>
            <a:ext cx="6984776" cy="3831818"/>
          </a:xfrm>
          <a:prstGeom prst="rect">
            <a:avLst/>
          </a:prstGeom>
        </p:spPr>
        <p:txBody>
          <a:bodyPr wrap="square">
            <a:spAutoFit/>
          </a:bodyPr>
          <a:lstStyle/>
          <a:p>
            <a:pPr algn="just">
              <a:lnSpc>
                <a:spcPct val="150000"/>
              </a:lnSpc>
            </a:pPr>
            <a:r>
              <a:rPr lang="en-US" sz="1800" smtClean="0"/>
              <a:t>- </a:t>
            </a:r>
            <a:r>
              <a:rPr lang="en-US" sz="1800"/>
              <a:t>Bố mẹ, ông bà An đã làm đúng trách nhiệm của mình trong việc thực hiện </a:t>
            </a:r>
            <a:r>
              <a:rPr lang="en-US" sz="1800" smtClean="0"/>
              <a:t>quyền </a:t>
            </a:r>
            <a:r>
              <a:rPr lang="en-US" sz="1800"/>
              <a:t>trẻ em.</a:t>
            </a:r>
            <a:endParaRPr lang="vi-VN" sz="1800"/>
          </a:p>
          <a:p>
            <a:pPr algn="just">
              <a:lnSpc>
                <a:spcPct val="150000"/>
              </a:lnSpc>
            </a:pPr>
            <a:r>
              <a:rPr lang="en-US" sz="1800" b="1"/>
              <a:t>- Lí do: </a:t>
            </a:r>
            <a:r>
              <a:rPr lang="en-US" sz="1800"/>
              <a:t>Bố mẹ đưa Án về quê chơi, tạo </a:t>
            </a:r>
            <a:r>
              <a:rPr lang="en-US" sz="1800" smtClean="0"/>
              <a:t>điều </a:t>
            </a:r>
            <a:r>
              <a:rPr lang="en-US" sz="1800"/>
              <a:t>kiện cho An có cơ hội được biết thêm nhiều kiến thức mới. Ông bà trực tiếp dẫn An đi tham quan các di tích lịch sử và kể các câu chuyện để An hiểu, tự hào thêm về lịch sử quê hương, ông bà cũng thực hiện quyền được học tập, được tham gia cho An bằng cách hướng dẫn An làm các công việc phù hợp lứa tuổi như trồng rau, chăm sóc các con vật nuôi trong nhà.</a:t>
            </a:r>
            <a:endParaRPr lang="vi-VN" sz="1800"/>
          </a:p>
        </p:txBody>
      </p:sp>
      <p:sp>
        <p:nvSpPr>
          <p:cNvPr id="4" name="Rectangle 3"/>
          <p:cNvSpPr/>
          <p:nvPr/>
        </p:nvSpPr>
        <p:spPr>
          <a:xfrm>
            <a:off x="2727960" y="551751"/>
            <a:ext cx="2938264" cy="507831"/>
          </a:xfrm>
          <a:prstGeom prst="rect">
            <a:avLst/>
          </a:prstGeom>
          <a:solidFill>
            <a:schemeClr val="bg1"/>
          </a:solidFill>
        </p:spPr>
        <p:txBody>
          <a:bodyPr wrap="square">
            <a:spAutoFit/>
          </a:bodyPr>
          <a:lstStyle/>
          <a:p>
            <a:pPr lvl="0" algn="ctr">
              <a:lnSpc>
                <a:spcPct val="150000"/>
              </a:lnSpc>
            </a:pPr>
            <a:r>
              <a:rPr lang="en-US" sz="1800" b="1"/>
              <a:t>Thông tin/ tình huống 1:</a:t>
            </a:r>
            <a:endParaRPr lang="vi-VN" sz="1800" b="1"/>
          </a:p>
        </p:txBody>
      </p:sp>
    </p:spTree>
    <p:extLst>
      <p:ext uri="{BB962C8B-B14F-4D97-AF65-F5344CB8AC3E}">
        <p14:creationId xmlns:p14="http://schemas.microsoft.com/office/powerpoint/2010/main" val="195334576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8</a:t>
            </a:fld>
            <a:endParaRPr lang="en"/>
          </a:p>
        </p:txBody>
      </p:sp>
      <p:sp>
        <p:nvSpPr>
          <p:cNvPr id="4" name="Rectangle 3"/>
          <p:cNvSpPr/>
          <p:nvPr/>
        </p:nvSpPr>
        <p:spPr>
          <a:xfrm>
            <a:off x="971600" y="1191979"/>
            <a:ext cx="6768752" cy="3323987"/>
          </a:xfrm>
          <a:prstGeom prst="rect">
            <a:avLst/>
          </a:prstGeom>
        </p:spPr>
        <p:txBody>
          <a:bodyPr wrap="square">
            <a:spAutoFit/>
          </a:bodyPr>
          <a:lstStyle/>
          <a:p>
            <a:pPr algn="just">
              <a:lnSpc>
                <a:spcPct val="150000"/>
              </a:lnSpc>
            </a:pPr>
            <a:r>
              <a:rPr lang="en-US" sz="2000" smtClean="0"/>
              <a:t>- </a:t>
            </a:r>
            <a:r>
              <a:rPr lang="en-US" sz="2000"/>
              <a:t>Trường học của Lâm đã thực hiện đúng trách nhiệm của mình trong việc thực hiện quyền trẻ em.</a:t>
            </a:r>
            <a:endParaRPr lang="vi-VN" sz="2000"/>
          </a:p>
          <a:p>
            <a:pPr algn="just">
              <a:lnSpc>
                <a:spcPct val="150000"/>
              </a:lnSpc>
            </a:pPr>
            <a:r>
              <a:rPr lang="en-US" sz="2000"/>
              <a:t>- Lí do: Nhà trường đã tổ chức hoạt động ngoại khoá cho HS được vui chơi, trải nghiệm và khám phá những điều mới trong cuộc sống. Đặc biệt, nhà trường còn quan tâm tới nguyện vọng của HS, để HS được lựa chọn nội dung các em yêu thích và hứng thú.</a:t>
            </a:r>
            <a:endParaRPr lang="vi-VN" sz="2000"/>
          </a:p>
        </p:txBody>
      </p:sp>
      <p:sp>
        <p:nvSpPr>
          <p:cNvPr id="2" name="Rectangle 1"/>
          <p:cNvSpPr/>
          <p:nvPr/>
        </p:nvSpPr>
        <p:spPr>
          <a:xfrm>
            <a:off x="2571638" y="577592"/>
            <a:ext cx="3568676" cy="553998"/>
          </a:xfrm>
          <a:prstGeom prst="rect">
            <a:avLst/>
          </a:prstGeom>
          <a:solidFill>
            <a:schemeClr val="bg1"/>
          </a:solidFill>
          <a:ln>
            <a:noFill/>
          </a:ln>
        </p:spPr>
        <p:txBody>
          <a:bodyPr wrap="square">
            <a:spAutoFit/>
          </a:bodyPr>
          <a:lstStyle/>
          <a:p>
            <a:pPr lvl="0" algn="ctr">
              <a:lnSpc>
                <a:spcPct val="150000"/>
              </a:lnSpc>
            </a:pPr>
            <a:r>
              <a:rPr lang="en-US" sz="2000" b="1"/>
              <a:t>Thông tin/ tình huống 2:</a:t>
            </a:r>
            <a:endParaRPr lang="vi-VN" sz="2000" b="1"/>
          </a:p>
        </p:txBody>
      </p:sp>
    </p:spTree>
    <p:extLst>
      <p:ext uri="{BB962C8B-B14F-4D97-AF65-F5344CB8AC3E}">
        <p14:creationId xmlns:p14="http://schemas.microsoft.com/office/powerpoint/2010/main" val="320654177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9</a:t>
            </a:fld>
            <a:endParaRPr lang="en"/>
          </a:p>
        </p:txBody>
      </p:sp>
      <p:sp>
        <p:nvSpPr>
          <p:cNvPr id="3" name="Rectangle 2"/>
          <p:cNvSpPr/>
          <p:nvPr/>
        </p:nvSpPr>
        <p:spPr>
          <a:xfrm>
            <a:off x="827584" y="1099646"/>
            <a:ext cx="6912768" cy="3416320"/>
          </a:xfrm>
          <a:prstGeom prst="rect">
            <a:avLst/>
          </a:prstGeom>
        </p:spPr>
        <p:txBody>
          <a:bodyPr wrap="square">
            <a:spAutoFit/>
          </a:bodyPr>
          <a:lstStyle/>
          <a:p>
            <a:pPr algn="just">
              <a:lnSpc>
                <a:spcPct val="150000"/>
              </a:lnSpc>
            </a:pPr>
            <a:r>
              <a:rPr lang="en-US" sz="1800" smtClean="0">
                <a:solidFill>
                  <a:schemeClr val="tx2">
                    <a:lumMod val="10000"/>
                  </a:schemeClr>
                </a:solidFill>
              </a:rPr>
              <a:t>- </a:t>
            </a:r>
            <a:r>
              <a:rPr lang="en-US" sz="1800">
                <a:solidFill>
                  <a:schemeClr val="tx2">
                    <a:lumMod val="10000"/>
                  </a:schemeClr>
                </a:solidFill>
              </a:rPr>
              <a:t>Chính </a:t>
            </a:r>
            <a:r>
              <a:rPr lang="en-US" sz="1800" smtClean="0">
                <a:solidFill>
                  <a:schemeClr val="tx2">
                    <a:lumMod val="10000"/>
                  </a:schemeClr>
                </a:solidFill>
              </a:rPr>
              <a:t>quyền </a:t>
            </a:r>
            <a:r>
              <a:rPr lang="en-US" sz="1800">
                <a:solidFill>
                  <a:schemeClr val="tx2">
                    <a:lumMod val="10000"/>
                  </a:schemeClr>
                </a:solidFill>
              </a:rPr>
              <a:t>xã K đã thực hiện đúng trách nhiệm của mình trong việc thực </a:t>
            </a:r>
            <a:r>
              <a:rPr lang="en-US" sz="1800" smtClean="0">
                <a:solidFill>
                  <a:schemeClr val="tx2">
                    <a:lumMod val="10000"/>
                  </a:schemeClr>
                </a:solidFill>
              </a:rPr>
              <a:t>hiện quyền </a:t>
            </a:r>
            <a:r>
              <a:rPr lang="en-US" sz="1800">
                <a:solidFill>
                  <a:schemeClr val="tx2">
                    <a:lumMod val="10000"/>
                  </a:schemeClr>
                </a:solidFill>
              </a:rPr>
              <a:t>trẻ em.</a:t>
            </a:r>
            <a:endParaRPr lang="vi-VN" sz="1800">
              <a:solidFill>
                <a:schemeClr val="tx2">
                  <a:lumMod val="10000"/>
                </a:schemeClr>
              </a:solidFill>
            </a:endParaRPr>
          </a:p>
          <a:p>
            <a:pPr algn="just">
              <a:lnSpc>
                <a:spcPct val="150000"/>
              </a:lnSpc>
            </a:pPr>
            <a:r>
              <a:rPr lang="en-US" sz="1800" b="1">
                <a:solidFill>
                  <a:schemeClr val="tx2">
                    <a:lumMod val="10000"/>
                  </a:schemeClr>
                </a:solidFill>
              </a:rPr>
              <a:t>- Lí do: </a:t>
            </a:r>
            <a:r>
              <a:rPr lang="en-US" sz="1800">
                <a:solidFill>
                  <a:schemeClr val="tx2">
                    <a:lumMod val="10000"/>
                  </a:schemeClr>
                </a:solidFill>
              </a:rPr>
              <a:t>Chính quyền xã K đã tổ chức cuộc thi nhằm giúp trẻ em hiểu biết và thực hiện đúng các quy định của pháp luật giao thông. Đống thời, chính quyền đã có những biện  pháp động viên các gia đình tạo điểu kiện cho con em mình tham gia cuộc thì và có những phần qưà tặng ý nghĩa mang tính khích lệ, tặng trẻ em tham gia đạt kết quả tốt.</a:t>
            </a:r>
            <a:endParaRPr lang="vi-VN" sz="1800">
              <a:solidFill>
                <a:schemeClr val="tx2">
                  <a:lumMod val="10000"/>
                </a:schemeClr>
              </a:solidFill>
            </a:endParaRPr>
          </a:p>
        </p:txBody>
      </p:sp>
      <p:sp>
        <p:nvSpPr>
          <p:cNvPr id="4" name="Rectangle 3"/>
          <p:cNvSpPr/>
          <p:nvPr/>
        </p:nvSpPr>
        <p:spPr>
          <a:xfrm>
            <a:off x="3082662" y="555526"/>
            <a:ext cx="2911648" cy="507831"/>
          </a:xfrm>
          <a:prstGeom prst="rect">
            <a:avLst/>
          </a:prstGeom>
          <a:solidFill>
            <a:schemeClr val="bg1"/>
          </a:solidFill>
        </p:spPr>
        <p:txBody>
          <a:bodyPr wrap="square">
            <a:spAutoFit/>
          </a:bodyPr>
          <a:lstStyle/>
          <a:p>
            <a:pPr lvl="0" algn="ctr">
              <a:lnSpc>
                <a:spcPct val="150000"/>
              </a:lnSpc>
            </a:pPr>
            <a:r>
              <a:rPr lang="en-US" sz="1800" b="1">
                <a:solidFill>
                  <a:srgbClr val="E4E4E4">
                    <a:lumMod val="10000"/>
                  </a:srgbClr>
                </a:solidFill>
              </a:rPr>
              <a:t>Thông tin/ tình huống 3:</a:t>
            </a:r>
            <a:endParaRPr lang="vi-VN" sz="1800" b="1">
              <a:solidFill>
                <a:srgbClr val="E4E4E4">
                  <a:lumMod val="10000"/>
                </a:srgbClr>
              </a:solidFill>
            </a:endParaRPr>
          </a:p>
        </p:txBody>
      </p:sp>
    </p:spTree>
    <p:extLst>
      <p:ext uri="{BB962C8B-B14F-4D97-AF65-F5344CB8AC3E}">
        <p14:creationId xmlns:p14="http://schemas.microsoft.com/office/powerpoint/2010/main" val="363565175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theme/theme1.xml><?xml version="1.0" encoding="utf-8"?>
<a:theme xmlns:a="http://schemas.openxmlformats.org/drawingml/2006/main" name="Juliet template">
  <a:themeElements>
    <a:clrScheme name="Custom 347">
      <a:dk1>
        <a:srgbClr val="666666"/>
      </a:dk1>
      <a:lt1>
        <a:srgbClr val="FFFFFF"/>
      </a:lt1>
      <a:dk2>
        <a:srgbClr val="B7B7B7"/>
      </a:dk2>
      <a:lt2>
        <a:srgbClr val="E4E4E4"/>
      </a:lt2>
      <a:accent1>
        <a:srgbClr val="5C91E6"/>
      </a:accent1>
      <a:accent2>
        <a:srgbClr val="4CD5D5"/>
      </a:accent2>
      <a:accent3>
        <a:srgbClr val="7A6DDD"/>
      </a:accent3>
      <a:accent4>
        <a:srgbClr val="EC59B6"/>
      </a:accent4>
      <a:accent5>
        <a:srgbClr val="F79E3A"/>
      </a:accent5>
      <a:accent6>
        <a:srgbClr val="EEDC14"/>
      </a:accent6>
      <a:hlink>
        <a:srgbClr val="666666"/>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625</TotalTime>
  <Words>1640</Words>
  <Application>Microsoft Office PowerPoint</Application>
  <PresentationFormat>On-screen Show (16:9)</PresentationFormat>
  <Paragraphs>95</Paragraphs>
  <Slides>21</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21</vt:i4>
      </vt:variant>
    </vt:vector>
  </HeadingPairs>
  <TitlesOfParts>
    <vt:vector size="29" baseType="lpstr">
      <vt:lpstr>Montserrat Light</vt:lpstr>
      <vt:lpstr>Montserrat</vt:lpstr>
      <vt:lpstr>Montserrat ExtraBold</vt:lpstr>
      <vt:lpstr>Calibri</vt:lpstr>
      <vt:lpstr>Lato Light</vt:lpstr>
      <vt:lpstr>Work Sans</vt:lpstr>
      <vt:lpstr>Arial</vt:lpstr>
      <vt:lpstr>Juliet template</vt:lpstr>
      <vt:lpstr>PowerPoint Presentation</vt:lpstr>
      <vt:lpstr>PowerPoint Presentation</vt:lpstr>
      <vt:lpstr>PowerPoint Presentation</vt:lpstr>
      <vt:lpstr>Em hãy đọc thông tin, tình huống sau và trả lời câu hỏi</vt:lpstr>
      <vt:lpstr>Em hãy đọc thông tin, tình huống sau và trả lời câu hỏi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LUYỆN TẬP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BÀI 12: THỰC HIỆN QUYỀN TRẺ EM</dc:title>
  <dc:creator>DELL</dc:creator>
  <cp:lastModifiedBy>PC</cp:lastModifiedBy>
  <cp:revision>23</cp:revision>
  <dcterms:modified xsi:type="dcterms:W3CDTF">2024-05-12T14:57:22Z</dcterms:modified>
</cp:coreProperties>
</file>