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3"/>
  </p:notesMasterIdLst>
  <p:sldIdLst>
    <p:sldId id="331" r:id="rId2"/>
    <p:sldId id="281" r:id="rId3"/>
    <p:sldId id="297" r:id="rId4"/>
    <p:sldId id="299" r:id="rId5"/>
    <p:sldId id="256" r:id="rId6"/>
    <p:sldId id="257" r:id="rId7"/>
    <p:sldId id="260" r:id="rId8"/>
    <p:sldId id="258" r:id="rId9"/>
    <p:sldId id="300" r:id="rId10"/>
    <p:sldId id="301" r:id="rId11"/>
    <p:sldId id="302" r:id="rId12"/>
    <p:sldId id="303" r:id="rId13"/>
    <p:sldId id="304" r:id="rId14"/>
    <p:sldId id="327" r:id="rId15"/>
    <p:sldId id="328" r:id="rId16"/>
    <p:sldId id="305" r:id="rId17"/>
    <p:sldId id="329" r:id="rId18"/>
    <p:sldId id="307" r:id="rId19"/>
    <p:sldId id="306" r:id="rId20"/>
    <p:sldId id="330" r:id="rId21"/>
    <p:sldId id="278" r:id="rId22"/>
  </p:sldIdLst>
  <p:sldSz cx="9144000" cy="5143500" type="screen16x9"/>
  <p:notesSz cx="6858000" cy="9144000"/>
  <p:embeddedFontLst>
    <p:embeddedFont>
      <p:font typeface="Montserrat Light" panose="020B0604020202020204" charset="0"/>
      <p:regular r:id="rId24"/>
      <p:bold r:id="rId25"/>
      <p:italic r:id="rId26"/>
      <p:boldItalic r:id="rId27"/>
    </p:embeddedFont>
    <p:embeddedFont>
      <p:font typeface="Montserrat" panose="020B0604020202020204" charset="0"/>
      <p:regular r:id="rId28"/>
      <p:bold r:id="rId29"/>
      <p:italic r:id="rId30"/>
      <p:boldItalic r:id="rId31"/>
    </p:embeddedFont>
    <p:embeddedFont>
      <p:font typeface="Montserrat ExtraBold" panose="020B0604020202020204" charset="0"/>
      <p:bold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373EE1-90F3-4FE0-9EEE-656C0F00654E}">
  <a:tblStyle styleId="{1D373EE1-90F3-4FE0-9EEE-656C0F00654E}"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B0D5483-EFC2-4D69-8ADA-A6407E3F96A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5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14503999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c94a0124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c94a0124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gradFill>
          <a:gsLst>
            <a:gs pos="0">
              <a:srgbClr val="3C78D8"/>
            </a:gs>
            <a:gs pos="100000">
              <a:srgbClr val="00FFFF"/>
            </a:gs>
          </a:gsLst>
          <a:lin ang="5400700" scaled="0"/>
        </a:gradFill>
        <a:effectLst/>
      </p:bgPr>
    </p:bg>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1" name="Google Shape;11;p2"/>
          <p:cNvSpPr txBox="1">
            <a:spLocks noGrp="1"/>
          </p:cNvSpPr>
          <p:nvPr>
            <p:ph type="ctrTitle"/>
          </p:nvPr>
        </p:nvSpPr>
        <p:spPr>
          <a:xfrm>
            <a:off x="2302050" y="1223200"/>
            <a:ext cx="4539900" cy="2697000"/>
          </a:xfrm>
          <a:prstGeom prst="rect">
            <a:avLst/>
          </a:prstGeom>
        </p:spPr>
        <p:txBody>
          <a:bodyPr spcFirstLastPara="1" wrap="square" lIns="0" tIns="0" rIns="0" bIns="0"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background">
  <p:cSld name="BLANK_1">
    <p:bg>
      <p:bgPr>
        <a:solidFill>
          <a:srgbClr val="000000"/>
        </a:solidFill>
        <a:effectLst/>
      </p:bgPr>
    </p:bg>
    <p:spTree>
      <p:nvGrpSpPr>
        <p:cNvPr id="1" name="Shape 55"/>
        <p:cNvGrpSpPr/>
        <p:nvPr/>
      </p:nvGrpSpPr>
      <p:grpSpPr>
        <a:xfrm>
          <a:off x="0" y="0"/>
          <a:ext cx="0" cy="0"/>
          <a:chOff x="0" y="0"/>
          <a:chExt cx="0" cy="0"/>
        </a:xfrm>
      </p:grpSpPr>
      <p:sp>
        <p:nvSpPr>
          <p:cNvPr id="56" name="Google Shape;56;p1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57" name="Google Shape;57;p12"/>
          <p:cNvPicPr preferRelativeResize="0"/>
          <p:nvPr/>
        </p:nvPicPr>
        <p:blipFill rotWithShape="1">
          <a:blip r:embed="rId2">
            <a:alphaModFix/>
          </a:blip>
          <a:srcRect/>
          <a:stretch/>
        </p:blipFill>
        <p:spPr>
          <a:xfrm>
            <a:off x="0" y="0"/>
            <a:ext cx="9144000" cy="51435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gradFill>
          <a:gsLst>
            <a:gs pos="0">
              <a:srgbClr val="4050E5"/>
            </a:gs>
            <a:gs pos="100000">
              <a:srgbClr val="C833FF"/>
            </a:gs>
          </a:gsLst>
          <a:lin ang="5400700" scaled="0"/>
        </a:grad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4" name="Google Shape;14;p3"/>
          <p:cNvSpPr txBox="1">
            <a:spLocks noGrp="1"/>
          </p:cNvSpPr>
          <p:nvPr>
            <p:ph type="ctrTitle"/>
          </p:nvPr>
        </p:nvSpPr>
        <p:spPr>
          <a:xfrm>
            <a:off x="2438550" y="1811950"/>
            <a:ext cx="4266900" cy="1159800"/>
          </a:xfrm>
          <a:prstGeom prst="rect">
            <a:avLst/>
          </a:prstGeom>
        </p:spPr>
        <p:txBody>
          <a:bodyPr spcFirstLastPara="1" wrap="square" lIns="0" tIns="0" rIns="0" bIns="0"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5" name="Google Shape;15;p3"/>
          <p:cNvSpPr txBox="1">
            <a:spLocks noGrp="1"/>
          </p:cNvSpPr>
          <p:nvPr>
            <p:ph type="subTitle" idx="1"/>
          </p:nvPr>
        </p:nvSpPr>
        <p:spPr>
          <a:xfrm>
            <a:off x="2438550" y="2840054"/>
            <a:ext cx="4266900" cy="784800"/>
          </a:xfrm>
          <a:prstGeom prst="rect">
            <a:avLst/>
          </a:prstGeom>
        </p:spPr>
        <p:txBody>
          <a:bodyPr spcFirstLastPara="1" wrap="square" lIns="0" tIns="0" rIns="0" bIns="0" anchor="ctr"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1000"/>
              </a:spcBef>
              <a:spcAft>
                <a:spcPts val="0"/>
              </a:spcAft>
              <a:buClr>
                <a:schemeClr val="lt1"/>
              </a:buClr>
              <a:buSzPts val="1800"/>
              <a:buNone/>
              <a:defRPr sz="1800">
                <a:solidFill>
                  <a:schemeClr val="lt1"/>
                </a:solidFill>
              </a:defRPr>
            </a:lvl2pPr>
            <a:lvl3pPr lvl="2" algn="ctr" rtl="0">
              <a:spcBef>
                <a:spcPts val="1000"/>
              </a:spcBef>
              <a:spcAft>
                <a:spcPts val="0"/>
              </a:spcAft>
              <a:buClr>
                <a:schemeClr val="lt1"/>
              </a:buClr>
              <a:buSzPts val="1800"/>
              <a:buNone/>
              <a:defRPr sz="1800">
                <a:solidFill>
                  <a:schemeClr val="lt1"/>
                </a:solidFill>
              </a:defRPr>
            </a:lvl3pPr>
            <a:lvl4pPr lvl="3" algn="ctr" rtl="0">
              <a:spcBef>
                <a:spcPts val="1000"/>
              </a:spcBef>
              <a:spcAft>
                <a:spcPts val="0"/>
              </a:spcAft>
              <a:buClr>
                <a:schemeClr val="lt1"/>
              </a:buClr>
              <a:buSzPts val="1800"/>
              <a:buNone/>
              <a:defRPr sz="1800">
                <a:solidFill>
                  <a:schemeClr val="lt1"/>
                </a:solidFill>
              </a:defRPr>
            </a:lvl4pPr>
            <a:lvl5pPr lvl="4" algn="ctr" rtl="0">
              <a:spcBef>
                <a:spcPts val="1000"/>
              </a:spcBef>
              <a:spcAft>
                <a:spcPts val="0"/>
              </a:spcAft>
              <a:buClr>
                <a:schemeClr val="lt1"/>
              </a:buClr>
              <a:buSzPts val="1800"/>
              <a:buNone/>
              <a:defRPr sz="1800">
                <a:solidFill>
                  <a:schemeClr val="lt1"/>
                </a:solidFill>
              </a:defRPr>
            </a:lvl5pPr>
            <a:lvl6pPr lvl="5" algn="ctr" rtl="0">
              <a:spcBef>
                <a:spcPts val="1000"/>
              </a:spcBef>
              <a:spcAft>
                <a:spcPts val="0"/>
              </a:spcAft>
              <a:buClr>
                <a:schemeClr val="lt1"/>
              </a:buClr>
              <a:buSzPts val="1800"/>
              <a:buNone/>
              <a:defRPr sz="1800">
                <a:solidFill>
                  <a:schemeClr val="lt1"/>
                </a:solidFill>
              </a:defRPr>
            </a:lvl6pPr>
            <a:lvl7pPr lvl="6" algn="ctr" rtl="0">
              <a:spcBef>
                <a:spcPts val="1000"/>
              </a:spcBef>
              <a:spcAft>
                <a:spcPts val="0"/>
              </a:spcAft>
              <a:buClr>
                <a:schemeClr val="lt1"/>
              </a:buClr>
              <a:buSzPts val="1800"/>
              <a:buNone/>
              <a:defRPr sz="1800">
                <a:solidFill>
                  <a:schemeClr val="lt1"/>
                </a:solidFill>
              </a:defRPr>
            </a:lvl7pPr>
            <a:lvl8pPr lvl="7" algn="ctr" rtl="0">
              <a:spcBef>
                <a:spcPts val="1000"/>
              </a:spcBef>
              <a:spcAft>
                <a:spcPts val="0"/>
              </a:spcAft>
              <a:buClr>
                <a:schemeClr val="lt1"/>
              </a:buClr>
              <a:buSzPts val="1800"/>
              <a:buNone/>
              <a:defRPr sz="1800">
                <a:solidFill>
                  <a:schemeClr val="lt1"/>
                </a:solidFill>
              </a:defRPr>
            </a:lvl8pPr>
            <a:lvl9pPr lvl="8" algn="ctr" rtl="0">
              <a:spcBef>
                <a:spcPts val="1000"/>
              </a:spcBef>
              <a:spcAft>
                <a:spcPts val="100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gradFill>
          <a:gsLst>
            <a:gs pos="0">
              <a:srgbClr val="FF8700"/>
            </a:gs>
            <a:gs pos="100000">
              <a:srgbClr val="FFD900"/>
            </a:gs>
          </a:gsLst>
          <a:lin ang="5400700" scaled="0"/>
        </a:gradFill>
        <a:effectLst/>
      </p:bgPr>
    </p:bg>
    <p:spTree>
      <p:nvGrpSpPr>
        <p:cNvPr id="1" name="Shape 16"/>
        <p:cNvGrpSpPr/>
        <p:nvPr/>
      </p:nvGrpSpPr>
      <p:grpSpPr>
        <a:xfrm>
          <a:off x="0" y="0"/>
          <a:ext cx="0" cy="0"/>
          <a:chOff x="0" y="0"/>
          <a:chExt cx="0" cy="0"/>
        </a:xfrm>
      </p:grpSpPr>
      <p:pic>
        <p:nvPicPr>
          <p:cNvPr id="17" name="Google Shape;17;p4"/>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8" name="Google Shape;18;p4"/>
          <p:cNvSpPr txBox="1">
            <a:spLocks noGrp="1"/>
          </p:cNvSpPr>
          <p:nvPr>
            <p:ph type="body" idx="1"/>
          </p:nvPr>
        </p:nvSpPr>
        <p:spPr>
          <a:xfrm>
            <a:off x="2370425" y="1780800"/>
            <a:ext cx="4403100" cy="1944300"/>
          </a:xfrm>
          <a:prstGeom prst="rect">
            <a:avLst/>
          </a:prstGeom>
        </p:spPr>
        <p:txBody>
          <a:bodyPr spcFirstLastPara="1" wrap="square" lIns="0" tIns="0" rIns="0" bIns="0" anchor="t" anchorCtr="0">
            <a:noAutofit/>
          </a:bodyPr>
          <a:lstStyle>
            <a:lvl1pPr marL="457200" lvl="0" indent="-368300" algn="ctr" rtl="0">
              <a:spcBef>
                <a:spcPts val="600"/>
              </a:spcBef>
              <a:spcAft>
                <a:spcPts val="0"/>
              </a:spcAft>
              <a:buClr>
                <a:schemeClr val="lt1"/>
              </a:buClr>
              <a:buSzPts val="2200"/>
              <a:buChar char="◦"/>
              <a:defRPr i="1">
                <a:solidFill>
                  <a:schemeClr val="lt1"/>
                </a:solidFill>
              </a:defRPr>
            </a:lvl1pPr>
            <a:lvl2pPr marL="914400" lvl="1" indent="-368300" algn="ctr" rtl="0">
              <a:spcBef>
                <a:spcPts val="1000"/>
              </a:spcBef>
              <a:spcAft>
                <a:spcPts val="0"/>
              </a:spcAft>
              <a:buClr>
                <a:schemeClr val="lt1"/>
              </a:buClr>
              <a:buSzPts val="2200"/>
              <a:buChar char="◦"/>
              <a:defRPr i="1">
                <a:solidFill>
                  <a:schemeClr val="lt1"/>
                </a:solidFill>
              </a:defRPr>
            </a:lvl2pPr>
            <a:lvl3pPr marL="1371600" lvl="2" indent="-368300" algn="ctr" rtl="0">
              <a:spcBef>
                <a:spcPts val="1000"/>
              </a:spcBef>
              <a:spcAft>
                <a:spcPts val="0"/>
              </a:spcAft>
              <a:buClr>
                <a:schemeClr val="lt1"/>
              </a:buClr>
              <a:buSzPts val="2200"/>
              <a:buChar char="◦"/>
              <a:defRPr i="1">
                <a:solidFill>
                  <a:schemeClr val="lt1"/>
                </a:solidFill>
              </a:defRPr>
            </a:lvl3pPr>
            <a:lvl4pPr marL="1828800" lvl="3" indent="-368300" algn="ctr" rtl="0">
              <a:spcBef>
                <a:spcPts val="1000"/>
              </a:spcBef>
              <a:spcAft>
                <a:spcPts val="0"/>
              </a:spcAft>
              <a:buClr>
                <a:schemeClr val="lt1"/>
              </a:buClr>
              <a:buSzPts val="2200"/>
              <a:buChar char="◦"/>
              <a:defRPr i="1">
                <a:solidFill>
                  <a:schemeClr val="lt1"/>
                </a:solidFill>
              </a:defRPr>
            </a:lvl4pPr>
            <a:lvl5pPr marL="2286000" lvl="4" indent="-368300" algn="ctr" rtl="0">
              <a:spcBef>
                <a:spcPts val="1000"/>
              </a:spcBef>
              <a:spcAft>
                <a:spcPts val="0"/>
              </a:spcAft>
              <a:buClr>
                <a:schemeClr val="lt1"/>
              </a:buClr>
              <a:buSzPts val="2200"/>
              <a:buChar char="◦"/>
              <a:defRPr i="1">
                <a:solidFill>
                  <a:schemeClr val="lt1"/>
                </a:solidFill>
              </a:defRPr>
            </a:lvl5pPr>
            <a:lvl6pPr marL="2743200" lvl="5" indent="-368300" algn="ctr" rtl="0">
              <a:spcBef>
                <a:spcPts val="1000"/>
              </a:spcBef>
              <a:spcAft>
                <a:spcPts val="0"/>
              </a:spcAft>
              <a:buClr>
                <a:schemeClr val="lt1"/>
              </a:buClr>
              <a:buSzPts val="2200"/>
              <a:buChar char="◦"/>
              <a:defRPr i="1">
                <a:solidFill>
                  <a:schemeClr val="lt1"/>
                </a:solidFill>
              </a:defRPr>
            </a:lvl6pPr>
            <a:lvl7pPr marL="3200400" lvl="6" indent="-368300" algn="ctr" rtl="0">
              <a:spcBef>
                <a:spcPts val="1000"/>
              </a:spcBef>
              <a:spcAft>
                <a:spcPts val="0"/>
              </a:spcAft>
              <a:buClr>
                <a:schemeClr val="lt1"/>
              </a:buClr>
              <a:buSzPts val="2200"/>
              <a:buChar char="◦"/>
              <a:defRPr i="1">
                <a:solidFill>
                  <a:schemeClr val="lt1"/>
                </a:solidFill>
              </a:defRPr>
            </a:lvl7pPr>
            <a:lvl8pPr marL="3657600" lvl="7" indent="-368300" algn="ctr" rtl="0">
              <a:spcBef>
                <a:spcPts val="1000"/>
              </a:spcBef>
              <a:spcAft>
                <a:spcPts val="0"/>
              </a:spcAft>
              <a:buClr>
                <a:schemeClr val="lt1"/>
              </a:buClr>
              <a:buSzPts val="2200"/>
              <a:buChar char="◦"/>
              <a:defRPr i="1">
                <a:solidFill>
                  <a:schemeClr val="lt1"/>
                </a:solidFill>
              </a:defRPr>
            </a:lvl8pPr>
            <a:lvl9pPr marL="4114800" lvl="8" indent="-368300" algn="ctr">
              <a:spcBef>
                <a:spcPts val="1000"/>
              </a:spcBef>
              <a:spcAft>
                <a:spcPts val="1000"/>
              </a:spcAft>
              <a:buClr>
                <a:schemeClr val="lt1"/>
              </a:buClr>
              <a:buSzPts val="2200"/>
              <a:buChar char="◦"/>
              <a:defRPr i="1">
                <a:solidFill>
                  <a:schemeClr val="lt1"/>
                </a:solidFill>
              </a:defRPr>
            </a:lvl9pPr>
          </a:lstStyle>
          <a:p>
            <a:endParaRPr/>
          </a:p>
        </p:txBody>
      </p:sp>
      <p:sp>
        <p:nvSpPr>
          <p:cNvPr id="19" name="Google Shape;19;p4"/>
          <p:cNvSpPr txBox="1"/>
          <p:nvPr/>
        </p:nvSpPr>
        <p:spPr>
          <a:xfrm>
            <a:off x="3593400" y="1162369"/>
            <a:ext cx="1957200" cy="653700"/>
          </a:xfrm>
          <a:prstGeom prst="rect">
            <a:avLst/>
          </a:prstGeom>
          <a:noFill/>
          <a:ln>
            <a:noFill/>
          </a:ln>
          <a:effectLst>
            <a:outerShdw blurRad="42863" dist="9525" dir="5400000" algn="bl" rotWithShape="0">
              <a:srgbClr val="000000">
                <a:alpha val="20000"/>
              </a:srgbClr>
            </a:outerShdw>
          </a:effectLst>
        </p:spPr>
        <p:txBody>
          <a:bodyPr spcFirstLastPara="1" wrap="square" lIns="0" tIns="0" rIns="0" bIns="0" anchor="t" anchorCtr="0">
            <a:noAutofit/>
          </a:bodyPr>
          <a:lstStyle/>
          <a:p>
            <a:pPr marL="0" lvl="0" indent="0" algn="ctr" rtl="0">
              <a:spcBef>
                <a:spcPts val="0"/>
              </a:spcBef>
              <a:spcAft>
                <a:spcPts val="0"/>
              </a:spcAft>
              <a:buNone/>
            </a:pPr>
            <a:r>
              <a:rPr lang="en" sz="7200" b="1">
                <a:solidFill>
                  <a:schemeClr val="lt1"/>
                </a:solidFill>
                <a:latin typeface="Montserrat"/>
                <a:ea typeface="Montserrat"/>
                <a:cs typeface="Montserrat"/>
                <a:sym typeface="Montserrat"/>
              </a:rPr>
              <a:t>“</a:t>
            </a:r>
            <a:endParaRPr sz="7200" b="1">
              <a:solidFill>
                <a:schemeClr val="lt1"/>
              </a:solidFill>
              <a:latin typeface="Montserrat"/>
              <a:ea typeface="Montserrat"/>
              <a:cs typeface="Montserrat"/>
              <a:sym typeface="Montserrat"/>
            </a:endParaRPr>
          </a:p>
        </p:txBody>
      </p:sp>
      <p:sp>
        <p:nvSpPr>
          <p:cNvPr id="20" name="Google Shape;20;p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bg>
      <p:bgPr>
        <a:gradFill>
          <a:gsLst>
            <a:gs pos="0">
              <a:srgbClr val="3C78D8"/>
            </a:gs>
            <a:gs pos="100000">
              <a:srgbClr val="00FFFF"/>
            </a:gs>
          </a:gsLst>
          <a:lin ang="5400700" scaled="0"/>
        </a:gradFill>
        <a:effectLst/>
      </p:bgPr>
    </p:bg>
    <p:spTree>
      <p:nvGrpSpPr>
        <p:cNvPr id="1" name="Shape 21"/>
        <p:cNvGrpSpPr/>
        <p:nvPr/>
      </p:nvGrpSpPr>
      <p:grpSpPr>
        <a:xfrm>
          <a:off x="0" y="0"/>
          <a:ext cx="0" cy="0"/>
          <a:chOff x="0" y="0"/>
          <a:chExt cx="0" cy="0"/>
        </a:xfrm>
      </p:grpSpPr>
      <p:pic>
        <p:nvPicPr>
          <p:cNvPr id="22" name="Google Shape;22;p5"/>
          <p:cNvPicPr preferRelativeResize="0"/>
          <p:nvPr/>
        </p:nvPicPr>
        <p:blipFill>
          <a:blip r:embed="rId2">
            <a:alphaModFix/>
          </a:blip>
          <a:stretch>
            <a:fillRect/>
          </a:stretch>
        </p:blipFill>
        <p:spPr>
          <a:xfrm>
            <a:off x="0" y="0"/>
            <a:ext cx="9144000" cy="5143500"/>
          </a:xfrm>
          <a:prstGeom prst="rect">
            <a:avLst/>
          </a:prstGeom>
          <a:noFill/>
          <a:ln>
            <a:noFill/>
          </a:ln>
        </p:spPr>
      </p:pic>
      <p:sp>
        <p:nvSpPr>
          <p:cNvPr id="23" name="Google Shape;23;p5"/>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24" name="Google Shape;24;p5"/>
          <p:cNvSpPr txBox="1">
            <a:spLocks noGrp="1"/>
          </p:cNvSpPr>
          <p:nvPr>
            <p:ph type="body" idx="1"/>
          </p:nvPr>
        </p:nvSpPr>
        <p:spPr>
          <a:xfrm>
            <a:off x="3844325" y="805325"/>
            <a:ext cx="4842600" cy="3548100"/>
          </a:xfrm>
          <a:prstGeom prst="rect">
            <a:avLst/>
          </a:prstGeom>
        </p:spPr>
        <p:txBody>
          <a:bodyPr spcFirstLastPara="1" wrap="square" lIns="0" tIns="0" rIns="0" bIns="0" anchor="ctr" anchorCtr="0">
            <a:noAutofit/>
          </a:bodyPr>
          <a:lstStyle>
            <a:lvl1pPr marL="457200" lvl="0" indent="-368300">
              <a:spcBef>
                <a:spcPts val="600"/>
              </a:spcBef>
              <a:spcAft>
                <a:spcPts val="0"/>
              </a:spcAft>
              <a:buSzPts val="2200"/>
              <a:buChar char="◦"/>
              <a:defRPr/>
            </a:lvl1pPr>
            <a:lvl2pPr marL="914400" lvl="1" indent="-368300">
              <a:spcBef>
                <a:spcPts val="1000"/>
              </a:spcBef>
              <a:spcAft>
                <a:spcPts val="0"/>
              </a:spcAft>
              <a:buSzPts val="2200"/>
              <a:buChar char="◦"/>
              <a:defRPr/>
            </a:lvl2pPr>
            <a:lvl3pPr marL="1371600" lvl="2" indent="-368300">
              <a:spcBef>
                <a:spcPts val="1000"/>
              </a:spcBef>
              <a:spcAft>
                <a:spcPts val="0"/>
              </a:spcAft>
              <a:buSzPts val="2200"/>
              <a:buChar char="◦"/>
              <a:defRPr/>
            </a:lvl3pPr>
            <a:lvl4pPr marL="1828800" lvl="3" indent="-368300">
              <a:spcBef>
                <a:spcPts val="1000"/>
              </a:spcBef>
              <a:spcAft>
                <a:spcPts val="0"/>
              </a:spcAft>
              <a:buSzPts val="2200"/>
              <a:buChar char="◦"/>
              <a:defRPr/>
            </a:lvl4pPr>
            <a:lvl5pPr marL="2286000" lvl="4" indent="-368300">
              <a:spcBef>
                <a:spcPts val="1000"/>
              </a:spcBef>
              <a:spcAft>
                <a:spcPts val="0"/>
              </a:spcAft>
              <a:buSzPts val="2200"/>
              <a:buChar char="◦"/>
              <a:defRPr/>
            </a:lvl5pPr>
            <a:lvl6pPr marL="2743200" lvl="5" indent="-368300">
              <a:spcBef>
                <a:spcPts val="1000"/>
              </a:spcBef>
              <a:spcAft>
                <a:spcPts val="0"/>
              </a:spcAft>
              <a:buSzPts val="2200"/>
              <a:buChar char="◦"/>
              <a:defRPr/>
            </a:lvl6pPr>
            <a:lvl7pPr marL="3200400" lvl="6" indent="-368300">
              <a:spcBef>
                <a:spcPts val="1000"/>
              </a:spcBef>
              <a:spcAft>
                <a:spcPts val="0"/>
              </a:spcAft>
              <a:buSzPts val="2200"/>
              <a:buChar char="◦"/>
              <a:defRPr/>
            </a:lvl7pPr>
            <a:lvl8pPr marL="3657600" lvl="7" indent="-368300">
              <a:spcBef>
                <a:spcPts val="1000"/>
              </a:spcBef>
              <a:spcAft>
                <a:spcPts val="0"/>
              </a:spcAft>
              <a:buSzPts val="2200"/>
              <a:buChar char="◦"/>
              <a:defRPr/>
            </a:lvl8pPr>
            <a:lvl9pPr marL="4114800" lvl="8" indent="-368300">
              <a:spcBef>
                <a:spcPts val="1000"/>
              </a:spcBef>
              <a:spcAft>
                <a:spcPts val="1000"/>
              </a:spcAft>
              <a:buSzPts val="2200"/>
              <a:buChar char="◦"/>
              <a:defRPr/>
            </a:lvl9pPr>
          </a:lstStyle>
          <a:p>
            <a:endParaRPr/>
          </a:p>
        </p:txBody>
      </p:sp>
      <p:sp>
        <p:nvSpPr>
          <p:cNvPr id="25" name="Google Shape;25;p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gradFill>
          <a:gsLst>
            <a:gs pos="0">
              <a:srgbClr val="46E180"/>
            </a:gs>
            <a:gs pos="100000">
              <a:srgbClr val="B8DF32"/>
            </a:gs>
          </a:gsLst>
          <a:lin ang="5400700" scaled="0"/>
        </a:gradFill>
        <a:effectLst/>
      </p:bgPr>
    </p:bg>
    <p:spTree>
      <p:nvGrpSpPr>
        <p:cNvPr id="1" name="Shape 31"/>
        <p:cNvGrpSpPr/>
        <p:nvPr/>
      </p:nvGrpSpPr>
      <p:grpSpPr>
        <a:xfrm>
          <a:off x="0" y="0"/>
          <a:ext cx="0" cy="0"/>
          <a:chOff x="0" y="0"/>
          <a:chExt cx="0" cy="0"/>
        </a:xfrm>
      </p:grpSpPr>
      <p:pic>
        <p:nvPicPr>
          <p:cNvPr id="32" name="Google Shape;32;p7"/>
          <p:cNvPicPr preferRelativeResize="0"/>
          <p:nvPr/>
        </p:nvPicPr>
        <p:blipFill>
          <a:blip r:embed="rId2">
            <a:alphaModFix/>
          </a:blip>
          <a:stretch>
            <a:fillRect/>
          </a:stretch>
        </p:blipFill>
        <p:spPr>
          <a:xfrm>
            <a:off x="0" y="0"/>
            <a:ext cx="9144000" cy="5143500"/>
          </a:xfrm>
          <a:prstGeom prst="rect">
            <a:avLst/>
          </a:prstGeom>
          <a:noFill/>
          <a:ln>
            <a:noFill/>
          </a:ln>
        </p:spPr>
      </p:pic>
      <p:sp>
        <p:nvSpPr>
          <p:cNvPr id="33" name="Google Shape;33;p7"/>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34" name="Google Shape;34;p7"/>
          <p:cNvSpPr txBox="1">
            <a:spLocks noGrp="1"/>
          </p:cNvSpPr>
          <p:nvPr>
            <p:ph type="body" idx="1"/>
          </p:nvPr>
        </p:nvSpPr>
        <p:spPr>
          <a:xfrm>
            <a:off x="3844325" y="805325"/>
            <a:ext cx="2250300" cy="3540600"/>
          </a:xfrm>
          <a:prstGeom prst="rect">
            <a:avLst/>
          </a:prstGeom>
        </p:spPr>
        <p:txBody>
          <a:bodyPr spcFirstLastPara="1" wrap="square" lIns="0" tIns="0" rIns="0" bIns="0" anchor="ctr" anchorCtr="0">
            <a:noAutofit/>
          </a:bodyPr>
          <a:lstStyle>
            <a:lvl1pPr marL="457200" lvl="0" indent="-342900">
              <a:spcBef>
                <a:spcPts val="600"/>
              </a:spcBef>
              <a:spcAft>
                <a:spcPts val="0"/>
              </a:spcAft>
              <a:buSzPts val="1800"/>
              <a:buChar char="◦"/>
              <a:defRPr sz="1800"/>
            </a:lvl1pPr>
            <a:lvl2pPr marL="914400" lvl="1" indent="-342900">
              <a:spcBef>
                <a:spcPts val="1000"/>
              </a:spcBef>
              <a:spcAft>
                <a:spcPts val="0"/>
              </a:spcAft>
              <a:buSzPts val="1800"/>
              <a:buChar char="◦"/>
              <a:defRPr sz="1800"/>
            </a:lvl2pPr>
            <a:lvl3pPr marL="1371600" lvl="2" indent="-342900">
              <a:spcBef>
                <a:spcPts val="1000"/>
              </a:spcBef>
              <a:spcAft>
                <a:spcPts val="0"/>
              </a:spcAft>
              <a:buSzPts val="1800"/>
              <a:buChar char="◦"/>
              <a:defRPr sz="1800"/>
            </a:lvl3pPr>
            <a:lvl4pPr marL="1828800" lvl="3" indent="-342900">
              <a:spcBef>
                <a:spcPts val="1000"/>
              </a:spcBef>
              <a:spcAft>
                <a:spcPts val="0"/>
              </a:spcAft>
              <a:buSzPts val="1800"/>
              <a:buChar char="◦"/>
              <a:defRPr sz="1800"/>
            </a:lvl4pPr>
            <a:lvl5pPr marL="2286000" lvl="4" indent="-342900">
              <a:spcBef>
                <a:spcPts val="1000"/>
              </a:spcBef>
              <a:spcAft>
                <a:spcPts val="0"/>
              </a:spcAft>
              <a:buSzPts val="1800"/>
              <a:buChar char="◦"/>
              <a:defRPr sz="1800"/>
            </a:lvl5pPr>
            <a:lvl6pPr marL="2743200" lvl="5" indent="-342900">
              <a:spcBef>
                <a:spcPts val="1000"/>
              </a:spcBef>
              <a:spcAft>
                <a:spcPts val="0"/>
              </a:spcAft>
              <a:buSzPts val="1800"/>
              <a:buChar char="◦"/>
              <a:defRPr sz="1800"/>
            </a:lvl6pPr>
            <a:lvl7pPr marL="3200400" lvl="6" indent="-342900">
              <a:spcBef>
                <a:spcPts val="1000"/>
              </a:spcBef>
              <a:spcAft>
                <a:spcPts val="0"/>
              </a:spcAft>
              <a:buSzPts val="1800"/>
              <a:buChar char="◦"/>
              <a:defRPr sz="1800"/>
            </a:lvl7pPr>
            <a:lvl8pPr marL="3657600" lvl="7" indent="-342900">
              <a:spcBef>
                <a:spcPts val="1000"/>
              </a:spcBef>
              <a:spcAft>
                <a:spcPts val="0"/>
              </a:spcAft>
              <a:buSzPts val="1800"/>
              <a:buChar char="◦"/>
              <a:defRPr sz="1800"/>
            </a:lvl8pPr>
            <a:lvl9pPr marL="4114800" lvl="8" indent="-342900">
              <a:spcBef>
                <a:spcPts val="1000"/>
              </a:spcBef>
              <a:spcAft>
                <a:spcPts val="1000"/>
              </a:spcAft>
              <a:buSzPts val="1800"/>
              <a:buChar char="◦"/>
              <a:defRPr sz="1800"/>
            </a:lvl9pPr>
          </a:lstStyle>
          <a:p>
            <a:endParaRPr/>
          </a:p>
        </p:txBody>
      </p:sp>
      <p:sp>
        <p:nvSpPr>
          <p:cNvPr id="35" name="Google Shape;35;p7"/>
          <p:cNvSpPr txBox="1">
            <a:spLocks noGrp="1"/>
          </p:cNvSpPr>
          <p:nvPr>
            <p:ph type="body" idx="2"/>
          </p:nvPr>
        </p:nvSpPr>
        <p:spPr>
          <a:xfrm>
            <a:off x="6436624" y="805325"/>
            <a:ext cx="2250300" cy="3540600"/>
          </a:xfrm>
          <a:prstGeom prst="rect">
            <a:avLst/>
          </a:prstGeom>
        </p:spPr>
        <p:txBody>
          <a:bodyPr spcFirstLastPara="1" wrap="square" lIns="0" tIns="0" rIns="0" bIns="0" anchor="ctr" anchorCtr="0">
            <a:noAutofit/>
          </a:bodyPr>
          <a:lstStyle>
            <a:lvl1pPr marL="457200" lvl="0" indent="-342900">
              <a:spcBef>
                <a:spcPts val="600"/>
              </a:spcBef>
              <a:spcAft>
                <a:spcPts val="0"/>
              </a:spcAft>
              <a:buSzPts val="1800"/>
              <a:buChar char="◦"/>
              <a:defRPr sz="1800"/>
            </a:lvl1pPr>
            <a:lvl2pPr marL="914400" lvl="1" indent="-342900">
              <a:spcBef>
                <a:spcPts val="1000"/>
              </a:spcBef>
              <a:spcAft>
                <a:spcPts val="0"/>
              </a:spcAft>
              <a:buSzPts val="1800"/>
              <a:buChar char="◦"/>
              <a:defRPr sz="1800"/>
            </a:lvl2pPr>
            <a:lvl3pPr marL="1371600" lvl="2" indent="-342900">
              <a:spcBef>
                <a:spcPts val="1000"/>
              </a:spcBef>
              <a:spcAft>
                <a:spcPts val="0"/>
              </a:spcAft>
              <a:buSzPts val="1800"/>
              <a:buChar char="◦"/>
              <a:defRPr sz="1800"/>
            </a:lvl3pPr>
            <a:lvl4pPr marL="1828800" lvl="3" indent="-342900">
              <a:spcBef>
                <a:spcPts val="1000"/>
              </a:spcBef>
              <a:spcAft>
                <a:spcPts val="0"/>
              </a:spcAft>
              <a:buSzPts val="1800"/>
              <a:buChar char="◦"/>
              <a:defRPr sz="1800"/>
            </a:lvl4pPr>
            <a:lvl5pPr marL="2286000" lvl="4" indent="-342900">
              <a:spcBef>
                <a:spcPts val="1000"/>
              </a:spcBef>
              <a:spcAft>
                <a:spcPts val="0"/>
              </a:spcAft>
              <a:buSzPts val="1800"/>
              <a:buChar char="◦"/>
              <a:defRPr sz="1800"/>
            </a:lvl5pPr>
            <a:lvl6pPr marL="2743200" lvl="5" indent="-342900">
              <a:spcBef>
                <a:spcPts val="1000"/>
              </a:spcBef>
              <a:spcAft>
                <a:spcPts val="0"/>
              </a:spcAft>
              <a:buSzPts val="1800"/>
              <a:buChar char="◦"/>
              <a:defRPr sz="1800"/>
            </a:lvl6pPr>
            <a:lvl7pPr marL="3200400" lvl="6" indent="-342900">
              <a:spcBef>
                <a:spcPts val="1000"/>
              </a:spcBef>
              <a:spcAft>
                <a:spcPts val="0"/>
              </a:spcAft>
              <a:buSzPts val="1800"/>
              <a:buChar char="◦"/>
              <a:defRPr sz="1800"/>
            </a:lvl7pPr>
            <a:lvl8pPr marL="3657600" lvl="7" indent="-342900">
              <a:spcBef>
                <a:spcPts val="1000"/>
              </a:spcBef>
              <a:spcAft>
                <a:spcPts val="0"/>
              </a:spcAft>
              <a:buSzPts val="1800"/>
              <a:buChar char="◦"/>
              <a:defRPr sz="1800"/>
            </a:lvl8pPr>
            <a:lvl9pPr marL="4114800" lvl="8" indent="-342900">
              <a:spcBef>
                <a:spcPts val="1000"/>
              </a:spcBef>
              <a:spcAft>
                <a:spcPts val="1000"/>
              </a:spcAft>
              <a:buSzPts val="1800"/>
              <a:buChar char="◦"/>
              <a:defRPr sz="1800"/>
            </a:lvl9pPr>
          </a:lstStyle>
          <a:p>
            <a:endParaRPr/>
          </a:p>
        </p:txBody>
      </p:sp>
      <p:sp>
        <p:nvSpPr>
          <p:cNvPr id="36" name="Google Shape;36;p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gradFill>
          <a:gsLst>
            <a:gs pos="0">
              <a:srgbClr val="E61E7F"/>
            </a:gs>
            <a:gs pos="100000">
              <a:srgbClr val="FF9900"/>
            </a:gs>
          </a:gsLst>
          <a:lin ang="5400700" scaled="0"/>
        </a:gradFill>
        <a:effectLst/>
      </p:bgPr>
    </p:bg>
    <p:spTree>
      <p:nvGrpSpPr>
        <p:cNvPr id="1" name="Shape 37"/>
        <p:cNvGrpSpPr/>
        <p:nvPr/>
      </p:nvGrpSpPr>
      <p:grpSpPr>
        <a:xfrm>
          <a:off x="0" y="0"/>
          <a:ext cx="0" cy="0"/>
          <a:chOff x="0" y="0"/>
          <a:chExt cx="0" cy="0"/>
        </a:xfrm>
      </p:grpSpPr>
      <p:pic>
        <p:nvPicPr>
          <p:cNvPr id="38" name="Google Shape;38;p8"/>
          <p:cNvPicPr preferRelativeResize="0"/>
          <p:nvPr/>
        </p:nvPicPr>
        <p:blipFill>
          <a:blip r:embed="rId2">
            <a:alphaModFix/>
          </a:blip>
          <a:stretch>
            <a:fillRect/>
          </a:stretch>
        </p:blipFill>
        <p:spPr>
          <a:xfrm>
            <a:off x="0" y="0"/>
            <a:ext cx="9144000" cy="5143500"/>
          </a:xfrm>
          <a:prstGeom prst="rect">
            <a:avLst/>
          </a:prstGeom>
          <a:noFill/>
          <a:ln>
            <a:noFill/>
          </a:ln>
        </p:spPr>
      </p:pic>
      <p:sp>
        <p:nvSpPr>
          <p:cNvPr id="39" name="Google Shape;39;p8"/>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40" name="Google Shape;40;p8"/>
          <p:cNvSpPr txBox="1">
            <a:spLocks noGrp="1"/>
          </p:cNvSpPr>
          <p:nvPr>
            <p:ph type="body" idx="1"/>
          </p:nvPr>
        </p:nvSpPr>
        <p:spPr>
          <a:xfrm>
            <a:off x="3844325"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1" name="Google Shape;41;p8"/>
          <p:cNvSpPr txBox="1">
            <a:spLocks noGrp="1"/>
          </p:cNvSpPr>
          <p:nvPr>
            <p:ph type="body" idx="2"/>
          </p:nvPr>
        </p:nvSpPr>
        <p:spPr>
          <a:xfrm>
            <a:off x="5524777"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2" name="Google Shape;42;p8"/>
          <p:cNvSpPr txBox="1">
            <a:spLocks noGrp="1"/>
          </p:cNvSpPr>
          <p:nvPr>
            <p:ph type="body" idx="3"/>
          </p:nvPr>
        </p:nvSpPr>
        <p:spPr>
          <a:xfrm>
            <a:off x="7205229"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3" name="Google Shape;43;p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gradFill>
          <a:gsLst>
            <a:gs pos="0">
              <a:srgbClr val="FF8700"/>
            </a:gs>
            <a:gs pos="100000">
              <a:srgbClr val="FFD900"/>
            </a:gs>
          </a:gsLst>
          <a:lin ang="5400700" scaled="0"/>
        </a:gradFill>
        <a:effectLst/>
      </p:bgPr>
    </p:bg>
    <p:spTree>
      <p:nvGrpSpPr>
        <p:cNvPr id="1" name="Shape 44"/>
        <p:cNvGrpSpPr/>
        <p:nvPr/>
      </p:nvGrpSpPr>
      <p:grpSpPr>
        <a:xfrm>
          <a:off x="0" y="0"/>
          <a:ext cx="0" cy="0"/>
          <a:chOff x="0" y="0"/>
          <a:chExt cx="0" cy="0"/>
        </a:xfrm>
      </p:grpSpPr>
      <p:pic>
        <p:nvPicPr>
          <p:cNvPr id="45" name="Google Shape;45;p9"/>
          <p:cNvPicPr preferRelativeResize="0"/>
          <p:nvPr/>
        </p:nvPicPr>
        <p:blipFill>
          <a:blip r:embed="rId2">
            <a:alphaModFix/>
          </a:blip>
          <a:stretch>
            <a:fillRect/>
          </a:stretch>
        </p:blipFill>
        <p:spPr>
          <a:xfrm>
            <a:off x="0" y="0"/>
            <a:ext cx="9144000" cy="5143500"/>
          </a:xfrm>
          <a:prstGeom prst="rect">
            <a:avLst/>
          </a:prstGeom>
          <a:noFill/>
          <a:ln>
            <a:noFill/>
          </a:ln>
        </p:spPr>
      </p:pic>
      <p:sp>
        <p:nvSpPr>
          <p:cNvPr id="46" name="Google Shape;46;p9"/>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47" name="Google Shape;47;p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bg>
      <p:bgPr>
        <a:gradFill>
          <a:gsLst>
            <a:gs pos="0">
              <a:srgbClr val="8790B9"/>
            </a:gs>
            <a:gs pos="100000">
              <a:srgbClr val="D4ECFF"/>
            </a:gs>
          </a:gsLst>
          <a:lin ang="5400700" scaled="0"/>
        </a:gradFill>
        <a:effectLst/>
      </p:bgPr>
    </p:bg>
    <p:spTree>
      <p:nvGrpSpPr>
        <p:cNvPr id="1" name="Shape 48"/>
        <p:cNvGrpSpPr/>
        <p:nvPr/>
      </p:nvGrpSpPr>
      <p:grpSpPr>
        <a:xfrm>
          <a:off x="0" y="0"/>
          <a:ext cx="0" cy="0"/>
          <a:chOff x="0" y="0"/>
          <a:chExt cx="0" cy="0"/>
        </a:xfrm>
      </p:grpSpPr>
      <p:pic>
        <p:nvPicPr>
          <p:cNvPr id="49" name="Google Shape;49;p10"/>
          <p:cNvPicPr preferRelativeResize="0"/>
          <p:nvPr/>
        </p:nvPicPr>
        <p:blipFill>
          <a:blip r:embed="rId2">
            <a:alphaModFix/>
          </a:blip>
          <a:stretch>
            <a:fillRect/>
          </a:stretch>
        </p:blipFill>
        <p:spPr>
          <a:xfrm>
            <a:off x="0" y="0"/>
            <a:ext cx="9144000" cy="5143500"/>
          </a:xfrm>
          <a:prstGeom prst="rect">
            <a:avLst/>
          </a:prstGeom>
          <a:noFill/>
          <a:ln>
            <a:noFill/>
          </a:ln>
        </p:spPr>
      </p:pic>
      <p:sp>
        <p:nvSpPr>
          <p:cNvPr id="50" name="Google Shape;50;p10"/>
          <p:cNvSpPr txBox="1">
            <a:spLocks noGrp="1"/>
          </p:cNvSpPr>
          <p:nvPr>
            <p:ph type="body" idx="1"/>
          </p:nvPr>
        </p:nvSpPr>
        <p:spPr>
          <a:xfrm>
            <a:off x="457200" y="534577"/>
            <a:ext cx="8229600" cy="393600"/>
          </a:xfrm>
          <a:prstGeom prst="rect">
            <a:avLst/>
          </a:prstGeom>
        </p:spPr>
        <p:txBody>
          <a:bodyPr spcFirstLastPara="1" wrap="square" lIns="0" tIns="0" rIns="0" bIns="0" anchor="ctr" anchorCtr="0">
            <a:noAutofit/>
          </a:bodyPr>
          <a:lstStyle>
            <a:lvl1pPr marL="457200" lvl="0" indent="-228600" algn="ctr">
              <a:spcBef>
                <a:spcPts val="360"/>
              </a:spcBef>
              <a:spcAft>
                <a:spcPts val="1000"/>
              </a:spcAft>
              <a:buClr>
                <a:schemeClr val="lt1"/>
              </a:buClr>
              <a:buSzPts val="1400"/>
              <a:buNone/>
              <a:defRPr sz="1400">
                <a:solidFill>
                  <a:schemeClr val="lt1"/>
                </a:solidFill>
              </a:defRPr>
            </a:lvl1pPr>
          </a:lstStyle>
          <a:p>
            <a:endParaRPr/>
          </a:p>
        </p:txBody>
      </p:sp>
      <p:sp>
        <p:nvSpPr>
          <p:cNvPr id="51" name="Google Shape;51;p1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gradFill>
          <a:gsLst>
            <a:gs pos="0">
              <a:srgbClr val="E61E7F"/>
            </a:gs>
            <a:gs pos="100000">
              <a:srgbClr val="FF9900"/>
            </a:gs>
          </a:gsLst>
          <a:lin ang="5400700" scaled="0"/>
        </a:gradFill>
        <a:effectLst/>
      </p:bgPr>
    </p:bg>
    <p:spTree>
      <p:nvGrpSpPr>
        <p:cNvPr id="1" name="Shape 52"/>
        <p:cNvGrpSpPr/>
        <p:nvPr/>
      </p:nvGrpSpPr>
      <p:grpSpPr>
        <a:xfrm>
          <a:off x="0" y="0"/>
          <a:ext cx="0" cy="0"/>
          <a:chOff x="0" y="0"/>
          <a:chExt cx="0" cy="0"/>
        </a:xfrm>
      </p:grpSpPr>
      <p:sp>
        <p:nvSpPr>
          <p:cNvPr id="53" name="Google Shape;53;p1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11"/>
          <p:cNvPicPr preferRelativeResize="0"/>
          <p:nvPr/>
        </p:nvPicPr>
        <p:blipFill>
          <a:blip r:embed="rId2">
            <a:alphaModFix/>
          </a:blip>
          <a:stretch>
            <a:fillRect/>
          </a:stretch>
        </p:blipFill>
        <p:spPr>
          <a:xfrm>
            <a:off x="0" y="0"/>
            <a:ext cx="9144000" cy="51435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gradFill>
          <a:gsLst>
            <a:gs pos="0">
              <a:srgbClr val="3C78D8"/>
            </a:gs>
            <a:gs pos="100000">
              <a:srgbClr val="00FFFF"/>
            </a:gs>
          </a:gsLst>
          <a:lin ang="5400700"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9000" y="911700"/>
            <a:ext cx="2020800" cy="3327600"/>
          </a:xfrm>
          <a:prstGeom prst="rect">
            <a:avLst/>
          </a:prstGeom>
          <a:noFill/>
          <a:ln>
            <a:noFill/>
          </a:ln>
          <a:effectLst>
            <a:outerShdw blurRad="42863" dist="9525" dir="5400000" algn="bl" rotWithShape="0">
              <a:srgbClr val="000000">
                <a:alpha val="20000"/>
              </a:srgbClr>
            </a:outerShdw>
          </a:effectLst>
        </p:spPr>
        <p:txBody>
          <a:bodyPr spcFirstLastPara="1" wrap="square" lIns="0" tIns="0" rIns="0" bIns="0" anchor="ctr" anchorCtr="0">
            <a:noAutofit/>
          </a:bodyPr>
          <a:lstStyle>
            <a:lvl1pPr lvl="0">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2pPr>
            <a:lvl3pPr lvl="2">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3pPr>
            <a:lvl4pPr lvl="3">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4pPr>
            <a:lvl5pPr lvl="4">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5pPr>
            <a:lvl6pPr lvl="5">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6pPr>
            <a:lvl7pPr lvl="6">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7pPr>
            <a:lvl8pPr lvl="7">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8pPr>
            <a:lvl9pPr lvl="8">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9pPr>
          </a:lstStyle>
          <a:p>
            <a:endParaRPr/>
          </a:p>
        </p:txBody>
      </p:sp>
      <p:sp>
        <p:nvSpPr>
          <p:cNvPr id="7" name="Google Shape;7;p1"/>
          <p:cNvSpPr txBox="1">
            <a:spLocks noGrp="1"/>
          </p:cNvSpPr>
          <p:nvPr>
            <p:ph type="body" idx="1"/>
          </p:nvPr>
        </p:nvSpPr>
        <p:spPr>
          <a:xfrm>
            <a:off x="3844325" y="805325"/>
            <a:ext cx="4842600" cy="3548100"/>
          </a:xfrm>
          <a:prstGeom prst="rect">
            <a:avLst/>
          </a:prstGeom>
          <a:noFill/>
          <a:ln>
            <a:noFill/>
          </a:ln>
        </p:spPr>
        <p:txBody>
          <a:bodyPr spcFirstLastPara="1" wrap="square" lIns="0" tIns="0" rIns="0" bIns="0" anchor="ctr" anchorCtr="0">
            <a:noAutofit/>
          </a:bodyPr>
          <a:lstStyle>
            <a:lvl1pPr marL="457200" lvl="0" indent="-368300">
              <a:lnSpc>
                <a:spcPct val="115000"/>
              </a:lnSpc>
              <a:spcBef>
                <a:spcPts val="6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1pPr>
            <a:lvl2pPr marL="914400" lvl="1"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2pPr>
            <a:lvl3pPr marL="1371600" lvl="2"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3pPr>
            <a:lvl4pPr marL="1828800" lvl="3"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4pPr>
            <a:lvl5pPr marL="2286000" lvl="4"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5pPr>
            <a:lvl6pPr marL="2743200" lvl="5"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6pPr>
            <a:lvl7pPr marL="3200400" lvl="6"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7pPr>
            <a:lvl8pPr marL="3657600" lvl="7"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8pPr>
            <a:lvl9pPr marL="4114800" lvl="8" indent="-368300">
              <a:lnSpc>
                <a:spcPct val="115000"/>
              </a:lnSpc>
              <a:spcBef>
                <a:spcPts val="1000"/>
              </a:spcBef>
              <a:spcAft>
                <a:spcPts val="100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p:spPr>
        <p:txBody>
          <a:bodyPr spcFirstLastPara="1" wrap="square" lIns="0" tIns="0" rIns="0" bIns="0" anchor="ctr" anchorCtr="0">
            <a:noAutofit/>
          </a:bodyPr>
          <a:lstStyle>
            <a:lvl1pPr lvl="0" algn="r">
              <a:buNone/>
              <a:defRPr sz="1200">
                <a:solidFill>
                  <a:schemeClr val="dk2"/>
                </a:solidFill>
                <a:latin typeface="Montserrat Light"/>
                <a:ea typeface="Montserrat Light"/>
                <a:cs typeface="Montserrat Light"/>
                <a:sym typeface="Montserrat Light"/>
              </a:defRPr>
            </a:lvl1pPr>
            <a:lvl2pPr lvl="1" algn="r">
              <a:buNone/>
              <a:defRPr sz="1200">
                <a:solidFill>
                  <a:schemeClr val="dk2"/>
                </a:solidFill>
                <a:latin typeface="Montserrat Light"/>
                <a:ea typeface="Montserrat Light"/>
                <a:cs typeface="Montserrat Light"/>
                <a:sym typeface="Montserrat Light"/>
              </a:defRPr>
            </a:lvl2pPr>
            <a:lvl3pPr lvl="2" algn="r">
              <a:buNone/>
              <a:defRPr sz="1200">
                <a:solidFill>
                  <a:schemeClr val="dk2"/>
                </a:solidFill>
                <a:latin typeface="Montserrat Light"/>
                <a:ea typeface="Montserrat Light"/>
                <a:cs typeface="Montserrat Light"/>
                <a:sym typeface="Montserrat Light"/>
              </a:defRPr>
            </a:lvl3pPr>
            <a:lvl4pPr lvl="3" algn="r">
              <a:buNone/>
              <a:defRPr sz="1200">
                <a:solidFill>
                  <a:schemeClr val="dk2"/>
                </a:solidFill>
                <a:latin typeface="Montserrat Light"/>
                <a:ea typeface="Montserrat Light"/>
                <a:cs typeface="Montserrat Light"/>
                <a:sym typeface="Montserrat Light"/>
              </a:defRPr>
            </a:lvl4pPr>
            <a:lvl5pPr lvl="4" algn="r">
              <a:buNone/>
              <a:defRPr sz="1200">
                <a:solidFill>
                  <a:schemeClr val="dk2"/>
                </a:solidFill>
                <a:latin typeface="Montserrat Light"/>
                <a:ea typeface="Montserrat Light"/>
                <a:cs typeface="Montserrat Light"/>
                <a:sym typeface="Montserrat Light"/>
              </a:defRPr>
            </a:lvl5pPr>
            <a:lvl6pPr lvl="5" algn="r">
              <a:buNone/>
              <a:defRPr sz="1200">
                <a:solidFill>
                  <a:schemeClr val="dk2"/>
                </a:solidFill>
                <a:latin typeface="Montserrat Light"/>
                <a:ea typeface="Montserrat Light"/>
                <a:cs typeface="Montserrat Light"/>
                <a:sym typeface="Montserrat Light"/>
              </a:defRPr>
            </a:lvl6pPr>
            <a:lvl7pPr lvl="6" algn="r">
              <a:buNone/>
              <a:defRPr sz="1200">
                <a:solidFill>
                  <a:schemeClr val="dk2"/>
                </a:solidFill>
                <a:latin typeface="Montserrat Light"/>
                <a:ea typeface="Montserrat Light"/>
                <a:cs typeface="Montserrat Light"/>
                <a:sym typeface="Montserrat Light"/>
              </a:defRPr>
            </a:lvl7pPr>
            <a:lvl8pPr lvl="7" algn="r">
              <a:buNone/>
              <a:defRPr sz="1200">
                <a:solidFill>
                  <a:schemeClr val="dk2"/>
                </a:solidFill>
                <a:latin typeface="Montserrat Light"/>
                <a:ea typeface="Montserrat Light"/>
                <a:cs typeface="Montserrat Light"/>
                <a:sym typeface="Montserrat Light"/>
              </a:defRPr>
            </a:lvl8pPr>
            <a:lvl9pPr lvl="8" algn="r">
              <a:buNone/>
              <a:defRPr sz="1200">
                <a:solidFill>
                  <a:schemeClr val="dk2"/>
                </a:solidFill>
                <a:latin typeface="Montserrat Light"/>
                <a:ea typeface="Montserrat Light"/>
                <a:cs typeface="Montserrat Light"/>
                <a:sym typeface="Montserrat Light"/>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a:t>
            </a:fld>
            <a:endParaRPr lang="en"/>
          </a:p>
        </p:txBody>
      </p:sp>
      <p:sp>
        <p:nvSpPr>
          <p:cNvPr id="3" name="Slide Number Placeholder 1"/>
          <p:cNvSpPr txBox="1">
            <a:spLocks/>
          </p:cNvSpPr>
          <p:nvPr/>
        </p:nvSpPr>
        <p:spPr>
          <a:xfrm>
            <a:off x="8117984" y="418063"/>
            <a:ext cx="548700" cy="39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 smtClean="0"/>
              <a:pPr algn="r"/>
              <a:t>1</a:t>
            </a:fld>
            <a:endParaRPr lang="en"/>
          </a:p>
        </p:txBody>
      </p:sp>
      <p:sp>
        <p:nvSpPr>
          <p:cNvPr id="4" name="Slide Number Placeholder 1"/>
          <p:cNvSpPr txBox="1">
            <a:spLocks/>
          </p:cNvSpPr>
          <p:nvPr/>
        </p:nvSpPr>
        <p:spPr>
          <a:xfrm>
            <a:off x="8159499" y="4393278"/>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1pPr>
            <a:lvl2pPr marR="0" lvl="1"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2pPr>
            <a:lvl3pPr marR="0" lvl="2"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3pPr>
            <a:lvl4pPr marR="0" lvl="3"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4pPr>
            <a:lvl5pPr marR="0" lvl="4"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5pPr>
            <a:lvl6pPr marR="0" lvl="5"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6pPr>
            <a:lvl7pPr marR="0" lvl="6"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7pPr>
            <a:lvl8pPr marR="0" lvl="7"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8pPr>
            <a:lvl9pPr marR="0" lvl="8"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9pPr>
          </a:lstStyle>
          <a:p>
            <a:fld id="{00000000-1234-1234-1234-123412341234}" type="slidenum">
              <a:rPr lang="en" smtClean="0"/>
              <a:pPr/>
              <a:t>1</a:t>
            </a:fld>
            <a:endParaRPr lang="en"/>
          </a:p>
        </p:txBody>
      </p:sp>
      <p:sp>
        <p:nvSpPr>
          <p:cNvPr id="5" name="Slide Number Placeholder 1"/>
          <p:cNvSpPr txBox="1">
            <a:spLocks/>
          </p:cNvSpPr>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1pPr>
            <a:lvl2pPr marR="0" lvl="1"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2pPr>
            <a:lvl3pPr marR="0" lvl="2"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3pPr>
            <a:lvl4pPr marR="0" lvl="3"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4pPr>
            <a:lvl5pPr marR="0" lvl="4"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5pPr>
            <a:lvl6pPr marR="0" lvl="5"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6pPr>
            <a:lvl7pPr marR="0" lvl="6"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7pPr>
            <a:lvl8pPr marR="0" lvl="7"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8pPr>
            <a:lvl9pPr marR="0" lvl="8"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9pPr>
          </a:lstStyle>
          <a:p>
            <a:pPr algn="ctr"/>
            <a:fld id="{00000000-1234-1234-1234-123412341234}" type="slidenum">
              <a:rPr lang="en" smtClean="0"/>
              <a:pPr algn="ctr"/>
              <a:t>1</a:t>
            </a:fld>
            <a:endParaRPr lang="en"/>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Box 6"/>
          <p:cNvSpPr txBox="1"/>
          <p:nvPr/>
        </p:nvSpPr>
        <p:spPr>
          <a:xfrm>
            <a:off x="3232854" y="299432"/>
            <a:ext cx="3405099" cy="400110"/>
          </a:xfrm>
          <a:prstGeom prst="rect">
            <a:avLst/>
          </a:prstGeom>
          <a:noFill/>
        </p:spPr>
        <p:txBody>
          <a:bodyPr wrap="none" rtlCol="0">
            <a:spAutoFit/>
          </a:bodyPr>
          <a:lstStyle/>
          <a:p>
            <a:r>
              <a:rPr lang="vi-VN" sz="2000" b="1" dirty="0" smtClean="0"/>
              <a:t>Trường</a:t>
            </a:r>
            <a:r>
              <a:rPr lang="en-US" sz="2000" b="1" dirty="0" smtClean="0"/>
              <a:t> THCS Lê Quý </a:t>
            </a:r>
            <a:r>
              <a:rPr lang="en-US" sz="2000" b="1" dirty="0" err="1" smtClean="0"/>
              <a:t>Đôn</a:t>
            </a:r>
            <a:endParaRPr lang="vi-VN" sz="2000" b="1" dirty="0"/>
          </a:p>
        </p:txBody>
      </p:sp>
      <p:sp>
        <p:nvSpPr>
          <p:cNvPr id="8" name="TextBox 7"/>
          <p:cNvSpPr txBox="1"/>
          <p:nvPr/>
        </p:nvSpPr>
        <p:spPr>
          <a:xfrm>
            <a:off x="1969047" y="1234785"/>
            <a:ext cx="4775666" cy="1305165"/>
          </a:xfrm>
          <a:prstGeom prst="rect">
            <a:avLst/>
          </a:prstGeom>
          <a:noFill/>
        </p:spPr>
        <p:txBody>
          <a:bodyPr wrap="none" rtlCol="0">
            <a:spAutoFit/>
          </a:bodyPr>
          <a:lstStyle/>
          <a:p>
            <a:pPr algn="ctr">
              <a:lnSpc>
                <a:spcPct val="150000"/>
              </a:lnSpc>
            </a:pPr>
            <a:r>
              <a:rPr lang="vi-VN" sz="2800" b="1" smtClean="0">
                <a:solidFill>
                  <a:srgbClr val="FF0000"/>
                </a:solidFill>
              </a:rPr>
              <a:t>Chào mừng thầy cô </a:t>
            </a:r>
          </a:p>
          <a:p>
            <a:pPr algn="ctr">
              <a:lnSpc>
                <a:spcPct val="150000"/>
              </a:lnSpc>
            </a:pPr>
            <a:r>
              <a:rPr lang="vi-VN" sz="2800" b="1" smtClean="0">
                <a:solidFill>
                  <a:srgbClr val="FF0000"/>
                </a:solidFill>
              </a:rPr>
              <a:t>và các em đến với tiết học </a:t>
            </a:r>
            <a:endParaRPr lang="vi-VN" sz="2800" b="1">
              <a:solidFill>
                <a:srgbClr val="FF0000"/>
              </a:solidFill>
            </a:endParaRPr>
          </a:p>
        </p:txBody>
      </p:sp>
    </p:spTree>
    <p:extLst>
      <p:ext uri="{BB962C8B-B14F-4D97-AF65-F5344CB8AC3E}">
        <p14:creationId xmlns:p14="http://schemas.microsoft.com/office/powerpoint/2010/main" val="227676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728" y="2211709"/>
            <a:ext cx="2448272" cy="2921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684406" y="339502"/>
            <a:ext cx="4896544" cy="1703030"/>
          </a:xfrm>
          <a:prstGeom prst="rect">
            <a:avLst/>
          </a:prstGeom>
        </p:spPr>
        <p:txBody>
          <a:bodyPr wrap="square">
            <a:spAutoFit/>
          </a:bodyPr>
          <a:lstStyle/>
          <a:p>
            <a:pPr algn="just">
              <a:lnSpc>
                <a:spcPct val="150000"/>
              </a:lnSpc>
            </a:pPr>
            <a:r>
              <a:rPr lang="vi-VN" sz="1800" b="1" smtClean="0">
                <a:solidFill>
                  <a:srgbClr val="C00000"/>
                </a:solidFill>
              </a:rPr>
              <a:t>2. </a:t>
            </a:r>
            <a:r>
              <a:rPr lang="vi-VN" sz="1800" b="1">
                <a:solidFill>
                  <a:srgbClr val="C00000"/>
                </a:solidFill>
              </a:rPr>
              <a:t>Lên lớp 6, Lan yêu cầu bố mua xe máy điện để đi học nhưng bố không đồng ý vì Lan chưa đủ tuổi sử dụng. Lan nghĩ bố không thương mình nên giận dỗi, nhịn </a:t>
            </a:r>
            <a:r>
              <a:rPr lang="vi-VN" sz="1800" b="1" smtClean="0">
                <a:solidFill>
                  <a:srgbClr val="C00000"/>
                </a:solidFill>
              </a:rPr>
              <a:t>ăn.</a:t>
            </a:r>
            <a:endParaRPr lang="vi-VN" sz="1800" b="1">
              <a:solidFill>
                <a:srgbClr val="C00000"/>
              </a:solidFill>
            </a:endParaRPr>
          </a:p>
        </p:txBody>
      </p:sp>
      <p:sp>
        <p:nvSpPr>
          <p:cNvPr id="7" name="Rectangle 6"/>
          <p:cNvSpPr/>
          <p:nvPr/>
        </p:nvSpPr>
        <p:spPr>
          <a:xfrm>
            <a:off x="755576" y="1465646"/>
            <a:ext cx="2088232" cy="1938992"/>
          </a:xfrm>
          <a:prstGeom prst="rect">
            <a:avLst/>
          </a:prstGeom>
        </p:spPr>
        <p:txBody>
          <a:bodyPr wrap="square">
            <a:spAutoFit/>
          </a:bodyPr>
          <a:lstStyle/>
          <a:p>
            <a:pPr algn="just">
              <a:lnSpc>
                <a:spcPct val="150000"/>
              </a:lnSpc>
            </a:pPr>
            <a:r>
              <a:rPr lang="vi-VN" sz="2000" b="1"/>
              <a:t>Em hãy đọc các tình huống dưới đây và trả lời câu hỏi</a:t>
            </a:r>
          </a:p>
        </p:txBody>
      </p:sp>
    </p:spTree>
    <p:extLst>
      <p:ext uri="{BB962C8B-B14F-4D97-AF65-F5344CB8AC3E}">
        <p14:creationId xmlns:p14="http://schemas.microsoft.com/office/powerpoint/2010/main" val="293858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wheel(1)">
                                      <p:cBhvr>
                                        <p:cTn id="18"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1813" y="2675802"/>
            <a:ext cx="4064960" cy="2467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491880" y="123478"/>
            <a:ext cx="5572885" cy="2585323"/>
          </a:xfrm>
          <a:prstGeom prst="rect">
            <a:avLst/>
          </a:prstGeom>
        </p:spPr>
        <p:txBody>
          <a:bodyPr wrap="square">
            <a:spAutoFit/>
          </a:bodyPr>
          <a:lstStyle/>
          <a:p>
            <a:pPr algn="just">
              <a:lnSpc>
                <a:spcPct val="150000"/>
              </a:lnSpc>
            </a:pPr>
            <a:r>
              <a:rPr lang="vi-VN" sz="1800" b="1" smtClean="0">
                <a:solidFill>
                  <a:srgbClr val="C00000"/>
                </a:solidFill>
              </a:rPr>
              <a:t>3. Do </a:t>
            </a:r>
            <a:r>
              <a:rPr lang="vi-VN" sz="1800" b="1">
                <a:solidFill>
                  <a:srgbClr val="C00000"/>
                </a:solidFill>
              </a:rPr>
              <a:t>phải ngồi xe lăn từ nhỏ nên Hoàng tự ti, ngại giao tiếp. Nhà trường tổ chức cuộc thi văn nghệ chào mừng ngày Nhà giáo Việt Nam, biết Hoàng có giọng hát hay, các bạn trong lớp đã động viên, khích lệ, chuẩn bị cả trang phục đế Hoàng tham gia thi khiến bạn rất cảm động.</a:t>
            </a:r>
          </a:p>
        </p:txBody>
      </p:sp>
      <p:sp>
        <p:nvSpPr>
          <p:cNvPr id="6" name="Rectangle 5"/>
          <p:cNvSpPr/>
          <p:nvPr/>
        </p:nvSpPr>
        <p:spPr>
          <a:xfrm>
            <a:off x="755576" y="1465646"/>
            <a:ext cx="2088232" cy="1938992"/>
          </a:xfrm>
          <a:prstGeom prst="rect">
            <a:avLst/>
          </a:prstGeom>
        </p:spPr>
        <p:txBody>
          <a:bodyPr wrap="square">
            <a:spAutoFit/>
          </a:bodyPr>
          <a:lstStyle/>
          <a:p>
            <a:pPr algn="just">
              <a:lnSpc>
                <a:spcPct val="150000"/>
              </a:lnSpc>
            </a:pPr>
            <a:r>
              <a:rPr lang="vi-VN" sz="2000" b="1"/>
              <a:t>Em hãy đọc các tình huống dưới đây và trả lời câu hỏi</a:t>
            </a:r>
          </a:p>
        </p:txBody>
      </p:sp>
    </p:spTree>
    <p:extLst>
      <p:ext uri="{BB962C8B-B14F-4D97-AF65-F5344CB8AC3E}">
        <p14:creationId xmlns:p14="http://schemas.microsoft.com/office/powerpoint/2010/main" val="405628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wheel(1)">
                                      <p:cBhvr>
                                        <p:cTn id="18"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4" name="Rectangle 3"/>
          <p:cNvSpPr/>
          <p:nvPr/>
        </p:nvSpPr>
        <p:spPr>
          <a:xfrm>
            <a:off x="1331144" y="1419622"/>
            <a:ext cx="7272808" cy="2862322"/>
          </a:xfrm>
          <a:prstGeom prst="rect">
            <a:avLst/>
          </a:prstGeom>
        </p:spPr>
        <p:txBody>
          <a:bodyPr wrap="square">
            <a:spAutoFit/>
          </a:bodyPr>
          <a:lstStyle/>
          <a:p>
            <a:pPr>
              <a:lnSpc>
                <a:spcPct val="200000"/>
              </a:lnSpc>
            </a:pPr>
            <a:r>
              <a:rPr lang="en-US" sz="1800" b="1"/>
              <a:t>a. Em hãy cho biết, trong các thông tin/ tình huống trên, bạn nào đã thực hiện đúng</a:t>
            </a:r>
            <a:r>
              <a:rPr lang="en-US" sz="1800" b="1" smtClean="0"/>
              <a:t>, bạn </a:t>
            </a:r>
            <a:r>
              <a:rPr lang="en-US" sz="1800" b="1"/>
              <a:t>nào chưa thực hiện đúng </a:t>
            </a:r>
            <a:r>
              <a:rPr lang="en-US" sz="1800" b="1" smtClean="0"/>
              <a:t>quyền </a:t>
            </a:r>
            <a:r>
              <a:rPr lang="en-US" sz="1800" b="1"/>
              <a:t>và bổn phận của trẻ em? Vì sao?</a:t>
            </a:r>
            <a:endParaRPr lang="vi-VN" sz="1800" b="1"/>
          </a:p>
          <a:p>
            <a:pPr>
              <a:lnSpc>
                <a:spcPct val="200000"/>
              </a:lnSpc>
            </a:pPr>
            <a:r>
              <a:rPr lang="en-US" sz="1800" b="1"/>
              <a:t>b. Theo em, HS có trách nhiệm như thế nào trong việc thực hiện quyền và bổn phận của trẻ em?</a:t>
            </a:r>
            <a:endParaRPr lang="vi-VN" sz="1800" b="1"/>
          </a:p>
        </p:txBody>
      </p:sp>
      <p:sp>
        <p:nvSpPr>
          <p:cNvPr id="5" name="TextBox 4"/>
          <p:cNvSpPr txBox="1"/>
          <p:nvPr/>
        </p:nvSpPr>
        <p:spPr>
          <a:xfrm>
            <a:off x="3865598" y="771550"/>
            <a:ext cx="1311578" cy="461665"/>
          </a:xfrm>
          <a:prstGeom prst="rect">
            <a:avLst/>
          </a:prstGeom>
          <a:noFill/>
        </p:spPr>
        <p:txBody>
          <a:bodyPr wrap="none" rtlCol="0">
            <a:spAutoFit/>
          </a:bodyPr>
          <a:lstStyle/>
          <a:p>
            <a:r>
              <a:rPr lang="en-US" sz="2400" b="1" u="sng" smtClean="0"/>
              <a:t>Câu hỏi</a:t>
            </a:r>
            <a:endParaRPr lang="vi-VN" sz="2400" b="1" u="sng"/>
          </a:p>
        </p:txBody>
      </p:sp>
    </p:spTree>
    <p:extLst>
      <p:ext uri="{BB962C8B-B14F-4D97-AF65-F5344CB8AC3E}">
        <p14:creationId xmlns:p14="http://schemas.microsoft.com/office/powerpoint/2010/main" val="227085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782331"/>
            <a:ext cx="1732768" cy="723946"/>
          </a:xfrm>
        </p:spPr>
        <p:txBody>
          <a:bodyPr/>
          <a:lstStyle/>
          <a:p>
            <a:r>
              <a:rPr lang="en-US" smtClean="0">
                <a:solidFill>
                  <a:schemeClr val="tx1">
                    <a:lumMod val="50000"/>
                  </a:schemeClr>
                </a:solidFill>
              </a:rPr>
              <a:t>Câu a:</a:t>
            </a:r>
            <a:endParaRPr lang="vi-VN">
              <a:solidFill>
                <a:schemeClr val="tx1">
                  <a:lumMod val="50000"/>
                </a:schemeClr>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5" name="Rectangle 4"/>
          <p:cNvSpPr/>
          <p:nvPr/>
        </p:nvSpPr>
        <p:spPr>
          <a:xfrm>
            <a:off x="3717443" y="411510"/>
            <a:ext cx="4959011" cy="4247317"/>
          </a:xfrm>
          <a:prstGeom prst="rect">
            <a:avLst/>
          </a:prstGeom>
        </p:spPr>
        <p:txBody>
          <a:bodyPr wrap="square">
            <a:spAutoFit/>
          </a:bodyPr>
          <a:lstStyle/>
          <a:p>
            <a:pPr algn="just">
              <a:lnSpc>
                <a:spcPct val="150000"/>
              </a:lnSpc>
            </a:pPr>
            <a:r>
              <a:rPr lang="en-US" sz="2000" b="1" smtClean="0"/>
              <a:t>1. Hải </a:t>
            </a:r>
            <a:r>
              <a:rPr lang="en-US" sz="2000" b="1"/>
              <a:t>đã thực hiện đúng quyền và bổn phận của trẻ em vì:</a:t>
            </a:r>
            <a:endParaRPr lang="vi-VN" sz="2000" b="1"/>
          </a:p>
          <a:p>
            <a:pPr algn="just">
              <a:lnSpc>
                <a:spcPct val="150000"/>
              </a:lnSpc>
            </a:pPr>
            <a:r>
              <a:rPr lang="en-US" sz="2000"/>
              <a:t>- Hải biết hành vi chú Hưng đánh đập con là sai.</a:t>
            </a:r>
            <a:endParaRPr lang="vi-VN" sz="2000"/>
          </a:p>
          <a:p>
            <a:pPr algn="just">
              <a:lnSpc>
                <a:spcPct val="150000"/>
              </a:lnSpc>
            </a:pPr>
            <a:r>
              <a:rPr lang="en-US" sz="2000"/>
              <a:t>- Hải rất thương và muốn giúp em không bị đánh nữa.</a:t>
            </a:r>
            <a:endParaRPr lang="vi-VN" sz="2000"/>
          </a:p>
          <a:p>
            <a:pPr algn="just">
              <a:lnSpc>
                <a:spcPct val="150000"/>
              </a:lnSpc>
            </a:pPr>
            <a:r>
              <a:rPr lang="en-US" sz="2000"/>
              <a:t>- Hải còn nhỏ, chưa thể can thiệp trực tiếp giúp đỡ em nên Hải kể lại cho bố và nhờ bố hỗ trợ</a:t>
            </a:r>
            <a:endParaRPr lang="vi-VN" sz="2000"/>
          </a:p>
        </p:txBody>
      </p:sp>
    </p:spTree>
    <p:extLst>
      <p:ext uri="{BB962C8B-B14F-4D97-AF65-F5344CB8AC3E}">
        <p14:creationId xmlns:p14="http://schemas.microsoft.com/office/powerpoint/2010/main" val="204140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3" name="Rectangle 2"/>
          <p:cNvSpPr/>
          <p:nvPr/>
        </p:nvSpPr>
        <p:spPr>
          <a:xfrm>
            <a:off x="1073530" y="1131590"/>
            <a:ext cx="7344816" cy="1754326"/>
          </a:xfrm>
          <a:prstGeom prst="rect">
            <a:avLst/>
          </a:prstGeom>
        </p:spPr>
        <p:txBody>
          <a:bodyPr wrap="square">
            <a:spAutoFit/>
          </a:bodyPr>
          <a:lstStyle/>
          <a:p>
            <a:pPr>
              <a:lnSpc>
                <a:spcPct val="150000"/>
              </a:lnSpc>
            </a:pPr>
            <a:r>
              <a:rPr lang="en-US" sz="1800" b="1" smtClean="0">
                <a:solidFill>
                  <a:schemeClr val="bg1"/>
                </a:solidFill>
              </a:rPr>
              <a:t>2. Lan chưa thực hiện đúng quyền và bốn phận của trẻ em vì:</a:t>
            </a:r>
            <a:endParaRPr lang="vi-VN" sz="1800" b="1" smtClean="0">
              <a:solidFill>
                <a:schemeClr val="bg1"/>
              </a:solidFill>
            </a:endParaRPr>
          </a:p>
          <a:p>
            <a:pPr>
              <a:lnSpc>
                <a:spcPct val="150000"/>
              </a:lnSpc>
            </a:pPr>
            <a:r>
              <a:rPr lang="en-US" sz="1800" smtClean="0">
                <a:solidFill>
                  <a:schemeClr val="bg1"/>
                </a:solidFill>
              </a:rPr>
              <a:t>- Lan đòi bố mua xe máy điện cho mình đi học khi chưa đủ tuổi được sử dụng.</a:t>
            </a:r>
            <a:endParaRPr lang="vi-VN" sz="1800" smtClean="0">
              <a:solidFill>
                <a:schemeClr val="bg1"/>
              </a:solidFill>
            </a:endParaRPr>
          </a:p>
          <a:p>
            <a:pPr>
              <a:lnSpc>
                <a:spcPct val="150000"/>
              </a:lnSpc>
            </a:pPr>
            <a:r>
              <a:rPr lang="en-US" sz="1800" smtClean="0">
                <a:solidFill>
                  <a:schemeClr val="bg1"/>
                </a:solidFill>
              </a:rPr>
              <a:t>- Lan làm sai nhưng lại giận dỗi, nhịn ăn.</a:t>
            </a:r>
            <a:endParaRPr lang="vi-VN" sz="1800">
              <a:solidFill>
                <a:schemeClr val="bg1"/>
              </a:solidFill>
            </a:endParaRPr>
          </a:p>
        </p:txBody>
      </p:sp>
      <p:pic>
        <p:nvPicPr>
          <p:cNvPr id="4098" name="Picture 2" descr="Bổn phận của trẻ em với bản thâ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006395"/>
            <a:ext cx="3312368" cy="207418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7" y="3053465"/>
            <a:ext cx="3455665" cy="206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2116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wheel(1)">
                                      <p:cBhvr>
                                        <p:cTn id="14" dur="2000"/>
                                        <p:tgtEl>
                                          <p:spTgt spid="4099"/>
                                        </p:tgtEl>
                                      </p:cBhvr>
                                    </p:animEffect>
                                  </p:childTnLst>
                                </p:cTn>
                              </p:par>
                              <p:par>
                                <p:cTn id="15" presetID="21" presetClass="entr" presetSubtype="1"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heel(1)">
                                      <p:cBhvr>
                                        <p:cTn id="1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
        <p:nvSpPr>
          <p:cNvPr id="5" name="Rectangle 4"/>
          <p:cNvSpPr/>
          <p:nvPr/>
        </p:nvSpPr>
        <p:spPr>
          <a:xfrm>
            <a:off x="3399160" y="925500"/>
            <a:ext cx="5554500" cy="3330399"/>
          </a:xfrm>
          <a:prstGeom prst="rect">
            <a:avLst/>
          </a:prstGeom>
        </p:spPr>
        <p:txBody>
          <a:bodyPr wrap="square">
            <a:spAutoFit/>
          </a:bodyPr>
          <a:lstStyle/>
          <a:p>
            <a:pPr>
              <a:lnSpc>
                <a:spcPct val="200000"/>
              </a:lnSpc>
            </a:pPr>
            <a:r>
              <a:rPr lang="en-US" sz="1800" smtClean="0">
                <a:solidFill>
                  <a:schemeClr val="tx1">
                    <a:lumMod val="50000"/>
                  </a:schemeClr>
                </a:solidFill>
              </a:rPr>
              <a:t>3. Các </a:t>
            </a:r>
            <a:r>
              <a:rPr lang="en-US" sz="1800">
                <a:solidFill>
                  <a:schemeClr val="tx1">
                    <a:lumMod val="50000"/>
                  </a:schemeClr>
                </a:solidFill>
              </a:rPr>
              <a:t>bạn trong lớp đã thực hiện đúng quyền và bổn phận của trẻ em vì:</a:t>
            </a:r>
            <a:endParaRPr lang="vi-VN" sz="1800">
              <a:solidFill>
                <a:schemeClr val="tx1">
                  <a:lumMod val="50000"/>
                </a:schemeClr>
              </a:solidFill>
            </a:endParaRPr>
          </a:p>
          <a:p>
            <a:pPr>
              <a:lnSpc>
                <a:spcPct val="200000"/>
              </a:lnSpc>
            </a:pPr>
            <a:r>
              <a:rPr lang="en-US" sz="1800">
                <a:solidFill>
                  <a:schemeClr val="tx1">
                    <a:lumMod val="50000"/>
                  </a:schemeClr>
                </a:solidFill>
              </a:rPr>
              <a:t>- Các em thường xuyên quan tâm, giúp đỡ Hoàng.</a:t>
            </a:r>
            <a:endParaRPr lang="vi-VN" sz="1800">
              <a:solidFill>
                <a:schemeClr val="tx1">
                  <a:lumMod val="50000"/>
                </a:schemeClr>
              </a:solidFill>
            </a:endParaRPr>
          </a:p>
          <a:p>
            <a:pPr>
              <a:lnSpc>
                <a:spcPct val="200000"/>
              </a:lnSpc>
            </a:pPr>
            <a:r>
              <a:rPr lang="en-US" sz="1800">
                <a:solidFill>
                  <a:schemeClr val="tx1">
                    <a:lumMod val="50000"/>
                  </a:schemeClr>
                </a:solidFill>
              </a:rPr>
              <a:t>Các em biết năng khiếu của Hoàng, động viên khuyến khích bạn tham gia cuộc thi và xung phong hỗ trợ trang phục biểu diễn cho bạn</a:t>
            </a:r>
            <a:endParaRPr lang="vi-VN" sz="1800">
              <a:solidFill>
                <a:schemeClr val="tx1">
                  <a:lumMod val="50000"/>
                </a:schemeClr>
              </a:solidFill>
            </a:endParaRPr>
          </a:p>
        </p:txBody>
      </p:sp>
      <p:sp>
        <p:nvSpPr>
          <p:cNvPr id="6" name="AutoShape 2" descr="QUYỀN VÀ BỔN PHẬN&quot; CỦA TRẺ EM THEO QUY ĐỊNH CỦA PHÁP LUẬT | Nhu Y Law Fir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7" name="AutoShape 5" descr="🌿 Quyền và bổn phận của trẻ... - Liên đội tiểu học Phú Hòa 3 | Faceboo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1026" name="Picture 2" descr="https://tinhdoan.quangbinh.gov.vn/3cms/upload/tinhdoanquangbinh/Image/9cbb538fd22d2e73773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75" y="897428"/>
            <a:ext cx="2455441" cy="335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72609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000" y="911700"/>
            <a:ext cx="2072800" cy="3327600"/>
          </a:xfrm>
        </p:spPr>
        <p:txBody>
          <a:bodyPr/>
          <a:lstStyle/>
          <a:p>
            <a:pPr algn="just"/>
            <a:r>
              <a:rPr lang="en-US" sz="2000" b="1">
                <a:latin typeface="+mn-lt"/>
              </a:rPr>
              <a:t>b. Trách nhiệm của HS trong việc thực hiện </a:t>
            </a:r>
            <a:r>
              <a:rPr lang="en-US" sz="2000" b="1" smtClean="0">
                <a:latin typeface="+mn-lt"/>
              </a:rPr>
              <a:t>quyền </a:t>
            </a:r>
            <a:r>
              <a:rPr lang="en-US" sz="2000" b="1">
                <a:latin typeface="+mn-lt"/>
              </a:rPr>
              <a:t>và bổn phận của trẻ em:</a:t>
            </a:r>
            <a:r>
              <a:rPr lang="vi-VN" sz="2000" b="1">
                <a:latin typeface="+mn-lt"/>
              </a:rPr>
              <a:t/>
            </a:r>
            <a:br>
              <a:rPr lang="vi-VN" sz="2000" b="1">
                <a:latin typeface="+mn-lt"/>
              </a:rPr>
            </a:br>
            <a:endParaRPr lang="vi-VN" sz="2000" b="1">
              <a:latin typeface="+mn-lt"/>
            </a:endParaRPr>
          </a:p>
        </p:txBody>
      </p:sp>
      <p:sp>
        <p:nvSpPr>
          <p:cNvPr id="6" name="Slide Number Placeholder 5"/>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7" name="Rectangle 6"/>
          <p:cNvSpPr/>
          <p:nvPr/>
        </p:nvSpPr>
        <p:spPr>
          <a:xfrm>
            <a:off x="3491880" y="423699"/>
            <a:ext cx="5561360" cy="4524315"/>
          </a:xfrm>
          <a:prstGeom prst="rect">
            <a:avLst/>
          </a:prstGeom>
        </p:spPr>
        <p:txBody>
          <a:bodyPr wrap="square">
            <a:spAutoFit/>
          </a:bodyPr>
          <a:lstStyle/>
          <a:p>
            <a:pPr>
              <a:lnSpc>
                <a:spcPct val="200000"/>
              </a:lnSpc>
            </a:pPr>
            <a:r>
              <a:rPr lang="en-US" sz="1800"/>
              <a:t>+ Tích cực, chủ động trong việc thực hiện </a:t>
            </a:r>
            <a:r>
              <a:rPr lang="en-US" sz="1800" smtClean="0"/>
              <a:t>quyền </a:t>
            </a:r>
            <a:r>
              <a:rPr lang="en-US" sz="1800"/>
              <a:t>và bổn phận của trẻ em để bảo vệ và phát triển bản thân một cách toàn điện (ví dụ: chăm chỉ học tập, chủ động rèn luyện sức khoẻ, phát triển năng khiếu, tích cực tham gia các hoạt động xã hội phù hợp với độ tuổi và năng lực của bản thân, chủ động trình báo cơ quan chức năng khi phát hiện các hành vi vi phạm </a:t>
            </a:r>
            <a:r>
              <a:rPr lang="en-US" sz="1800" smtClean="0"/>
              <a:t>quyền </a:t>
            </a:r>
            <a:r>
              <a:rPr lang="en-US" sz="1800"/>
              <a:t>trẻ em</a:t>
            </a:r>
            <a:r>
              <a:rPr lang="en-US" sz="1800" smtClean="0"/>
              <a:t>,...).</a:t>
            </a:r>
            <a:endParaRPr lang="vi-VN" sz="1800"/>
          </a:p>
        </p:txBody>
      </p:sp>
    </p:spTree>
    <p:extLst>
      <p:ext uri="{BB962C8B-B14F-4D97-AF65-F5344CB8AC3E}">
        <p14:creationId xmlns:p14="http://schemas.microsoft.com/office/powerpoint/2010/main" val="53150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4" name="Rectangle 3"/>
          <p:cNvSpPr/>
          <p:nvPr/>
        </p:nvSpPr>
        <p:spPr>
          <a:xfrm>
            <a:off x="1187624" y="483518"/>
            <a:ext cx="6925096" cy="1938992"/>
          </a:xfrm>
          <a:prstGeom prst="rect">
            <a:avLst/>
          </a:prstGeom>
        </p:spPr>
        <p:txBody>
          <a:bodyPr wrap="square">
            <a:spAutoFit/>
          </a:bodyPr>
          <a:lstStyle/>
          <a:p>
            <a:pPr lvl="0">
              <a:lnSpc>
                <a:spcPct val="200000"/>
              </a:lnSpc>
            </a:pPr>
            <a:r>
              <a:rPr lang="en-US" sz="2000"/>
              <a:t>+ Có thái độ đồng tình, ủng hộ với các hành vi thực hiện đúng quyền và bổn phận của trẻ em; lên án, phê phán các hành vi vi phạm quyền và bổn phận của trẻ em</a:t>
            </a:r>
            <a:endParaRPr lang="vi-VN" sz="200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2573337"/>
            <a:ext cx="3259845" cy="201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2" descr="Quyền và bổn phận của trẻ em được quy định như thế nào trong Luật Trẻ em  2017 - Liên Chi hội Bảo vệ Quyền trẻ em tỉnh Quảng Nin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2050" name="Picture 2" descr="26 quyền của trẻ em - VnExpr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5934" y="2556247"/>
            <a:ext cx="3380344" cy="2028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19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wheel(1)">
                                      <p:cBhvr>
                                        <p:cTn id="14" dur="2000"/>
                                        <p:tgtEl>
                                          <p:spTgt spid="2050"/>
                                        </p:tgtEl>
                                      </p:cBhvr>
                                    </p:animEffect>
                                  </p:childTnLst>
                                </p:cTn>
                              </p:par>
                              <p:par>
                                <p:cTn id="15" presetID="21" presetClass="entr" presetSubtype="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195736" y="2211710"/>
            <a:ext cx="4403100" cy="1944300"/>
          </a:xfrm>
        </p:spPr>
        <p:txBody>
          <a:bodyPr/>
          <a:lstStyle/>
          <a:p>
            <a:pPr marL="88900" indent="0">
              <a:buNone/>
            </a:pPr>
            <a:r>
              <a:rPr lang="en-US" sz="4000" b="1" i="0" smtClean="0">
                <a:latin typeface="+mn-lt"/>
              </a:rPr>
              <a:t>KẾT LUẬN</a:t>
            </a:r>
            <a:endParaRPr lang="vi-VN" sz="4000" b="1" i="0">
              <a:latin typeface="+mn-lt"/>
            </a:endParaRP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16064149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
        <p:nvSpPr>
          <p:cNvPr id="4" name="Rectangle 3"/>
          <p:cNvSpPr/>
          <p:nvPr/>
        </p:nvSpPr>
        <p:spPr>
          <a:xfrm>
            <a:off x="611560" y="703960"/>
            <a:ext cx="8136904" cy="3739998"/>
          </a:xfrm>
          <a:prstGeom prst="rect">
            <a:avLst/>
          </a:prstGeom>
        </p:spPr>
        <p:txBody>
          <a:bodyPr wrap="square">
            <a:spAutoFit/>
          </a:bodyPr>
          <a:lstStyle/>
          <a:p>
            <a:pPr>
              <a:lnSpc>
                <a:spcPct val="150000"/>
              </a:lnSpc>
            </a:pPr>
            <a:r>
              <a:rPr lang="en-US" sz="1600"/>
              <a:t>+ Trẻ em có những quyền và bổn phận của mình. Cùng với bốn nhóm quyền cơ bản của mình, mỗi trẻ em phải có thái độ kính trọng, lễ phép, hiếu thảo, yêu thương đối với ông bà, bố mẹ và các thành viên trong gia đình; học tập, rèn luyện, giữ gìn nền nếp gia đình, giúp đỡ bố mẹ và các thành viên trong gia đình bằng các việc làm phù hợp với bản thân; có thái độ tôn trọng GV, nhân viên nhà trường, thương yêu, đoàn kết, tôn trọng, hoà đồng giúp đỡ bạn bè; rèn luyện đạo đức, chăm chỉ học tập, bảo vệ và giữ gìn cơ sở vật chất trường học; tôn trọng, giúp đỡ người lớn tuổi, người có hoàn cảnh khó khăn; chấp hành các quy định của pháp luật, có ý thức thông báo, thông tin, tố giác khi phát hiện các hành vi vi phạm pháp luật; yêu đất nước, yêu đồng bào, đoàn kết, hợp tác, giao lưu với bạn bẻ giữa các vùng miền và bạn bè quốc tế</a:t>
            </a:r>
            <a:r>
              <a:rPr lang="en-US" sz="1600" smtClean="0"/>
              <a:t>,...</a:t>
            </a:r>
            <a:endParaRPr lang="vi-VN" sz="1600"/>
          </a:p>
        </p:txBody>
      </p:sp>
    </p:spTree>
    <p:extLst>
      <p:ext uri="{BB962C8B-B14F-4D97-AF65-F5344CB8AC3E}">
        <p14:creationId xmlns:p14="http://schemas.microsoft.com/office/powerpoint/2010/main" val="2138864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2" name="Title 1"/>
          <p:cNvSpPr>
            <a:spLocks noGrp="1"/>
          </p:cNvSpPr>
          <p:nvPr>
            <p:ph type="ctrTitle"/>
          </p:nvPr>
        </p:nvSpPr>
        <p:spPr/>
        <p:txBody>
          <a:bodyPr/>
          <a:lstStyle/>
          <a:p>
            <a:pPr>
              <a:lnSpc>
                <a:spcPct val="150000"/>
              </a:lnSpc>
            </a:pPr>
            <a:r>
              <a:rPr lang="en-US" sz="5400" b="1" smtClean="0">
                <a:latin typeface="+mn-lt"/>
              </a:rPr>
              <a:t>KHỞI ĐỘNG</a:t>
            </a:r>
            <a:endParaRPr lang="vi-VN" sz="5400" b="1">
              <a:latin typeface="+mn-lt"/>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3" name="Rectangle 2"/>
          <p:cNvSpPr/>
          <p:nvPr/>
        </p:nvSpPr>
        <p:spPr>
          <a:xfrm>
            <a:off x="611560" y="1100776"/>
            <a:ext cx="8136903" cy="3416320"/>
          </a:xfrm>
          <a:prstGeom prst="rect">
            <a:avLst/>
          </a:prstGeom>
        </p:spPr>
        <p:txBody>
          <a:bodyPr wrap="square">
            <a:spAutoFit/>
          </a:bodyPr>
          <a:lstStyle/>
          <a:p>
            <a:pPr>
              <a:lnSpc>
                <a:spcPct val="150000"/>
              </a:lnSpc>
            </a:pPr>
            <a:r>
              <a:rPr lang="en-US" sz="2400" b="1" dirty="0">
                <a:solidFill>
                  <a:schemeClr val="bg1"/>
                </a:solidFill>
                <a:latin typeface="Times New Roman" panose="02020603050405020304" pitchFamily="18" charset="0"/>
                <a:cs typeface="Times New Roman" panose="02020603050405020304" pitchFamily="18" charset="0"/>
              </a:rPr>
              <a:t>-</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a:solidFill>
                  <a:schemeClr val="bg1"/>
                </a:solidFill>
                <a:latin typeface="Times New Roman" panose="02020603050405020304" pitchFamily="18" charset="0"/>
                <a:cs typeface="Times New Roman" panose="02020603050405020304" pitchFamily="18" charset="0"/>
              </a:rPr>
              <a:t>Mỗi HS cần nắm rõ các </a:t>
            </a:r>
            <a:r>
              <a:rPr lang="en-US" sz="2400" b="1" dirty="0" smtClean="0">
                <a:solidFill>
                  <a:schemeClr val="bg1"/>
                </a:solidFill>
                <a:latin typeface="Times New Roman" panose="02020603050405020304" pitchFamily="18" charset="0"/>
                <a:cs typeface="Times New Roman" panose="02020603050405020304" pitchFamily="18" charset="0"/>
              </a:rPr>
              <a:t>quyền </a:t>
            </a:r>
            <a:r>
              <a:rPr lang="en-US" sz="2400" b="1" dirty="0">
                <a:solidFill>
                  <a:schemeClr val="bg1"/>
                </a:solidFill>
                <a:latin typeface="Times New Roman" panose="02020603050405020304" pitchFamily="18" charset="0"/>
                <a:cs typeface="Times New Roman" panose="02020603050405020304" pitchFamily="18" charset="0"/>
              </a:rPr>
              <a:t>và bổn phận của mình, có thái độ tích cực, chủ động trong việc thực hiện </a:t>
            </a:r>
            <a:r>
              <a:rPr lang="en-US" sz="2400" b="1" dirty="0" smtClean="0">
                <a:solidFill>
                  <a:schemeClr val="bg1"/>
                </a:solidFill>
                <a:latin typeface="Times New Roman" panose="02020603050405020304" pitchFamily="18" charset="0"/>
                <a:cs typeface="Times New Roman" panose="02020603050405020304" pitchFamily="18" charset="0"/>
              </a:rPr>
              <a:t>quyền </a:t>
            </a:r>
            <a:r>
              <a:rPr lang="en-US" sz="2400" b="1" dirty="0">
                <a:solidFill>
                  <a:schemeClr val="bg1"/>
                </a:solidFill>
                <a:latin typeface="Times New Roman" panose="02020603050405020304" pitchFamily="18" charset="0"/>
                <a:cs typeface="Times New Roman" panose="02020603050405020304" pitchFamily="18" charset="0"/>
              </a:rPr>
              <a:t>và bổn phận của trẻ em để bảo vệ và phát triển bản thân một cách toàn diện; đồng tình, ủng hộ, tuyên truyền các hành vi thực hiện đúng quyền và bổn phận của trẻ em; lên án, phê phán, bài trừ các hành vi </a:t>
            </a:r>
            <a:r>
              <a:rPr lang="en-US" sz="2400" b="1" dirty="0" err="1">
                <a:solidFill>
                  <a:schemeClr val="bg1"/>
                </a:solidFill>
                <a:latin typeface="Times New Roman" panose="02020603050405020304" pitchFamily="18" charset="0"/>
                <a:cs typeface="Times New Roman" panose="02020603050405020304" pitchFamily="18" charset="0"/>
              </a:rPr>
              <a:t>vi</a:t>
            </a:r>
            <a:r>
              <a:rPr lang="en-US" sz="2400" b="1" dirty="0">
                <a:solidFill>
                  <a:schemeClr val="bg1"/>
                </a:solidFill>
                <a:latin typeface="Times New Roman" panose="02020603050405020304" pitchFamily="18" charset="0"/>
                <a:cs typeface="Times New Roman" panose="02020603050405020304" pitchFamily="18" charset="0"/>
              </a:rPr>
              <a:t> phạm quyển và bổn phận của trẻ em</a:t>
            </a:r>
            <a:r>
              <a:rPr lang="en-US" sz="2000" b="1" dirty="0">
                <a:solidFill>
                  <a:schemeClr val="bg1"/>
                </a:solidFill>
                <a:latin typeface="Times New Roman" panose="02020603050405020304" pitchFamily="18" charset="0"/>
                <a:cs typeface="Times New Roman" panose="02020603050405020304" pitchFamily="18" charset="0"/>
              </a:rPr>
              <a:t>.</a:t>
            </a:r>
            <a:endParaRPr lang="vi-VN"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7444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F8700"/>
            </a:gs>
            <a:gs pos="100000">
              <a:srgbClr val="FFD900"/>
            </a:gs>
          </a:gsLst>
          <a:lin ang="5400700" scaled="0"/>
        </a:gradFill>
        <a:effectLst/>
      </p:bgPr>
    </p:bg>
    <p:spTree>
      <p:nvGrpSpPr>
        <p:cNvPr id="1" name="Shape 300"/>
        <p:cNvGrpSpPr/>
        <p:nvPr/>
      </p:nvGrpSpPr>
      <p:grpSpPr>
        <a:xfrm>
          <a:off x="0" y="0"/>
          <a:ext cx="0" cy="0"/>
          <a:chOff x="0" y="0"/>
          <a:chExt cx="0" cy="0"/>
        </a:xfrm>
      </p:grpSpPr>
      <p:sp>
        <p:nvSpPr>
          <p:cNvPr id="301" name="Google Shape;301;p3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21</a:t>
            </a:fld>
            <a:endParaRPr/>
          </a:p>
        </p:txBody>
      </p:sp>
      <p:sp>
        <p:nvSpPr>
          <p:cNvPr id="304" name="Google Shape;304;p35"/>
          <p:cNvSpPr/>
          <p:nvPr/>
        </p:nvSpPr>
        <p:spPr>
          <a:xfrm>
            <a:off x="4127625" y="1102328"/>
            <a:ext cx="888759" cy="818862"/>
          </a:xfrm>
          <a:custGeom>
            <a:avLst/>
            <a:gdLst/>
            <a:ahLst/>
            <a:cxnLst/>
            <a:rect l="l" t="t" r="r" b="b"/>
            <a:pathLst>
              <a:path w="16717" h="15403" extrusionOk="0">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364;p35"/>
          <p:cNvSpPr txBox="1">
            <a:spLocks noGrp="1"/>
          </p:cNvSpPr>
          <p:nvPr>
            <p:ph type="ctrTitle" idx="4294967295"/>
          </p:nvPr>
        </p:nvSpPr>
        <p:spPr>
          <a:xfrm>
            <a:off x="611188" y="2066925"/>
            <a:ext cx="7697787" cy="1160463"/>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vi-VN" sz="3200" b="1" smtClean="0">
                <a:solidFill>
                  <a:schemeClr val="bg1"/>
                </a:solidFill>
                <a:latin typeface="+mn-lt"/>
              </a:rPr>
              <a:t>Cảm ơn thầy cô </a:t>
            </a:r>
            <a:br>
              <a:rPr lang="vi-VN" sz="3200" b="1" smtClean="0">
                <a:solidFill>
                  <a:schemeClr val="bg1"/>
                </a:solidFill>
                <a:latin typeface="+mn-lt"/>
              </a:rPr>
            </a:br>
            <a:r>
              <a:rPr lang="vi-VN" sz="3200" b="1" smtClean="0">
                <a:solidFill>
                  <a:schemeClr val="bg1"/>
                </a:solidFill>
                <a:latin typeface="+mn-lt"/>
              </a:rPr>
              <a:t>và các em đã chú ý lắng nghe</a:t>
            </a:r>
            <a:endParaRPr sz="3200" b="1">
              <a:solidFill>
                <a:schemeClr val="bg1"/>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000" y="911700"/>
            <a:ext cx="2000792" cy="3327600"/>
          </a:xfrm>
        </p:spPr>
        <p:txBody>
          <a:bodyPr/>
          <a:lstStyle/>
          <a:p>
            <a:pPr algn="just">
              <a:lnSpc>
                <a:spcPct val="150000"/>
              </a:lnSpc>
            </a:pPr>
            <a:r>
              <a:rPr lang="vi-VN" sz="2000" b="1">
                <a:latin typeface="+mn-lt"/>
              </a:rPr>
              <a:t>Cùng nghel hát bài hát </a:t>
            </a:r>
            <a:r>
              <a:rPr lang="vi-VN" sz="2000" b="1" smtClean="0">
                <a:latin typeface="+mn-lt"/>
              </a:rPr>
              <a:t>"</a:t>
            </a:r>
            <a:r>
              <a:rPr lang="vi-VN" sz="2000" b="1">
                <a:latin typeface="+mn-lt"/>
              </a:rPr>
              <a:t>Dấu chấm hỏi” </a:t>
            </a:r>
            <a:r>
              <a:rPr lang="vi-VN" sz="2000" b="1" smtClean="0">
                <a:latin typeface="+mn-lt"/>
              </a:rPr>
              <a:t>(Thế </a:t>
            </a:r>
            <a:r>
              <a:rPr lang="vi-VN" sz="2000" b="1">
                <a:latin typeface="+mn-lt"/>
              </a:rPr>
              <a:t>Hiển). </a:t>
            </a: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
        <p:nvSpPr>
          <p:cNvPr id="6" name="Rectangle 5"/>
          <p:cNvSpPr/>
          <p:nvPr/>
        </p:nvSpPr>
        <p:spPr>
          <a:xfrm>
            <a:off x="4139952" y="187930"/>
            <a:ext cx="4572000" cy="4832092"/>
          </a:xfrm>
          <a:prstGeom prst="rect">
            <a:avLst/>
          </a:prstGeom>
        </p:spPr>
        <p:txBody>
          <a:bodyPr>
            <a:spAutoFit/>
          </a:bodyPr>
          <a:lstStyle/>
          <a:p>
            <a:r>
              <a:rPr lang="vi-VN"/>
              <a:t>Cha ơi, cha là ai?</a:t>
            </a:r>
            <a:br>
              <a:rPr lang="vi-VN"/>
            </a:br>
            <a:r>
              <a:rPr lang="vi-VN"/>
              <a:t>Mẹ ơi, mẹ là ai?</a:t>
            </a:r>
            <a:br>
              <a:rPr lang="vi-VN"/>
            </a:br>
            <a:r>
              <a:rPr lang="vi-VN"/>
              <a:t>L·êm khuya bên hè vắng, đứa bé mồ côi đang nằm co ro như dấu chấm hỏi đập giữa cuộc đời.</a:t>
            </a:r>
            <a:br>
              <a:rPr lang="vi-VN"/>
            </a:br>
            <a:r>
              <a:rPr lang="vi-VN"/>
              <a:t/>
            </a:r>
            <a:br>
              <a:rPr lang="vi-VN"/>
            </a:br>
            <a:r>
              <a:rPr lang="vi-VN"/>
              <a:t>Cha ơi, cha ở đâu? Mẹ ơi,mẹ ở đâu?</a:t>
            </a:r>
            <a:br>
              <a:rPr lang="vi-VN"/>
            </a:br>
            <a:r>
              <a:rPr lang="vi-VN"/>
              <a:t>Mưa rơi ôi lạnh quá, gió buốt từng cơn con nằm bơ vơ, nằm mơ môt mái nhà có mẹ và có cha.</a:t>
            </a:r>
            <a:br>
              <a:rPr lang="vi-VN"/>
            </a:br>
            <a:r>
              <a:rPr lang="vi-VN"/>
              <a:t>Tại sao sinh em trong cuộc đời mà sao không cho em tình người.</a:t>
            </a:r>
            <a:br>
              <a:rPr lang="vi-VN"/>
            </a:br>
            <a:r>
              <a:rPr lang="vi-VN"/>
              <a:t>Tại sao em lang thang lạc loài em nào có tội gì đâu</a:t>
            </a:r>
            <a:br>
              <a:rPr lang="vi-VN"/>
            </a:br>
            <a:r>
              <a:rPr lang="vi-VN"/>
              <a:t>Tuổi thơ em không một mái nhà,tuổi thơ em không được đến trường, tuổi thơ em bơ vơ đầu đường xin từng hạt cơm rơi, xin từng hạt cơm rơi</a:t>
            </a:r>
            <a:br>
              <a:rPr lang="vi-VN"/>
            </a:br>
            <a:r>
              <a:rPr lang="vi-VN"/>
              <a:t/>
            </a:r>
            <a:br>
              <a:rPr lang="vi-VN"/>
            </a:br>
            <a:r>
              <a:rPr lang="vi-VN"/>
              <a:t>Cha ơi, cha ở đâu.? Mẹ ơi, mẹ ở đâu?</a:t>
            </a:r>
            <a:br>
              <a:rPr lang="vi-VN"/>
            </a:br>
            <a:r>
              <a:rPr lang="vi-VN"/>
              <a:t>L·êm đêm bên hè vắng,đứa bé mồ côi vẫn nằm đơn côi như Dấu Chấm Hỏi , như Dấu Chấm Hỏi , hỏi giữa cuộc đời.</a:t>
            </a:r>
            <a:br>
              <a:rPr lang="vi-VN"/>
            </a:br>
            <a:r>
              <a:rPr lang="vi-VN"/>
              <a:t/>
            </a:r>
            <a:br>
              <a:rPr lang="vi-VN"/>
            </a:br>
            <a:r>
              <a:rPr lang="vi-VN"/>
              <a:t>Cha ơi, cha là ai? Mẹ ơi, mẹ là ai?</a:t>
            </a:r>
            <a:br>
              <a:rPr lang="vi-VN"/>
            </a:br>
            <a:r>
              <a:rPr lang="vi-VN"/>
              <a:t>Cha ơi, cha ở đâu? Mẹ ơi, mẹ ở đâu?......</a:t>
            </a:r>
          </a:p>
        </p:txBody>
      </p:sp>
      <p:pic>
        <p:nvPicPr>
          <p:cNvPr id="7" name="Dauchamhoi-HaVan_8ft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11560" y="4083918"/>
            <a:ext cx="609600" cy="609600"/>
          </a:xfrm>
          <a:prstGeom prst="rect">
            <a:avLst/>
          </a:prstGeom>
        </p:spPr>
      </p:pic>
    </p:spTree>
    <p:extLst>
      <p:ext uri="{BB962C8B-B14F-4D97-AF65-F5344CB8AC3E}">
        <p14:creationId xmlns:p14="http://schemas.microsoft.com/office/powerpoint/2010/main" val="198022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8149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7"/>
                </p:tgtEl>
              </p:cMediaNode>
            </p:audio>
          </p:childTnLst>
        </p:cTn>
      </p:par>
    </p:tnLst>
    <p:bldLst>
      <p:bldP spid="2"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3" name="Title 4"/>
          <p:cNvSpPr txBox="1">
            <a:spLocks/>
          </p:cNvSpPr>
          <p:nvPr/>
        </p:nvSpPr>
        <p:spPr>
          <a:xfrm>
            <a:off x="1043608" y="-259259"/>
            <a:ext cx="6552728" cy="4271169"/>
          </a:xfrm>
          <a:prstGeom prst="rect">
            <a:avLst/>
          </a:prstGeom>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pPr>
            <a:endParaRPr lang="vi-VN" sz="2000" smtClean="0">
              <a:solidFill>
                <a:schemeClr val="bg1"/>
              </a:solidFill>
              <a:latin typeface="+mn-lt"/>
            </a:endParaRPr>
          </a:p>
          <a:p>
            <a:pPr algn="just">
              <a:lnSpc>
                <a:spcPct val="150000"/>
              </a:lnSpc>
            </a:pPr>
            <a:endParaRPr lang="vi-VN" sz="2000" smtClean="0">
              <a:solidFill>
                <a:schemeClr val="bg1"/>
              </a:solidFill>
              <a:latin typeface="+mn-lt"/>
            </a:endParaRPr>
          </a:p>
          <a:p>
            <a:pPr algn="just">
              <a:lnSpc>
                <a:spcPct val="150000"/>
              </a:lnSpc>
            </a:pPr>
            <a:endParaRPr lang="vi-VN" sz="2000" smtClean="0">
              <a:solidFill>
                <a:schemeClr val="bg1"/>
              </a:solidFill>
              <a:latin typeface="+mn-lt"/>
            </a:endParaRPr>
          </a:p>
          <a:p>
            <a:pPr algn="ctr">
              <a:lnSpc>
                <a:spcPct val="150000"/>
              </a:lnSpc>
            </a:pPr>
            <a:r>
              <a:rPr lang="vi-VN" sz="2800" u="sng" smtClean="0">
                <a:solidFill>
                  <a:schemeClr val="bg1"/>
                </a:solidFill>
                <a:latin typeface="+mn-lt"/>
              </a:rPr>
              <a:t>Thảo luận nhóm đôi</a:t>
            </a:r>
          </a:p>
          <a:p>
            <a:pPr algn="just">
              <a:lnSpc>
                <a:spcPct val="150000"/>
              </a:lnSpc>
            </a:pPr>
            <a:r>
              <a:rPr lang="vi-VN" sz="2400" smtClean="0">
                <a:solidFill>
                  <a:schemeClr val="bg1"/>
                </a:solidFill>
                <a:latin typeface="+mn-lt"/>
              </a:rPr>
              <a:t>Bạn nhỏ trong bài hát không được hưởng những quyền nào của trẻ em?  </a:t>
            </a:r>
            <a:br>
              <a:rPr lang="vi-VN" sz="2400" smtClean="0">
                <a:solidFill>
                  <a:schemeClr val="bg1"/>
                </a:solidFill>
                <a:latin typeface="+mn-lt"/>
              </a:rPr>
            </a:br>
            <a:r>
              <a:rPr lang="vi-VN" sz="2400" smtClean="0">
                <a:solidFill>
                  <a:schemeClr val="bg1"/>
                </a:solidFill>
                <a:latin typeface="+mn-lt"/>
              </a:rPr>
              <a:t>Theo em, ai sẽ chịu trách nhiệm đảm bảo quyền trẻ em cho bạn nhỏ này?</a:t>
            </a:r>
            <a:endParaRPr lang="vi-VN" sz="2400">
              <a:solidFill>
                <a:schemeClr val="bg1"/>
              </a:solidFill>
              <a:latin typeface="+mn-lt"/>
            </a:endParaRPr>
          </a:p>
        </p:txBody>
      </p:sp>
    </p:spTree>
    <p:extLst>
      <p:ext uri="{BB962C8B-B14F-4D97-AF65-F5344CB8AC3E}">
        <p14:creationId xmlns:p14="http://schemas.microsoft.com/office/powerpoint/2010/main" val="100664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3"/>
          <p:cNvSpPr txBox="1">
            <a:spLocks noGrp="1"/>
          </p:cNvSpPr>
          <p:nvPr>
            <p:ph type="ctrTitle"/>
          </p:nvPr>
        </p:nvSpPr>
        <p:spPr>
          <a:xfrm>
            <a:off x="2302050" y="1223200"/>
            <a:ext cx="4539900" cy="2697000"/>
          </a:xfrm>
          <a:prstGeom prst="rect">
            <a:avLst/>
          </a:prstGeom>
        </p:spPr>
        <p:txBody>
          <a:bodyPr spcFirstLastPara="1" wrap="square" lIns="0" tIns="0" rIns="0" bIns="0" anchor="ctr" anchorCtr="0">
            <a:noAutofit/>
          </a:bodyPr>
          <a:lstStyle/>
          <a:p>
            <a:pPr marL="0" lvl="0" indent="0" algn="ctr" rtl="0">
              <a:lnSpc>
                <a:spcPct val="150000"/>
              </a:lnSpc>
              <a:spcBef>
                <a:spcPts val="0"/>
              </a:spcBef>
              <a:spcAft>
                <a:spcPts val="0"/>
              </a:spcAft>
              <a:buNone/>
            </a:pPr>
            <a:r>
              <a:rPr lang="en-US" sz="4000" b="1" smtClean="0">
                <a:latin typeface="+mn-lt"/>
              </a:rPr>
              <a:t>BÀI 12:</a:t>
            </a:r>
            <a:br>
              <a:rPr lang="en-US" sz="4000" b="1" smtClean="0">
                <a:latin typeface="+mn-lt"/>
              </a:rPr>
            </a:br>
            <a:r>
              <a:rPr lang="en-US" sz="4000" b="1" smtClean="0">
                <a:latin typeface="+mn-lt"/>
              </a:rPr>
              <a:t>THỰC HIỆN QUYỀN TRẺ EM</a:t>
            </a:r>
            <a:endParaRPr sz="4000" b="1">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E61E7F"/>
            </a:gs>
            <a:gs pos="100000">
              <a:srgbClr val="FF9900"/>
            </a:gs>
          </a:gsLst>
          <a:lin ang="5400700" scaled="0"/>
        </a:gradFill>
        <a:effectLst/>
      </p:bgPr>
    </p:bg>
    <p:spTree>
      <p:nvGrpSpPr>
        <p:cNvPr id="1" name="Shape 66"/>
        <p:cNvGrpSpPr/>
        <p:nvPr/>
      </p:nvGrpSpPr>
      <p:grpSpPr>
        <a:xfrm>
          <a:off x="0" y="0"/>
          <a:ext cx="0" cy="0"/>
          <a:chOff x="0" y="0"/>
          <a:chExt cx="0" cy="0"/>
        </a:xfrm>
      </p:grpSpPr>
      <p:sp>
        <p:nvSpPr>
          <p:cNvPr id="13" name="Google Shape;520;p47"/>
          <p:cNvSpPr txBox="1">
            <a:spLocks/>
          </p:cNvSpPr>
          <p:nvPr/>
        </p:nvSpPr>
        <p:spPr>
          <a:xfrm>
            <a:off x="627336" y="1413058"/>
            <a:ext cx="2232248" cy="203617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1pPr>
            <a:lvl2pPr marR="0" lvl="1"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2pPr>
            <a:lvl3pPr marR="0" lvl="2"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3pPr>
            <a:lvl4pPr marR="0" lvl="3"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4pPr>
            <a:lvl5pPr marR="0" lvl="4"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5pPr>
            <a:lvl6pPr marR="0" lvl="5"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6pPr>
            <a:lvl7pPr marR="0" lvl="6"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7pPr>
            <a:lvl8pPr marR="0" lvl="7"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8pPr>
            <a:lvl9pPr marR="0" lvl="8"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9pPr>
          </a:lstStyle>
          <a:p>
            <a:pPr>
              <a:lnSpc>
                <a:spcPct val="150000"/>
              </a:lnSpc>
            </a:pPr>
            <a:r>
              <a:rPr lang="vi-VN" sz="3200" smtClean="0">
                <a:solidFill>
                  <a:schemeClr val="bg1"/>
                </a:solidFill>
                <a:latin typeface="+mn-lt"/>
              </a:rPr>
              <a:t>NỘI DUNG BÀI HỌC</a:t>
            </a:r>
            <a:endParaRPr lang="vi-VN" sz="3200">
              <a:solidFill>
                <a:schemeClr val="bg1"/>
              </a:solidFill>
              <a:latin typeface="+mn-lt"/>
            </a:endParaRPr>
          </a:p>
        </p:txBody>
      </p:sp>
      <p:grpSp>
        <p:nvGrpSpPr>
          <p:cNvPr id="22" name="Group 21"/>
          <p:cNvGrpSpPr/>
          <p:nvPr/>
        </p:nvGrpSpPr>
        <p:grpSpPr>
          <a:xfrm>
            <a:off x="4067944" y="1182855"/>
            <a:ext cx="648072" cy="584775"/>
            <a:chOff x="2051720" y="2499742"/>
            <a:chExt cx="648072" cy="584775"/>
          </a:xfrm>
        </p:grpSpPr>
        <p:sp>
          <p:nvSpPr>
            <p:cNvPr id="23" name="Hexagon 22"/>
            <p:cNvSpPr/>
            <p:nvPr/>
          </p:nvSpPr>
          <p:spPr>
            <a:xfrm>
              <a:off x="2051720" y="2499742"/>
              <a:ext cx="648072" cy="576064"/>
            </a:xfrm>
            <a:prstGeom prst="hexagon">
              <a:avLst/>
            </a:prstGeom>
            <a:solidFill>
              <a:schemeClr val="bg1"/>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4" name="TextBox 23"/>
            <p:cNvSpPr txBox="1"/>
            <p:nvPr/>
          </p:nvSpPr>
          <p:spPr>
            <a:xfrm>
              <a:off x="2169610" y="2499742"/>
              <a:ext cx="412292" cy="584775"/>
            </a:xfrm>
            <a:prstGeom prst="rect">
              <a:avLst/>
            </a:prstGeom>
            <a:noFill/>
          </p:spPr>
          <p:txBody>
            <a:bodyPr wrap="none" rtlCol="0">
              <a:spAutoFit/>
            </a:bodyPr>
            <a:lstStyle/>
            <a:p>
              <a:r>
                <a:rPr lang="vi-VN" sz="3200" b="1" smtClean="0"/>
                <a:t>1</a:t>
              </a:r>
              <a:endParaRPr lang="vi-VN" sz="3200" b="1"/>
            </a:p>
          </p:txBody>
        </p:sp>
      </p:grpSp>
      <p:grpSp>
        <p:nvGrpSpPr>
          <p:cNvPr id="25" name="Group 24"/>
          <p:cNvGrpSpPr/>
          <p:nvPr/>
        </p:nvGrpSpPr>
        <p:grpSpPr>
          <a:xfrm>
            <a:off x="4067944" y="2928501"/>
            <a:ext cx="648072" cy="584775"/>
            <a:chOff x="2051720" y="2499742"/>
            <a:chExt cx="648072" cy="584775"/>
          </a:xfrm>
        </p:grpSpPr>
        <p:sp>
          <p:nvSpPr>
            <p:cNvPr id="26" name="Hexagon 25"/>
            <p:cNvSpPr/>
            <p:nvPr/>
          </p:nvSpPr>
          <p:spPr>
            <a:xfrm>
              <a:off x="2051720" y="2499742"/>
              <a:ext cx="648072" cy="576064"/>
            </a:xfrm>
            <a:prstGeom prst="hexagon">
              <a:avLst/>
            </a:prstGeom>
            <a:solidFill>
              <a:schemeClr val="bg1"/>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7" name="TextBox 26"/>
            <p:cNvSpPr txBox="1"/>
            <p:nvPr/>
          </p:nvSpPr>
          <p:spPr>
            <a:xfrm>
              <a:off x="2169610" y="2499742"/>
              <a:ext cx="412292" cy="584775"/>
            </a:xfrm>
            <a:prstGeom prst="rect">
              <a:avLst/>
            </a:prstGeom>
            <a:noFill/>
          </p:spPr>
          <p:txBody>
            <a:bodyPr wrap="none" rtlCol="0">
              <a:spAutoFit/>
            </a:bodyPr>
            <a:lstStyle/>
            <a:p>
              <a:r>
                <a:rPr lang="vi-VN" sz="3200" b="1"/>
                <a:t>2</a:t>
              </a:r>
            </a:p>
          </p:txBody>
        </p:sp>
      </p:grpSp>
      <p:sp>
        <p:nvSpPr>
          <p:cNvPr id="2" name="Rectangle 1"/>
          <p:cNvSpPr/>
          <p:nvPr/>
        </p:nvSpPr>
        <p:spPr>
          <a:xfrm>
            <a:off x="5004048" y="1016898"/>
            <a:ext cx="3491880" cy="1287532"/>
          </a:xfrm>
          <a:prstGeom prst="rect">
            <a:avLst/>
          </a:prstGeom>
        </p:spPr>
        <p:txBody>
          <a:bodyPr wrap="square">
            <a:spAutoFit/>
          </a:bodyPr>
          <a:lstStyle/>
          <a:p>
            <a:pPr algn="just">
              <a:lnSpc>
                <a:spcPct val="150000"/>
              </a:lnSpc>
            </a:pPr>
            <a:r>
              <a:rPr lang="nl-NL" sz="1800" b="1" smtClean="0"/>
              <a:t>Trách nhiệm của hs trong việc thực hiện quyền và bổn phận của trẻ em</a:t>
            </a:r>
            <a:endParaRPr lang="vi-VN" sz="1800"/>
          </a:p>
        </p:txBody>
      </p:sp>
      <p:sp>
        <p:nvSpPr>
          <p:cNvPr id="3" name="Rectangle 2"/>
          <p:cNvSpPr/>
          <p:nvPr/>
        </p:nvSpPr>
        <p:spPr>
          <a:xfrm>
            <a:off x="5004048" y="2817098"/>
            <a:ext cx="3491880" cy="1338828"/>
          </a:xfrm>
          <a:prstGeom prst="rect">
            <a:avLst/>
          </a:prstGeom>
        </p:spPr>
        <p:txBody>
          <a:bodyPr wrap="square">
            <a:spAutoFit/>
          </a:bodyPr>
          <a:lstStyle/>
          <a:p>
            <a:pPr algn="just">
              <a:lnSpc>
                <a:spcPct val="150000"/>
              </a:lnSpc>
            </a:pPr>
            <a:r>
              <a:rPr lang="vi-VN" sz="1800" b="1" smtClean="0"/>
              <a:t>Trách nhiệm của gia đình, nhà trường và xã hội trong việc thực hiện quyền trẻ em </a:t>
            </a:r>
            <a:endParaRPr lang="vi-VN"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8700"/>
            </a:gs>
            <a:gs pos="100000">
              <a:srgbClr val="FFD900"/>
            </a:gs>
          </a:gsLst>
          <a:lin ang="5400012" scaled="0"/>
        </a:gradFill>
        <a:effectLst/>
      </p:bgPr>
    </p:bg>
    <p:spTree>
      <p:nvGrpSpPr>
        <p:cNvPr id="1" name="Shape 89"/>
        <p:cNvGrpSpPr/>
        <p:nvPr/>
      </p:nvGrpSpPr>
      <p:grpSpPr>
        <a:xfrm>
          <a:off x="0" y="0"/>
          <a:ext cx="0" cy="0"/>
          <a:chOff x="0" y="0"/>
          <a:chExt cx="0" cy="0"/>
        </a:xfrm>
      </p:grpSpPr>
      <p:sp>
        <p:nvSpPr>
          <p:cNvPr id="91" name="Google Shape;91;p1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7</a:t>
            </a:fld>
            <a:endParaRPr/>
          </a:p>
        </p:txBody>
      </p:sp>
      <p:sp>
        <p:nvSpPr>
          <p:cNvPr id="5" name="Title 1"/>
          <p:cNvSpPr txBox="1">
            <a:spLocks/>
          </p:cNvSpPr>
          <p:nvPr/>
        </p:nvSpPr>
        <p:spPr>
          <a:xfrm>
            <a:off x="2555611" y="1779662"/>
            <a:ext cx="4266900" cy="1159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sz="5400" b="1" smtClean="0">
                <a:latin typeface="+mn-lt"/>
              </a:rPr>
              <a:t>KHÁM PHÁ</a:t>
            </a:r>
            <a:endParaRPr lang="vi-VN" sz="5400" b="1">
              <a:latin typeface="+mn-lt"/>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46E180"/>
            </a:gs>
            <a:gs pos="100000">
              <a:srgbClr val="B8DF32"/>
            </a:gs>
          </a:gsLst>
          <a:lin ang="5400012" scaled="0"/>
        </a:gradFill>
        <a:effectLst/>
      </p:bgPr>
    </p:bg>
    <p:spTree>
      <p:nvGrpSpPr>
        <p:cNvPr id="1" name="Shape 75"/>
        <p:cNvGrpSpPr/>
        <p:nvPr/>
      </p:nvGrpSpPr>
      <p:grpSpPr>
        <a:xfrm>
          <a:off x="0" y="0"/>
          <a:ext cx="0" cy="0"/>
          <a:chOff x="0" y="0"/>
          <a:chExt cx="0" cy="0"/>
        </a:xfrm>
      </p:grpSpPr>
      <p:pic>
        <p:nvPicPr>
          <p:cNvPr id="78" name="Google Shape;78;p15" descr="photo-1434030216411-0b793f4b4173.jpg"/>
          <p:cNvPicPr preferRelativeResize="0"/>
          <p:nvPr/>
        </p:nvPicPr>
        <p:blipFill>
          <a:blip r:embed="rId3">
            <a:alphaModFix/>
          </a:blip>
          <a:stretch>
            <a:fillRect/>
          </a:stretch>
        </p:blipFill>
        <p:spPr>
          <a:xfrm>
            <a:off x="4015200" y="228600"/>
            <a:ext cx="1113600" cy="1113600"/>
          </a:xfrm>
          <a:prstGeom prst="ellipse">
            <a:avLst/>
          </a:prstGeom>
          <a:noFill/>
          <a:ln w="114300" cap="flat" cmpd="sng">
            <a:solidFill>
              <a:srgbClr val="FFFFFF"/>
            </a:solidFill>
            <a:prstDash val="solid"/>
            <a:round/>
            <a:headEnd type="none" w="sm" len="sm"/>
            <a:tailEnd type="none" w="sm" len="sm"/>
          </a:ln>
          <a:effectLst>
            <a:outerShdw blurRad="42863" dist="38100" dir="5400000" algn="bl" rotWithShape="0">
              <a:srgbClr val="000000">
                <a:alpha val="20000"/>
              </a:srgbClr>
            </a:outerShdw>
          </a:effectLst>
        </p:spPr>
      </p:pic>
      <p:sp>
        <p:nvSpPr>
          <p:cNvPr id="79" name="Google Shape;79;p1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8</a:t>
            </a:fld>
            <a:endParaRPr/>
          </a:p>
        </p:txBody>
      </p:sp>
      <p:sp>
        <p:nvSpPr>
          <p:cNvPr id="2" name="Rectangle 1"/>
          <p:cNvSpPr/>
          <p:nvPr/>
        </p:nvSpPr>
        <p:spPr>
          <a:xfrm>
            <a:off x="1282328" y="2067694"/>
            <a:ext cx="6408712" cy="1951496"/>
          </a:xfrm>
          <a:prstGeom prst="rect">
            <a:avLst/>
          </a:prstGeom>
        </p:spPr>
        <p:txBody>
          <a:bodyPr wrap="square">
            <a:spAutoFit/>
          </a:bodyPr>
          <a:lstStyle/>
          <a:p>
            <a:pPr algn="ctr">
              <a:lnSpc>
                <a:spcPct val="150000"/>
              </a:lnSpc>
            </a:pPr>
            <a:r>
              <a:rPr lang="nl-NL" sz="2800" b="1" smtClean="0"/>
              <a:t>1. TRÁCH NHIỆM CỦA HS TRONG VIỆC THỰC HIỆN QUYỀN VÀ BỔN PHẬN CỦA TRẺ EM</a:t>
            </a:r>
            <a:endParaRPr lang="vi-VN" sz="2800"/>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2502" y="2435142"/>
            <a:ext cx="3190875"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79912" y="558614"/>
            <a:ext cx="4968552" cy="1703030"/>
          </a:xfrm>
          <a:prstGeom prst="rect">
            <a:avLst/>
          </a:prstGeom>
        </p:spPr>
        <p:txBody>
          <a:bodyPr wrap="square">
            <a:spAutoFit/>
          </a:bodyPr>
          <a:lstStyle/>
          <a:p>
            <a:pPr algn="just">
              <a:lnSpc>
                <a:spcPct val="150000"/>
              </a:lnSpc>
            </a:pPr>
            <a:r>
              <a:rPr lang="vi-VN" sz="1800" b="1" smtClean="0">
                <a:solidFill>
                  <a:srgbClr val="C00000"/>
                </a:solidFill>
              </a:rPr>
              <a:t>1. </a:t>
            </a:r>
            <a:r>
              <a:rPr lang="vi-VN" sz="1800" b="1">
                <a:solidFill>
                  <a:srgbClr val="C00000"/>
                </a:solidFill>
              </a:rPr>
              <a:t>Đã vài lần Hải trông thấy </a:t>
            </a:r>
            <a:r>
              <a:rPr lang="vi-VN" sz="1800" b="1" smtClean="0">
                <a:solidFill>
                  <a:srgbClr val="C00000"/>
                </a:solidFill>
              </a:rPr>
              <a:t>chú </a:t>
            </a:r>
            <a:r>
              <a:rPr lang="vi-VN" sz="1800" b="1">
                <a:solidFill>
                  <a:srgbClr val="C00000"/>
                </a:solidFill>
              </a:rPr>
              <a:t>Hưng hàng xóm đánh đập con trai. </a:t>
            </a:r>
            <a:r>
              <a:rPr lang="vi-VN" sz="1800" b="1" smtClean="0">
                <a:solidFill>
                  <a:srgbClr val="C00000"/>
                </a:solidFill>
              </a:rPr>
              <a:t>Hải rất </a:t>
            </a:r>
            <a:r>
              <a:rPr lang="vi-VN" sz="1800" b="1">
                <a:solidFill>
                  <a:srgbClr val="C00000"/>
                </a:solidFill>
              </a:rPr>
              <a:t>thương em nên đã kể lại chuyện này với bố và nhờ bố tìm cách để giúp đỡ em.</a:t>
            </a:r>
          </a:p>
        </p:txBody>
      </p:sp>
      <p:sp>
        <p:nvSpPr>
          <p:cNvPr id="5" name="Rectangle 4"/>
          <p:cNvSpPr/>
          <p:nvPr/>
        </p:nvSpPr>
        <p:spPr>
          <a:xfrm>
            <a:off x="755576" y="1465646"/>
            <a:ext cx="2088232" cy="1938992"/>
          </a:xfrm>
          <a:prstGeom prst="rect">
            <a:avLst/>
          </a:prstGeom>
        </p:spPr>
        <p:txBody>
          <a:bodyPr wrap="square">
            <a:spAutoFit/>
          </a:bodyPr>
          <a:lstStyle/>
          <a:p>
            <a:pPr algn="just">
              <a:lnSpc>
                <a:spcPct val="150000"/>
              </a:lnSpc>
            </a:pPr>
            <a:r>
              <a:rPr lang="vi-VN" sz="2000" b="1"/>
              <a:t>Em hãy đọc các tình huống dưới đây và trả lời câu hỏi</a:t>
            </a:r>
          </a:p>
        </p:txBody>
      </p:sp>
    </p:spTree>
    <p:extLst>
      <p:ext uri="{BB962C8B-B14F-4D97-AF65-F5344CB8AC3E}">
        <p14:creationId xmlns:p14="http://schemas.microsoft.com/office/powerpoint/2010/main" val="344827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heel(1)">
                                      <p:cBhvr>
                                        <p:cTn id="18"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Juliet template">
  <a:themeElements>
    <a:clrScheme name="Custom 347">
      <a:dk1>
        <a:srgbClr val="666666"/>
      </a:dk1>
      <a:lt1>
        <a:srgbClr val="FFFFFF"/>
      </a:lt1>
      <a:dk2>
        <a:srgbClr val="B7B7B7"/>
      </a:dk2>
      <a:lt2>
        <a:srgbClr val="E4E4E4"/>
      </a:lt2>
      <a:accent1>
        <a:srgbClr val="5C91E6"/>
      </a:accent1>
      <a:accent2>
        <a:srgbClr val="4CD5D5"/>
      </a:accent2>
      <a:accent3>
        <a:srgbClr val="7A6DDD"/>
      </a:accent3>
      <a:accent4>
        <a:srgbClr val="EC59B6"/>
      </a:accent4>
      <a:accent5>
        <a:srgbClr val="F79E3A"/>
      </a:accent5>
      <a:accent6>
        <a:srgbClr val="EEDC14"/>
      </a:accent6>
      <a:hlink>
        <a:srgbClr val="66666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626</TotalTime>
  <Words>1032</Words>
  <Application>Microsoft Office PowerPoint</Application>
  <PresentationFormat>On-screen Show (16:9)</PresentationFormat>
  <Paragraphs>67</Paragraphs>
  <Slides>21</Slides>
  <Notes>6</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Times New Roman</vt:lpstr>
      <vt:lpstr>Montserrat Light</vt:lpstr>
      <vt:lpstr>Lato Light</vt:lpstr>
      <vt:lpstr>Work Sans</vt:lpstr>
      <vt:lpstr>Montserrat</vt:lpstr>
      <vt:lpstr>Amatic SC</vt:lpstr>
      <vt:lpstr>Montserrat ExtraBold</vt:lpstr>
      <vt:lpstr>Juliet template</vt:lpstr>
      <vt:lpstr>PowerPoint Presentation</vt:lpstr>
      <vt:lpstr>KHỞI ĐỘNG</vt:lpstr>
      <vt:lpstr>Cùng nghel hát bài hát "Dấu chấm hỏi” (Thế Hiển). </vt:lpstr>
      <vt:lpstr>PowerPoint Presentation</vt:lpstr>
      <vt:lpstr>BÀI 12: THỰC HIỆN QUYỀN TRẺ 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a:</vt:lpstr>
      <vt:lpstr>PowerPoint Presentation</vt:lpstr>
      <vt:lpstr>PowerPoint Presentation</vt:lpstr>
      <vt:lpstr>b. Trách nhiệm của HS trong việc thực hiện quyền và bổn phận của trẻ em: </vt:lpstr>
      <vt:lpstr>PowerPoint Presentation</vt:lpstr>
      <vt:lpstr>PowerPoint Presentation</vt:lpstr>
      <vt:lpstr>PowerPoint Presentation</vt:lpstr>
      <vt:lpstr>PowerPoint Presentation</vt:lpstr>
      <vt:lpstr>Cảm ơn thầy cô  và các em đã chú ý lắng nghe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12: THỰC HIỆN QUYỀN TRẺ EM</dc:title>
  <dc:creator>DELL</dc:creator>
  <cp:lastModifiedBy>PC</cp:lastModifiedBy>
  <cp:revision>22</cp:revision>
  <dcterms:modified xsi:type="dcterms:W3CDTF">2024-05-12T13:28:50Z</dcterms:modified>
</cp:coreProperties>
</file>