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9" r:id="rId3"/>
    <p:sldId id="258" r:id="rId4"/>
    <p:sldId id="262" r:id="rId5"/>
    <p:sldId id="263" r:id="rId6"/>
    <p:sldId id="264" r:id="rId7"/>
    <p:sldId id="266" r:id="rId8"/>
    <p:sldId id="305" r:id="rId9"/>
    <p:sldId id="267" r:id="rId10"/>
    <p:sldId id="306" r:id="rId11"/>
    <p:sldId id="270" r:id="rId12"/>
    <p:sldId id="273" r:id="rId13"/>
    <p:sldId id="307" r:id="rId14"/>
    <p:sldId id="308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309" r:id="rId23"/>
    <p:sldId id="310" r:id="rId24"/>
    <p:sldId id="289" r:id="rId25"/>
    <p:sldId id="290" r:id="rId26"/>
    <p:sldId id="291" r:id="rId27"/>
    <p:sldId id="292" r:id="rId28"/>
    <p:sldId id="293" r:id="rId29"/>
    <p:sldId id="294" r:id="rId30"/>
    <p:sldId id="297" r:id="rId31"/>
    <p:sldId id="298" r:id="rId32"/>
    <p:sldId id="300" r:id="rId33"/>
    <p:sldId id="301" r:id="rId34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9660" autoAdjust="0"/>
  </p:normalViewPr>
  <p:slideViewPr>
    <p:cSldViewPr>
      <p:cViewPr varScale="1">
        <p:scale>
          <a:sx n="40" d="100"/>
          <a:sy n="40" d="100"/>
        </p:scale>
        <p:origin x="9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svg"/><Relationship Id="rId7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svg"/><Relationship Id="rId7" Type="http://schemas.microsoft.com/office/2007/relationships/hdphoto" Target="../media/hdphoto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6.svg"/><Relationship Id="rId7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22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9.png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26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8.png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51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7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sv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svg"/><Relationship Id="rId7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3899"/>
            <a:ext cx="16230600" cy="9410595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20601" y="8274834"/>
            <a:ext cx="1327325" cy="17056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5145021" y="1677600"/>
            <a:ext cx="1184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5a, 5b, 5c: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831843" y="1376521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1950692" y="3123569"/>
            <a:ext cx="14511580" cy="5151265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607" y="6515100"/>
            <a:ext cx="1882085" cy="3619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5B36B83-0727-5C2D-27AB-25F4A56042B2}"/>
                  </a:ext>
                </a:extLst>
              </p:cNvPr>
              <p:cNvSpPr txBox="1"/>
              <p:nvPr/>
            </p:nvSpPr>
            <p:spPr>
              <a:xfrm>
                <a:off x="2286839" y="8423453"/>
                <a:ext cx="3840343" cy="6992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5B36B83-0727-5C2D-27AB-25F4A5604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839" y="8423453"/>
                <a:ext cx="3840343" cy="699230"/>
              </a:xfrm>
              <a:prstGeom prst="rect">
                <a:avLst/>
              </a:prstGeom>
              <a:blipFill>
                <a:blip r:embed="rId10"/>
                <a:stretch>
                  <a:fillRect t="-21739" b="-460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4206F28-EC69-1309-3315-957855C7E42A}"/>
                  </a:ext>
                </a:extLst>
              </p:cNvPr>
              <p:cNvSpPr txBox="1"/>
              <p:nvPr/>
            </p:nvSpPr>
            <p:spPr>
              <a:xfrm>
                <a:off x="7002792" y="8422876"/>
                <a:ext cx="4346584" cy="6998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4206F28-EC69-1309-3315-957855C7E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92" y="8422876"/>
                <a:ext cx="4346584" cy="699807"/>
              </a:xfrm>
              <a:prstGeom prst="rect">
                <a:avLst/>
              </a:prstGeom>
              <a:blipFill>
                <a:blip r:embed="rId11"/>
                <a:stretch>
                  <a:fillRect t="-21739" b="-460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76DDBD9-5B40-38AE-FE7B-6A3A060C7881}"/>
              </a:ext>
            </a:extLst>
          </p:cNvPr>
          <p:cNvSpPr txBox="1"/>
          <p:nvPr/>
        </p:nvSpPr>
        <p:spPr>
          <a:xfrm>
            <a:off x="12449878" y="8353242"/>
            <a:ext cx="395159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266700"/>
            <a:ext cx="17678400" cy="9829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776476" y="8381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4953877" y="439778"/>
                <a:ext cx="11588353" cy="220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77" y="439778"/>
                <a:ext cx="11588353" cy="2208553"/>
              </a:xfrm>
              <a:prstGeom prst="rect">
                <a:avLst/>
              </a:prstGeom>
              <a:blipFill>
                <a:blip r:embed="rId2"/>
                <a:stretch>
                  <a:fillRect l="-2420" r="-2367" b="-1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838200" y="3390900"/>
            <a:ext cx="6888324" cy="54102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92669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514438" y="4727414"/>
                <a:ext cx="8680847" cy="333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438" y="4727414"/>
                <a:ext cx="8680847" cy="3334118"/>
              </a:xfrm>
              <a:prstGeom prst="rect">
                <a:avLst/>
              </a:prstGeom>
              <a:blipFill>
                <a:blip r:embed="rId5"/>
                <a:stretch>
                  <a:fillRect l="-3230" r="-5197" b="-80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1676400" y="3610492"/>
                <a:ext cx="6994923" cy="412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4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10492"/>
                <a:ext cx="6994923" cy="4122603"/>
              </a:xfrm>
              <a:prstGeom prst="rect">
                <a:avLst/>
              </a:prstGeom>
              <a:blipFill>
                <a:blip r:embed="rId4"/>
                <a:stretch>
                  <a:fillRect l="-3487" r="-5754" b="-59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7147322" cy="53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92583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6705600" y="118228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829800" y="4686300"/>
            <a:ext cx="7147322" cy="5360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064F061-5AEF-1308-B6A4-81F6E953175B}"/>
                  </a:ext>
                </a:extLst>
              </p:cNvPr>
              <p:cNvSpPr txBox="1"/>
              <p:nvPr/>
            </p:nvSpPr>
            <p:spPr>
              <a:xfrm>
                <a:off x="2133600" y="1792144"/>
                <a:ext cx="13335000" cy="7941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064F061-5AEF-1308-B6A4-81F6E9531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792144"/>
                <a:ext cx="13335000" cy="7941982"/>
              </a:xfrm>
              <a:prstGeom prst="rect">
                <a:avLst/>
              </a:prstGeom>
              <a:blipFill>
                <a:blip r:embed="rId3"/>
                <a:stretch>
                  <a:fillRect l="-1600" r="-2605" b="-23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9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62" y="0"/>
            <a:ext cx="18263937" cy="104013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89208" y="0"/>
            <a:ext cx="1670719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603897" y="1915372"/>
                <a:ext cx="13009407" cy="4978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+ Hai </a:t>
                </a:r>
                <a:r>
                  <a:rPr lang="en-US" sz="4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chung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chung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 l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 n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 v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ph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th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ch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chung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en-US" sz="4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 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n-US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g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k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40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7" y="1915372"/>
                <a:ext cx="13009407" cy="4978927"/>
              </a:xfrm>
              <a:prstGeom prst="rect">
                <a:avLst/>
              </a:prstGeom>
              <a:blipFill>
                <a:blip r:embed="rId4"/>
                <a:stretch>
                  <a:fillRect l="-2156" r="-1687" b="-40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5407418" y="765601"/>
            <a:ext cx="646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LẠI BÀI CŨ</a:t>
            </a:r>
            <a:endParaRPr lang="en-US" sz="4800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ABCE4F-0561-10E3-8F7A-2D3B41FF7B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1257638" y="3521996"/>
            <a:ext cx="7038383" cy="6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1692693" y="256014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3581400" y="2542845"/>
                <a:ext cx="10667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542845"/>
                <a:ext cx="10667999" cy="830997"/>
              </a:xfrm>
              <a:prstGeom prst="rect">
                <a:avLst/>
              </a:prstGeom>
              <a:blipFill>
                <a:blip r:embed="rId2"/>
                <a:stretch>
                  <a:fillRect l="-2630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5333999" y="4621596"/>
                <a:ext cx="7162800" cy="227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4621596"/>
                <a:ext cx="7162800" cy="2277547"/>
              </a:xfrm>
              <a:prstGeom prst="rect">
                <a:avLst/>
              </a:prstGeom>
              <a:blipFill>
                <a:blip r:embed="rId3"/>
                <a:stretch>
                  <a:fillRect l="-34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772400" y="365242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3550495" y="6913159"/>
            <a:ext cx="10667998" cy="218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8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4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1756986" y="7550457"/>
            <a:ext cx="147161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07501" y="7875622"/>
            <a:ext cx="1111460" cy="2298132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3200400" y="1258081"/>
            <a:ext cx="22860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10466816" y="5214687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1676400" y="2242635"/>
                <a:ext cx="13487400" cy="4413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xOt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yOt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10,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Ox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Oy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xOt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yOt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u="sng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800" b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u="sng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800" b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xOt</m:t>
                        </m:r>
                      </m:e>
                    </m:acc>
                    <m:r>
                      <a:rPr lang="en-US" sz="4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48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Ot</m:t>
                        </m:r>
                      </m:e>
                    </m:acc>
                    <m:r>
                      <a:rPr lang="en-US" sz="4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42635"/>
                <a:ext cx="13487400" cy="4413901"/>
              </a:xfrm>
              <a:prstGeom prst="rect">
                <a:avLst/>
              </a:prstGeom>
              <a:blipFill>
                <a:blip r:embed="rId8"/>
                <a:stretch>
                  <a:fillRect l="-2033" r="-1988" b="-6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41922"/>
            <a:ext cx="16230600" cy="9025978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04897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2743200" y="1946956"/>
                <a:ext cx="12604498" cy="2762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xOt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yOt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Ot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Ox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Ot</m:t>
                    </m:r>
                  </m:oMath>
                </a14:m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46956"/>
                <a:ext cx="12604498" cy="2762936"/>
              </a:xfrm>
              <a:prstGeom prst="rect">
                <a:avLst/>
              </a:prstGeom>
              <a:blipFill>
                <a:blip r:embed="rId6"/>
                <a:stretch>
                  <a:fillRect l="-1692" r="-1692" b="-85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2743201" y="5156287"/>
                <a:ext cx="12604497" cy="318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Ot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xOt</m:t>
                        </m:r>
                      </m:e>
                    </m:acc>
                    <m:r>
                      <a:rPr lang="vi-VN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yOt</m:t>
                        </m:r>
                      </m:e>
                    </m:acc>
                    <m:r>
                      <a:rPr lang="vi-VN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xOy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𝐱𝐎𝐲</m:t>
                        </m:r>
                      </m:e>
                    </m:acc>
                    <m:r>
                      <a:rPr lang="vi-VN" sz="40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0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40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xOt</m:t>
                          </m:r>
                        </m:e>
                      </m:acc>
                      <m:r>
                        <a:rPr lang="vi-VN" sz="4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40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yOt</m:t>
                          </m:r>
                        </m:e>
                      </m:acc>
                      <m:r>
                        <a:rPr lang="vi-VN" sz="4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4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5156287"/>
                <a:ext cx="12604497" cy="3183757"/>
              </a:xfrm>
              <a:prstGeom prst="rect">
                <a:avLst/>
              </a:prstGeom>
              <a:blipFill>
                <a:blip r:embed="rId7"/>
                <a:stretch>
                  <a:fillRect l="-1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10058400" y="6308586"/>
            <a:ext cx="6268598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1818" y="7505700"/>
            <a:ext cx="1553764" cy="21968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3762718" y="1427728"/>
            <a:ext cx="11096282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5106315" y="3841090"/>
            <a:ext cx="8075370" cy="4465503"/>
          </a:xfrm>
          <a:prstGeom prst="rect">
            <a:avLst/>
          </a:prstGeom>
        </p:spPr>
      </p:pic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3E7F939A-967C-EA81-3CF6-134F9A0A27B4}"/>
              </a:ext>
            </a:extLst>
          </p:cNvPr>
          <p:cNvSpPr/>
          <p:nvPr/>
        </p:nvSpPr>
        <p:spPr>
          <a:xfrm>
            <a:off x="1961398" y="1749088"/>
            <a:ext cx="147161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670898" y="49415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4148405" y="334472"/>
            <a:ext cx="11430000" cy="1998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11a, 11b, 11c: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1273690" y="3282289"/>
            <a:ext cx="15740619" cy="3638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3489028" y="7870849"/>
                <a:ext cx="12596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28" y="7870849"/>
                <a:ext cx="12596052" cy="769441"/>
              </a:xfrm>
              <a:prstGeom prst="rect">
                <a:avLst/>
              </a:prstGeom>
              <a:blipFill>
                <a:blip r:embed="rId4"/>
                <a:stretch>
                  <a:fillRect l="-1935" t="-16667" r="-339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BE2DD63C-5970-6004-8F4A-EC2779AC97F7}"/>
              </a:ext>
            </a:extLst>
          </p:cNvPr>
          <p:cNvSpPr/>
          <p:nvPr/>
        </p:nvSpPr>
        <p:spPr>
          <a:xfrm>
            <a:off x="1838514" y="7880542"/>
            <a:ext cx="147161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362698" y="5560420"/>
            <a:ext cx="5670126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342576" y="2379222"/>
            <a:ext cx="3534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9533956" y="3313828"/>
                <a:ext cx="7363962" cy="5536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5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vi-VN" sz="44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4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56" y="3313828"/>
                <a:ext cx="7363962" cy="5536900"/>
              </a:xfrm>
              <a:prstGeom prst="rect">
                <a:avLst/>
              </a:prstGeom>
              <a:blipFill>
                <a:blip r:embed="rId5"/>
                <a:stretch>
                  <a:fillRect l="-4470" r="-4967" b="-44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19100"/>
            <a:ext cx="17678400" cy="9448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685800" y="78497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2419476" y="2242696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972300" y="1081097"/>
                <a:ext cx="1005840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13,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𝑶𝒛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  <m:r>
                      <a:rPr lang="en-US" sz="4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xOz</m:t>
                    </m:r>
                    <m:r>
                      <a:rPr lang="en-US" sz="400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yOt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1081097"/>
                <a:ext cx="10058400" cy="5518242"/>
              </a:xfrm>
              <a:prstGeom prst="rect">
                <a:avLst/>
              </a:prstGeom>
              <a:blipFill>
                <a:blip r:embed="rId2"/>
                <a:stretch>
                  <a:fillRect l="-2182" r="-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892286" y="3707648"/>
            <a:ext cx="5127514" cy="354981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7AA9F1-2EC0-44B3-2FA4-24B380F2DCBE}"/>
              </a:ext>
            </a:extLst>
          </p:cNvPr>
          <p:cNvSpPr txBox="1"/>
          <p:nvPr/>
        </p:nvSpPr>
        <p:spPr>
          <a:xfrm>
            <a:off x="5881154" y="6744123"/>
            <a:ext cx="10945292" cy="282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vi-VN" sz="4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đối đỉnh là hai góc mà mỗi cạnh của góc này là tia đối của một cạnh của góc kia.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vi-VN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435B8836-60F9-EA93-4DEB-BDC477B7E1BD}"/>
              </a:ext>
            </a:extLst>
          </p:cNvPr>
          <p:cNvSpPr/>
          <p:nvPr/>
        </p:nvSpPr>
        <p:spPr>
          <a:xfrm>
            <a:off x="3988593" y="7808019"/>
            <a:ext cx="147161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9067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670898" y="49415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4148405" y="334472"/>
            <a:ext cx="11430000" cy="1998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14a, 14b, 14c:</a:t>
            </a: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BE2DD63C-5970-6004-8F4A-EC2779AC97F7}"/>
              </a:ext>
            </a:extLst>
          </p:cNvPr>
          <p:cNvSpPr/>
          <p:nvPr/>
        </p:nvSpPr>
        <p:spPr>
          <a:xfrm>
            <a:off x="1808080" y="8343900"/>
            <a:ext cx="147161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E670F0B-3D2E-10DB-E8B1-1BEAFEE38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1333139" y="2867193"/>
            <a:ext cx="15621721" cy="4806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8FAC796-D8DB-CDD5-D13F-4B1D79A3EACD}"/>
                  </a:ext>
                </a:extLst>
              </p:cNvPr>
              <p:cNvSpPr txBox="1"/>
              <p:nvPr/>
            </p:nvSpPr>
            <p:spPr>
              <a:xfrm>
                <a:off x="3458594" y="794035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14a,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8FAC796-D8DB-CDD5-D13F-4B1D79A3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94" y="794035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b="-137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2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9067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670898" y="49415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3962400" y="664622"/>
            <a:ext cx="8881795" cy="98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684ECFA-AC94-EBC8-20F5-60627FABE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1350850" y="3413880"/>
            <a:ext cx="5223100" cy="571724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51FC06E-8E83-8FFC-5C3F-B0E06FF24189}"/>
              </a:ext>
            </a:extLst>
          </p:cNvPr>
          <p:cNvSpPr txBox="1"/>
          <p:nvPr/>
        </p:nvSpPr>
        <p:spPr>
          <a:xfrm>
            <a:off x="10591800" y="193286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7834895-BCAD-47D7-42C2-32EFAF80F350}"/>
                  </a:ext>
                </a:extLst>
              </p:cNvPr>
              <p:cNvSpPr txBox="1"/>
              <p:nvPr/>
            </p:nvSpPr>
            <p:spPr>
              <a:xfrm>
                <a:off x="7676148" y="2640748"/>
                <a:ext cx="8881795" cy="7003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7834895-BCAD-47D7-42C2-32EFAF80F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48" y="2640748"/>
                <a:ext cx="8881795" cy="7003071"/>
              </a:xfrm>
              <a:prstGeom prst="rect">
                <a:avLst/>
              </a:prstGeom>
              <a:blipFill>
                <a:blip r:embed="rId4"/>
                <a:stretch>
                  <a:fillRect l="-2402" b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3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992" y="286318"/>
            <a:ext cx="17730208" cy="9657781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98577" y="507544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4381737" y="770523"/>
                <a:ext cx="77449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37" y="770523"/>
                <a:ext cx="7744984" cy="769441"/>
              </a:xfrm>
              <a:prstGeom prst="rect">
                <a:avLst/>
              </a:prstGeom>
              <a:blipFill>
                <a:blip r:embed="rId2"/>
                <a:stretch>
                  <a:fillRect l="-3228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1029427" y="2955480"/>
            <a:ext cx="7086682" cy="6099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102054" y="3202330"/>
                <a:ext cx="8156519" cy="5799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°+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054" y="3202330"/>
                <a:ext cx="8156519" cy="5799857"/>
              </a:xfrm>
              <a:prstGeom prst="rect">
                <a:avLst/>
              </a:prstGeom>
              <a:blipFill>
                <a:blip r:embed="rId5"/>
                <a:stretch>
                  <a:fillRect l="-2616" r="-224" b="-34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811000" y="223304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0484" y="7785272"/>
            <a:ext cx="1686674" cy="238475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3A29DC-B95A-5601-EBCD-A77E531837DC}"/>
              </a:ext>
            </a:extLst>
          </p:cNvPr>
          <p:cNvSpPr txBox="1"/>
          <p:nvPr/>
        </p:nvSpPr>
        <p:spPr>
          <a:xfrm>
            <a:off x="3975563" y="5255717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o</a:t>
            </a:r>
            <a:endParaRPr lang="vi-VN" sz="7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46657C1-BC51-81BE-9DED-DEA784828EE1}"/>
              </a:ext>
            </a:extLst>
          </p:cNvPr>
          <p:cNvSpPr txBox="1"/>
          <p:nvPr/>
        </p:nvSpPr>
        <p:spPr>
          <a:xfrm>
            <a:off x="3865677" y="511520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4210AA2-96BB-E311-E886-A126095BE1EA}"/>
              </a:ext>
            </a:extLst>
          </p:cNvPr>
          <p:cNvSpPr txBox="1"/>
          <p:nvPr/>
        </p:nvSpPr>
        <p:spPr>
          <a:xfrm>
            <a:off x="5358550" y="551748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EC85643-23DB-670A-B833-063E780B5863}"/>
              </a:ext>
            </a:extLst>
          </p:cNvPr>
          <p:cNvSpPr txBox="1"/>
          <p:nvPr/>
        </p:nvSpPr>
        <p:spPr>
          <a:xfrm>
            <a:off x="4659035" y="551748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9E4BAA6-3B53-821C-639D-3890AB9FDC20}"/>
              </a:ext>
            </a:extLst>
          </p:cNvPr>
          <p:cNvSpPr txBox="1"/>
          <p:nvPr/>
        </p:nvSpPr>
        <p:spPr>
          <a:xfrm>
            <a:off x="3730120" y="569184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6" y="0"/>
            <a:ext cx="17409988" cy="10287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752600" y="313498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567864" y="117681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2296922" y="1128071"/>
                <a:ext cx="152581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22" y="1128071"/>
                <a:ext cx="15258194" cy="4594912"/>
              </a:xfrm>
              <a:prstGeom prst="rect">
                <a:avLst/>
              </a:prstGeom>
              <a:blipFill>
                <a:blip r:embed="rId2"/>
                <a:stretch>
                  <a:fillRect l="-1438" r="-2357" b="-47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BEEBD98-12EE-0065-0850-73E1B0A30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743200" y="5707800"/>
            <a:ext cx="4648200" cy="4365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F551E81-0458-24A3-A152-B8D4D25789D5}"/>
                  </a:ext>
                </a:extLst>
              </p:cNvPr>
              <p:cNvSpPr txBox="1"/>
              <p:nvPr/>
            </p:nvSpPr>
            <p:spPr>
              <a:xfrm>
                <a:off x="7696200" y="7432649"/>
                <a:ext cx="9020716" cy="9162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</m:oMath>
                </a14:m>
                <a:endParaRPr lang="en-US" sz="4000" b="1" i="1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F551E81-0458-24A3-A152-B8D4D257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7432649"/>
                <a:ext cx="9020716" cy="916276"/>
              </a:xfrm>
              <a:prstGeom prst="rect">
                <a:avLst/>
              </a:prstGeom>
              <a:blipFill>
                <a:blip r:embed="rId5"/>
                <a:stretch>
                  <a:fillRect l="-947" b="-25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232759"/>
                <a:ext cx="13792200" cy="36715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22a	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22c.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232759"/>
                <a:ext cx="13792200" cy="3671583"/>
              </a:xfrm>
              <a:prstGeom prst="rect">
                <a:avLst/>
              </a:prstGeom>
              <a:blipFill>
                <a:blip r:embed="rId4"/>
                <a:stretch>
                  <a:fillRect l="-1592" b="-63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6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114300"/>
            <a:ext cx="17678400" cy="10058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914400" y="4775442"/>
                <a:ext cx="16840200" cy="3825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75442"/>
                <a:ext cx="16840200" cy="3825471"/>
              </a:xfrm>
              <a:prstGeom prst="rect">
                <a:avLst/>
              </a:prstGeom>
              <a:blipFill>
                <a:blip r:embed="rId4"/>
                <a:stretch>
                  <a:fillRect l="-1303" r="-2099" b="-58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3826290" y="3525395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9E02F33D-48F5-C991-83B7-8EC4E56A5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11552759" y="289070"/>
            <a:ext cx="5817901" cy="5464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342900"/>
            <a:ext cx="16230600" cy="96012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52638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42095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0000" y="49149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608305"/>
            <a:ext cx="13705803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tia </a:t>
            </a:r>
            <a:r>
              <a:rPr lang="vi-VN" sz="4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4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ACBCA1B-8F2A-96A3-1C4B-2831E5E253E5}"/>
              </a:ext>
            </a:extLst>
          </p:cNvPr>
          <p:cNvSpPr txBox="1"/>
          <p:nvPr/>
        </p:nvSpPr>
        <p:spPr>
          <a:xfrm>
            <a:off x="5105400" y="7751609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TH1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4C114E-D645-841C-C691-890F321FEC39}"/>
              </a:ext>
            </a:extLst>
          </p:cNvPr>
          <p:cNvSpPr txBox="1"/>
          <p:nvPr/>
        </p:nvSpPr>
        <p:spPr>
          <a:xfrm>
            <a:off x="12725400" y="7764000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TH2</a:t>
            </a:r>
            <a:endParaRPr lang="vi-VN" sz="4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E45A761-A601-56E4-BFF4-C954E15E18AB}"/>
                  </a:ext>
                </a:extLst>
              </p:cNvPr>
              <p:cNvSpPr txBox="1"/>
              <p:nvPr/>
            </p:nvSpPr>
            <p:spPr>
              <a:xfrm>
                <a:off x="2895600" y="8785265"/>
                <a:ext cx="12780936" cy="8206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TH2: </a:t>
                </a:r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𝑰𝒛</m:t>
                    </m:r>
                  </m:oMath>
                </a14:m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𝑰𝒛</m:t>
                    </m:r>
                    <m:r>
                      <a:rPr lang="en-US" sz="36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vi-VN" sz="36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về hai phía của đường thẳng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vi-VN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E45A761-A601-56E4-BFF4-C954E15E1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785265"/>
                <a:ext cx="12780936" cy="820674"/>
              </a:xfrm>
              <a:prstGeom prst="rect">
                <a:avLst/>
              </a:prstGeom>
              <a:blipFill>
                <a:blip r:embed="rId8"/>
                <a:stretch>
                  <a:fillRect l="-1288" b="-2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0499"/>
            <a:ext cx="16230600" cy="10046663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1866900" y="495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3581153" y="701814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53" y="701814"/>
                <a:ext cx="9520433" cy="707886"/>
              </a:xfrm>
              <a:prstGeom prst="rect">
                <a:avLst/>
              </a:prstGeom>
              <a:blipFill>
                <a:blip r:embed="rId2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1866900" y="1714501"/>
                <a:ext cx="9520433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1714501"/>
                <a:ext cx="9520433" cy="3671583"/>
              </a:xfrm>
              <a:prstGeom prst="rect">
                <a:avLst/>
              </a:prstGeom>
              <a:blipFill>
                <a:blip r:embed="rId3"/>
                <a:stretch>
                  <a:fillRect l="-2241" r="-2305" b="-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796741" y="1820971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4379510" y="114074"/>
            <a:ext cx="5044897" cy="2256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6F19D28-78DB-4992-596E-E2D00747B2A8}"/>
                  </a:ext>
                </a:extLst>
              </p:cNvPr>
              <p:cNvSpPr txBox="1"/>
              <p:nvPr/>
            </p:nvSpPr>
            <p:spPr>
              <a:xfrm>
                <a:off x="1727541" y="6069090"/>
                <a:ext cx="8417812" cy="182492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 </a:t>
                </a:r>
                <a14:m>
                  <m:oMath xmlns:m="http://schemas.openxmlformats.org/officeDocument/2006/math">
                    <m:r>
                      <a:rPr lang="vi-VN" sz="4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 chung </a:t>
                </a:r>
                <a:r>
                  <a:rPr lang="vi-VN" sz="4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6F19D28-78DB-4992-596E-E2D00747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541" y="6069090"/>
                <a:ext cx="8417812" cy="1824923"/>
              </a:xfrm>
              <a:prstGeom prst="rect">
                <a:avLst/>
              </a:prstGeom>
              <a:blipFill>
                <a:blip r:embed="rId8"/>
                <a:stretch>
                  <a:fillRect l="-2534" r="-4345" b="-137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C1353B5-0867-63C0-4B04-39C9F4FD62BA}"/>
                  </a:ext>
                </a:extLst>
              </p:cNvPr>
              <p:cNvSpPr txBox="1"/>
              <p:nvPr/>
            </p:nvSpPr>
            <p:spPr>
              <a:xfrm>
                <a:off x="1727541" y="8160090"/>
                <a:ext cx="13716000" cy="18768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 v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ph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th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(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coi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ờ 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 đườ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000" dirty="0"/>
                  <a:t>)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C1353B5-0867-63C0-4B04-39C9F4FD6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541" y="8160090"/>
                <a:ext cx="13716000" cy="1876860"/>
              </a:xfrm>
              <a:prstGeom prst="rect">
                <a:avLst/>
              </a:prstGeom>
              <a:blipFill>
                <a:blip r:embed="rId9"/>
                <a:stretch>
                  <a:fillRect l="-1556" b="-136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62" y="0"/>
            <a:ext cx="18263937" cy="104013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89208" y="0"/>
            <a:ext cx="1670719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603897" y="1915372"/>
                <a:ext cx="13009407" cy="4609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4000" b="1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 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g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k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40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7" y="1915372"/>
                <a:ext cx="13009407" cy="4609595"/>
              </a:xfrm>
              <a:prstGeom prst="rect">
                <a:avLst/>
              </a:prstGeom>
              <a:blipFill>
                <a:blip r:embed="rId4"/>
                <a:stretch>
                  <a:fillRect l="-1640" r="-2765" b="-4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5407418" y="765601"/>
            <a:ext cx="646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ABCE4F-0561-10E3-8F7A-2D3B41FF7B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1221544" y="4000500"/>
            <a:ext cx="7038383" cy="600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140588" cy="10287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54400" y="6864039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3400" y="175722"/>
            <a:ext cx="2100444" cy="2119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688171" y="2963991"/>
                <a:ext cx="11116734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tự, hai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Hình 4 cũng là </a:t>
                </a:r>
                <a:r>
                  <a:rPr lang="vi-VN" sz="44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kề nhau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71" y="2963991"/>
                <a:ext cx="11116734" cy="1998176"/>
              </a:xfrm>
              <a:prstGeom prst="rect">
                <a:avLst/>
              </a:prstGeom>
              <a:blipFill>
                <a:blip r:embed="rId6"/>
                <a:stretch>
                  <a:fillRect l="-2029" r="-3564" b="-134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197306" y="1050628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2041463" y="433310"/>
            <a:ext cx="5838113" cy="5488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CA39EA-8649-EC51-90A6-8E384D36FE4D}"/>
                  </a:ext>
                </a:extLst>
              </p:cNvPr>
              <p:cNvSpPr txBox="1"/>
              <p:nvPr/>
            </p:nvSpPr>
            <p:spPr>
              <a:xfrm>
                <a:off x="609648" y="5630722"/>
                <a:ext cx="13009407" cy="368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g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k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</a:t>
                </a:r>
                <a:r>
                  <a:rPr lang="en-US" sz="40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chung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chung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 l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 n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 v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ph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th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ch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c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 chung </a:t>
                </a:r>
                <a:r>
                  <a:rPr lang="vi-VN" sz="4000" b="1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CA39EA-8649-EC51-90A6-8E384D36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48" y="5630722"/>
                <a:ext cx="13009407" cy="3686266"/>
              </a:xfrm>
              <a:prstGeom prst="rect">
                <a:avLst/>
              </a:prstGeom>
              <a:blipFill>
                <a:blip r:embed="rId9"/>
                <a:stretch>
                  <a:fillRect l="-1640" r="-2812" b="-59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3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5145021" y="1982400"/>
            <a:ext cx="1184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5a, 5b, 5c: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831843" y="1681321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1950692" y="3428369"/>
            <a:ext cx="14511580" cy="5151265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607" y="6515100"/>
            <a:ext cx="1882085" cy="36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1647</Words>
  <Application>Microsoft Office PowerPoint</Application>
  <PresentationFormat>Tùy chỉnh</PresentationFormat>
  <Paragraphs>162</Paragraphs>
  <Slides>33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 16:9</dc:title>
  <dc:creator>Lê Thảo</dc:creator>
  <cp:lastModifiedBy>duong huong giang</cp:lastModifiedBy>
  <cp:revision>27</cp:revision>
  <dcterms:created xsi:type="dcterms:W3CDTF">2006-08-16T00:00:00Z</dcterms:created>
  <dcterms:modified xsi:type="dcterms:W3CDTF">2023-11-22T14:40:11Z</dcterms:modified>
  <dc:identifier>DAFNewJNOJw</dc:identifier>
</cp:coreProperties>
</file>