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4"/>
  </p:notesMasterIdLst>
  <p:sldIdLst>
    <p:sldId id="321" r:id="rId2"/>
    <p:sldId id="326" r:id="rId3"/>
    <p:sldId id="327" r:id="rId4"/>
    <p:sldId id="256" r:id="rId5"/>
    <p:sldId id="259" r:id="rId6"/>
    <p:sldId id="328" r:id="rId7"/>
    <p:sldId id="18864" r:id="rId8"/>
    <p:sldId id="18865" r:id="rId9"/>
    <p:sldId id="329" r:id="rId10"/>
    <p:sldId id="18871" r:id="rId11"/>
    <p:sldId id="18875" r:id="rId12"/>
    <p:sldId id="18866" r:id="rId13"/>
    <p:sldId id="18876" r:id="rId14"/>
    <p:sldId id="18870" r:id="rId15"/>
    <p:sldId id="18873" r:id="rId16"/>
    <p:sldId id="258" r:id="rId17"/>
    <p:sldId id="260" r:id="rId18"/>
    <p:sldId id="18872" r:id="rId19"/>
    <p:sldId id="262" r:id="rId20"/>
    <p:sldId id="261" r:id="rId21"/>
    <p:sldId id="263" r:id="rId22"/>
    <p:sldId id="270" r:id="rId23"/>
    <p:sldId id="272" r:id="rId24"/>
    <p:sldId id="271" r:id="rId25"/>
    <p:sldId id="265" r:id="rId26"/>
    <p:sldId id="264" r:id="rId27"/>
    <p:sldId id="275" r:id="rId28"/>
    <p:sldId id="274" r:id="rId29"/>
    <p:sldId id="266" r:id="rId30"/>
    <p:sldId id="273" r:id="rId31"/>
    <p:sldId id="18874" r:id="rId32"/>
    <p:sldId id="276" r:id="rId33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35"/>
    </p:embeddedFont>
    <p:embeddedFont>
      <p:font typeface="#9Slide03 Ample" panose="02000000000000000000" pitchFamily="2" charset="0"/>
      <p:regular r:id="rId36"/>
    </p:embeddedFont>
    <p:embeddedFont>
      <p:font typeface="#9Slide03 AmpleSoft" panose="02000000000000000000" pitchFamily="2" charset="0"/>
      <p:regular r:id="rId37"/>
    </p:embeddedFont>
    <p:embeddedFont>
      <p:font typeface="#9Slide03 Arima Madurai Black" panose="00000A00000000000000" pitchFamily="2" charset="0"/>
      <p:bold r:id="rId38"/>
    </p:embeddedFont>
    <p:embeddedFont>
      <p:font typeface="#9Slide05 Handsome Script" panose="00000500000000000000" pitchFamily="2" charset="0"/>
      <p:regular r:id="rId39"/>
    </p:embeddedFont>
    <p:embeddedFont>
      <p:font typeface="#9Slide07 SVNBeachwood Sans" pitchFamily="2" charset="0"/>
      <p:bold r:id="rId40"/>
    </p:embeddedFont>
    <p:embeddedFont>
      <p:font typeface=".VnPresent" panose="020B7200000000000000" pitchFamily="34" charset="0"/>
      <p:regular r:id="rId41"/>
    </p:embeddedFont>
    <p:embeddedFont>
      <p:font typeface="Abel" panose="02000506030000020004" pitchFamily="2" charset="0"/>
      <p:regular r:id="rId42"/>
    </p:embeddedFont>
    <p:embeddedFont>
      <p:font typeface="Arvo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9EF2E4-3E55-4B2E-9621-F6DC201629E5}">
  <a:tblStyle styleId="{AD9EF2E4-3E55-4B2E-9621-F6DC201629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2" autoAdjust="0"/>
  </p:normalViewPr>
  <p:slideViewPr>
    <p:cSldViewPr snapToGrid="0">
      <p:cViewPr varScale="1">
        <p:scale>
          <a:sx n="79" d="100"/>
          <a:sy n="79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9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nta</a:t>
            </a:r>
            <a:r>
              <a:rPr lang="en-US" dirty="0"/>
              <a:t> chia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4 </a:t>
            </a:r>
            <a:r>
              <a:rPr lang="en-US" dirty="0" err="1"/>
              <a:t>hạng</a:t>
            </a:r>
            <a:r>
              <a:rPr lang="en-US" dirty="0"/>
              <a:t>: </a:t>
            </a:r>
            <a:r>
              <a:rPr lang="en-US" dirty="0" err="1"/>
              <a:t>Sĩ</a:t>
            </a:r>
            <a:r>
              <a:rPr lang="en-US" dirty="0"/>
              <a:t>, </a:t>
            </a:r>
            <a:r>
              <a:rPr lang="en-US" dirty="0" err="1"/>
              <a:t>nông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Tầng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đứng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đầu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bảng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sách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những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trọng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vọng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xã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hội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Danh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tiếng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phu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tính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sạch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Chức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vị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nhận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Nhân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Tiến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Danh </a:t>
            </a:r>
            <a:r>
              <a:rPr lang="en-US" dirty="0" err="1">
                <a:sym typeface="Wingdings" panose="05000000000000000000" pitchFamily="2" charset="2"/>
              </a:rPr>
              <a:t>hiệu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vòng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cuối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của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ngày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xưa</a:t>
            </a:r>
            <a:r>
              <a:rPr lang="en-US" dirty="0">
                <a:sym typeface="Wingdings" panose="05000000000000000000" pitchFamily="2" charset="2"/>
              </a:rPr>
              <a:t> ; Văn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Những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biết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thơ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văn</a:t>
            </a:r>
            <a:r>
              <a:rPr lang="en-US" dirty="0">
                <a:sym typeface="Wingdings" panose="05000000000000000000" pitchFamily="2" charset="2"/>
              </a:rPr>
              <a:t>, …</a:t>
            </a:r>
          </a:p>
          <a:p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; Phu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đàn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hạnh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năng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Phần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nguyên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Hạt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nhỏ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cấu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nên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nta</a:t>
            </a:r>
            <a:r>
              <a:rPr lang="en-US" dirty="0"/>
              <a:t> chia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4 </a:t>
            </a:r>
            <a:r>
              <a:rPr lang="en-US" dirty="0" err="1"/>
              <a:t>hạng</a:t>
            </a:r>
            <a:r>
              <a:rPr lang="en-US" dirty="0"/>
              <a:t>: </a:t>
            </a:r>
            <a:r>
              <a:rPr lang="en-US" dirty="0" err="1"/>
              <a:t>Sĩ</a:t>
            </a:r>
            <a:r>
              <a:rPr lang="en-US" dirty="0"/>
              <a:t>, </a:t>
            </a:r>
            <a:r>
              <a:rPr lang="en-US" dirty="0" err="1"/>
              <a:t>nông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Tầng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lớp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đứng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đầu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bảng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sách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những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trọng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vọng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xã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hội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Danh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nổi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tiếng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tri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Nho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phu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tính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sạch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Chức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vị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cao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nhận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Nhân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Tiến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Danh </a:t>
            </a:r>
            <a:r>
              <a:rPr lang="en-US" dirty="0" err="1">
                <a:sym typeface="Wingdings" panose="05000000000000000000" pitchFamily="2" charset="2"/>
              </a:rPr>
              <a:t>hiệu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đạt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vòng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cuối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của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ngày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xưa</a:t>
            </a:r>
            <a:r>
              <a:rPr lang="en-US" dirty="0">
                <a:sym typeface="Wingdings" panose="05000000000000000000" pitchFamily="2" charset="2"/>
              </a:rPr>
              <a:t> ; Văn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sĩ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Những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vấn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biết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thơ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văn</a:t>
            </a:r>
            <a:r>
              <a:rPr lang="en-US" dirty="0">
                <a:sym typeface="Wingdings" panose="05000000000000000000" pitchFamily="2" charset="2"/>
              </a:rPr>
              <a:t>, …</a:t>
            </a:r>
          </a:p>
          <a:p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; Phu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Người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đàn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ông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đức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hạnh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tài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năng</a:t>
            </a:r>
            <a:r>
              <a:rPr lang="en-US" dirty="0">
                <a:sym typeface="Wingdings" panose="05000000000000000000" pitchFamily="2" charset="2"/>
              </a:rPr>
              <a:t> ; </a:t>
            </a:r>
            <a:r>
              <a:rPr lang="en-US" dirty="0" err="1">
                <a:sym typeface="Wingdings" panose="05000000000000000000" pitchFamily="2" charset="2"/>
              </a:rPr>
              <a:t>Phần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nguyên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tử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Hạt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nhỏ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cấu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nên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9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846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2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84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0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10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33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49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6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51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3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49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68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Viên </a:t>
            </a:r>
            <a:r>
              <a:rPr lang="en-US" dirty="0" err="1"/>
              <a:t>túc</a:t>
            </a:r>
            <a:r>
              <a:rPr lang="en-US" dirty="0"/>
              <a:t> =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; Viên </a:t>
            </a:r>
            <a:r>
              <a:rPr lang="en-US" dirty="0" err="1"/>
              <a:t>mãn</a:t>
            </a:r>
            <a:r>
              <a:rPr lang="en-US" dirty="0"/>
              <a:t>: Hoàn </a:t>
            </a:r>
            <a:r>
              <a:rPr lang="en-US" dirty="0" err="1"/>
              <a:t>hảo</a:t>
            </a:r>
            <a:r>
              <a:rPr lang="en-US" dirty="0"/>
              <a:t>, </a:t>
            </a:r>
            <a:r>
              <a:rPr lang="en-US" dirty="0" err="1"/>
              <a:t>trọn</a:t>
            </a:r>
            <a:r>
              <a:rPr lang="en-US" dirty="0"/>
              <a:t> </a:t>
            </a:r>
            <a:r>
              <a:rPr lang="en-US" dirty="0" err="1"/>
              <a:t>vẹn</a:t>
            </a: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Các em thấy đó, cùng có chứa từ “viên” nhưng nghĩa của </a:t>
            </a:r>
            <a:r>
              <a:rPr lang="en-US" dirty="0"/>
              <a:t>3</a:t>
            </a:r>
            <a:r>
              <a:rPr lang="vi-VN" dirty="0"/>
              <a:t> nhóm từ trên lại khác nhau hoàn toàn</a:t>
            </a:r>
            <a:r>
              <a:rPr lang="en-US" dirty="0"/>
              <a:t>.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nhỉ</a:t>
            </a:r>
            <a:r>
              <a:rPr lang="en-US" dirty="0"/>
              <a:t>? 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lang="vi-VN" dirty="0"/>
          </a:p>
          <a:p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84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0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59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5" name="Google Shape;5395;g6327213437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6" name="Google Shape;5396;g6327213437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2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0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Slidesgo</a:t>
            </a:r>
            <a:r>
              <a:rPr lang="en" sz="9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Flaticon</a:t>
            </a:r>
            <a:r>
              <a:rPr lang="en" sz="9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rgbClr val="252D48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/>
              </a:rPr>
              <a:t>Freepik</a:t>
            </a:r>
            <a:r>
              <a:rPr lang="en" sz="9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rgbClr val="252D48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Char char="●"/>
              <a:defRPr sz="18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3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29.xml"/><Relationship Id="rId3" Type="http://schemas.openxmlformats.org/officeDocument/2006/relationships/slide" Target="slide16.xml"/><Relationship Id="rId7" Type="http://schemas.openxmlformats.org/officeDocument/2006/relationships/slide" Target="slide22.xml"/><Relationship Id="rId12" Type="http://schemas.openxmlformats.org/officeDocument/2006/relationships/slide" Target="slide24.xml"/><Relationship Id="rId17" Type="http://schemas.openxmlformats.org/officeDocument/2006/relationships/slide" Target="slide28.xml"/><Relationship Id="rId2" Type="http://schemas.openxmlformats.org/officeDocument/2006/relationships/notesSlide" Target="../notesSlides/notesSlide15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slide" Target="slide18.xml"/><Relationship Id="rId15" Type="http://schemas.openxmlformats.org/officeDocument/2006/relationships/slide" Target="slide27.xml"/><Relationship Id="rId10" Type="http://schemas.openxmlformats.org/officeDocument/2006/relationships/slide" Target="slide19.xml"/><Relationship Id="rId19" Type="http://schemas.openxmlformats.org/officeDocument/2006/relationships/slide" Target="slide30.xml"/><Relationship Id="rId4" Type="http://schemas.openxmlformats.org/officeDocument/2006/relationships/image" Target="../media/image14.png"/><Relationship Id="rId9" Type="http://schemas.openxmlformats.org/officeDocument/2006/relationships/slide" Target="slide23.xml"/><Relationship Id="rId14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54;p35">
            <a:extLst>
              <a:ext uri="{FF2B5EF4-FFF2-40B4-BE49-F238E27FC236}">
                <a16:creationId xmlns:a16="http://schemas.microsoft.com/office/drawing/2014/main" id="{271A283B-3BAE-85D2-8C80-B903950EEB4E}"/>
              </a:ext>
            </a:extLst>
          </p:cNvPr>
          <p:cNvSpPr/>
          <p:nvPr/>
        </p:nvSpPr>
        <p:spPr>
          <a:xfrm>
            <a:off x="3404600" y="1906454"/>
            <a:ext cx="5183086" cy="25157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BCA76-DA45-03D5-DE09-FD5998FA8343}"/>
              </a:ext>
            </a:extLst>
          </p:cNvPr>
          <p:cNvSpPr txBox="1"/>
          <p:nvPr/>
        </p:nvSpPr>
        <p:spPr>
          <a:xfrm>
            <a:off x="3640266" y="2471845"/>
            <a:ext cx="4711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#9Slide03 AmpleSoft" panose="02000000000000000000" pitchFamily="2" charset="0"/>
              </a:rPr>
              <a:t>Nhiệm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vụ</a:t>
            </a:r>
            <a:r>
              <a:rPr lang="en-US" sz="2800" dirty="0">
                <a:latin typeface="#9Slide03 AmpleSoft" panose="02000000000000000000" pitchFamily="2" charset="0"/>
              </a:rPr>
              <a:t>: </a:t>
            </a:r>
            <a:r>
              <a:rPr lang="en-US" sz="2800" dirty="0" err="1">
                <a:latin typeface="#9Slide03 AmpleSoft" panose="02000000000000000000" pitchFamily="2" charset="0"/>
              </a:rPr>
              <a:t>Tìm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các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từ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Hán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Việt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có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yếu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tố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Hán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Việt</a:t>
            </a:r>
            <a:r>
              <a:rPr lang="en-US" sz="2800" dirty="0">
                <a:latin typeface="#9Slide03 AmpleSoft" panose="02000000000000000000" pitchFamily="2" charset="0"/>
              </a:rPr>
              <a:t> “</a:t>
            </a:r>
            <a:r>
              <a:rPr lang="en-US" sz="2800" dirty="0" err="1">
                <a:latin typeface="#9Slide03 AmpleSoft" panose="02000000000000000000" pitchFamily="2" charset="0"/>
              </a:rPr>
              <a:t>viên</a:t>
            </a:r>
            <a:r>
              <a:rPr lang="en-US" sz="2800" dirty="0">
                <a:latin typeface="#9Slide03 AmpleSoft" panose="02000000000000000000" pitchFamily="2" charset="0"/>
              </a:rPr>
              <a:t>” </a:t>
            </a:r>
            <a:r>
              <a:rPr lang="en-US" sz="2800" dirty="0" err="1">
                <a:latin typeface="#9Slide03 AmpleSoft" panose="02000000000000000000" pitchFamily="2" charset="0"/>
              </a:rPr>
              <a:t>trong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bảng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sau</a:t>
            </a:r>
            <a:r>
              <a:rPr lang="en-US" sz="2800" dirty="0">
                <a:latin typeface="#9Slide03 AmpleSoft" panose="02000000000000000000" pitchFamily="2" charset="0"/>
              </a:rPr>
              <a:t> (</a:t>
            </a:r>
            <a:r>
              <a:rPr lang="en-US" sz="2800" dirty="0" err="1">
                <a:latin typeface="#9Slide03 AmpleSoft" panose="02000000000000000000" pitchFamily="2" charset="0"/>
              </a:rPr>
              <a:t>tìm</a:t>
            </a:r>
            <a:r>
              <a:rPr lang="en-US" sz="2800" dirty="0"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latin typeface="#9Slide03 AmpleSoft" panose="02000000000000000000" pitchFamily="2" charset="0"/>
              </a:rPr>
              <a:t>trong</a:t>
            </a:r>
            <a:r>
              <a:rPr lang="en-US" sz="2800" dirty="0">
                <a:latin typeface="#9Slide03 AmpleSoft" panose="02000000000000000000" pitchFamily="2" charset="0"/>
              </a:rPr>
              <a:t> 3’)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BB31D-2313-F27C-67FE-97BAAB3F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7" y="1535500"/>
            <a:ext cx="2655189" cy="3302659"/>
          </a:xfrm>
          <a:prstGeom prst="rect">
            <a:avLst/>
          </a:prstGeom>
        </p:spPr>
      </p:pic>
      <p:sp>
        <p:nvSpPr>
          <p:cNvPr id="4" name="Google Shape;263;p38">
            <a:extLst>
              <a:ext uri="{FF2B5EF4-FFF2-40B4-BE49-F238E27FC236}">
                <a16:creationId xmlns:a16="http://schemas.microsoft.com/office/drawing/2014/main" id="{A34786B0-8449-2CA1-8008-3BA0E04001C5}"/>
              </a:ext>
            </a:extLst>
          </p:cNvPr>
          <p:cNvSpPr txBox="1">
            <a:spLocks/>
          </p:cNvSpPr>
          <p:nvPr/>
        </p:nvSpPr>
        <p:spPr>
          <a:xfrm>
            <a:off x="1980457" y="583160"/>
            <a:ext cx="5183086" cy="5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50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-US" sz="60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Đôi</a:t>
            </a:r>
            <a:r>
              <a:rPr lang="en-US" sz="60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mắt</a:t>
            </a:r>
            <a:r>
              <a:rPr lang="en-US" sz="60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tinh</a:t>
            </a:r>
            <a:r>
              <a:rPr lang="en-US" sz="60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1;p30">
            <a:extLst>
              <a:ext uri="{FF2B5EF4-FFF2-40B4-BE49-F238E27FC236}">
                <a16:creationId xmlns:a16="http://schemas.microsoft.com/office/drawing/2014/main" id="{1698558C-705B-433B-0B96-D658672EC8D8}"/>
              </a:ext>
            </a:extLst>
          </p:cNvPr>
          <p:cNvSpPr txBox="1">
            <a:spLocks/>
          </p:cNvSpPr>
          <p:nvPr/>
        </p:nvSpPr>
        <p:spPr>
          <a:xfrm>
            <a:off x="2841032" y="209708"/>
            <a:ext cx="3091981" cy="577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#9Slide07 SVNBeachwood Sans" pitchFamily="2" charset="0"/>
              </a:rPr>
              <a:t>GHI NHỚ</a:t>
            </a:r>
          </a:p>
        </p:txBody>
      </p:sp>
      <p:sp>
        <p:nvSpPr>
          <p:cNvPr id="5" name="Google Shape;5291;p43">
            <a:extLst>
              <a:ext uri="{FF2B5EF4-FFF2-40B4-BE49-F238E27FC236}">
                <a16:creationId xmlns:a16="http://schemas.microsoft.com/office/drawing/2014/main" id="{0EA44D36-77A9-C6AE-DD00-EFB1487FF05A}"/>
              </a:ext>
            </a:extLst>
          </p:cNvPr>
          <p:cNvSpPr/>
          <p:nvPr/>
        </p:nvSpPr>
        <p:spPr>
          <a:xfrm>
            <a:off x="343153" y="1132886"/>
            <a:ext cx="3212537" cy="3625230"/>
          </a:xfrm>
          <a:prstGeom prst="round2DiagRect">
            <a:avLst>
              <a:gd name="adj1" fmla="val 0"/>
              <a:gd name="adj2" fmla="val 1986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" panose="02000000000000000000" pitchFamily="2" charset="0"/>
              </a:rPr>
              <a:t>Hiện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tượng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đồng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âm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giữa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một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số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yếu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Hán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Việt</a:t>
            </a:r>
            <a:r>
              <a:rPr lang="en-US" sz="2200" dirty="0">
                <a:latin typeface="#9Slide03 Ample" panose="02000000000000000000" pitchFamily="2" charset="0"/>
              </a:rPr>
              <a:t>: </a:t>
            </a:r>
            <a:r>
              <a:rPr lang="en-US" sz="2200" dirty="0" err="1"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giống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âm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đọc</a:t>
            </a:r>
            <a:r>
              <a:rPr lang="en-US" sz="2200" dirty="0">
                <a:latin typeface="#9Slide03 AmpleSoft" panose="02000000000000000000" pitchFamily="2" charset="0"/>
              </a:rPr>
              <a:t> (</a:t>
            </a:r>
            <a:r>
              <a:rPr lang="en-US" sz="2200" dirty="0" err="1"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chữ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viết</a:t>
            </a:r>
            <a:r>
              <a:rPr lang="en-US" sz="2200" dirty="0">
                <a:latin typeface="#9Slide03 AmpleSoft" panose="02000000000000000000" pitchFamily="2" charset="0"/>
              </a:rPr>
              <a:t>) </a:t>
            </a:r>
            <a:r>
              <a:rPr lang="en-US" sz="2200" dirty="0" err="1">
                <a:latin typeface="#9Slide03 AmpleSoft" panose="02000000000000000000" pitchFamily="2" charset="0"/>
              </a:rPr>
              <a:t>nhưng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hoàn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khác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có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liên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quan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với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nhau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endParaRPr sz="2200" dirty="0">
              <a:latin typeface="#9Slide03 AmpleSoft" panose="02000000000000000000" pitchFamily="2" charset="0"/>
            </a:endParaRPr>
          </a:p>
        </p:txBody>
      </p:sp>
      <p:sp>
        <p:nvSpPr>
          <p:cNvPr id="6" name="Google Shape;5291;p43">
            <a:extLst>
              <a:ext uri="{FF2B5EF4-FFF2-40B4-BE49-F238E27FC236}">
                <a16:creationId xmlns:a16="http://schemas.microsoft.com/office/drawing/2014/main" id="{8B75FDA4-884C-5027-1073-42BCE0B2AE1C}"/>
              </a:ext>
            </a:extLst>
          </p:cNvPr>
          <p:cNvSpPr/>
          <p:nvPr/>
        </p:nvSpPr>
        <p:spPr>
          <a:xfrm>
            <a:off x="5195087" y="1132886"/>
            <a:ext cx="3681877" cy="3625230"/>
          </a:xfrm>
          <a:prstGeom prst="round2DiagRect">
            <a:avLst>
              <a:gd name="adj1" fmla="val 0"/>
              <a:gd name="adj2" fmla="val 1986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#9Slide03 Ample" panose="02000000000000000000" pitchFamily="2" charset="0"/>
              </a:rPr>
              <a:t>Cách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xác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định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nghĩa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của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yếu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tố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Hán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Việt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đồng</a:t>
            </a:r>
            <a:r>
              <a:rPr lang="en-US" sz="2200" dirty="0"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latin typeface="#9Slide03 Ample" panose="02000000000000000000" pitchFamily="2" charset="0"/>
              </a:rPr>
              <a:t>âm</a:t>
            </a:r>
            <a:r>
              <a:rPr lang="en-US" sz="2200" dirty="0">
                <a:latin typeface="#9Slide03 Ample" panose="02000000000000000000" pitchFamily="2" charset="0"/>
              </a:rPr>
              <a:t>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đồng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âm</a:t>
            </a:r>
            <a:endParaRPr lang="en-US" sz="2200" dirty="0">
              <a:latin typeface="#9Slide03 AmpleSoft" panose="020000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tất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endParaRPr lang="en-US" sz="2200" dirty="0">
              <a:latin typeface="#9Slide03 AmpleSoft" panose="020000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#9Slide03 AmpleSoft" panose="02000000000000000000" pitchFamily="2" charset="0"/>
              </a:rPr>
              <a:t>- </a:t>
            </a:r>
            <a:r>
              <a:rPr lang="en-US" sz="2200" dirty="0" err="1">
                <a:latin typeface="#9Slide03 AmpleSoft" panose="02000000000000000000" pitchFamily="2" charset="0"/>
              </a:rPr>
              <a:t>Căn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cứ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từ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mà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xác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nghĩa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endParaRPr sz="2200" dirty="0">
              <a:latin typeface="#9Slide03 AmpleSof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46F99-3270-01D5-05CB-7C7A23AD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35" y="1658866"/>
            <a:ext cx="2402577" cy="25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345;p44">
            <a:extLst>
              <a:ext uri="{FF2B5EF4-FFF2-40B4-BE49-F238E27FC236}">
                <a16:creationId xmlns:a16="http://schemas.microsoft.com/office/drawing/2014/main" id="{B40A29CF-A94E-190A-DAEE-D4D091CE11BE}"/>
              </a:ext>
            </a:extLst>
          </p:cNvPr>
          <p:cNvSpPr txBox="1">
            <a:spLocks/>
          </p:cNvSpPr>
          <p:nvPr/>
        </p:nvSpPr>
        <p:spPr>
          <a:xfrm>
            <a:off x="712350" y="29118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#9Slide07 SVNBeachwood Sans" pitchFamily="2" charset="0"/>
              </a:rPr>
              <a:t>BÀI TẬP NHANH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6698CA5-E6BB-2966-F068-5F3C20AD5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753" r="14258" b="3320"/>
          <a:stretch/>
        </p:blipFill>
        <p:spPr>
          <a:xfrm>
            <a:off x="623337" y="1646874"/>
            <a:ext cx="3106223" cy="2710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" name="Google Shape;5346;p44">
            <a:extLst>
              <a:ext uri="{FF2B5EF4-FFF2-40B4-BE49-F238E27FC236}">
                <a16:creationId xmlns:a16="http://schemas.microsoft.com/office/drawing/2014/main" id="{B714315F-0209-7DBA-7FC7-33217FE5AB26}"/>
              </a:ext>
            </a:extLst>
          </p:cNvPr>
          <p:cNvSpPr/>
          <p:nvPr/>
        </p:nvSpPr>
        <p:spPr>
          <a:xfrm>
            <a:off x="4354716" y="1474332"/>
            <a:ext cx="4295670" cy="1382157"/>
          </a:xfrm>
          <a:prstGeom prst="rect">
            <a:avLst/>
          </a:prstGeom>
          <a:solidFill>
            <a:srgbClr val="FFF3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latin typeface="#9Slide03 AmpleSoft" panose="02000000000000000000" pitchFamily="2" charset="0"/>
              </a:rPr>
              <a:t>Tìm</a:t>
            </a:r>
            <a:r>
              <a:rPr lang="en-US" sz="2600" dirty="0">
                <a:latin typeface="#9Slide03 AmpleSoft" panose="02000000000000000000" pitchFamily="2" charset="0"/>
              </a:rPr>
              <a:t> 2 </a:t>
            </a:r>
            <a:r>
              <a:rPr lang="en-US" sz="2600" dirty="0" err="1">
                <a:latin typeface="#9Slide03 AmpleSoft" panose="02000000000000000000" pitchFamily="2" charset="0"/>
              </a:rPr>
              <a:t>yếu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tố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Hán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Việt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được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sử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dụng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trong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bài</a:t>
            </a:r>
            <a:r>
              <a:rPr lang="en-US" sz="2600" dirty="0">
                <a:latin typeface="#9Slide03 AmpleSoft" panose="02000000000000000000" pitchFamily="2" charset="0"/>
              </a:rPr>
              <a:t> “</a:t>
            </a:r>
            <a:r>
              <a:rPr lang="en-US" sz="2600" dirty="0" err="1">
                <a:latin typeface="#9Slide03 AmpleSoft" panose="02000000000000000000" pitchFamily="2" charset="0"/>
              </a:rPr>
              <a:t>Lễ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xướng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danh</a:t>
            </a:r>
            <a:r>
              <a:rPr lang="en-US" sz="2600" dirty="0">
                <a:latin typeface="#9Slide03 AmpleSoft" panose="02000000000000000000" pitchFamily="2" charset="0"/>
              </a:rPr>
              <a:t> khoa </a:t>
            </a:r>
            <a:r>
              <a:rPr lang="en-US" sz="2600" dirty="0" err="1">
                <a:latin typeface="#9Slide03 AmpleSoft" panose="02000000000000000000" pitchFamily="2" charset="0"/>
              </a:rPr>
              <a:t>thi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Đinh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Dậu</a:t>
            </a:r>
            <a:r>
              <a:rPr lang="en-US" sz="2600" dirty="0">
                <a:latin typeface="#9Slide03 AmpleSoft" panose="02000000000000000000" pitchFamily="2" charset="0"/>
              </a:rPr>
              <a:t>”</a:t>
            </a:r>
            <a:endParaRPr sz="2600" dirty="0">
              <a:latin typeface="#9Slide03 AmpleSoft" panose="02000000000000000000" pitchFamily="2" charset="0"/>
            </a:endParaRPr>
          </a:p>
        </p:txBody>
      </p:sp>
      <p:sp>
        <p:nvSpPr>
          <p:cNvPr id="81" name="Google Shape;5346;p44">
            <a:extLst>
              <a:ext uri="{FF2B5EF4-FFF2-40B4-BE49-F238E27FC236}">
                <a16:creationId xmlns:a16="http://schemas.microsoft.com/office/drawing/2014/main" id="{546D59E0-2156-6670-9420-3ECA2A49A04C}"/>
              </a:ext>
            </a:extLst>
          </p:cNvPr>
          <p:cNvSpPr/>
          <p:nvPr/>
        </p:nvSpPr>
        <p:spPr>
          <a:xfrm>
            <a:off x="4354716" y="3228955"/>
            <a:ext cx="4295670" cy="1382157"/>
          </a:xfrm>
          <a:prstGeom prst="rect">
            <a:avLst/>
          </a:prstGeom>
          <a:solidFill>
            <a:srgbClr val="FFF3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latin typeface="#9Slide03 AmpleSoft" panose="02000000000000000000" pitchFamily="2" charset="0"/>
              </a:rPr>
              <a:t>Giải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nghĩa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mỗi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yếu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tố</a:t>
            </a:r>
            <a:r>
              <a:rPr lang="en-US" sz="2600" dirty="0">
                <a:latin typeface="#9Slide03 AmpleSoft" panose="02000000000000000000" pitchFamily="2" charset="0"/>
              </a:rPr>
              <a:t> + </a:t>
            </a:r>
            <a:r>
              <a:rPr lang="en-US" sz="2600" dirty="0" err="1">
                <a:latin typeface="#9Slide03 AmpleSoft" panose="02000000000000000000" pitchFamily="2" charset="0"/>
              </a:rPr>
              <a:t>Tìm</a:t>
            </a:r>
            <a:r>
              <a:rPr lang="en-US" sz="2600" dirty="0">
                <a:latin typeface="#9Slide03 AmpleSoft" panose="02000000000000000000" pitchFamily="2" charset="0"/>
              </a:rPr>
              <a:t> 2 </a:t>
            </a:r>
            <a:r>
              <a:rPr lang="en-US" sz="2600" dirty="0" err="1">
                <a:latin typeface="#9Slide03 AmpleSoft" panose="02000000000000000000" pitchFamily="2" charset="0"/>
              </a:rPr>
              <a:t>từ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Hán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Việt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cũng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sử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dụng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những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yếu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tố</a:t>
            </a:r>
            <a:r>
              <a:rPr lang="en-US" sz="2600" dirty="0"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latin typeface="#9Slide03 AmpleSoft" panose="02000000000000000000" pitchFamily="2" charset="0"/>
              </a:rPr>
              <a:t>đó</a:t>
            </a:r>
            <a:endParaRPr sz="26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9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345;p44">
            <a:extLst>
              <a:ext uri="{FF2B5EF4-FFF2-40B4-BE49-F238E27FC236}">
                <a16:creationId xmlns:a16="http://schemas.microsoft.com/office/drawing/2014/main" id="{B40A29CF-A94E-190A-DAEE-D4D091CE11BE}"/>
              </a:ext>
            </a:extLst>
          </p:cNvPr>
          <p:cNvSpPr txBox="1">
            <a:spLocks/>
          </p:cNvSpPr>
          <p:nvPr/>
        </p:nvSpPr>
        <p:spPr>
          <a:xfrm>
            <a:off x="712350" y="180200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#9Slide07 SVNBeachwood Sans" pitchFamily="2" charset="0"/>
              </a:rPr>
              <a:t>BÀI TẬP NHANH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AA9C96A-3D78-0D36-1478-64A607ABF897}"/>
              </a:ext>
            </a:extLst>
          </p:cNvPr>
          <p:cNvGrpSpPr/>
          <p:nvPr/>
        </p:nvGrpSpPr>
        <p:grpSpPr>
          <a:xfrm>
            <a:off x="309382" y="1056808"/>
            <a:ext cx="1970455" cy="3726867"/>
            <a:chOff x="309382" y="1056808"/>
            <a:chExt cx="1970455" cy="3726867"/>
          </a:xfrm>
        </p:grpSpPr>
        <p:sp>
          <p:nvSpPr>
            <p:cNvPr id="47" name="Google Shape;5350;p44">
              <a:extLst>
                <a:ext uri="{FF2B5EF4-FFF2-40B4-BE49-F238E27FC236}">
                  <a16:creationId xmlns:a16="http://schemas.microsoft.com/office/drawing/2014/main" id="{0E177E67-2F06-CAFE-4E60-90823698DDED}"/>
                </a:ext>
              </a:extLst>
            </p:cNvPr>
            <p:cNvSpPr/>
            <p:nvPr/>
          </p:nvSpPr>
          <p:spPr>
            <a:xfrm>
              <a:off x="309382" y="1056808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58;p44">
              <a:extLst>
                <a:ext uri="{FF2B5EF4-FFF2-40B4-BE49-F238E27FC236}">
                  <a16:creationId xmlns:a16="http://schemas.microsoft.com/office/drawing/2014/main" id="{F98CFA04-3CDA-8947-B00A-0DE3BD9E4ECC}"/>
                </a:ext>
              </a:extLst>
            </p:cNvPr>
            <p:cNvSpPr txBox="1">
              <a:spLocks/>
            </p:cNvSpPr>
            <p:nvPr/>
          </p:nvSpPr>
          <p:spPr>
            <a:xfrm>
              <a:off x="481637" y="1166456"/>
              <a:ext cx="14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SĨ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D8F892-F1D2-CFD6-1583-F9C372FE562F}"/>
                </a:ext>
              </a:extLst>
            </p:cNvPr>
            <p:cNvSpPr txBox="1"/>
            <p:nvPr/>
          </p:nvSpPr>
          <p:spPr>
            <a:xfrm>
              <a:off x="335726" y="1721279"/>
              <a:ext cx="1917766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trò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người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có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vấn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Danh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nho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phu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tiến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văn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sĩ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37CA51-75DE-9A11-9218-84B73DCAEFF7}"/>
              </a:ext>
            </a:extLst>
          </p:cNvPr>
          <p:cNvGrpSpPr/>
          <p:nvPr/>
        </p:nvGrpSpPr>
        <p:grpSpPr>
          <a:xfrm>
            <a:off x="2521596" y="1056807"/>
            <a:ext cx="1970455" cy="3726867"/>
            <a:chOff x="2521596" y="1056807"/>
            <a:chExt cx="1970455" cy="3726867"/>
          </a:xfrm>
        </p:grpSpPr>
        <p:sp>
          <p:nvSpPr>
            <p:cNvPr id="49" name="Google Shape;5352;p44">
              <a:extLst>
                <a:ext uri="{FF2B5EF4-FFF2-40B4-BE49-F238E27FC236}">
                  <a16:creationId xmlns:a16="http://schemas.microsoft.com/office/drawing/2014/main" id="{3B190705-A7E1-B3A5-AA18-95952401099E}"/>
                </a:ext>
              </a:extLst>
            </p:cNvPr>
            <p:cNvSpPr/>
            <p:nvPr/>
          </p:nvSpPr>
          <p:spPr>
            <a:xfrm>
              <a:off x="2521596" y="1056807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60;p44">
              <a:extLst>
                <a:ext uri="{FF2B5EF4-FFF2-40B4-BE49-F238E27FC236}">
                  <a16:creationId xmlns:a16="http://schemas.microsoft.com/office/drawing/2014/main" id="{CF1D777C-DC33-ADA6-F735-239F21F46743}"/>
                </a:ext>
              </a:extLst>
            </p:cNvPr>
            <p:cNvSpPr txBox="1">
              <a:spLocks/>
            </p:cNvSpPr>
            <p:nvPr/>
          </p:nvSpPr>
          <p:spPr>
            <a:xfrm>
              <a:off x="2794774" y="1156181"/>
              <a:ext cx="1424100" cy="4926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TỬ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515C12-3800-B85F-AD69-6333BEF1782A}"/>
                </a:ext>
              </a:extLst>
            </p:cNvPr>
            <p:cNvSpPr txBox="1"/>
            <p:nvPr/>
          </p:nvSpPr>
          <p:spPr>
            <a:xfrm>
              <a:off x="2547941" y="1721279"/>
              <a:ext cx="1917766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1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người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nào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đó</a:t>
              </a:r>
              <a:r>
                <a:rPr lang="en-US" sz="2100" dirty="0">
                  <a:latin typeface="#9Slide03 AmpleSoft" panose="02000000000000000000" pitchFamily="2" charset="0"/>
                </a:rPr>
                <a:t>, 1 </a:t>
              </a:r>
              <a:r>
                <a:rPr lang="en-US" sz="2100" dirty="0" err="1">
                  <a:latin typeface="#9Slide03 AmpleSoft" panose="02000000000000000000" pitchFamily="2" charset="0"/>
                </a:rPr>
                <a:t>phần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cấu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tạo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nên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chỉnh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thể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nam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nữ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phu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nguyên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phần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tử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1C8337-C983-055F-6DA4-5B831A3C3002}"/>
              </a:ext>
            </a:extLst>
          </p:cNvPr>
          <p:cNvGrpSpPr/>
          <p:nvPr/>
        </p:nvGrpSpPr>
        <p:grpSpPr>
          <a:xfrm>
            <a:off x="4733811" y="1056808"/>
            <a:ext cx="1970455" cy="3726867"/>
            <a:chOff x="4733811" y="1056808"/>
            <a:chExt cx="1970455" cy="3726867"/>
          </a:xfrm>
        </p:grpSpPr>
        <p:sp>
          <p:nvSpPr>
            <p:cNvPr id="51" name="Google Shape;5354;p44">
              <a:extLst>
                <a:ext uri="{FF2B5EF4-FFF2-40B4-BE49-F238E27FC236}">
                  <a16:creationId xmlns:a16="http://schemas.microsoft.com/office/drawing/2014/main" id="{336EB3B1-6D55-483E-FAB1-6482EAE4E9FE}"/>
                </a:ext>
              </a:extLst>
            </p:cNvPr>
            <p:cNvSpPr/>
            <p:nvPr/>
          </p:nvSpPr>
          <p:spPr>
            <a:xfrm>
              <a:off x="4733811" y="1056808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62;p44">
              <a:extLst>
                <a:ext uri="{FF2B5EF4-FFF2-40B4-BE49-F238E27FC236}">
                  <a16:creationId xmlns:a16="http://schemas.microsoft.com/office/drawing/2014/main" id="{1AF8A871-1020-3A18-F4A1-C3DD5B5EFFED}"/>
                </a:ext>
              </a:extLst>
            </p:cNvPr>
            <p:cNvSpPr txBox="1">
              <a:spLocks/>
            </p:cNvSpPr>
            <p:nvPr/>
          </p:nvSpPr>
          <p:spPr>
            <a:xfrm>
              <a:off x="5026049" y="1166456"/>
              <a:ext cx="14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QUAN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9452F39-E171-9CD7-C70A-D5CC6F5A41F5}"/>
                </a:ext>
              </a:extLst>
            </p:cNvPr>
            <p:cNvSpPr txBox="1"/>
            <p:nvPr/>
          </p:nvSpPr>
          <p:spPr>
            <a:xfrm>
              <a:off x="4756731" y="1721279"/>
              <a:ext cx="1917766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Viên </a:t>
              </a:r>
              <a:r>
                <a:rPr lang="en-US" sz="2100" dirty="0" err="1">
                  <a:latin typeface="#9Slide03 AmpleSoft" panose="02000000000000000000" pitchFamily="2" charset="0"/>
                </a:rPr>
                <a:t>chức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có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quyền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hành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trong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bộ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máy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nhà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nước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phong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kiến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văn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quan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võ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quan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quan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lộ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quan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lại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9443374-4D7E-F53E-BCA6-61412E0B74EF}"/>
              </a:ext>
            </a:extLst>
          </p:cNvPr>
          <p:cNvGrpSpPr/>
          <p:nvPr/>
        </p:nvGrpSpPr>
        <p:grpSpPr>
          <a:xfrm>
            <a:off x="6946025" y="1056807"/>
            <a:ext cx="1970455" cy="3726867"/>
            <a:chOff x="6946025" y="1056807"/>
            <a:chExt cx="1970455" cy="3726867"/>
          </a:xfrm>
        </p:grpSpPr>
        <p:sp>
          <p:nvSpPr>
            <p:cNvPr id="53" name="Google Shape;5356;p44">
              <a:extLst>
                <a:ext uri="{FF2B5EF4-FFF2-40B4-BE49-F238E27FC236}">
                  <a16:creationId xmlns:a16="http://schemas.microsoft.com/office/drawing/2014/main" id="{73118830-5981-796E-F4C1-76CAAD19212C}"/>
                </a:ext>
              </a:extLst>
            </p:cNvPr>
            <p:cNvSpPr/>
            <p:nvPr/>
          </p:nvSpPr>
          <p:spPr>
            <a:xfrm>
              <a:off x="6946025" y="1056807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64;p44">
              <a:extLst>
                <a:ext uri="{FF2B5EF4-FFF2-40B4-BE49-F238E27FC236}">
                  <a16:creationId xmlns:a16="http://schemas.microsoft.com/office/drawing/2014/main" id="{CBC2024A-4F02-6904-8A82-80C9DB11774C}"/>
                </a:ext>
              </a:extLst>
            </p:cNvPr>
            <p:cNvSpPr txBox="1">
              <a:spLocks/>
            </p:cNvSpPr>
            <p:nvPr/>
          </p:nvSpPr>
          <p:spPr>
            <a:xfrm>
              <a:off x="7238263" y="1156181"/>
              <a:ext cx="14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TRƯỜNG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7CE7EE5-15C0-D8D2-41C5-C87B1D8DA3CB}"/>
                </a:ext>
              </a:extLst>
            </p:cNvPr>
            <p:cNvSpPr txBox="1"/>
            <p:nvPr/>
          </p:nvSpPr>
          <p:spPr>
            <a:xfrm>
              <a:off x="6959822" y="1681541"/>
              <a:ext cx="1917766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Khu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đất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rộng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rãi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nơi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tụ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tập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đông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người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Quảng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trường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hiện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trường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thương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trường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thị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trường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8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5345;p44">
            <a:extLst>
              <a:ext uri="{FF2B5EF4-FFF2-40B4-BE49-F238E27FC236}">
                <a16:creationId xmlns:a16="http://schemas.microsoft.com/office/drawing/2014/main" id="{B40A29CF-A94E-190A-DAEE-D4D091CE11BE}"/>
              </a:ext>
            </a:extLst>
          </p:cNvPr>
          <p:cNvSpPr txBox="1">
            <a:spLocks/>
          </p:cNvSpPr>
          <p:nvPr/>
        </p:nvSpPr>
        <p:spPr>
          <a:xfrm>
            <a:off x="712350" y="180200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#9Slide07 SVNBeachwood Sans" pitchFamily="2" charset="0"/>
              </a:rPr>
              <a:t>BÀI TẬP NHANH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37CA51-75DE-9A11-9218-84B73DCAEFF7}"/>
              </a:ext>
            </a:extLst>
          </p:cNvPr>
          <p:cNvGrpSpPr/>
          <p:nvPr/>
        </p:nvGrpSpPr>
        <p:grpSpPr>
          <a:xfrm>
            <a:off x="2521596" y="1056807"/>
            <a:ext cx="1970455" cy="3726867"/>
            <a:chOff x="2521596" y="1056807"/>
            <a:chExt cx="1970455" cy="3726867"/>
          </a:xfrm>
        </p:grpSpPr>
        <p:sp>
          <p:nvSpPr>
            <p:cNvPr id="49" name="Google Shape;5352;p44">
              <a:extLst>
                <a:ext uri="{FF2B5EF4-FFF2-40B4-BE49-F238E27FC236}">
                  <a16:creationId xmlns:a16="http://schemas.microsoft.com/office/drawing/2014/main" id="{3B190705-A7E1-B3A5-AA18-95952401099E}"/>
                </a:ext>
              </a:extLst>
            </p:cNvPr>
            <p:cNvSpPr/>
            <p:nvPr/>
          </p:nvSpPr>
          <p:spPr>
            <a:xfrm>
              <a:off x="2521596" y="1056807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60;p44">
              <a:extLst>
                <a:ext uri="{FF2B5EF4-FFF2-40B4-BE49-F238E27FC236}">
                  <a16:creationId xmlns:a16="http://schemas.microsoft.com/office/drawing/2014/main" id="{CF1D777C-DC33-ADA6-F735-239F21F46743}"/>
                </a:ext>
              </a:extLst>
            </p:cNvPr>
            <p:cNvSpPr txBox="1">
              <a:spLocks/>
            </p:cNvSpPr>
            <p:nvPr/>
          </p:nvSpPr>
          <p:spPr>
            <a:xfrm>
              <a:off x="2794774" y="1156181"/>
              <a:ext cx="1424100" cy="4926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SỨ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515C12-3800-B85F-AD69-6333BEF1782A}"/>
                </a:ext>
              </a:extLst>
            </p:cNvPr>
            <p:cNvSpPr txBox="1"/>
            <p:nvPr/>
          </p:nvSpPr>
          <p:spPr>
            <a:xfrm>
              <a:off x="2547941" y="1721279"/>
              <a:ext cx="1917766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Người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của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nhà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nước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làm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việc</a:t>
              </a:r>
              <a:r>
                <a:rPr lang="en-US" sz="2100" dirty="0">
                  <a:latin typeface="#9Slide03 AmpleSoft" panose="02000000000000000000" pitchFamily="2" charset="0"/>
                </a:rPr>
                <a:t> ở </a:t>
              </a:r>
              <a:r>
                <a:rPr lang="en-US" sz="2100" dirty="0" err="1">
                  <a:latin typeface="#9Slide03 AmpleSoft" panose="02000000000000000000" pitchFamily="2" charset="0"/>
                </a:rPr>
                <a:t>nước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ngoài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Sứ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giả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sứ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thần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sứ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quán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công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sứ</a:t>
              </a:r>
              <a:r>
                <a:rPr lang="en-US" sz="2100" dirty="0">
                  <a:latin typeface="#9Slide03 AmpleSoft" panose="02000000000000000000" pitchFamily="2" charset="0"/>
                </a:rPr>
                <a:t>, 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1C8337-C983-055F-6DA4-5B831A3C3002}"/>
              </a:ext>
            </a:extLst>
          </p:cNvPr>
          <p:cNvGrpSpPr/>
          <p:nvPr/>
        </p:nvGrpSpPr>
        <p:grpSpPr>
          <a:xfrm>
            <a:off x="4733811" y="1056808"/>
            <a:ext cx="1970455" cy="3726867"/>
            <a:chOff x="4733811" y="1056808"/>
            <a:chExt cx="1970455" cy="3726867"/>
          </a:xfrm>
        </p:grpSpPr>
        <p:sp>
          <p:nvSpPr>
            <p:cNvPr id="51" name="Google Shape;5354;p44">
              <a:extLst>
                <a:ext uri="{FF2B5EF4-FFF2-40B4-BE49-F238E27FC236}">
                  <a16:creationId xmlns:a16="http://schemas.microsoft.com/office/drawing/2014/main" id="{336EB3B1-6D55-483E-FAB1-6482EAE4E9FE}"/>
                </a:ext>
              </a:extLst>
            </p:cNvPr>
            <p:cNvSpPr/>
            <p:nvPr/>
          </p:nvSpPr>
          <p:spPr>
            <a:xfrm>
              <a:off x="4733811" y="1056808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62;p44">
              <a:extLst>
                <a:ext uri="{FF2B5EF4-FFF2-40B4-BE49-F238E27FC236}">
                  <a16:creationId xmlns:a16="http://schemas.microsoft.com/office/drawing/2014/main" id="{1AF8A871-1020-3A18-F4A1-C3DD5B5EFFED}"/>
                </a:ext>
              </a:extLst>
            </p:cNvPr>
            <p:cNvSpPr txBox="1">
              <a:spLocks/>
            </p:cNvSpPr>
            <p:nvPr/>
          </p:nvSpPr>
          <p:spPr>
            <a:xfrm>
              <a:off x="5026049" y="1166456"/>
              <a:ext cx="14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NHÂN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9452F39-E171-9CD7-C70A-D5CC6F5A41F5}"/>
                </a:ext>
              </a:extLst>
            </p:cNvPr>
            <p:cNvSpPr txBox="1"/>
            <p:nvPr/>
          </p:nvSpPr>
          <p:spPr>
            <a:xfrm>
              <a:off x="4760155" y="1785750"/>
              <a:ext cx="1917766" cy="283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Người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vật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khẩu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lực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thân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thân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tính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vĩ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thương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nhân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9443374-4D7E-F53E-BCA6-61412E0B74EF}"/>
              </a:ext>
            </a:extLst>
          </p:cNvPr>
          <p:cNvGrpSpPr/>
          <p:nvPr/>
        </p:nvGrpSpPr>
        <p:grpSpPr>
          <a:xfrm>
            <a:off x="6946025" y="1056807"/>
            <a:ext cx="1970455" cy="3726867"/>
            <a:chOff x="6946025" y="1056807"/>
            <a:chExt cx="1970455" cy="3726867"/>
          </a:xfrm>
        </p:grpSpPr>
        <p:sp>
          <p:nvSpPr>
            <p:cNvPr id="53" name="Google Shape;5356;p44">
              <a:extLst>
                <a:ext uri="{FF2B5EF4-FFF2-40B4-BE49-F238E27FC236}">
                  <a16:creationId xmlns:a16="http://schemas.microsoft.com/office/drawing/2014/main" id="{73118830-5981-796E-F4C1-76CAAD19212C}"/>
                </a:ext>
              </a:extLst>
            </p:cNvPr>
            <p:cNvSpPr/>
            <p:nvPr/>
          </p:nvSpPr>
          <p:spPr>
            <a:xfrm>
              <a:off x="6946025" y="1056807"/>
              <a:ext cx="1970455" cy="3726867"/>
            </a:xfrm>
            <a:prstGeom prst="snip1Rect">
              <a:avLst>
                <a:gd name="adj" fmla="val 16667"/>
              </a:avLst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64;p44">
              <a:extLst>
                <a:ext uri="{FF2B5EF4-FFF2-40B4-BE49-F238E27FC236}">
                  <a16:creationId xmlns:a16="http://schemas.microsoft.com/office/drawing/2014/main" id="{CBC2024A-4F02-6904-8A82-80C9DB11774C}"/>
                </a:ext>
              </a:extLst>
            </p:cNvPr>
            <p:cNvSpPr txBox="1">
              <a:spLocks/>
            </p:cNvSpPr>
            <p:nvPr/>
          </p:nvSpPr>
          <p:spPr>
            <a:xfrm>
              <a:off x="7238263" y="1156181"/>
              <a:ext cx="14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48"/>
                </a:buClr>
                <a:buSzPts val="2800"/>
                <a:buFont typeface="Arvo"/>
                <a:buNone/>
                <a:defRPr sz="2800" b="0" i="0" u="none" strike="noStrike" cap="none">
                  <a:solidFill>
                    <a:srgbClr val="252D48"/>
                  </a:solidFill>
                  <a:latin typeface="Arvo"/>
                  <a:ea typeface="Arvo"/>
                  <a:cs typeface="Arvo"/>
                  <a:sym typeface="Arvo"/>
                </a:defRPr>
              </a:lvl9pPr>
            </a:lstStyle>
            <a:p>
              <a:pPr algn="ctr"/>
              <a:r>
                <a:rPr lang="en-US" sz="2400" dirty="0">
                  <a:latin typeface="#9Slide03 Ample" panose="02000000000000000000" pitchFamily="2" charset="0"/>
                </a:rPr>
                <a:t>TÀI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7CE7EE5-15C0-D8D2-41C5-C87B1D8DA3CB}"/>
                </a:ext>
              </a:extLst>
            </p:cNvPr>
            <p:cNvSpPr txBox="1"/>
            <p:nvPr/>
          </p:nvSpPr>
          <p:spPr>
            <a:xfrm>
              <a:off x="6959822" y="1681541"/>
              <a:ext cx="1917766" cy="2831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Có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năng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lực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giỏi</a:t>
              </a:r>
              <a:endParaRPr lang="en-US" sz="21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dirty="0">
                <a:latin typeface="#9Slide03 AmpleSoft" panose="02000000000000000000" pitchFamily="2" charset="0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dirty="0">
                  <a:latin typeface="#9Slide03 AmpleSoft" panose="02000000000000000000" pitchFamily="2" charset="0"/>
                </a:rPr>
                <a:t>- </a:t>
              </a:r>
              <a:r>
                <a:rPr lang="en-US" sz="2100" dirty="0" err="1">
                  <a:latin typeface="#9Slide03 AmpleSoft" panose="02000000000000000000" pitchFamily="2" charset="0"/>
                </a:rPr>
                <a:t>Từ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Hán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Việt</a:t>
              </a:r>
              <a:r>
                <a:rPr lang="en-US" sz="2100" dirty="0">
                  <a:latin typeface="#9Slide03 AmpleSoft" panose="02000000000000000000" pitchFamily="2" charset="0"/>
                </a:rPr>
                <a:t>: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năng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đức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hiền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thiên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nghệ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ba</a:t>
              </a:r>
              <a:r>
                <a:rPr lang="en-US" sz="2100" dirty="0">
                  <a:latin typeface="#9Slide03 AmpleSoft" panose="02000000000000000000" pitchFamily="2" charset="0"/>
                </a:rPr>
                <a:t>, </a:t>
              </a:r>
              <a:r>
                <a:rPr lang="en-US" sz="2100" dirty="0" err="1">
                  <a:latin typeface="#9Slide03 AmpleSoft" panose="02000000000000000000" pitchFamily="2" charset="0"/>
                </a:rPr>
                <a:t>tài</a:t>
              </a:r>
              <a:r>
                <a:rPr lang="en-US" sz="2100" dirty="0"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latin typeface="#9Slide03 AmpleSoft" panose="02000000000000000000" pitchFamily="2" charset="0"/>
                </a:rPr>
                <a:t>hoa</a:t>
              </a:r>
              <a:r>
                <a:rPr lang="en-US" sz="2100" dirty="0">
                  <a:latin typeface="#9Slide03 AmpleSoft" panose="02000000000000000000" pitchFamily="2" charset="0"/>
                </a:rPr>
                <a:t>, …</a:t>
              </a:r>
              <a:endParaRPr lang="vi-VN" sz="2100" dirty="0">
                <a:latin typeface="#9Slide03 AmpleSoft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567434-2CCD-6D60-0F9E-16973CFB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816" y="831953"/>
            <a:ext cx="3846851" cy="38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3333095" y="1418788"/>
            <a:ext cx="5339479" cy="1139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0B0F0"/>
                </a:solidFill>
                <a:latin typeface="#9Slide07 SVNBeachwood Sans" pitchFamily="2" charset="0"/>
              </a:rPr>
              <a:t>2. Luyện tập</a:t>
            </a:r>
            <a:endParaRPr sz="7200" b="1" dirty="0">
              <a:solidFill>
                <a:srgbClr val="00B0F0"/>
              </a:solidFill>
              <a:latin typeface="#9Slide07 SVNBeachwood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FD2DDEC-1DCC-878D-684E-603EDB5BE7B4}"/>
              </a:ext>
            </a:extLst>
          </p:cNvPr>
          <p:cNvSpPr/>
          <p:nvPr/>
        </p:nvSpPr>
        <p:spPr>
          <a:xfrm>
            <a:off x="3277409" y="3744782"/>
            <a:ext cx="2925489" cy="138782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6978624-C496-95F9-A04D-5CF86039C82A}"/>
              </a:ext>
            </a:extLst>
          </p:cNvPr>
          <p:cNvSpPr/>
          <p:nvPr/>
        </p:nvSpPr>
        <p:spPr>
          <a:xfrm>
            <a:off x="2026" y="3232319"/>
            <a:ext cx="4012911" cy="19036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0691D8E-FE8E-5857-4598-E004E290E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0" y="655668"/>
            <a:ext cx="519173" cy="520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861592-EDD7-7047-8ABB-9F7A4140955B}"/>
              </a:ext>
            </a:extLst>
          </p:cNvPr>
          <p:cNvSpPr/>
          <p:nvPr/>
        </p:nvSpPr>
        <p:spPr>
          <a:xfrm>
            <a:off x="0" y="3732669"/>
            <a:ext cx="5548635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8625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.VnPresent" panose="020B7200000000000000" pitchFamily="34" charset="0"/>
              </a:rPr>
              <a:t>Lucky Star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CAF4A-C3D7-1DC6-8848-744378725B39}"/>
              </a:ext>
            </a:extLst>
          </p:cNvPr>
          <p:cNvSpPr txBox="1"/>
          <p:nvPr/>
        </p:nvSpPr>
        <p:spPr>
          <a:xfrm>
            <a:off x="1136597" y="2286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148701F5-615F-E05B-72A7-75C855963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3" y="2408943"/>
            <a:ext cx="519173" cy="520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E6F88-5AEF-3423-80BE-BA54A8AF2E08}"/>
              </a:ext>
            </a:extLst>
          </p:cNvPr>
          <p:cNvSpPr txBox="1"/>
          <p:nvPr/>
        </p:nvSpPr>
        <p:spPr>
          <a:xfrm>
            <a:off x="636269" y="19818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86706990-3F84-2A70-0A94-86E3F4D31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3" y="1814288"/>
            <a:ext cx="519173" cy="520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CFF75A-EE88-D28C-1AF9-767FCE82CF4C}"/>
              </a:ext>
            </a:extLst>
          </p:cNvPr>
          <p:cNvSpPr txBox="1"/>
          <p:nvPr/>
        </p:nvSpPr>
        <p:spPr>
          <a:xfrm>
            <a:off x="1783160" y="13872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C5EC30F-1A17-4F19-D4FB-3D3394C20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8" y="995156"/>
            <a:ext cx="519173" cy="520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4B5FE1-6E84-4F60-FB05-B0FB96E005A9}"/>
              </a:ext>
            </a:extLst>
          </p:cNvPr>
          <p:cNvSpPr txBox="1"/>
          <p:nvPr/>
        </p:nvSpPr>
        <p:spPr>
          <a:xfrm>
            <a:off x="2982914" y="5681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CC2E938C-B4AD-6772-2C03-56CD2291A4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45" y="2660359"/>
            <a:ext cx="519173" cy="5200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3B6AD-C113-0E18-8D06-E1B76FC7674E}"/>
              </a:ext>
            </a:extLst>
          </p:cNvPr>
          <p:cNvSpPr txBox="1"/>
          <p:nvPr/>
        </p:nvSpPr>
        <p:spPr>
          <a:xfrm>
            <a:off x="2926442" y="22333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4765C679-C70F-395A-7A48-8130609F9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61" y="594400"/>
            <a:ext cx="519173" cy="5200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7292E3-6630-A62B-BA79-687415357BF6}"/>
              </a:ext>
            </a:extLst>
          </p:cNvPr>
          <p:cNvSpPr txBox="1"/>
          <p:nvPr/>
        </p:nvSpPr>
        <p:spPr>
          <a:xfrm>
            <a:off x="4600858" y="1673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3DD8174D-B8D9-E760-11EB-3B1CDBF51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13" y="1814288"/>
            <a:ext cx="519173" cy="5200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52944F-9B30-854F-CCE1-5659D4C8575B}"/>
              </a:ext>
            </a:extLst>
          </p:cNvPr>
          <p:cNvSpPr txBox="1"/>
          <p:nvPr/>
        </p:nvSpPr>
        <p:spPr>
          <a:xfrm>
            <a:off x="4266309" y="13872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9" name="Picture 18">
            <a:hlinkClick r:id="rId11" action="ppaction://hlinksldjump"/>
            <a:extLst>
              <a:ext uri="{FF2B5EF4-FFF2-40B4-BE49-F238E27FC236}">
                <a16:creationId xmlns:a16="http://schemas.microsoft.com/office/drawing/2014/main" id="{B94D2BDF-3DB7-708A-283D-D31A5F03C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7" y="2719358"/>
            <a:ext cx="519173" cy="5200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2F0526-9BC6-B904-B797-D9DF24D86930}"/>
              </a:ext>
            </a:extLst>
          </p:cNvPr>
          <p:cNvSpPr txBox="1"/>
          <p:nvPr/>
        </p:nvSpPr>
        <p:spPr>
          <a:xfrm>
            <a:off x="5431836" y="22073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1" name="Picture 20">
            <a:hlinkClick r:id="rId12" action="ppaction://hlinksldjump"/>
            <a:extLst>
              <a:ext uri="{FF2B5EF4-FFF2-40B4-BE49-F238E27FC236}">
                <a16:creationId xmlns:a16="http://schemas.microsoft.com/office/drawing/2014/main" id="{16F08ED4-F22D-CFBD-A02A-5FF82A8A7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4" y="1374217"/>
            <a:ext cx="519173" cy="5200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8C0951-23EF-A0B5-04D9-9A109A83BF00}"/>
              </a:ext>
            </a:extLst>
          </p:cNvPr>
          <p:cNvSpPr txBox="1"/>
          <p:nvPr/>
        </p:nvSpPr>
        <p:spPr>
          <a:xfrm>
            <a:off x="5915820" y="9471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3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id="{3B8329FE-5B82-8167-9D48-E6547967C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58" y="3083060"/>
            <a:ext cx="519173" cy="5200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E78F60-DAA1-F1AD-8F2F-3A58564AE663}"/>
              </a:ext>
            </a:extLst>
          </p:cNvPr>
          <p:cNvSpPr txBox="1"/>
          <p:nvPr/>
        </p:nvSpPr>
        <p:spPr>
          <a:xfrm>
            <a:off x="7069418" y="23142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25" name="Picture 24">
            <a:hlinkClick r:id="rId14" action="ppaction://hlinksldjump"/>
            <a:extLst>
              <a:ext uri="{FF2B5EF4-FFF2-40B4-BE49-F238E27FC236}">
                <a16:creationId xmlns:a16="http://schemas.microsoft.com/office/drawing/2014/main" id="{EB1DB90F-1482-7E1D-B39C-852D4AD8C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00" y="605929"/>
            <a:ext cx="519173" cy="5200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BEE09B-8B1B-4DD6-5FED-9A04038DC2A9}"/>
              </a:ext>
            </a:extLst>
          </p:cNvPr>
          <p:cNvSpPr txBox="1"/>
          <p:nvPr/>
        </p:nvSpPr>
        <p:spPr>
          <a:xfrm>
            <a:off x="6941897" y="1788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7" name="Picture 26">
            <a:hlinkClick r:id="rId15" action="ppaction://hlinksldjump"/>
            <a:extLst>
              <a:ext uri="{FF2B5EF4-FFF2-40B4-BE49-F238E27FC236}">
                <a16:creationId xmlns:a16="http://schemas.microsoft.com/office/drawing/2014/main" id="{41153A88-39A0-15D4-A606-5A342BA59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03" y="1584568"/>
            <a:ext cx="519173" cy="5200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6B4377-8F39-281C-D865-44450027CDBE}"/>
              </a:ext>
            </a:extLst>
          </p:cNvPr>
          <p:cNvSpPr txBox="1"/>
          <p:nvPr/>
        </p:nvSpPr>
        <p:spPr>
          <a:xfrm>
            <a:off x="8269900" y="115751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9" name="Pentagon 8">
            <a:hlinkClick r:id="rId16" action="ppaction://hlinksldjump"/>
            <a:extLst>
              <a:ext uri="{FF2B5EF4-FFF2-40B4-BE49-F238E27FC236}">
                <a16:creationId xmlns:a16="http://schemas.microsoft.com/office/drawing/2014/main" id="{4762D959-87D6-9F2D-265D-1E276A95C76C}"/>
              </a:ext>
            </a:extLst>
          </p:cNvPr>
          <p:cNvSpPr/>
          <p:nvPr/>
        </p:nvSpPr>
        <p:spPr>
          <a:xfrm flipH="1">
            <a:off x="7435300" y="4430291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kern="1200">
                <a:solidFill>
                  <a:srgbClr val="FFFFFF"/>
                </a:solidFill>
                <a:latin typeface="Comic Sans MS" panose="030F0702030302020204" pitchFamily="66" charset="0"/>
              </a:rPr>
              <a:t>Bye bye</a:t>
            </a:r>
          </a:p>
        </p:txBody>
      </p:sp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F1F22EB7-E6AF-5A40-FDD7-987B66621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48" y="3178853"/>
            <a:ext cx="519173" cy="52004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50A377D-B2CC-F25F-DE9C-8C843EFB0EA4}"/>
              </a:ext>
            </a:extLst>
          </p:cNvPr>
          <p:cNvSpPr txBox="1"/>
          <p:nvPr/>
        </p:nvSpPr>
        <p:spPr>
          <a:xfrm>
            <a:off x="4161545" y="2751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32" name="Picture 31">
            <a:hlinkClick r:id="rId18" action="ppaction://hlinksldjump"/>
            <a:extLst>
              <a:ext uri="{FF2B5EF4-FFF2-40B4-BE49-F238E27FC236}">
                <a16:creationId xmlns:a16="http://schemas.microsoft.com/office/drawing/2014/main" id="{FD412236-2B7B-9075-7764-E8E4FCE24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5" y="3202974"/>
            <a:ext cx="519173" cy="5200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617BCBB-4E9B-DC53-2D15-0D24E5B97E93}"/>
              </a:ext>
            </a:extLst>
          </p:cNvPr>
          <p:cNvSpPr txBox="1"/>
          <p:nvPr/>
        </p:nvSpPr>
        <p:spPr>
          <a:xfrm>
            <a:off x="1490242" y="277592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34" name="Picture 33">
            <a:hlinkClick r:id="rId19" action="ppaction://hlinksldjump"/>
            <a:extLst>
              <a:ext uri="{FF2B5EF4-FFF2-40B4-BE49-F238E27FC236}">
                <a16:creationId xmlns:a16="http://schemas.microsoft.com/office/drawing/2014/main" id="{53C63F6F-B4F0-E904-69D6-5E7344369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3" y="3438876"/>
            <a:ext cx="519173" cy="5200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CF8E5D3-9254-4EE8-4131-DD2F82AB9CB3}"/>
              </a:ext>
            </a:extLst>
          </p:cNvPr>
          <p:cNvSpPr txBox="1"/>
          <p:nvPr/>
        </p:nvSpPr>
        <p:spPr>
          <a:xfrm>
            <a:off x="8138110" y="301182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842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48148E-6 L 4.58333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1" grpId="0"/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99815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17393" y="4469998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771797" y="428625"/>
            <a:ext cx="7600406" cy="1479956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 (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lừa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dối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xảo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trá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0933" y="3250802"/>
            <a:ext cx="5966460" cy="115950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Gian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xảo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tà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ngoan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hùng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hiểm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dối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trá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6382" y="2377127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+ 1 sticker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2FE4B-08AB-437B-C86C-1791B7B84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4CA14D-3DA7-BF70-FEA4-5D468AE5F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A29F16A6-3464-E7CE-9DA6-0C101F4E514A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8E381FCD-9A8E-A281-25FB-E797CDD35FFB}"/>
              </a:ext>
            </a:extLst>
          </p:cNvPr>
          <p:cNvSpPr/>
          <p:nvPr/>
        </p:nvSpPr>
        <p:spPr>
          <a:xfrm>
            <a:off x="771797" y="467887"/>
            <a:ext cx="7600406" cy="1479956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 (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61042-64A5-2C22-3327-3A81972ECB32}"/>
              </a:ext>
            </a:extLst>
          </p:cNvPr>
          <p:cNvSpPr/>
          <p:nvPr/>
        </p:nvSpPr>
        <p:spPr>
          <a:xfrm>
            <a:off x="1650933" y="3198337"/>
            <a:ext cx="5966460" cy="115950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Dân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trung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thời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dương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trần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C6F092-6AF2-8F5E-DAE0-E3A815E9C8AC}"/>
              </a:ext>
            </a:extLst>
          </p:cNvPr>
          <p:cNvSpPr/>
          <p:nvPr/>
        </p:nvSpPr>
        <p:spPr>
          <a:xfrm>
            <a:off x="2546382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+ 2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EE3B3-8500-21EC-54CE-16375DF6E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C2221B-AD1D-E2D3-B98D-747897874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96878E3D-31A5-0C17-2295-4CC548DA2215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02B178BC-28A8-2A8C-F980-FDA85F5B347A}"/>
              </a:ext>
            </a:extLst>
          </p:cNvPr>
          <p:cNvSpPr/>
          <p:nvPr/>
        </p:nvSpPr>
        <p:spPr>
          <a:xfrm>
            <a:off x="771797" y="467887"/>
            <a:ext cx="7600406" cy="1479956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 (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vất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vả</a:t>
            </a:r>
            <a:r>
              <a:rPr lang="en-US" sz="28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E8DB9-24DF-4311-62F0-26A354D63464}"/>
              </a:ext>
            </a:extLst>
          </p:cNvPr>
          <p:cNvSpPr/>
          <p:nvPr/>
        </p:nvSpPr>
        <p:spPr>
          <a:xfrm>
            <a:off x="1867283" y="3225408"/>
            <a:ext cx="5409434" cy="115950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Gian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khổ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nan,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nguy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truân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khó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gian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lao</a:t>
            </a:r>
            <a:r>
              <a:rPr lang="en-US" sz="27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D8ED4-6641-EBD0-7201-C4939523A1E0}"/>
              </a:ext>
            </a:extLst>
          </p:cNvPr>
          <p:cNvSpPr/>
          <p:nvPr/>
        </p:nvSpPr>
        <p:spPr>
          <a:xfrm>
            <a:off x="2546382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+ 1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15C43-72B9-F823-06C3-4A26958B7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FA27C-B960-58D8-60C5-278DB3525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5755C0BF-0257-D291-F06E-09B0015C53A4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5DCC9DFA-72C2-7762-2B51-6C9EA9DACFDF}"/>
              </a:ext>
            </a:extLst>
          </p:cNvPr>
          <p:cNvSpPr/>
          <p:nvPr/>
        </p:nvSpPr>
        <p:spPr>
          <a:xfrm>
            <a:off x="457200" y="467887"/>
            <a:ext cx="8244590" cy="1479956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kim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quyền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3A003-4D7E-7E89-E1AA-C555FF64FE22}"/>
              </a:ext>
            </a:extLst>
          </p:cNvPr>
          <p:cNvSpPr/>
          <p:nvPr/>
        </p:nvSpPr>
        <p:spPr>
          <a:xfrm>
            <a:off x="1526607" y="3225408"/>
            <a:ext cx="6090786" cy="115950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Nam (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phương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kim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chỉ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phong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phương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Nam (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giới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quyền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sinh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nam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tính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D3A541-4C80-5928-0C7D-B52D1F66E730}"/>
              </a:ext>
            </a:extLst>
          </p:cNvPr>
          <p:cNvSpPr/>
          <p:nvPr/>
        </p:nvSpPr>
        <p:spPr>
          <a:xfrm>
            <a:off x="2546384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+ 2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CBDA8AF-34EB-ECE2-D184-5AE12AAC4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48950"/>
              </p:ext>
            </p:extLst>
          </p:nvPr>
        </p:nvGraphicFramePr>
        <p:xfrm>
          <a:off x="232912" y="226788"/>
          <a:ext cx="5928190" cy="4682560"/>
        </p:xfrm>
        <a:graphic>
          <a:graphicData uri="http://schemas.openxmlformats.org/drawingml/2006/table">
            <a:tbl>
              <a:tblPr firstRow="1" bandRow="1"/>
              <a:tblGrid>
                <a:gridCol w="592819">
                  <a:extLst>
                    <a:ext uri="{9D8B030D-6E8A-4147-A177-3AD203B41FA5}">
                      <a16:colId xmlns:a16="http://schemas.microsoft.com/office/drawing/2014/main" val="2121778887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1507267075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2110572849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3927522599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2998633243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737688043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4033829125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3671559463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2699138492"/>
                    </a:ext>
                  </a:extLst>
                </a:gridCol>
                <a:gridCol w="592819">
                  <a:extLst>
                    <a:ext uri="{9D8B030D-6E8A-4147-A177-3AD203B41FA5}">
                      <a16:colId xmlns:a16="http://schemas.microsoft.com/office/drawing/2014/main" val="1106245309"/>
                    </a:ext>
                  </a:extLst>
                </a:gridCol>
              </a:tblGrid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23564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72224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853433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674096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269505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231822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737277"/>
                  </a:ext>
                </a:extLst>
              </a:tr>
              <a:tr h="58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Ample" panose="02000000000000000000" pitchFamily="2" charset="0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5151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8A8C31-B837-A4AE-8635-5875D4CD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58" y="1682150"/>
            <a:ext cx="2655189" cy="3302659"/>
          </a:xfrm>
          <a:prstGeom prst="rect">
            <a:avLst/>
          </a:prstGeom>
        </p:spPr>
      </p:pic>
      <p:sp>
        <p:nvSpPr>
          <p:cNvPr id="4" name="Google Shape;263;p38">
            <a:extLst>
              <a:ext uri="{FF2B5EF4-FFF2-40B4-BE49-F238E27FC236}">
                <a16:creationId xmlns:a16="http://schemas.microsoft.com/office/drawing/2014/main" id="{CCBE232B-5DE5-D3F2-0D96-A872FAD87E2D}"/>
              </a:ext>
            </a:extLst>
          </p:cNvPr>
          <p:cNvSpPr txBox="1">
            <a:spLocks/>
          </p:cNvSpPr>
          <p:nvPr/>
        </p:nvSpPr>
        <p:spPr>
          <a:xfrm>
            <a:off x="6589190" y="-129396"/>
            <a:ext cx="2130726" cy="225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50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kkas"/>
              <a:buNone/>
              <a:defRPr sz="36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Đôi</a:t>
            </a:r>
            <a:r>
              <a:rPr lang="en-US" sz="48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mắt</a:t>
            </a:r>
            <a:r>
              <a:rPr lang="en-US" sz="48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tinh</a:t>
            </a:r>
            <a:r>
              <a:rPr lang="en-US" sz="4800" b="1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EF509-272B-897F-D322-D3C73BAE3DE8}"/>
              </a:ext>
            </a:extLst>
          </p:cNvPr>
          <p:cNvSpPr/>
          <p:nvPr/>
        </p:nvSpPr>
        <p:spPr>
          <a:xfrm>
            <a:off x="816116" y="226789"/>
            <a:ext cx="4761781" cy="572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9CC7A8-5741-523F-7829-B277A31BC227}"/>
              </a:ext>
            </a:extLst>
          </p:cNvPr>
          <p:cNvSpPr/>
          <p:nvPr/>
        </p:nvSpPr>
        <p:spPr>
          <a:xfrm>
            <a:off x="1408198" y="807869"/>
            <a:ext cx="4752904" cy="572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E9255-71CB-854A-C23A-E4533B25F884}"/>
              </a:ext>
            </a:extLst>
          </p:cNvPr>
          <p:cNvSpPr/>
          <p:nvPr/>
        </p:nvSpPr>
        <p:spPr>
          <a:xfrm>
            <a:off x="225417" y="1983802"/>
            <a:ext cx="4761781" cy="572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918EB-7333-B20C-4D05-C82F1CB614AD}"/>
              </a:ext>
            </a:extLst>
          </p:cNvPr>
          <p:cNvSpPr/>
          <p:nvPr/>
        </p:nvSpPr>
        <p:spPr>
          <a:xfrm>
            <a:off x="2004482" y="2570994"/>
            <a:ext cx="4156620" cy="572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03C67-CA8B-D331-6E0B-5B9D1B98B2F0}"/>
              </a:ext>
            </a:extLst>
          </p:cNvPr>
          <p:cNvSpPr/>
          <p:nvPr/>
        </p:nvSpPr>
        <p:spPr>
          <a:xfrm>
            <a:off x="232912" y="4321370"/>
            <a:ext cx="4156620" cy="5722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A6541-CC64-D24C-A254-E1FFAB16E181}"/>
              </a:ext>
            </a:extLst>
          </p:cNvPr>
          <p:cNvSpPr/>
          <p:nvPr/>
        </p:nvSpPr>
        <p:spPr>
          <a:xfrm flipH="1">
            <a:off x="3775772" y="807868"/>
            <a:ext cx="620924" cy="40857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D2D6A-97FC-9B34-1F00-A3E621BE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BF88D-3EAC-3F3F-9410-35F253A25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9F63EA5E-42BB-7A9D-D1E6-F0152BC6465C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181FC41D-34D1-2B35-EFAD-673C9F52A425}"/>
              </a:ext>
            </a:extLst>
          </p:cNvPr>
          <p:cNvSpPr/>
          <p:nvPr/>
        </p:nvSpPr>
        <p:spPr>
          <a:xfrm>
            <a:off x="547141" y="481090"/>
            <a:ext cx="8049718" cy="1479956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lực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khởi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thủy</a:t>
            </a:r>
            <a:endParaRPr lang="en-US" sz="24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3E30C-FB23-2DF2-99B5-E33E7ED9F3EC}"/>
              </a:ext>
            </a:extLst>
          </p:cNvPr>
          <p:cNvSpPr/>
          <p:nvPr/>
        </p:nvSpPr>
        <p:spPr>
          <a:xfrm>
            <a:off x="1534101" y="3306237"/>
            <a:ext cx="6185833" cy="91468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(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triều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lực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hồng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(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khởi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đầu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khởi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nguyên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thủy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A0F0B-5685-54FA-873E-0DE627AF6B6C}"/>
              </a:ext>
            </a:extLst>
          </p:cNvPr>
          <p:cNvSpPr/>
          <p:nvPr/>
        </p:nvSpPr>
        <p:spPr>
          <a:xfrm>
            <a:off x="2546387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+ 3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991EB-7199-C092-B8AE-F0DCB77C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BBA62-7F47-DD20-734E-B55852B63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2E5E13BE-8FEB-8177-8200-947F2C071AC6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32CCBAC2-8B14-1E50-A68F-EE37FEDB223C}"/>
              </a:ext>
            </a:extLst>
          </p:cNvPr>
          <p:cNvSpPr/>
          <p:nvPr/>
        </p:nvSpPr>
        <p:spPr>
          <a:xfrm>
            <a:off x="273570" y="496080"/>
            <a:ext cx="8596859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6: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điệu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thoại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bách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niên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giai</a:t>
            </a:r>
            <a:r>
              <a:rPr lang="en-US" sz="2400" b="1" i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lão</a:t>
            </a:r>
            <a:endParaRPr lang="en-US" sz="24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9E93F-FF4A-529B-EE4E-96D4FBF900B8}"/>
              </a:ext>
            </a:extLst>
          </p:cNvPr>
          <p:cNvSpPr/>
          <p:nvPr/>
        </p:nvSpPr>
        <p:spPr>
          <a:xfrm>
            <a:off x="1534101" y="3306237"/>
            <a:ext cx="6185833" cy="111129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Giai (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đẹp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điệu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nhân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phẩm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thoại</a:t>
            </a:r>
            <a:endParaRPr lang="en-US" sz="21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Giai (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ngôi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thứ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bậc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cấp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đoạn</a:t>
            </a:r>
            <a:endParaRPr lang="en-US" sz="21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Giai (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đều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):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bách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niên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giai</a:t>
            </a:r>
            <a:r>
              <a:rPr lang="en-US" sz="21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1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lão</a:t>
            </a:r>
            <a:endParaRPr lang="en-US" sz="21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179A10-56A1-834D-C4F5-7A751CFFB79C}"/>
              </a:ext>
            </a:extLst>
          </p:cNvPr>
          <p:cNvSpPr/>
          <p:nvPr/>
        </p:nvSpPr>
        <p:spPr>
          <a:xfrm>
            <a:off x="2546389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+ 2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92072"/>
            <a:ext cx="5715000" cy="3751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46380" y="3527925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 + 2 sticker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961AF-7FA2-4055-912F-2957F2E20FA8}"/>
              </a:ext>
            </a:extLst>
          </p:cNvPr>
          <p:cNvSpPr/>
          <p:nvPr/>
        </p:nvSpPr>
        <p:spPr>
          <a:xfrm>
            <a:off x="1880865" y="1"/>
            <a:ext cx="5548635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8625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.VnPresent" panose="020B7200000000000000" pitchFamily="34" charset="0"/>
              </a:rPr>
              <a:t>Lucky Star</a:t>
            </a:r>
          </a:p>
        </p:txBody>
      </p:sp>
      <p:sp>
        <p:nvSpPr>
          <p:cNvPr id="10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C9A19C1C-EE99-42CE-8949-B91718BB4583}"/>
              </a:ext>
            </a:extLst>
          </p:cNvPr>
          <p:cNvSpPr/>
          <p:nvPr/>
        </p:nvSpPr>
        <p:spPr>
          <a:xfrm flipH="1">
            <a:off x="7589346" y="449640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384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92072"/>
            <a:ext cx="5715000" cy="3751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46380" y="3527925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 + 3 sticker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961AF-7FA2-4055-912F-2957F2E20FA8}"/>
              </a:ext>
            </a:extLst>
          </p:cNvPr>
          <p:cNvSpPr/>
          <p:nvPr/>
        </p:nvSpPr>
        <p:spPr>
          <a:xfrm>
            <a:off x="1880865" y="1"/>
            <a:ext cx="5548635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8625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.VnPresent" panose="020B7200000000000000" pitchFamily="34" charset="0"/>
                <a:ea typeface="+mn-ea"/>
                <a:cs typeface="+mn-cs"/>
              </a:rPr>
              <a:t>Lucky Star</a:t>
            </a:r>
          </a:p>
        </p:txBody>
      </p:sp>
      <p:sp>
        <p:nvSpPr>
          <p:cNvPr id="2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0785776C-8DF5-338E-47CD-B0AEB61F040D}"/>
              </a:ext>
            </a:extLst>
          </p:cNvPr>
          <p:cNvSpPr/>
          <p:nvPr/>
        </p:nvSpPr>
        <p:spPr>
          <a:xfrm flipH="1">
            <a:off x="7589346" y="449640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6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F9AF7-9E59-2989-7DC5-01479BA3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0F174-F4FE-73F4-7940-07BDE5AE1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5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7056B0D6-AD9A-5200-1C1B-82F7ADE848B4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B6475E5E-2ECE-1D55-AFE9-913D2D87BBFB}"/>
              </a:ext>
            </a:extLst>
          </p:cNvPr>
          <p:cNvSpPr/>
          <p:nvPr/>
        </p:nvSpPr>
        <p:spPr>
          <a:xfrm>
            <a:off x="459074" y="481090"/>
            <a:ext cx="8225852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9: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khoáng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hậu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6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95EDF-FB1E-A5F6-208D-A201244F8030}"/>
              </a:ext>
            </a:extLst>
          </p:cNvPr>
          <p:cNvSpPr/>
          <p:nvPr/>
        </p:nvSpPr>
        <p:spPr>
          <a:xfrm>
            <a:off x="1750233" y="3201680"/>
            <a:ext cx="5643533" cy="153113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từng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quá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khứ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tương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lai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Thành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tích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ấy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vô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tiền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khoáng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hậu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6A3B2-383A-B96B-768A-A24A7D101ADD}"/>
              </a:ext>
            </a:extLst>
          </p:cNvPr>
          <p:cNvSpPr/>
          <p:nvPr/>
        </p:nvSpPr>
        <p:spPr>
          <a:xfrm>
            <a:off x="2546389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+ 3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B536E-5571-88AA-266D-4BCD9FA2F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8663D-1EF7-D084-A128-4BC250AB8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2AE06F6D-5980-748B-790E-E49BF3576D0A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24BC9215-8461-888D-02F1-8CB42CBF78C5}"/>
              </a:ext>
            </a:extLst>
          </p:cNvPr>
          <p:cNvSpPr/>
          <p:nvPr/>
        </p:nvSpPr>
        <p:spPr>
          <a:xfrm>
            <a:off x="459074" y="481090"/>
            <a:ext cx="8225852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10: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dĩ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hòa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6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4D991-FE66-2FC9-4543-32947D9C85EA}"/>
              </a:ext>
            </a:extLst>
          </p:cNvPr>
          <p:cNvSpPr/>
          <p:nvPr/>
        </p:nvSpPr>
        <p:spPr>
          <a:xfrm>
            <a:off x="1750233" y="3201680"/>
            <a:ext cx="5643533" cy="153113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Lấy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sự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hài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hòa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hòa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hợp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với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nhau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mục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đích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nhất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Anh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thì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nên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dĩ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hòa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vi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quý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hơn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nên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tranh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chấp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nhau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48EB0-FBCB-D061-AAA8-B205B02A6090}"/>
              </a:ext>
            </a:extLst>
          </p:cNvPr>
          <p:cNvSpPr/>
          <p:nvPr/>
        </p:nvSpPr>
        <p:spPr>
          <a:xfrm>
            <a:off x="2546389" y="2324662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+ 2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87AAF-A381-9D6A-FBDC-3152016AE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8AD31-8CCE-634D-BCD2-6A752D783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C4727E2B-602C-CF4A-81A3-C9DC52E76661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B1A79F3C-0C0C-C2F5-0B22-620ED98F2A8C}"/>
              </a:ext>
            </a:extLst>
          </p:cNvPr>
          <p:cNvSpPr/>
          <p:nvPr/>
        </p:nvSpPr>
        <p:spPr>
          <a:xfrm>
            <a:off x="459074" y="481090"/>
            <a:ext cx="8225852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11: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sàng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dị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mộng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6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2E0E5-9050-86E8-F331-25AD234ADDF5}"/>
              </a:ext>
            </a:extLst>
          </p:cNvPr>
          <p:cNvSpPr/>
          <p:nvPr/>
        </p:nvSpPr>
        <p:spPr>
          <a:xfrm>
            <a:off x="1429131" y="3016667"/>
            <a:ext cx="6094315" cy="182070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ngủ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giường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nhưng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mơ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những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giấc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mơ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khác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nhau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(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sống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nhau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tình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cảm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mục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đích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chí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hướng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)</a:t>
            </a: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Tôi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chỉ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đồng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sàng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dị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mộng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thôi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hợp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tác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công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này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nữa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2E562-1DE2-3FD8-A553-2009C7FCD28E}"/>
              </a:ext>
            </a:extLst>
          </p:cNvPr>
          <p:cNvSpPr/>
          <p:nvPr/>
        </p:nvSpPr>
        <p:spPr>
          <a:xfrm>
            <a:off x="2546381" y="2323508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+ 4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92072"/>
            <a:ext cx="5715000" cy="3751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8810" y="3527925"/>
            <a:ext cx="456637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You are given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1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stickers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961AF-7FA2-4055-912F-2957F2E20FA8}"/>
              </a:ext>
            </a:extLst>
          </p:cNvPr>
          <p:cNvSpPr/>
          <p:nvPr/>
        </p:nvSpPr>
        <p:spPr>
          <a:xfrm>
            <a:off x="1880865" y="1"/>
            <a:ext cx="5548635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8625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.VnPresent" panose="020B7200000000000000" pitchFamily="34" charset="0"/>
                <a:ea typeface="+mn-ea"/>
                <a:cs typeface="+mn-cs"/>
              </a:rPr>
              <a:t>Lucky Star</a:t>
            </a:r>
          </a:p>
        </p:txBody>
      </p:sp>
      <p:sp>
        <p:nvSpPr>
          <p:cNvPr id="2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33CE7948-3031-F541-F747-3043C4F417BF}"/>
              </a:ext>
            </a:extLst>
          </p:cNvPr>
          <p:cNvSpPr/>
          <p:nvPr/>
        </p:nvSpPr>
        <p:spPr>
          <a:xfrm flipH="1">
            <a:off x="7589346" y="449640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065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92072"/>
            <a:ext cx="5715000" cy="37514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8810" y="3527925"/>
            <a:ext cx="456637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You are given 2 stickers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961AF-7FA2-4055-912F-2957F2E20FA8}"/>
              </a:ext>
            </a:extLst>
          </p:cNvPr>
          <p:cNvSpPr/>
          <p:nvPr/>
        </p:nvSpPr>
        <p:spPr>
          <a:xfrm>
            <a:off x="1880865" y="1"/>
            <a:ext cx="5548635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8625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.VnPresent" panose="020B7200000000000000" pitchFamily="34" charset="0"/>
                <a:ea typeface="+mn-ea"/>
                <a:cs typeface="+mn-cs"/>
              </a:rPr>
              <a:t>Lucky Star</a:t>
            </a:r>
          </a:p>
        </p:txBody>
      </p:sp>
      <p:sp>
        <p:nvSpPr>
          <p:cNvPr id="2" name="Pentagon 8">
            <a:hlinkClick r:id="rId5" action="ppaction://hlinksldjump"/>
            <a:extLst>
              <a:ext uri="{FF2B5EF4-FFF2-40B4-BE49-F238E27FC236}">
                <a16:creationId xmlns:a16="http://schemas.microsoft.com/office/drawing/2014/main" id="{B5F2C9F9-C670-3F70-A25F-562F55799BE7}"/>
              </a:ext>
            </a:extLst>
          </p:cNvPr>
          <p:cNvSpPr/>
          <p:nvPr/>
        </p:nvSpPr>
        <p:spPr>
          <a:xfrm flipH="1">
            <a:off x="7589346" y="449640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84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9A151-445C-3474-F542-83766645E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6757C9-7CF6-5AE0-14AC-4C40CF119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AEC8D1EB-DD05-EB8B-CE08-0D9B820B415E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D9064B3B-1B3B-0000-5EB1-982D53622F47}"/>
              </a:ext>
            </a:extLst>
          </p:cNvPr>
          <p:cNvSpPr/>
          <p:nvPr/>
        </p:nvSpPr>
        <p:spPr>
          <a:xfrm>
            <a:off x="459074" y="481090"/>
            <a:ext cx="8225852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14: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6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CCA4FE-4C97-1BAE-66A9-459D185683AA}"/>
              </a:ext>
            </a:extLst>
          </p:cNvPr>
          <p:cNvSpPr/>
          <p:nvPr/>
        </p:nvSpPr>
        <p:spPr>
          <a:xfrm>
            <a:off x="1591983" y="3328885"/>
            <a:ext cx="5837517" cy="133352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nhiều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nói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1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lời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như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nhau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Bọn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khẩu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đồng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như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vậy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ai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lại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52573-38D9-C3EB-94CE-0BD7E9DA8F37}"/>
              </a:ext>
            </a:extLst>
          </p:cNvPr>
          <p:cNvSpPr/>
          <p:nvPr/>
        </p:nvSpPr>
        <p:spPr>
          <a:xfrm>
            <a:off x="2546381" y="2323508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+ 4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07;p22">
            <a:extLst>
              <a:ext uri="{FF2B5EF4-FFF2-40B4-BE49-F238E27FC236}">
                <a16:creationId xmlns:a16="http://schemas.microsoft.com/office/drawing/2014/main" id="{2612BA23-2191-2D2E-B36A-3AA641985BF1}"/>
              </a:ext>
            </a:extLst>
          </p:cNvPr>
          <p:cNvGrpSpPr/>
          <p:nvPr/>
        </p:nvGrpSpPr>
        <p:grpSpPr>
          <a:xfrm>
            <a:off x="3456176" y="1781346"/>
            <a:ext cx="5230848" cy="1409887"/>
            <a:chOff x="457350" y="2349773"/>
            <a:chExt cx="3909792" cy="1025604"/>
          </a:xfrm>
        </p:grpSpPr>
        <p:sp>
          <p:nvSpPr>
            <p:cNvPr id="12" name="Google Shape;1008;p22">
              <a:extLst>
                <a:ext uri="{FF2B5EF4-FFF2-40B4-BE49-F238E27FC236}">
                  <a16:creationId xmlns:a16="http://schemas.microsoft.com/office/drawing/2014/main" id="{6CD4766E-31A3-30AD-C75F-2F544C4542E0}"/>
                </a:ext>
              </a:extLst>
            </p:cNvPr>
            <p:cNvSpPr/>
            <p:nvPr/>
          </p:nvSpPr>
          <p:spPr>
            <a:xfrm>
              <a:off x="891278" y="2491605"/>
              <a:ext cx="3475864" cy="741900"/>
            </a:xfrm>
            <a:prstGeom prst="roundRect">
              <a:avLst>
                <a:gd name="adj" fmla="val 24671"/>
              </a:avLst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latin typeface="#9Slide03 Ample" panose="02000000000000000000" pitchFamily="2" charset="0"/>
                </a:rPr>
                <a:t>Công</a:t>
              </a:r>
              <a:r>
                <a:rPr lang="en-US" sz="2400" dirty="0"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</a:rPr>
                <a:t>viên</a:t>
              </a:r>
              <a:r>
                <a:rPr lang="en-US" sz="2400" dirty="0">
                  <a:latin typeface="#9Slide03 Ample" panose="02000000000000000000" pitchFamily="2" charset="0"/>
                </a:rPr>
                <a:t> ; Hoa </a:t>
              </a:r>
              <a:r>
                <a:rPr lang="en-US" sz="2400" dirty="0" err="1">
                  <a:latin typeface="#9Slide03 Ample" panose="02000000000000000000" pitchFamily="2" charset="0"/>
                </a:rPr>
                <a:t>viên</a:t>
              </a:r>
              <a:endParaRPr sz="2400" dirty="0">
                <a:latin typeface="#9Slide03 Ample" panose="02000000000000000000" pitchFamily="2" charset="0"/>
              </a:endParaRPr>
            </a:p>
          </p:txBody>
        </p:sp>
        <p:sp>
          <p:nvSpPr>
            <p:cNvPr id="13" name="Google Shape;1009;p22">
              <a:extLst>
                <a:ext uri="{FF2B5EF4-FFF2-40B4-BE49-F238E27FC236}">
                  <a16:creationId xmlns:a16="http://schemas.microsoft.com/office/drawing/2014/main" id="{0446A44B-046C-6D8B-5888-FB9659B81783}"/>
                </a:ext>
              </a:extLst>
            </p:cNvPr>
            <p:cNvSpPr/>
            <p:nvPr/>
          </p:nvSpPr>
          <p:spPr>
            <a:xfrm>
              <a:off x="457350" y="2349773"/>
              <a:ext cx="1025711" cy="1025604"/>
            </a:xfrm>
            <a:custGeom>
              <a:avLst/>
              <a:gdLst/>
              <a:ahLst/>
              <a:cxnLst/>
              <a:rect l="l" t="t" r="r" b="b"/>
              <a:pathLst>
                <a:path w="14751" h="14750" extrusionOk="0">
                  <a:moveTo>
                    <a:pt x="7376" y="1"/>
                  </a:moveTo>
                  <a:cubicBezTo>
                    <a:pt x="5420" y="1"/>
                    <a:pt x="3544" y="778"/>
                    <a:pt x="2161" y="2161"/>
                  </a:cubicBezTo>
                  <a:cubicBezTo>
                    <a:pt x="779" y="3543"/>
                    <a:pt x="1" y="5419"/>
                    <a:pt x="1" y="7375"/>
                  </a:cubicBezTo>
                  <a:cubicBezTo>
                    <a:pt x="1" y="9330"/>
                    <a:pt x="779" y="11207"/>
                    <a:pt x="2161" y="12589"/>
                  </a:cubicBezTo>
                  <a:cubicBezTo>
                    <a:pt x="3544" y="13973"/>
                    <a:pt x="5420" y="14749"/>
                    <a:pt x="7376" y="14749"/>
                  </a:cubicBezTo>
                  <a:cubicBezTo>
                    <a:pt x="9331" y="14749"/>
                    <a:pt x="11207" y="13973"/>
                    <a:pt x="12590" y="12589"/>
                  </a:cubicBezTo>
                  <a:cubicBezTo>
                    <a:pt x="13974" y="11207"/>
                    <a:pt x="14750" y="9330"/>
                    <a:pt x="14750" y="7375"/>
                  </a:cubicBezTo>
                  <a:cubicBezTo>
                    <a:pt x="14750" y="5419"/>
                    <a:pt x="13974" y="3543"/>
                    <a:pt x="12590" y="2161"/>
                  </a:cubicBezTo>
                  <a:cubicBezTo>
                    <a:pt x="11207" y="778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#9Slide03 Ample" panose="02000000000000000000" pitchFamily="2" charset="0"/>
              </a:endParaRPr>
            </a:p>
          </p:txBody>
        </p:sp>
        <p:sp>
          <p:nvSpPr>
            <p:cNvPr id="14" name="Google Shape;1010;p22">
              <a:extLst>
                <a:ext uri="{FF2B5EF4-FFF2-40B4-BE49-F238E27FC236}">
                  <a16:creationId xmlns:a16="http://schemas.microsoft.com/office/drawing/2014/main" id="{23053969-9F37-18EA-256D-B821AD9B5BB7}"/>
                </a:ext>
              </a:extLst>
            </p:cNvPr>
            <p:cNvSpPr/>
            <p:nvPr/>
          </p:nvSpPr>
          <p:spPr>
            <a:xfrm>
              <a:off x="495524" y="2387946"/>
              <a:ext cx="949361" cy="949258"/>
            </a:xfrm>
            <a:custGeom>
              <a:avLst/>
              <a:gdLst/>
              <a:ahLst/>
              <a:cxnLst/>
              <a:rect l="l" t="t" r="r" b="b"/>
              <a:pathLst>
                <a:path w="13653" h="13652" extrusionOk="0">
                  <a:moveTo>
                    <a:pt x="6826" y="0"/>
                  </a:moveTo>
                  <a:cubicBezTo>
                    <a:pt x="5016" y="0"/>
                    <a:pt x="3280" y="719"/>
                    <a:pt x="2000" y="1999"/>
                  </a:cubicBezTo>
                  <a:cubicBezTo>
                    <a:pt x="720" y="3280"/>
                    <a:pt x="0" y="5015"/>
                    <a:pt x="0" y="6826"/>
                  </a:cubicBezTo>
                  <a:cubicBezTo>
                    <a:pt x="0" y="8636"/>
                    <a:pt x="720" y="10372"/>
                    <a:pt x="2000" y="11652"/>
                  </a:cubicBezTo>
                  <a:cubicBezTo>
                    <a:pt x="3280" y="12932"/>
                    <a:pt x="5016" y="13652"/>
                    <a:pt x="6826" y="13652"/>
                  </a:cubicBezTo>
                  <a:cubicBezTo>
                    <a:pt x="8637" y="13652"/>
                    <a:pt x="10372" y="12932"/>
                    <a:pt x="11654" y="11652"/>
                  </a:cubicBezTo>
                  <a:cubicBezTo>
                    <a:pt x="12934" y="10372"/>
                    <a:pt x="13653" y="8636"/>
                    <a:pt x="13653" y="6826"/>
                  </a:cubicBezTo>
                  <a:cubicBezTo>
                    <a:pt x="13653" y="5015"/>
                    <a:pt x="12934" y="3280"/>
                    <a:pt x="11654" y="1999"/>
                  </a:cubicBezTo>
                  <a:cubicBezTo>
                    <a:pt x="10372" y="719"/>
                    <a:pt x="8637" y="0"/>
                    <a:pt x="6826" y="0"/>
                  </a:cubicBezTo>
                  <a:close/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latin typeface="#9Slide03 Ample" panose="02000000000000000000" pitchFamily="2" charset="0"/>
                </a:rPr>
                <a:t>Viên = </a:t>
              </a:r>
              <a:r>
                <a:rPr lang="en-US" sz="2400" dirty="0" err="1">
                  <a:latin typeface="#9Slide03 Ample" panose="02000000000000000000" pitchFamily="2" charset="0"/>
                </a:rPr>
                <a:t>Vườn</a:t>
              </a:r>
              <a:endParaRPr sz="2400" dirty="0">
                <a:latin typeface="#9Slide03 Ample" panose="02000000000000000000" pitchFamily="2" charset="0"/>
              </a:endParaRPr>
            </a:p>
          </p:txBody>
        </p:sp>
      </p:grpSp>
      <p:grpSp>
        <p:nvGrpSpPr>
          <p:cNvPr id="15" name="Google Shape;1016;p22">
            <a:extLst>
              <a:ext uri="{FF2B5EF4-FFF2-40B4-BE49-F238E27FC236}">
                <a16:creationId xmlns:a16="http://schemas.microsoft.com/office/drawing/2014/main" id="{0EAB0BAD-6EF5-5ED8-5795-C2D031802F28}"/>
              </a:ext>
            </a:extLst>
          </p:cNvPr>
          <p:cNvGrpSpPr/>
          <p:nvPr/>
        </p:nvGrpSpPr>
        <p:grpSpPr>
          <a:xfrm>
            <a:off x="3456177" y="149861"/>
            <a:ext cx="5235063" cy="1409887"/>
            <a:chOff x="464390" y="1083625"/>
            <a:chExt cx="3912943" cy="1025604"/>
          </a:xfrm>
        </p:grpSpPr>
        <p:sp>
          <p:nvSpPr>
            <p:cNvPr id="16" name="Google Shape;1017;p22">
              <a:extLst>
                <a:ext uri="{FF2B5EF4-FFF2-40B4-BE49-F238E27FC236}">
                  <a16:creationId xmlns:a16="http://schemas.microsoft.com/office/drawing/2014/main" id="{034BFD27-6A6C-BB3C-CEB0-DFE6503286ED}"/>
                </a:ext>
              </a:extLst>
            </p:cNvPr>
            <p:cNvSpPr/>
            <p:nvPr/>
          </p:nvSpPr>
          <p:spPr>
            <a:xfrm>
              <a:off x="901468" y="1225450"/>
              <a:ext cx="3475865" cy="741900"/>
            </a:xfrm>
            <a:prstGeom prst="roundRect">
              <a:avLst>
                <a:gd name="adj" fmla="val 2467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latin typeface="#9Slide03 Ample" panose="02000000000000000000" pitchFamily="2" charset="0"/>
                </a:rPr>
                <a:t>Giáo</a:t>
              </a:r>
              <a:r>
                <a:rPr lang="en-US" sz="2400" dirty="0"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</a:rPr>
                <a:t>viên</a:t>
              </a:r>
              <a:r>
                <a:rPr lang="en-US" sz="2400" dirty="0">
                  <a:latin typeface="#9Slide03 Ample" panose="02000000000000000000" pitchFamily="2" charset="0"/>
                </a:rPr>
                <a:t> ; </a:t>
              </a:r>
              <a:r>
                <a:rPr lang="en-US" sz="2400" dirty="0" err="1">
                  <a:latin typeface="#9Slide03 Ample" panose="02000000000000000000" pitchFamily="2" charset="0"/>
                </a:rPr>
                <a:t>Tiếp</a:t>
              </a:r>
              <a:r>
                <a:rPr lang="en-US" sz="2400" dirty="0"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</a:rPr>
                <a:t>viên</a:t>
              </a:r>
              <a:endParaRPr sz="2400" dirty="0">
                <a:latin typeface="#9Slide03 Ample" panose="02000000000000000000" pitchFamily="2" charset="0"/>
              </a:endParaRPr>
            </a:p>
          </p:txBody>
        </p:sp>
        <p:grpSp>
          <p:nvGrpSpPr>
            <p:cNvPr id="17" name="Google Shape;1018;p22">
              <a:extLst>
                <a:ext uri="{FF2B5EF4-FFF2-40B4-BE49-F238E27FC236}">
                  <a16:creationId xmlns:a16="http://schemas.microsoft.com/office/drawing/2014/main" id="{4478F81B-381C-768E-0044-EF62B75AE7EC}"/>
                </a:ext>
              </a:extLst>
            </p:cNvPr>
            <p:cNvGrpSpPr/>
            <p:nvPr/>
          </p:nvGrpSpPr>
          <p:grpSpPr>
            <a:xfrm>
              <a:off x="464390" y="1083625"/>
              <a:ext cx="1025711" cy="1025604"/>
              <a:chOff x="464390" y="1083625"/>
              <a:chExt cx="1025711" cy="1025604"/>
            </a:xfrm>
          </p:grpSpPr>
          <p:sp>
            <p:nvSpPr>
              <p:cNvPr id="18" name="Google Shape;1019;p22">
                <a:extLst>
                  <a:ext uri="{FF2B5EF4-FFF2-40B4-BE49-F238E27FC236}">
                    <a16:creationId xmlns:a16="http://schemas.microsoft.com/office/drawing/2014/main" id="{AA400DEE-3AAA-47D7-D73E-0033565EC08F}"/>
                  </a:ext>
                </a:extLst>
              </p:cNvPr>
              <p:cNvSpPr/>
              <p:nvPr/>
            </p:nvSpPr>
            <p:spPr>
              <a:xfrm>
                <a:off x="464390" y="1083625"/>
                <a:ext cx="1025711" cy="1025604"/>
              </a:xfrm>
              <a:custGeom>
                <a:avLst/>
                <a:gdLst/>
                <a:ahLst/>
                <a:cxnLst/>
                <a:rect l="l" t="t" r="r" b="b"/>
                <a:pathLst>
                  <a:path w="14751" h="14750" extrusionOk="0">
                    <a:moveTo>
                      <a:pt x="7376" y="1"/>
                    </a:moveTo>
                    <a:cubicBezTo>
                      <a:pt x="5420" y="1"/>
                      <a:pt x="3544" y="778"/>
                      <a:pt x="2161" y="2161"/>
                    </a:cubicBezTo>
                    <a:cubicBezTo>
                      <a:pt x="779" y="3543"/>
                      <a:pt x="1" y="5419"/>
                      <a:pt x="1" y="7375"/>
                    </a:cubicBezTo>
                    <a:cubicBezTo>
                      <a:pt x="1" y="9330"/>
                      <a:pt x="779" y="11207"/>
                      <a:pt x="2161" y="12589"/>
                    </a:cubicBezTo>
                    <a:cubicBezTo>
                      <a:pt x="3544" y="13973"/>
                      <a:pt x="5420" y="14749"/>
                      <a:pt x="7376" y="14749"/>
                    </a:cubicBezTo>
                    <a:cubicBezTo>
                      <a:pt x="9331" y="14749"/>
                      <a:pt x="11207" y="13973"/>
                      <a:pt x="12590" y="12589"/>
                    </a:cubicBezTo>
                    <a:cubicBezTo>
                      <a:pt x="13974" y="11207"/>
                      <a:pt x="14750" y="9330"/>
                      <a:pt x="14750" y="7375"/>
                    </a:cubicBezTo>
                    <a:cubicBezTo>
                      <a:pt x="14750" y="5419"/>
                      <a:pt x="13974" y="3543"/>
                      <a:pt x="12590" y="2161"/>
                    </a:cubicBezTo>
                    <a:cubicBezTo>
                      <a:pt x="11207" y="778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#9Slide03 Ample" panose="02000000000000000000" pitchFamily="2" charset="0"/>
                </a:endParaRPr>
              </a:p>
            </p:txBody>
          </p:sp>
          <p:sp>
            <p:nvSpPr>
              <p:cNvPr id="19" name="Google Shape;1020;p22">
                <a:extLst>
                  <a:ext uri="{FF2B5EF4-FFF2-40B4-BE49-F238E27FC236}">
                    <a16:creationId xmlns:a16="http://schemas.microsoft.com/office/drawing/2014/main" id="{3BA3A187-8E16-BAF0-14DF-E5F63990A932}"/>
                  </a:ext>
                </a:extLst>
              </p:cNvPr>
              <p:cNvSpPr/>
              <p:nvPr/>
            </p:nvSpPr>
            <p:spPr>
              <a:xfrm>
                <a:off x="502564" y="1121798"/>
                <a:ext cx="949361" cy="949258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3652" extrusionOk="0">
                    <a:moveTo>
                      <a:pt x="6826" y="0"/>
                    </a:moveTo>
                    <a:cubicBezTo>
                      <a:pt x="5016" y="0"/>
                      <a:pt x="3280" y="719"/>
                      <a:pt x="2000" y="1999"/>
                    </a:cubicBezTo>
                    <a:cubicBezTo>
                      <a:pt x="720" y="3280"/>
                      <a:pt x="0" y="5015"/>
                      <a:pt x="0" y="6826"/>
                    </a:cubicBezTo>
                    <a:cubicBezTo>
                      <a:pt x="0" y="8636"/>
                      <a:pt x="720" y="10372"/>
                      <a:pt x="2000" y="11652"/>
                    </a:cubicBezTo>
                    <a:cubicBezTo>
                      <a:pt x="3280" y="12932"/>
                      <a:pt x="5016" y="13652"/>
                      <a:pt x="6826" y="13652"/>
                    </a:cubicBezTo>
                    <a:cubicBezTo>
                      <a:pt x="8637" y="13652"/>
                      <a:pt x="10372" y="12932"/>
                      <a:pt x="11654" y="11652"/>
                    </a:cubicBezTo>
                    <a:cubicBezTo>
                      <a:pt x="12934" y="10372"/>
                      <a:pt x="13653" y="8636"/>
                      <a:pt x="13653" y="6826"/>
                    </a:cubicBezTo>
                    <a:cubicBezTo>
                      <a:pt x="13653" y="5015"/>
                      <a:pt x="12934" y="3280"/>
                      <a:pt x="11654" y="1999"/>
                    </a:cubicBezTo>
                    <a:cubicBezTo>
                      <a:pt x="10372" y="719"/>
                      <a:pt x="8637" y="0"/>
                      <a:pt x="6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#9Slide03 Ample" panose="02000000000000000000" pitchFamily="2" charset="0"/>
                  </a:rPr>
                  <a:t>Viên = </a:t>
                </a:r>
                <a:r>
                  <a:rPr lang="en-US" sz="2400" dirty="0" err="1">
                    <a:latin typeface="#9Slide03 Ample" panose="02000000000000000000" pitchFamily="2" charset="0"/>
                  </a:rPr>
                  <a:t>Người</a:t>
                </a:r>
                <a:endParaRPr sz="2400" dirty="0">
                  <a:latin typeface="#9Slide03 Ample" panose="02000000000000000000" pitchFamily="2" charset="0"/>
                </a:endParaRPr>
              </a:p>
            </p:txBody>
          </p:sp>
        </p:grpSp>
      </p:grpSp>
      <p:grpSp>
        <p:nvGrpSpPr>
          <p:cNvPr id="22" name="Google Shape;1007;p22">
            <a:extLst>
              <a:ext uri="{FF2B5EF4-FFF2-40B4-BE49-F238E27FC236}">
                <a16:creationId xmlns:a16="http://schemas.microsoft.com/office/drawing/2014/main" id="{82AF5423-5EA0-F471-7F70-2FFC8A1324A6}"/>
              </a:ext>
            </a:extLst>
          </p:cNvPr>
          <p:cNvGrpSpPr/>
          <p:nvPr/>
        </p:nvGrpSpPr>
        <p:grpSpPr>
          <a:xfrm>
            <a:off x="3456176" y="3537575"/>
            <a:ext cx="5230848" cy="1409887"/>
            <a:chOff x="457350" y="2349773"/>
            <a:chExt cx="3909792" cy="1025604"/>
          </a:xfrm>
        </p:grpSpPr>
        <p:sp>
          <p:nvSpPr>
            <p:cNvPr id="23" name="Google Shape;1008;p22">
              <a:extLst>
                <a:ext uri="{FF2B5EF4-FFF2-40B4-BE49-F238E27FC236}">
                  <a16:creationId xmlns:a16="http://schemas.microsoft.com/office/drawing/2014/main" id="{D5EA22BB-FFDB-7DB9-5E05-515C06EED251}"/>
                </a:ext>
              </a:extLst>
            </p:cNvPr>
            <p:cNvSpPr/>
            <p:nvPr/>
          </p:nvSpPr>
          <p:spPr>
            <a:xfrm>
              <a:off x="891278" y="2491605"/>
              <a:ext cx="3475864" cy="741900"/>
            </a:xfrm>
            <a:prstGeom prst="roundRect">
              <a:avLst>
                <a:gd name="adj" fmla="val 2467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latin typeface="#9Slide03 Ample" panose="02000000000000000000" pitchFamily="2" charset="0"/>
                </a:rPr>
                <a:t>Viên </a:t>
              </a:r>
              <a:r>
                <a:rPr lang="en-US" sz="2400" dirty="0" err="1">
                  <a:latin typeface="#9Slide03 Ample" panose="02000000000000000000" pitchFamily="2" charset="0"/>
                </a:rPr>
                <a:t>túc</a:t>
              </a:r>
              <a:r>
                <a:rPr lang="en-US" sz="2400" dirty="0">
                  <a:latin typeface="#9Slide03 Ample" panose="02000000000000000000" pitchFamily="2" charset="0"/>
                </a:rPr>
                <a:t> ; Viên </a:t>
              </a:r>
              <a:r>
                <a:rPr lang="en-US" sz="2400" dirty="0" err="1">
                  <a:latin typeface="#9Slide03 Ample" panose="02000000000000000000" pitchFamily="2" charset="0"/>
                </a:rPr>
                <a:t>mãn</a:t>
              </a:r>
              <a:endParaRPr sz="2400" dirty="0">
                <a:latin typeface="#9Slide03 Ample" panose="02000000000000000000" pitchFamily="2" charset="0"/>
              </a:endParaRPr>
            </a:p>
          </p:txBody>
        </p:sp>
        <p:sp>
          <p:nvSpPr>
            <p:cNvPr id="24" name="Google Shape;1009;p22">
              <a:extLst>
                <a:ext uri="{FF2B5EF4-FFF2-40B4-BE49-F238E27FC236}">
                  <a16:creationId xmlns:a16="http://schemas.microsoft.com/office/drawing/2014/main" id="{CC34D67B-DB33-282D-49B0-8BB9F82D3E50}"/>
                </a:ext>
              </a:extLst>
            </p:cNvPr>
            <p:cNvSpPr/>
            <p:nvPr/>
          </p:nvSpPr>
          <p:spPr>
            <a:xfrm>
              <a:off x="457350" y="2349773"/>
              <a:ext cx="1025711" cy="1025604"/>
            </a:xfrm>
            <a:custGeom>
              <a:avLst/>
              <a:gdLst/>
              <a:ahLst/>
              <a:cxnLst/>
              <a:rect l="l" t="t" r="r" b="b"/>
              <a:pathLst>
                <a:path w="14751" h="14750" extrusionOk="0">
                  <a:moveTo>
                    <a:pt x="7376" y="1"/>
                  </a:moveTo>
                  <a:cubicBezTo>
                    <a:pt x="5420" y="1"/>
                    <a:pt x="3544" y="778"/>
                    <a:pt x="2161" y="2161"/>
                  </a:cubicBezTo>
                  <a:cubicBezTo>
                    <a:pt x="779" y="3543"/>
                    <a:pt x="1" y="5419"/>
                    <a:pt x="1" y="7375"/>
                  </a:cubicBezTo>
                  <a:cubicBezTo>
                    <a:pt x="1" y="9330"/>
                    <a:pt x="779" y="11207"/>
                    <a:pt x="2161" y="12589"/>
                  </a:cubicBezTo>
                  <a:cubicBezTo>
                    <a:pt x="3544" y="13973"/>
                    <a:pt x="5420" y="14749"/>
                    <a:pt x="7376" y="14749"/>
                  </a:cubicBezTo>
                  <a:cubicBezTo>
                    <a:pt x="9331" y="14749"/>
                    <a:pt x="11207" y="13973"/>
                    <a:pt x="12590" y="12589"/>
                  </a:cubicBezTo>
                  <a:cubicBezTo>
                    <a:pt x="13974" y="11207"/>
                    <a:pt x="14750" y="9330"/>
                    <a:pt x="14750" y="7375"/>
                  </a:cubicBezTo>
                  <a:cubicBezTo>
                    <a:pt x="14750" y="5419"/>
                    <a:pt x="13974" y="3543"/>
                    <a:pt x="12590" y="2161"/>
                  </a:cubicBezTo>
                  <a:cubicBezTo>
                    <a:pt x="11207" y="778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#9Slide03 Ample" panose="02000000000000000000" pitchFamily="2" charset="0"/>
              </a:endParaRPr>
            </a:p>
          </p:txBody>
        </p:sp>
        <p:sp>
          <p:nvSpPr>
            <p:cNvPr id="25" name="Google Shape;1010;p22">
              <a:extLst>
                <a:ext uri="{FF2B5EF4-FFF2-40B4-BE49-F238E27FC236}">
                  <a16:creationId xmlns:a16="http://schemas.microsoft.com/office/drawing/2014/main" id="{7B1C25F4-D581-E306-AF25-FE270860D5F0}"/>
                </a:ext>
              </a:extLst>
            </p:cNvPr>
            <p:cNvSpPr/>
            <p:nvPr/>
          </p:nvSpPr>
          <p:spPr>
            <a:xfrm>
              <a:off x="495524" y="2387946"/>
              <a:ext cx="949361" cy="949258"/>
            </a:xfrm>
            <a:custGeom>
              <a:avLst/>
              <a:gdLst/>
              <a:ahLst/>
              <a:cxnLst/>
              <a:rect l="l" t="t" r="r" b="b"/>
              <a:pathLst>
                <a:path w="13653" h="13652" extrusionOk="0">
                  <a:moveTo>
                    <a:pt x="6826" y="0"/>
                  </a:moveTo>
                  <a:cubicBezTo>
                    <a:pt x="5016" y="0"/>
                    <a:pt x="3280" y="719"/>
                    <a:pt x="2000" y="1999"/>
                  </a:cubicBezTo>
                  <a:cubicBezTo>
                    <a:pt x="720" y="3280"/>
                    <a:pt x="0" y="5015"/>
                    <a:pt x="0" y="6826"/>
                  </a:cubicBezTo>
                  <a:cubicBezTo>
                    <a:pt x="0" y="8636"/>
                    <a:pt x="720" y="10372"/>
                    <a:pt x="2000" y="11652"/>
                  </a:cubicBezTo>
                  <a:cubicBezTo>
                    <a:pt x="3280" y="12932"/>
                    <a:pt x="5016" y="13652"/>
                    <a:pt x="6826" y="13652"/>
                  </a:cubicBezTo>
                  <a:cubicBezTo>
                    <a:pt x="8637" y="13652"/>
                    <a:pt x="10372" y="12932"/>
                    <a:pt x="11654" y="11652"/>
                  </a:cubicBezTo>
                  <a:cubicBezTo>
                    <a:pt x="12934" y="10372"/>
                    <a:pt x="13653" y="8636"/>
                    <a:pt x="13653" y="6826"/>
                  </a:cubicBezTo>
                  <a:cubicBezTo>
                    <a:pt x="13653" y="5015"/>
                    <a:pt x="12934" y="3280"/>
                    <a:pt x="11654" y="1999"/>
                  </a:cubicBezTo>
                  <a:cubicBezTo>
                    <a:pt x="10372" y="719"/>
                    <a:pt x="8637" y="0"/>
                    <a:pt x="6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latin typeface="#9Slide03 Ample" panose="02000000000000000000" pitchFamily="2" charset="0"/>
                </a:rPr>
                <a:t>Viên = </a:t>
              </a:r>
              <a:r>
                <a:rPr lang="en-US" sz="2400" dirty="0" err="1">
                  <a:latin typeface="#9Slide03 Ample" panose="02000000000000000000" pitchFamily="2" charset="0"/>
                </a:rPr>
                <a:t>Tròn</a:t>
              </a:r>
              <a:endParaRPr sz="2400" dirty="0">
                <a:latin typeface="#9Slide03 Ample" panose="02000000000000000000" pitchFamily="2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BB25543-37F1-0AB2-401C-9A83843D1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4" y="694338"/>
            <a:ext cx="295425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D550F-6160-4949-A9FE-9CD8E69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847350"/>
            <a:ext cx="990025" cy="990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8131D4-F2E2-6B88-21C6-36BD69288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6160"/>
            <a:ext cx="5715000" cy="4286250"/>
          </a:xfrm>
          <a:prstGeom prst="rect">
            <a:avLst/>
          </a:prstGeom>
        </p:spPr>
      </p:pic>
      <p:sp>
        <p:nvSpPr>
          <p:cNvPr id="4" name="Pentagon 8">
            <a:hlinkClick r:id="rId6" action="ppaction://hlinksldjump"/>
            <a:extLst>
              <a:ext uri="{FF2B5EF4-FFF2-40B4-BE49-F238E27FC236}">
                <a16:creationId xmlns:a16="http://schemas.microsoft.com/office/drawing/2014/main" id="{9A7CE31A-E6C7-2AAF-9DB3-1C9BA9E2E271}"/>
              </a:ext>
            </a:extLst>
          </p:cNvPr>
          <p:cNvSpPr/>
          <p:nvPr/>
        </p:nvSpPr>
        <p:spPr>
          <a:xfrm flipH="1">
            <a:off x="7617393" y="4417533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6" name="Snip Diagonal Corner Rectangle 11">
            <a:extLst>
              <a:ext uri="{FF2B5EF4-FFF2-40B4-BE49-F238E27FC236}">
                <a16:creationId xmlns:a16="http://schemas.microsoft.com/office/drawing/2014/main" id="{CEC7F167-9083-50FF-07E5-C8CEA9F592F9}"/>
              </a:ext>
            </a:extLst>
          </p:cNvPr>
          <p:cNvSpPr/>
          <p:nvPr/>
        </p:nvSpPr>
        <p:spPr>
          <a:xfrm>
            <a:off x="459074" y="481090"/>
            <a:ext cx="8225852" cy="1406410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15: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độc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nhị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”</a:t>
            </a:r>
            <a:endParaRPr lang="en-US" sz="2600" b="1" i="1" dirty="0">
              <a:solidFill>
                <a:schemeClr val="tx1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E9F1C-0F21-98B9-766A-582E68D6E9CC}"/>
              </a:ext>
            </a:extLst>
          </p:cNvPr>
          <p:cNvSpPr/>
          <p:nvPr/>
        </p:nvSpPr>
        <p:spPr>
          <a:xfrm>
            <a:off x="1498037" y="3256000"/>
            <a:ext cx="6025410" cy="140640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thứ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độc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đáo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duy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nhất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chỉ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1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có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2</a:t>
            </a:r>
          </a:p>
          <a:p>
            <a:pPr algn="just" defTabSz="685800">
              <a:buClrTx/>
              <a:defRPr/>
            </a:pP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-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Món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quà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tặng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mẹ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ấy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độc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nhất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vô</a:t>
            </a:r>
            <a:r>
              <a:rPr lang="en-US" sz="2200" kern="1200" dirty="0">
                <a:solidFill>
                  <a:srgbClr val="00206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kern="1200" dirty="0" err="1">
                <a:solidFill>
                  <a:srgbClr val="002060"/>
                </a:solidFill>
                <a:latin typeface="#9Slide03 AmpleSoft" panose="02000000000000000000" pitchFamily="2" charset="0"/>
              </a:rPr>
              <a:t>nhị</a:t>
            </a:r>
            <a:endParaRPr lang="en-US" sz="2200" kern="1200" dirty="0">
              <a:solidFill>
                <a:srgbClr val="002060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F20BD-FE67-9A19-A465-E6AB245DA6F8}"/>
              </a:ext>
            </a:extLst>
          </p:cNvPr>
          <p:cNvSpPr/>
          <p:nvPr/>
        </p:nvSpPr>
        <p:spPr>
          <a:xfrm>
            <a:off x="2546381" y="2323508"/>
            <a:ext cx="405123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được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+ 2 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/>
              </a:rPr>
              <a:t>sticker</a:t>
            </a:r>
            <a:endParaRPr lang="en-US" sz="36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C1C0B5-ED35-4382-D62B-5766C56E9827}"/>
              </a:ext>
            </a:extLst>
          </p:cNvPr>
          <p:cNvSpPr/>
          <p:nvPr/>
        </p:nvSpPr>
        <p:spPr>
          <a:xfrm>
            <a:off x="567777" y="1569855"/>
            <a:ext cx="4699128" cy="2872672"/>
          </a:xfrm>
          <a:prstGeom prst="roundRect">
            <a:avLst>
              <a:gd name="adj" fmla="val 15487"/>
            </a:avLst>
          </a:prstGeom>
          <a:solidFill>
            <a:srgbClr val="FFF3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5345;p44">
            <a:extLst>
              <a:ext uri="{FF2B5EF4-FFF2-40B4-BE49-F238E27FC236}">
                <a16:creationId xmlns:a16="http://schemas.microsoft.com/office/drawing/2014/main" id="{B40A29CF-A94E-190A-DAEE-D4D091CE11BE}"/>
              </a:ext>
            </a:extLst>
          </p:cNvPr>
          <p:cNvSpPr txBox="1">
            <a:spLocks/>
          </p:cNvSpPr>
          <p:nvPr/>
        </p:nvSpPr>
        <p:spPr>
          <a:xfrm>
            <a:off x="706352" y="359825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#9Slide07 SVNBeachwood Sans" pitchFamily="2" charset="0"/>
              </a:rPr>
              <a:t>BÀI TẬP VỀ NHÀ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4BF69CA-E349-5BBC-D562-9288FACF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34" y="1440382"/>
            <a:ext cx="4750043" cy="349272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4393B42-A1A2-8779-8C5C-E0E482CEEB94}"/>
              </a:ext>
            </a:extLst>
          </p:cNvPr>
          <p:cNvSpPr txBox="1"/>
          <p:nvPr/>
        </p:nvSpPr>
        <p:spPr>
          <a:xfrm>
            <a:off x="706352" y="1756374"/>
            <a:ext cx="438588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dựng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thoại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ngắn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do,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cặp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âm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gạch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25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333AE6-1620-680A-8C1A-C964FCDE1D64}"/>
              </a:ext>
            </a:extLst>
          </p:cNvPr>
          <p:cNvSpPr/>
          <p:nvPr/>
        </p:nvSpPr>
        <p:spPr>
          <a:xfrm>
            <a:off x="2443795" y="736375"/>
            <a:ext cx="4256410" cy="3641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#9Slide07 SVNBeachwood Sans" pitchFamily="2" charset="0"/>
              </a:rPr>
              <a:t>CHÚC CÁC EM HỌC TỐT !!!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6573328" y="3709358"/>
            <a:ext cx="2011743" cy="1076501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文本框 4">
            <a:extLst>
              <a:ext uri="{FF2B5EF4-FFF2-40B4-BE49-F238E27FC236}">
                <a16:creationId xmlns:a16="http://schemas.microsoft.com/office/drawing/2014/main" id="{59FE19D2-382D-4047-A0CF-03A059A2051D}"/>
              </a:ext>
            </a:extLst>
          </p:cNvPr>
          <p:cNvSpPr txBox="1"/>
          <p:nvPr/>
        </p:nvSpPr>
        <p:spPr>
          <a:xfrm>
            <a:off x="885127" y="1905643"/>
            <a:ext cx="7373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Nghĩa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của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một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số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từ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,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thành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ngữ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Hán</a:t>
            </a:r>
            <a:r>
              <a:rPr lang="en-US" altLang="zh-CN" sz="4800" b="1" dirty="0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4800" b="1" dirty="0" err="1">
                <a:gradFill flip="none" rotWithShape="1">
                  <a:gsLst>
                    <a:gs pos="0">
                      <a:srgbClr val="FEAF65"/>
                    </a:gs>
                    <a:gs pos="49000">
                      <a:srgbClr val="FF3E84"/>
                    </a:gs>
                    <a:gs pos="83000">
                      <a:srgbClr val="4398F2"/>
                    </a:gs>
                    <a:gs pos="100000">
                      <a:srgbClr val="53DEFC"/>
                    </a:gs>
                  </a:gsLst>
                  <a:lin ang="0" scaled="1"/>
                  <a:tileRect/>
                </a:gra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Việt</a:t>
            </a:r>
            <a:endParaRPr lang="zh-CN" altLang="en-US" sz="4800" b="1" dirty="0">
              <a:gradFill flip="none" rotWithShape="1">
                <a:gsLst>
                  <a:gs pos="0">
                    <a:srgbClr val="FEAF65"/>
                  </a:gs>
                  <a:gs pos="49000">
                    <a:srgbClr val="FF3E84"/>
                  </a:gs>
                  <a:gs pos="83000">
                    <a:srgbClr val="4398F2"/>
                  </a:gs>
                  <a:gs pos="100000">
                    <a:srgbClr val="53DEFC"/>
                  </a:gs>
                </a:gsLst>
                <a:lin ang="0" scaled="1"/>
                <a:tileRect/>
              </a:gra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3430200" y="1654150"/>
            <a:ext cx="5339479" cy="1139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00B0F0"/>
                </a:solidFill>
                <a:latin typeface="#9Slide07 SVNBeachwood Sans" pitchFamily="2" charset="0"/>
              </a:rPr>
              <a:t>1. Kiến thức cần nhớ</a:t>
            </a:r>
            <a:endParaRPr sz="5400" b="1" dirty="0">
              <a:solidFill>
                <a:srgbClr val="00B0F0"/>
              </a:solidFill>
              <a:latin typeface="#9Slide07 SVNBeachwood 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45B99-8ADE-3F8F-271B-5AF872AC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121"/>
            <a:ext cx="4616379" cy="4616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D9B20-FE2F-5527-4BF3-3A37ECEB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064" y="-236459"/>
            <a:ext cx="4858218" cy="4625934"/>
          </a:xfrm>
          <a:prstGeom prst="rect">
            <a:avLst/>
          </a:prstGeom>
        </p:spPr>
      </p:pic>
      <p:sp>
        <p:nvSpPr>
          <p:cNvPr id="4" name="Google Shape;398;p28">
            <a:extLst>
              <a:ext uri="{FF2B5EF4-FFF2-40B4-BE49-F238E27FC236}">
                <a16:creationId xmlns:a16="http://schemas.microsoft.com/office/drawing/2014/main" id="{9CD46212-7ABC-DAAB-8FF2-26F795838976}"/>
              </a:ext>
            </a:extLst>
          </p:cNvPr>
          <p:cNvSpPr txBox="1">
            <a:spLocks/>
          </p:cNvSpPr>
          <p:nvPr/>
        </p:nvSpPr>
        <p:spPr>
          <a:xfrm>
            <a:off x="4549546" y="1378561"/>
            <a:ext cx="3149254" cy="1395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khái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niệm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Việt</a:t>
            </a:r>
            <a:endParaRPr lang="en-US" sz="28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7B9BC-EEDA-7D9A-B8AB-F904CCFB7A23}"/>
              </a:ext>
            </a:extLst>
          </p:cNvPr>
          <p:cNvSpPr txBox="1"/>
          <p:nvPr/>
        </p:nvSpPr>
        <p:spPr>
          <a:xfrm>
            <a:off x="2891743" y="317344"/>
            <a:ext cx="340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TỪ HÁN VIỆT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AD3B0-DD2E-854F-0E83-EE6D0389C7D3}"/>
              </a:ext>
            </a:extLst>
          </p:cNvPr>
          <p:cNvGrpSpPr/>
          <p:nvPr/>
        </p:nvGrpSpPr>
        <p:grpSpPr>
          <a:xfrm>
            <a:off x="429348" y="1265473"/>
            <a:ext cx="2492622" cy="3379355"/>
            <a:chOff x="501431" y="1330210"/>
            <a:chExt cx="2210396" cy="3008711"/>
          </a:xfrm>
        </p:grpSpPr>
        <p:sp>
          <p:nvSpPr>
            <p:cNvPr id="3" name="Google Shape;290;p23">
              <a:extLst>
                <a:ext uri="{FF2B5EF4-FFF2-40B4-BE49-F238E27FC236}">
                  <a16:creationId xmlns:a16="http://schemas.microsoft.com/office/drawing/2014/main" id="{65EC8374-0F06-80D0-1ECE-9052B9081B39}"/>
                </a:ext>
              </a:extLst>
            </p:cNvPr>
            <p:cNvSpPr/>
            <p:nvPr/>
          </p:nvSpPr>
          <p:spPr>
            <a:xfrm>
              <a:off x="502598" y="1330210"/>
              <a:ext cx="2209145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291;p23">
              <a:extLst>
                <a:ext uri="{FF2B5EF4-FFF2-40B4-BE49-F238E27FC236}">
                  <a16:creationId xmlns:a16="http://schemas.microsoft.com/office/drawing/2014/main" id="{DF677055-0289-A122-78F1-0D837D6EEEB1}"/>
                </a:ext>
              </a:extLst>
            </p:cNvPr>
            <p:cNvSpPr/>
            <p:nvPr/>
          </p:nvSpPr>
          <p:spPr>
            <a:xfrm>
              <a:off x="501431" y="1330210"/>
              <a:ext cx="2210396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6;p23">
              <a:extLst>
                <a:ext uri="{FF2B5EF4-FFF2-40B4-BE49-F238E27FC236}">
                  <a16:creationId xmlns:a16="http://schemas.microsoft.com/office/drawing/2014/main" id="{1EF806FD-77AD-0E22-C1C6-1CF81CC27576}"/>
                </a:ext>
              </a:extLst>
            </p:cNvPr>
            <p:cNvSpPr txBox="1">
              <a:spLocks/>
            </p:cNvSpPr>
            <p:nvPr/>
          </p:nvSpPr>
          <p:spPr>
            <a:xfrm>
              <a:off x="676411" y="1450933"/>
              <a:ext cx="1838956" cy="512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US" sz="2400" b="1" dirty="0" err="1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Khái</a:t>
              </a:r>
              <a:r>
                <a:rPr lang="en-US" sz="2400" b="1" dirty="0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dirty="0" err="1">
                  <a:latin typeface="#9Slide03 Ample" panose="02000000000000000000" pitchFamily="2" charset="0"/>
                  <a:ea typeface="Roboto"/>
                  <a:cs typeface="Roboto"/>
                  <a:sym typeface="Roboto"/>
                </a:rPr>
                <a:t>niệm</a:t>
              </a:r>
              <a:endParaRPr lang="en-US" sz="2400" b="1" dirty="0">
                <a:latin typeface="#9Slide03 Ample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F643B-D54F-350D-E404-021F4ABF600C}"/>
                </a:ext>
              </a:extLst>
            </p:cNvPr>
            <p:cNvSpPr txBox="1"/>
            <p:nvPr/>
          </p:nvSpPr>
          <p:spPr>
            <a:xfrm>
              <a:off x="564130" y="2433018"/>
              <a:ext cx="2084997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1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bộ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phận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vựng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Việt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nguồn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gốc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vay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mượn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tiếng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Hán</a:t>
              </a:r>
              <a:endParaRPr lang="en-US" sz="23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2895F0-07A3-54C4-C2EB-587D971810EA}"/>
              </a:ext>
            </a:extLst>
          </p:cNvPr>
          <p:cNvGrpSpPr/>
          <p:nvPr/>
        </p:nvGrpSpPr>
        <p:grpSpPr>
          <a:xfrm>
            <a:off x="3296056" y="1265473"/>
            <a:ext cx="2551887" cy="3379355"/>
            <a:chOff x="3463341" y="1330210"/>
            <a:chExt cx="2262951" cy="3008711"/>
          </a:xfrm>
        </p:grpSpPr>
        <p:sp>
          <p:nvSpPr>
            <p:cNvPr id="7" name="Google Shape;290;p23">
              <a:extLst>
                <a:ext uri="{FF2B5EF4-FFF2-40B4-BE49-F238E27FC236}">
                  <a16:creationId xmlns:a16="http://schemas.microsoft.com/office/drawing/2014/main" id="{CE609964-3A23-0DA5-7AFE-F85F91C4D388}"/>
                </a:ext>
              </a:extLst>
            </p:cNvPr>
            <p:cNvSpPr/>
            <p:nvPr/>
          </p:nvSpPr>
          <p:spPr>
            <a:xfrm>
              <a:off x="3464508" y="1330210"/>
              <a:ext cx="2261670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91;p23">
              <a:extLst>
                <a:ext uri="{FF2B5EF4-FFF2-40B4-BE49-F238E27FC236}">
                  <a16:creationId xmlns:a16="http://schemas.microsoft.com/office/drawing/2014/main" id="{12E216F0-C198-15D6-86AD-3CB6A492F543}"/>
                </a:ext>
              </a:extLst>
            </p:cNvPr>
            <p:cNvSpPr/>
            <p:nvPr/>
          </p:nvSpPr>
          <p:spPr>
            <a:xfrm>
              <a:off x="3463341" y="1330210"/>
              <a:ext cx="2262951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23">
              <a:extLst>
                <a:ext uri="{FF2B5EF4-FFF2-40B4-BE49-F238E27FC236}">
                  <a16:creationId xmlns:a16="http://schemas.microsoft.com/office/drawing/2014/main" id="{CBE4997B-41CB-B9E4-1CCC-FE752353E1C6}"/>
                </a:ext>
              </a:extLst>
            </p:cNvPr>
            <p:cNvSpPr txBox="1">
              <a:spLocks/>
            </p:cNvSpPr>
            <p:nvPr/>
          </p:nvSpPr>
          <p:spPr>
            <a:xfrm>
              <a:off x="3638320" y="1450933"/>
              <a:ext cx="1882679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3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1pPr>
              <a:lvl2pPr marR="0" lvl="1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2pPr>
              <a:lvl3pPr marR="0" lvl="2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3pPr>
              <a:lvl4pPr marR="0" lvl="3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4pPr>
              <a:lvl5pPr marR="0" lvl="4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5pPr>
              <a:lvl6pPr marR="0" lvl="5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6pPr>
              <a:lvl7pPr marR="0" lvl="6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7pPr>
              <a:lvl8pPr marR="0" lvl="7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8pPr>
              <a:lvl9pPr marR="0" lvl="8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9pPr>
            </a:lstStyle>
            <a:p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Cấu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tạo</a:t>
              </a:r>
              <a:endPara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DB0B42-C16F-4763-E947-B1B19FFCBFEB}"/>
                </a:ext>
              </a:extLst>
            </p:cNvPr>
            <p:cNvSpPr txBox="1"/>
            <p:nvPr/>
          </p:nvSpPr>
          <p:spPr>
            <a:xfrm>
              <a:off x="3538764" y="2408111"/>
              <a:ext cx="2118074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thành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bởi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yếu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tố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Hán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Việt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(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mẫu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tử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cấu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bởi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2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yếu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tố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mẫu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tử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”)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1F98C-51C4-B2F6-B1A1-E14E7E74D7D3}"/>
              </a:ext>
            </a:extLst>
          </p:cNvPr>
          <p:cNvGrpSpPr/>
          <p:nvPr/>
        </p:nvGrpSpPr>
        <p:grpSpPr>
          <a:xfrm>
            <a:off x="6238352" y="1265473"/>
            <a:ext cx="2494326" cy="3379354"/>
            <a:chOff x="6222168" y="1330210"/>
            <a:chExt cx="2211907" cy="3008711"/>
          </a:xfrm>
        </p:grpSpPr>
        <p:sp>
          <p:nvSpPr>
            <p:cNvPr id="11" name="Google Shape;290;p23">
              <a:extLst>
                <a:ext uri="{FF2B5EF4-FFF2-40B4-BE49-F238E27FC236}">
                  <a16:creationId xmlns:a16="http://schemas.microsoft.com/office/drawing/2014/main" id="{D80D1191-D5E9-A8B4-0EAA-4ADF0D7560B1}"/>
                </a:ext>
              </a:extLst>
            </p:cNvPr>
            <p:cNvSpPr/>
            <p:nvPr/>
          </p:nvSpPr>
          <p:spPr>
            <a:xfrm>
              <a:off x="6223403" y="1330210"/>
              <a:ext cx="2210656" cy="3008711"/>
            </a:xfrm>
            <a:custGeom>
              <a:avLst/>
              <a:gdLst/>
              <a:ahLst/>
              <a:cxnLst/>
              <a:rect l="l" t="t" r="r" b="b"/>
              <a:pathLst>
                <a:path w="58309" h="88831" extrusionOk="0">
                  <a:moveTo>
                    <a:pt x="3536" y="0"/>
                  </a:moveTo>
                  <a:cubicBezTo>
                    <a:pt x="1568" y="0"/>
                    <a:pt x="1" y="1568"/>
                    <a:pt x="1" y="3536"/>
                  </a:cubicBezTo>
                  <a:lnTo>
                    <a:pt x="1" y="85262"/>
                  </a:lnTo>
                  <a:cubicBezTo>
                    <a:pt x="1" y="87230"/>
                    <a:pt x="1568" y="88831"/>
                    <a:pt x="3536" y="88831"/>
                  </a:cubicBezTo>
                  <a:lnTo>
                    <a:pt x="54773" y="88831"/>
                  </a:lnTo>
                  <a:cubicBezTo>
                    <a:pt x="56708" y="88831"/>
                    <a:pt x="58309" y="87230"/>
                    <a:pt x="58309" y="85262"/>
                  </a:cubicBezTo>
                  <a:lnTo>
                    <a:pt x="58309" y="3536"/>
                  </a:lnTo>
                  <a:cubicBezTo>
                    <a:pt x="58309" y="1568"/>
                    <a:pt x="56708" y="0"/>
                    <a:pt x="54773" y="0"/>
                  </a:cubicBezTo>
                  <a:close/>
                </a:path>
              </a:pathLst>
            </a:custGeom>
            <a:solidFill>
              <a:srgbClr val="E6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91;p23">
              <a:extLst>
                <a:ext uri="{FF2B5EF4-FFF2-40B4-BE49-F238E27FC236}">
                  <a16:creationId xmlns:a16="http://schemas.microsoft.com/office/drawing/2014/main" id="{A71D606A-22AD-DA0B-5A2F-BE84BD8B8CA3}"/>
                </a:ext>
              </a:extLst>
            </p:cNvPr>
            <p:cNvSpPr/>
            <p:nvPr/>
          </p:nvSpPr>
          <p:spPr>
            <a:xfrm>
              <a:off x="6222168" y="1330210"/>
              <a:ext cx="2211907" cy="854725"/>
            </a:xfrm>
            <a:custGeom>
              <a:avLst/>
              <a:gdLst/>
              <a:ahLst/>
              <a:cxnLst/>
              <a:rect l="l" t="t" r="r" b="b"/>
              <a:pathLst>
                <a:path w="58342" h="32291" extrusionOk="0">
                  <a:moveTo>
                    <a:pt x="3569" y="0"/>
                  </a:moveTo>
                  <a:cubicBezTo>
                    <a:pt x="1601" y="0"/>
                    <a:pt x="0" y="1568"/>
                    <a:pt x="0" y="3536"/>
                  </a:cubicBezTo>
                  <a:lnTo>
                    <a:pt x="0" y="28020"/>
                  </a:lnTo>
                  <a:lnTo>
                    <a:pt x="24017" y="28020"/>
                  </a:lnTo>
                  <a:cubicBezTo>
                    <a:pt x="25685" y="28020"/>
                    <a:pt x="27220" y="28888"/>
                    <a:pt x="28054" y="30355"/>
                  </a:cubicBezTo>
                  <a:lnTo>
                    <a:pt x="29188" y="32290"/>
                  </a:lnTo>
                  <a:lnTo>
                    <a:pt x="30289" y="30322"/>
                  </a:lnTo>
                  <a:cubicBezTo>
                    <a:pt x="31122" y="28888"/>
                    <a:pt x="32657" y="28020"/>
                    <a:pt x="34325" y="28020"/>
                  </a:cubicBezTo>
                  <a:lnTo>
                    <a:pt x="58342" y="28020"/>
                  </a:lnTo>
                  <a:lnTo>
                    <a:pt x="58342" y="3536"/>
                  </a:lnTo>
                  <a:cubicBezTo>
                    <a:pt x="58342" y="1602"/>
                    <a:pt x="56741" y="0"/>
                    <a:pt x="54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6;p23">
              <a:extLst>
                <a:ext uri="{FF2B5EF4-FFF2-40B4-BE49-F238E27FC236}">
                  <a16:creationId xmlns:a16="http://schemas.microsoft.com/office/drawing/2014/main" id="{B009BE45-85C6-1AF0-B33A-C4C4E492C2BF}"/>
                </a:ext>
              </a:extLst>
            </p:cNvPr>
            <p:cNvSpPr txBox="1">
              <a:spLocks/>
            </p:cNvSpPr>
            <p:nvPr/>
          </p:nvSpPr>
          <p:spPr>
            <a:xfrm>
              <a:off x="6417227" y="1450933"/>
              <a:ext cx="1840213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3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1pPr>
              <a:lvl2pPr marR="0" lvl="1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2pPr>
              <a:lvl3pPr marR="0" lvl="2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3pPr>
              <a:lvl4pPr marR="0" lvl="3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4pPr>
              <a:lvl5pPr marR="0" lvl="4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5pPr>
              <a:lvl6pPr marR="0" lvl="5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6pPr>
              <a:lvl7pPr marR="0" lvl="6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7pPr>
              <a:lvl8pPr marR="0" lvl="7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8pPr>
              <a:lvl9pPr marR="0" lvl="8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Poppins Black"/>
                <a:buNone/>
                <a:defRPr sz="3500" b="0" i="0" u="none" strike="noStrike" cap="none">
                  <a:solidFill>
                    <a:schemeClr val="dk1"/>
                  </a:solidFill>
                  <a:latin typeface="Poppins Black"/>
                  <a:ea typeface="Poppins Black"/>
                  <a:cs typeface="Poppins Black"/>
                  <a:sym typeface="Poppins Black"/>
                </a:defRPr>
              </a:lvl9pPr>
            </a:lstStyle>
            <a:p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dụng</a:t>
              </a:r>
              <a:endPara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A0855B-8C1E-8560-C5CA-C872CB85D6FC}"/>
                </a:ext>
              </a:extLst>
            </p:cNvPr>
            <p:cNvSpPr txBox="1"/>
            <p:nvPr/>
          </p:nvSpPr>
          <p:spPr>
            <a:xfrm>
              <a:off x="6257033" y="2444295"/>
              <a:ext cx="2145539" cy="16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sắc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trang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trọng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tao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nhã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tôn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kính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sắc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cổ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tránh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thô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tục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ghê</a:t>
              </a:r>
              <a:r>
                <a:rPr lang="en-US" sz="2300" dirty="0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#9Slide03 AmpleSoft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sợ</a:t>
              </a:r>
              <a:endParaRPr lang="en-US" sz="23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7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81176A-A288-677F-C915-13C0B1C6E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92490"/>
              </p:ext>
            </p:extLst>
          </p:nvPr>
        </p:nvGraphicFramePr>
        <p:xfrm>
          <a:off x="254564" y="1099695"/>
          <a:ext cx="6155887" cy="3731250"/>
        </p:xfrm>
        <a:graphic>
          <a:graphicData uri="http://schemas.openxmlformats.org/drawingml/2006/table">
            <a:tbl>
              <a:tblPr firstRow="1" bandRow="1">
                <a:tableStyleId>{AD9EF2E4-3E55-4B2E-9621-F6DC201629E5}</a:tableStyleId>
              </a:tblPr>
              <a:tblGrid>
                <a:gridCol w="1546156">
                  <a:extLst>
                    <a:ext uri="{9D8B030D-6E8A-4147-A177-3AD203B41FA5}">
                      <a16:colId xmlns:a16="http://schemas.microsoft.com/office/drawing/2014/main" val="2937665"/>
                    </a:ext>
                  </a:extLst>
                </a:gridCol>
                <a:gridCol w="1589853">
                  <a:extLst>
                    <a:ext uri="{9D8B030D-6E8A-4147-A177-3AD203B41FA5}">
                      <a16:colId xmlns:a16="http://schemas.microsoft.com/office/drawing/2014/main" val="3620177638"/>
                    </a:ext>
                  </a:extLst>
                </a:gridCol>
                <a:gridCol w="3019878">
                  <a:extLst>
                    <a:ext uri="{9D8B030D-6E8A-4147-A177-3AD203B41FA5}">
                      <a16:colId xmlns:a16="http://schemas.microsoft.com/office/drawing/2014/main" val="4037972191"/>
                    </a:ext>
                  </a:extLst>
                </a:gridCol>
              </a:tblGrid>
              <a:tr h="7639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endParaRPr lang="en-US" sz="20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tương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tự</a:t>
                      </a:r>
                      <a:endParaRPr lang="en-US" sz="20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89778"/>
                  </a:ext>
                </a:extLst>
              </a:tr>
              <a:tr h="4317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hạn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54769"/>
                  </a:ext>
                </a:extLst>
              </a:tr>
              <a:tr h="4317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nghiêm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4156"/>
                  </a:ext>
                </a:extLst>
              </a:tr>
              <a:tr h="4317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thiệu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577"/>
                  </a:ext>
                </a:extLst>
              </a:tr>
              <a:tr h="4317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Cơ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giới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24217"/>
                  </a:ext>
                </a:extLst>
              </a:tr>
              <a:tr h="4317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Kinh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giới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066342"/>
                  </a:ext>
                </a:extLst>
              </a:tr>
              <a:tr h="808451">
                <a:tc gridSpan="3"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xét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u="sng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u="sng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5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yếu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  <a:sym typeface="Wingdings" panose="05000000000000000000" pitchFamily="2" charset="2"/>
                        </a:rPr>
                        <a:t>: …. ……………………………………………………………………………………..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76877"/>
                  </a:ext>
                </a:extLst>
              </a:tr>
            </a:tbl>
          </a:graphicData>
        </a:graphic>
      </p:graphicFrame>
      <p:sp>
        <p:nvSpPr>
          <p:cNvPr id="5" name="Google Shape;398;p28">
            <a:extLst>
              <a:ext uri="{FF2B5EF4-FFF2-40B4-BE49-F238E27FC236}">
                <a16:creationId xmlns:a16="http://schemas.microsoft.com/office/drawing/2014/main" id="{2D5ED74C-B1C4-5E3C-196F-D069E537DF6B}"/>
              </a:ext>
            </a:extLst>
          </p:cNvPr>
          <p:cNvSpPr txBox="1">
            <a:spLocks/>
          </p:cNvSpPr>
          <p:nvPr/>
        </p:nvSpPr>
        <p:spPr>
          <a:xfrm>
            <a:off x="767106" y="221528"/>
            <a:ext cx="7609788" cy="571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92C31-0ACD-96B3-7BC5-6FF11620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86" y="1561889"/>
            <a:ext cx="2481916" cy="2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5AB5B0D-3873-0511-3680-03B10C712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12881"/>
              </p:ext>
            </p:extLst>
          </p:nvPr>
        </p:nvGraphicFramePr>
        <p:xfrm>
          <a:off x="0" y="5464"/>
          <a:ext cx="9144000" cy="5138036"/>
        </p:xfrm>
        <a:graphic>
          <a:graphicData uri="http://schemas.openxmlformats.org/drawingml/2006/table">
            <a:tbl>
              <a:tblPr firstRow="1" bandRow="1">
                <a:tableStyleId>{AD9EF2E4-3E55-4B2E-9621-F6DC201629E5}</a:tableStyleId>
              </a:tblPr>
              <a:tblGrid>
                <a:gridCol w="1715512">
                  <a:extLst>
                    <a:ext uri="{9D8B030D-6E8A-4147-A177-3AD203B41FA5}">
                      <a16:colId xmlns:a16="http://schemas.microsoft.com/office/drawing/2014/main" val="2937665"/>
                    </a:ext>
                  </a:extLst>
                </a:gridCol>
                <a:gridCol w="2273861">
                  <a:extLst>
                    <a:ext uri="{9D8B030D-6E8A-4147-A177-3AD203B41FA5}">
                      <a16:colId xmlns:a16="http://schemas.microsoft.com/office/drawing/2014/main" val="3620177638"/>
                    </a:ext>
                  </a:extLst>
                </a:gridCol>
                <a:gridCol w="5154627">
                  <a:extLst>
                    <a:ext uri="{9D8B030D-6E8A-4147-A177-3AD203B41FA5}">
                      <a16:colId xmlns:a16="http://schemas.microsoft.com/office/drawing/2014/main" val="4037972191"/>
                    </a:ext>
                  </a:extLst>
                </a:gridCol>
              </a:tblGrid>
              <a:tr h="78563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Hán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Việt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yếu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tố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“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” </a:t>
                      </a:r>
                    </a:p>
                    <a:p>
                      <a:pPr algn="ctr"/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tương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tự</a:t>
                      </a:r>
                      <a:endParaRPr lang="en-US" sz="22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89778"/>
                  </a:ext>
                </a:extLst>
              </a:tr>
              <a:tr h="6756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hạn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154769"/>
                  </a:ext>
                </a:extLst>
              </a:tr>
              <a:tr h="6756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nghiêm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4156"/>
                  </a:ext>
                </a:extLst>
              </a:tr>
              <a:tr h="6756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thiệu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577"/>
                  </a:ext>
                </a:extLst>
              </a:tr>
              <a:tr h="6756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Cơ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24217"/>
                  </a:ext>
                </a:extLst>
              </a:tr>
              <a:tr h="675644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Kinh</a:t>
                      </a:r>
                      <a:r>
                        <a:rPr lang="en-US" sz="22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latin typeface="#9Slide03 Ample" panose="02000000000000000000" pitchFamily="2" charset="0"/>
                        </a:rPr>
                        <a:t>giới</a:t>
                      </a:r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#9Slide03 Ample" panose="02000000000000000000" pitchFamily="2" charset="0"/>
                      </a:endParaRPr>
                    </a:p>
                    <a:p>
                      <a:endParaRPr lang="en-US" sz="22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066342"/>
                  </a:ext>
                </a:extLst>
              </a:tr>
              <a:tr h="974184">
                <a:tc gridSpan="3"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76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EF0A8D-0253-E611-D3B0-799C3E6C3BF7}"/>
              </a:ext>
            </a:extLst>
          </p:cNvPr>
          <p:cNvSpPr txBox="1"/>
          <p:nvPr/>
        </p:nvSpPr>
        <p:spPr>
          <a:xfrm>
            <a:off x="1705765" y="953157"/>
            <a:ext cx="224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Cõi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giáp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6ADE7-6E1E-0259-9D0B-7167C4B82019}"/>
              </a:ext>
            </a:extLst>
          </p:cNvPr>
          <p:cNvSpPr txBox="1"/>
          <p:nvPr/>
        </p:nvSpPr>
        <p:spPr>
          <a:xfrm>
            <a:off x="3997464" y="953157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84823-1168-B47E-DF53-6F7319D20100}"/>
              </a:ext>
            </a:extLst>
          </p:cNvPr>
          <p:cNvSpPr txBox="1"/>
          <p:nvPr/>
        </p:nvSpPr>
        <p:spPr>
          <a:xfrm>
            <a:off x="1788339" y="1582698"/>
            <a:ext cx="210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Răn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kiêng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071E1-857D-D396-2E2C-8ED87B5F29CA}"/>
              </a:ext>
            </a:extLst>
          </p:cNvPr>
          <p:cNvSpPr txBox="1"/>
          <p:nvPr/>
        </p:nvSpPr>
        <p:spPr>
          <a:xfrm>
            <a:off x="4005556" y="1574606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thụ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D8121-B1E0-4E4B-E7CF-A909BA511DC0}"/>
              </a:ext>
            </a:extLst>
          </p:cNvPr>
          <p:cNvSpPr txBox="1"/>
          <p:nvPr/>
        </p:nvSpPr>
        <p:spPr>
          <a:xfrm>
            <a:off x="1721947" y="2248187"/>
            <a:ext cx="224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gian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4F4C8-0420-8ED8-B77A-9CE39E83F0AC}"/>
              </a:ext>
            </a:extLst>
          </p:cNvPr>
          <p:cNvSpPr txBox="1"/>
          <p:nvPr/>
        </p:nvSpPr>
        <p:spPr>
          <a:xfrm>
            <a:off x="3997464" y="2248187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8DC19-6AC2-A70E-24BF-8F9AE617BA2D}"/>
              </a:ext>
            </a:extLst>
          </p:cNvPr>
          <p:cNvSpPr txBox="1"/>
          <p:nvPr/>
        </p:nvSpPr>
        <p:spPr>
          <a:xfrm>
            <a:off x="1665304" y="2934372"/>
            <a:ext cx="2348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2B84F-C536-DB21-377C-3C804E295F51}"/>
              </a:ext>
            </a:extLst>
          </p:cNvPr>
          <p:cNvSpPr txBox="1"/>
          <p:nvPr/>
        </p:nvSpPr>
        <p:spPr>
          <a:xfrm>
            <a:off x="4005557" y="2918188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quân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E08C3-8A31-B668-0FBB-704C8690B746}"/>
              </a:ext>
            </a:extLst>
          </p:cNvPr>
          <p:cNvSpPr txBox="1"/>
          <p:nvPr/>
        </p:nvSpPr>
        <p:spPr>
          <a:xfrm>
            <a:off x="1665305" y="3620557"/>
            <a:ext cx="2348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chemeClr val="tx1"/>
              </a:solidFill>
              <a:latin typeface="#9Slide03 AmpleSoft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873AC-A9CB-162C-D5D8-4C7B7385578E}"/>
              </a:ext>
            </a:extLst>
          </p:cNvPr>
          <p:cNvSpPr txBox="1"/>
          <p:nvPr/>
        </p:nvSpPr>
        <p:spPr>
          <a:xfrm>
            <a:off x="4005558" y="3604373"/>
            <a:ext cx="5251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), …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CB6E8-6B28-496E-F3B4-DFDF9C81E821}"/>
              </a:ext>
            </a:extLst>
          </p:cNvPr>
          <p:cNvSpPr txBox="1"/>
          <p:nvPr/>
        </p:nvSpPr>
        <p:spPr>
          <a:xfrm>
            <a:off x="58668" y="4281104"/>
            <a:ext cx="9004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Nhận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xét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yếu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tố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giới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” ở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trên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giống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nhau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âm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đọc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chữ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viết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nhưng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nghĩa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lại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khác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xa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nhau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liên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quan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nhau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2695</Words>
  <Application>Microsoft Office PowerPoint</Application>
  <PresentationFormat>On-screen Show (16:9)</PresentationFormat>
  <Paragraphs>293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#9Slide05 Handsome Script</vt:lpstr>
      <vt:lpstr>Poppins Black</vt:lpstr>
      <vt:lpstr>Rakkas</vt:lpstr>
      <vt:lpstr>#9Slide07 SVNBeachwood Sans</vt:lpstr>
      <vt:lpstr>#9Slide03 AllRoundGothic</vt:lpstr>
      <vt:lpstr>Abel</vt:lpstr>
      <vt:lpstr>Arial</vt:lpstr>
      <vt:lpstr>#9Slide03 AmpleSoft</vt:lpstr>
      <vt:lpstr>#9Slide03 Arima Madurai Black</vt:lpstr>
      <vt:lpstr>#9Slide03 Ample</vt:lpstr>
      <vt:lpstr>.VnPresent</vt:lpstr>
      <vt:lpstr>Arvo</vt:lpstr>
      <vt:lpstr>Comic Sans MS</vt:lpstr>
      <vt:lpstr>Calibri</vt:lpstr>
      <vt:lpstr>Human Rights Lesson</vt:lpstr>
      <vt:lpstr>PowerPoint Presentation</vt:lpstr>
      <vt:lpstr>PowerPoint Presentation</vt:lpstr>
      <vt:lpstr>PowerPoint Presentation</vt:lpstr>
      <vt:lpstr>PowerPoint Presentation</vt:lpstr>
      <vt:lpstr>1. Kiến thức cần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</dc:title>
  <cp:lastModifiedBy>NBN</cp:lastModifiedBy>
  <cp:revision>16</cp:revision>
  <dcterms:modified xsi:type="dcterms:W3CDTF">2023-10-10T13:53:44Z</dcterms:modified>
</cp:coreProperties>
</file>