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79" r:id="rId10"/>
    <p:sldId id="261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embeddedFontLst>
    <p:embeddedFont>
      <p:font typeface="Bebas Neu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  <p:embeddedFont>
      <p:font typeface="Raleway" panose="020B0503030101060003" pitchFamily="34" charset="0"/>
      <p:regular r:id="rId32"/>
      <p:bold r:id="rId33"/>
      <p:italic r:id="rId34"/>
      <p:boldItalic r:id="rId35"/>
    </p:embeddedFont>
    <p:embeddedFont>
      <p:font typeface="SimSun" panose="02010600030101010101" pitchFamily="2" charset="-122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7C5"/>
    <a:srgbClr val="EEF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6874D-AD5E-4E4C-BDD1-C25D10D50168}">
  <a:tblStyle styleId="{24A6874D-AD5E-4E4C-BDD1-C25D10D501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206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8.47896" units="1/cm"/>
          <inkml:channelProperty channel="Y" name="resolution" value="124.85549" units="1/cm"/>
          <inkml:channelProperty channel="T" name="resolution" value="1" units="1/dev"/>
        </inkml:channelProperties>
      </inkml:inkSource>
      <inkml:timestamp xml:id="ts0" timeString="2024-12-13T04:32:32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24423 7541 0,'0'30'203,"0"1"-203,0-1 15,0 1 1,-30-31-16,30 61 31,-31-31 0,31 1 32,-31-31-1,31 30-46,0 1 109,0-1-47,0 1 16,31-31 93,-31-31-140,0 1-31,31 30 0,-1-61 15,-30 30-31,61-152 31,-30 122 0,-31 30 1,0-30 14,-31 61 95,1 31-94,30-1-47,-31-30 16,-91 123-1,30-62 16,62 0 16,30-31 31,30-30 32,1 0-95,60 0 1,62 0 31,-92 0-47,-30 0 31,-31 61 0,-92-30 1,-61-1-1,62-30 0,-1 0 16,31 0-16,31 0 1,-1-30 30,31-1-31,31 31 1,121-61-1,32-61 0,-123 122-15,0-30 15,-61-1 0,-31 62 63,1-31-78,-93 30-1,-29 1 16,121-31-15,-30 30 15,92-30 126,-1 0-157,1-30 15,-1-1-15,123 1 31,-92-1 1,-91 31 30,-1 0-31,-30 31 1,30-31-32,-182 61 31,152-61 0,91-31 110,1 1-126,30 30-15,61-61 16,-31 30 15,-60 31 1,-62 0 77,31 31-78,-30-31 0,-1 0 1,1 30-1,-1-30 63,62 0 15,-1 0-78,-30-30 1,31 30-1</inkml:trace>
  <inkml:trace contextRef="#ctx0" brushRef="#br0" timeOffset="1565.032">24087 6472 0,'0'31'203,"0"-1"-203,0 1 16,0 30-1,-30-31 1,30 62 15,-31 30 0,31-61 1,-30-31-1,30 1 0,-31 0 32</inkml:trace>
  <inkml:trace contextRef="#ctx0" brushRef="#br0" timeOffset="3669.901">24301 6472 0,'0'31'157,"0"-1"-142,0 31 1,-31 0-16,31 0 47,-30 31-16,30-62 0,0 1 16,-31-31-16,31 30-15,0 1 93,-30-31-93,30 30 15,0 1 47,0 0-46,0-1-1,0 1 16,0-1 31</inkml:trace>
  <inkml:trace contextRef="#ctx0" brushRef="#br0" timeOffset="11555.207">23782 7113 0,'61'0'250,"61"0"-235,-30 0-15,60 0 16,1 0-1,0 31 17,-62-31-1,-60 0 78</inkml:trace>
  <inkml:trace contextRef="#ctx0" brushRef="#br0" timeOffset="13564.422">23812 6350 0,'62'0'312,"-32"0"-296,1 0-16,30 0 15,-61 30 1,61 1 15,-31-31 0,1 30 32,-1-30-32,31 0 0,-30 0 1,60 31 15,-60-31-47,30 31 31,0-31 0,-30 30 47,-1-30 16,1 0-47,-1-30 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b7a2474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b7a2474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cb544385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cb5443854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1d838b627_4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e1d838b627_4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e1d838b627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e1d838b627_4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0d9cf8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20d9cf8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1d838b627_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1d838b627_4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81fbe1a56_1_19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f81fbe1a56_1_19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e207fd22f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e207fd22f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r="9132" b="9255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09562" y="618050"/>
            <a:ext cx="5788500" cy="24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09562" y="3088150"/>
            <a:ext cx="28101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3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67" name="Google Shape;67;p13"/>
            <p:cNvPicPr preferRelativeResize="0"/>
            <p:nvPr/>
          </p:nvPicPr>
          <p:blipFill rotWithShape="1">
            <a:blip r:embed="rId2">
              <a:alphaModFix amt="49000"/>
            </a:blip>
            <a:srcRect t="5082" r="9132" b="14750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 rotWithShape="1">
            <a:blip r:embed="rId3">
              <a:alphaModFix/>
            </a:blip>
            <a:srcRect l="23521" t="41230" r="58692" b="28181"/>
            <a:stretch/>
          </p:blipFill>
          <p:spPr>
            <a:xfrm>
              <a:off x="0" y="3495275"/>
              <a:ext cx="1602151" cy="164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 rotWithShape="1">
            <a:blip r:embed="rId3">
              <a:alphaModFix/>
            </a:blip>
            <a:srcRect l="41351" t="35130" r="45354" b="24019"/>
            <a:stretch/>
          </p:blipFill>
          <p:spPr>
            <a:xfrm>
              <a:off x="7674850" y="2443050"/>
              <a:ext cx="1469148" cy="2700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382200" y="1693162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382200" y="23049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4874750" y="1693162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4874750" y="23049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/>
          </p:nvPr>
        </p:nvSpPr>
        <p:spPr>
          <a:xfrm>
            <a:off x="1382200" y="3367609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1382200" y="3983047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6"/>
          </p:nvPr>
        </p:nvSpPr>
        <p:spPr>
          <a:xfrm>
            <a:off x="4884950" y="3367609"/>
            <a:ext cx="2853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7"/>
          </p:nvPr>
        </p:nvSpPr>
        <p:spPr>
          <a:xfrm>
            <a:off x="4874750" y="3983047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9" hasCustomPrompt="1"/>
          </p:nvPr>
        </p:nvSpPr>
        <p:spPr>
          <a:xfrm>
            <a:off x="2423200" y="1256604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3" hasCustomPrompt="1"/>
          </p:nvPr>
        </p:nvSpPr>
        <p:spPr>
          <a:xfrm>
            <a:off x="2423200" y="2944275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4" hasCustomPrompt="1"/>
          </p:nvPr>
        </p:nvSpPr>
        <p:spPr>
          <a:xfrm>
            <a:off x="5915750" y="1256604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5" hasCustomPrompt="1"/>
          </p:nvPr>
        </p:nvSpPr>
        <p:spPr>
          <a:xfrm>
            <a:off x="5915750" y="2933626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 flipH="1">
            <a:off x="0" y="0"/>
            <a:ext cx="9150424" cy="5143499"/>
            <a:chOff x="-6423" y="0"/>
            <a:chExt cx="9150424" cy="5143499"/>
          </a:xfrm>
        </p:grpSpPr>
        <p:pic>
          <p:nvPicPr>
            <p:cNvPr id="85" name="Google Shape;85;p14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 flipH="1"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/>
            <p:cNvPicPr preferRelativeResize="0"/>
            <p:nvPr/>
          </p:nvPicPr>
          <p:blipFill rotWithShape="1">
            <a:blip r:embed="rId3">
              <a:alphaModFix/>
            </a:blip>
            <a:srcRect l="60738" t="-676" r="26666" b="2646"/>
            <a:stretch/>
          </p:blipFill>
          <p:spPr>
            <a:xfrm flipH="1">
              <a:off x="-6423" y="1495475"/>
              <a:ext cx="1151699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4"/>
            <p:cNvPicPr preferRelativeResize="0"/>
            <p:nvPr/>
          </p:nvPicPr>
          <p:blipFill rotWithShape="1">
            <a:blip r:embed="rId4">
              <a:alphaModFix/>
            </a:blip>
            <a:srcRect l="40995" r="2405"/>
            <a:stretch/>
          </p:blipFill>
          <p:spPr>
            <a:xfrm flipH="1">
              <a:off x="8270651" y="1298600"/>
              <a:ext cx="873350" cy="1297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5"/>
          <p:cNvGrpSpPr/>
          <p:nvPr/>
        </p:nvGrpSpPr>
        <p:grpSpPr>
          <a:xfrm>
            <a:off x="0" y="0"/>
            <a:ext cx="9351400" cy="5143499"/>
            <a:chOff x="0" y="0"/>
            <a:chExt cx="9351400" cy="5143499"/>
          </a:xfrm>
        </p:grpSpPr>
        <p:pic>
          <p:nvPicPr>
            <p:cNvPr id="91" name="Google Shape;91;p15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 rotWithShape="1">
            <a:blip r:embed="rId3">
              <a:alphaModFix/>
            </a:blip>
            <a:srcRect l="10054" t="40746" r="80037" b="28424"/>
            <a:stretch/>
          </p:blipFill>
          <p:spPr>
            <a:xfrm flipH="1">
              <a:off x="8354500" y="2592025"/>
              <a:ext cx="996900" cy="1820700"/>
            </a:xfrm>
            <a:prstGeom prst="round2DiagRect">
              <a:avLst>
                <a:gd name="adj1" fmla="val 2892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93" name="Google Shape;93;p15"/>
            <p:cNvPicPr preferRelativeResize="0"/>
            <p:nvPr/>
          </p:nvPicPr>
          <p:blipFill rotWithShape="1">
            <a:blip r:embed="rId3">
              <a:alphaModFix/>
            </a:blip>
            <a:srcRect l="41024" t="-6282" r="44771" b="24160"/>
            <a:stretch/>
          </p:blipFill>
          <p:spPr>
            <a:xfrm flipH="1">
              <a:off x="0" y="254175"/>
              <a:ext cx="1178200" cy="3730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97" name="Google Shape;97;p16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/>
            <p:cNvPicPr preferRelativeResize="0"/>
            <p:nvPr/>
          </p:nvPicPr>
          <p:blipFill rotWithShape="1">
            <a:blip r:embed="rId3">
              <a:alphaModFix/>
            </a:blip>
            <a:srcRect l="12116" t="5990" r="59199" b="19962"/>
            <a:stretch/>
          </p:blipFill>
          <p:spPr>
            <a:xfrm flipH="1">
              <a:off x="6257525" y="539500"/>
              <a:ext cx="2886475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/>
            <p:cNvPicPr preferRelativeResize="0"/>
            <p:nvPr/>
          </p:nvPicPr>
          <p:blipFill rotWithShape="1">
            <a:blip r:embed="rId3">
              <a:alphaModFix/>
            </a:blip>
            <a:srcRect l="43059" t="29" r="36251" b="2247"/>
            <a:stretch/>
          </p:blipFill>
          <p:spPr>
            <a:xfrm flipH="1">
              <a:off x="1" y="254175"/>
              <a:ext cx="1716049" cy="443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5684450" y="1507900"/>
            <a:ext cx="2558700" cy="10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7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104" name="Google Shape;104;p17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7"/>
            <p:cNvPicPr preferRelativeResize="0"/>
            <p:nvPr/>
          </p:nvPicPr>
          <p:blipFill rotWithShape="1">
            <a:blip r:embed="rId3">
              <a:alphaModFix/>
            </a:blip>
            <a:srcRect l="42945" t="5990" r="47750" b="19962"/>
            <a:stretch/>
          </p:blipFill>
          <p:spPr>
            <a:xfrm>
              <a:off x="8207775" y="152400"/>
              <a:ext cx="936224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7"/>
            <p:cNvPicPr preferRelativeResize="0"/>
            <p:nvPr/>
          </p:nvPicPr>
          <p:blipFill rotWithShape="1">
            <a:blip r:embed="rId3">
              <a:alphaModFix/>
            </a:blip>
            <a:srcRect l="28929" t="8771" r="60831" b="8165"/>
            <a:stretch/>
          </p:blipFill>
          <p:spPr>
            <a:xfrm>
              <a:off x="0" y="91175"/>
              <a:ext cx="1030349" cy="500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48075" y="1122175"/>
            <a:ext cx="74070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9"/>
          <p:cNvGrpSpPr/>
          <p:nvPr/>
        </p:nvGrpSpPr>
        <p:grpSpPr>
          <a:xfrm>
            <a:off x="-33275" y="304800"/>
            <a:ext cx="9177277" cy="4838700"/>
            <a:chOff x="-32825" y="0"/>
            <a:chExt cx="9053247" cy="4269567"/>
          </a:xfrm>
        </p:grpSpPr>
        <p:pic>
          <p:nvPicPr>
            <p:cNvPr id="115" name="Google Shape;115;p19"/>
            <p:cNvPicPr preferRelativeResize="0"/>
            <p:nvPr/>
          </p:nvPicPr>
          <p:blipFill rotWithShape="1">
            <a:blip r:embed="rId2">
              <a:alphaModFix amt="48000"/>
            </a:blip>
            <a:srcRect r="10362" b="24676"/>
            <a:stretch/>
          </p:blipFill>
          <p:spPr>
            <a:xfrm>
              <a:off x="0" y="0"/>
              <a:ext cx="9020422" cy="4269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9"/>
            <p:cNvPicPr preferRelativeResize="0"/>
            <p:nvPr/>
          </p:nvPicPr>
          <p:blipFill rotWithShape="1">
            <a:blip r:embed="rId3">
              <a:alphaModFix/>
            </a:blip>
            <a:srcRect l="17422" t="5990" r="58145" b="33134"/>
            <a:stretch/>
          </p:blipFill>
          <p:spPr>
            <a:xfrm flipH="1">
              <a:off x="6767632" y="974874"/>
              <a:ext cx="2252788" cy="3294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9"/>
            <p:cNvPicPr preferRelativeResize="0"/>
            <p:nvPr/>
          </p:nvPicPr>
          <p:blipFill rotWithShape="1">
            <a:blip r:embed="rId3">
              <a:alphaModFix/>
            </a:blip>
            <a:srcRect l="42764" r="41588" b="11598"/>
            <a:stretch/>
          </p:blipFill>
          <p:spPr>
            <a:xfrm flipH="1">
              <a:off x="-32825" y="254169"/>
              <a:ext cx="1297844" cy="4015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024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1024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/>
          </p:nvPr>
        </p:nvSpPr>
        <p:spPr>
          <a:xfrm>
            <a:off x="3403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3"/>
          </p:nvPr>
        </p:nvSpPr>
        <p:spPr>
          <a:xfrm>
            <a:off x="3403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4"/>
          </p:nvPr>
        </p:nvSpPr>
        <p:spPr>
          <a:xfrm>
            <a:off x="5782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5"/>
          </p:nvPr>
        </p:nvSpPr>
        <p:spPr>
          <a:xfrm>
            <a:off x="5782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127" name="Google Shape;127;p20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0"/>
            <p:cNvPicPr preferRelativeResize="0"/>
            <p:nvPr/>
          </p:nvPicPr>
          <p:blipFill rotWithShape="1">
            <a:blip r:embed="rId3">
              <a:alphaModFix/>
            </a:blip>
            <a:srcRect l="42945" t="5990" r="47750" b="19962"/>
            <a:stretch/>
          </p:blipFill>
          <p:spPr>
            <a:xfrm>
              <a:off x="8207775" y="152400"/>
              <a:ext cx="936224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0"/>
            <p:cNvPicPr preferRelativeResize="0"/>
            <p:nvPr/>
          </p:nvPicPr>
          <p:blipFill rotWithShape="1">
            <a:blip r:embed="rId3">
              <a:alphaModFix/>
            </a:blip>
            <a:srcRect l="28929" t="8771" r="60831" b="8165"/>
            <a:stretch/>
          </p:blipFill>
          <p:spPr>
            <a:xfrm>
              <a:off x="0" y="91175"/>
              <a:ext cx="1030349" cy="500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948600" y="156597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306050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2"/>
          </p:nvPr>
        </p:nvSpPr>
        <p:spPr>
          <a:xfrm>
            <a:off x="4580801" y="1565975"/>
            <a:ext cx="3614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3"/>
          </p:nvPr>
        </p:nvSpPr>
        <p:spPr>
          <a:xfrm>
            <a:off x="4951001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4"/>
          </p:nvPr>
        </p:nvSpPr>
        <p:spPr>
          <a:xfrm>
            <a:off x="948600" y="316188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5"/>
          </p:nvPr>
        </p:nvSpPr>
        <p:spPr>
          <a:xfrm>
            <a:off x="1306050" y="3746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6"/>
          </p:nvPr>
        </p:nvSpPr>
        <p:spPr>
          <a:xfrm>
            <a:off x="4593551" y="316188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7"/>
          </p:nvPr>
        </p:nvSpPr>
        <p:spPr>
          <a:xfrm>
            <a:off x="4951001" y="3746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1"/>
          <p:cNvGrpSpPr/>
          <p:nvPr/>
        </p:nvGrpSpPr>
        <p:grpSpPr>
          <a:xfrm>
            <a:off x="0" y="0"/>
            <a:ext cx="9144001" cy="5143499"/>
            <a:chOff x="0" y="0"/>
            <a:chExt cx="9144001" cy="5143499"/>
          </a:xfrm>
        </p:grpSpPr>
        <p:pic>
          <p:nvPicPr>
            <p:cNvPr id="141" name="Google Shape;141;p21"/>
            <p:cNvPicPr preferRelativeResize="0"/>
            <p:nvPr/>
          </p:nvPicPr>
          <p:blipFill rotWithShape="1">
            <a:blip r:embed="rId2">
              <a:alphaModFix amt="49000"/>
            </a:blip>
            <a:srcRect t="5082" r="9132" b="14750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1"/>
            <p:cNvPicPr preferRelativeResize="0"/>
            <p:nvPr/>
          </p:nvPicPr>
          <p:blipFill rotWithShape="1">
            <a:blip r:embed="rId3">
              <a:alphaModFix/>
            </a:blip>
            <a:srcRect l="30107" t="39547" r="60287" b="29863"/>
            <a:stretch/>
          </p:blipFill>
          <p:spPr>
            <a:xfrm>
              <a:off x="0" y="2123675"/>
              <a:ext cx="865099" cy="164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1"/>
            <p:cNvPicPr preferRelativeResize="0"/>
            <p:nvPr/>
          </p:nvPicPr>
          <p:blipFill rotWithShape="1">
            <a:blip r:embed="rId3">
              <a:alphaModFix/>
            </a:blip>
            <a:srcRect l="43177" t="33660" r="50050" b="25490"/>
            <a:stretch/>
          </p:blipFill>
          <p:spPr>
            <a:xfrm>
              <a:off x="8395625" y="2366850"/>
              <a:ext cx="748377" cy="2700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719975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719975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3"/>
          </p:nvPr>
        </p:nvSpPr>
        <p:spPr>
          <a:xfrm>
            <a:off x="3419248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4"/>
          </p:nvPr>
        </p:nvSpPr>
        <p:spPr>
          <a:xfrm>
            <a:off x="3419244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5"/>
          </p:nvPr>
        </p:nvSpPr>
        <p:spPr>
          <a:xfrm>
            <a:off x="719975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6"/>
          </p:nvPr>
        </p:nvSpPr>
        <p:spPr>
          <a:xfrm>
            <a:off x="719975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 idx="7"/>
          </p:nvPr>
        </p:nvSpPr>
        <p:spPr>
          <a:xfrm>
            <a:off x="3419248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8"/>
          </p:nvPr>
        </p:nvSpPr>
        <p:spPr>
          <a:xfrm>
            <a:off x="3419244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 idx="9"/>
          </p:nvPr>
        </p:nvSpPr>
        <p:spPr>
          <a:xfrm>
            <a:off x="6118520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3"/>
          </p:nvPr>
        </p:nvSpPr>
        <p:spPr>
          <a:xfrm>
            <a:off x="6118520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 idx="14"/>
          </p:nvPr>
        </p:nvSpPr>
        <p:spPr>
          <a:xfrm>
            <a:off x="6118520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15"/>
          </p:nvPr>
        </p:nvSpPr>
        <p:spPr>
          <a:xfrm>
            <a:off x="6118520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2"/>
          <p:cNvGrpSpPr/>
          <p:nvPr/>
        </p:nvGrpSpPr>
        <p:grpSpPr>
          <a:xfrm flipH="1">
            <a:off x="0" y="0"/>
            <a:ext cx="9150424" cy="5143499"/>
            <a:chOff x="-6423" y="0"/>
            <a:chExt cx="9150424" cy="5143499"/>
          </a:xfrm>
        </p:grpSpPr>
        <p:pic>
          <p:nvPicPr>
            <p:cNvPr id="159" name="Google Shape;159;p22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 flipH="1"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/>
            <p:cNvPicPr preferRelativeResize="0"/>
            <p:nvPr/>
          </p:nvPicPr>
          <p:blipFill rotWithShape="1">
            <a:blip r:embed="rId3">
              <a:alphaModFix/>
            </a:blip>
            <a:srcRect l="60738" t="-676" r="26666" b="2646"/>
            <a:stretch/>
          </p:blipFill>
          <p:spPr>
            <a:xfrm flipH="1">
              <a:off x="-6423" y="1495475"/>
              <a:ext cx="1151699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2"/>
            <p:cNvPicPr preferRelativeResize="0"/>
            <p:nvPr/>
          </p:nvPicPr>
          <p:blipFill rotWithShape="1">
            <a:blip r:embed="rId4">
              <a:alphaModFix/>
            </a:blip>
            <a:srcRect l="40995" r="2405"/>
            <a:stretch/>
          </p:blipFill>
          <p:spPr>
            <a:xfrm flipH="1">
              <a:off x="8270651" y="1298600"/>
              <a:ext cx="873350" cy="1297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22"/>
          <p:cNvSpPr txBox="1">
            <a:spLocks noGrp="1"/>
          </p:cNvSpPr>
          <p:nvPr>
            <p:ph type="title" hasCustomPrompt="1"/>
          </p:nvPr>
        </p:nvSpPr>
        <p:spPr>
          <a:xfrm>
            <a:off x="4359950" y="1016306"/>
            <a:ext cx="388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1"/>
          </p:nvPr>
        </p:nvSpPr>
        <p:spPr>
          <a:xfrm>
            <a:off x="4692800" y="1974338"/>
            <a:ext cx="32154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2" hasCustomPrompt="1"/>
          </p:nvPr>
        </p:nvSpPr>
        <p:spPr>
          <a:xfrm>
            <a:off x="1107250" y="2951121"/>
            <a:ext cx="3576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3"/>
          </p:nvPr>
        </p:nvSpPr>
        <p:spPr>
          <a:xfrm>
            <a:off x="1414000" y="3917390"/>
            <a:ext cx="2963100" cy="42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 rotWithShape="1">
          <a:blip r:embed="rId2">
            <a:alphaModFix/>
          </a:blip>
          <a:srcRect r="9132" b="9255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ctrTitle"/>
          </p:nvPr>
        </p:nvSpPr>
        <p:spPr>
          <a:xfrm>
            <a:off x="2429950" y="6518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2425075" y="1610400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2425000" y="3528250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2685600" y="3984550"/>
            <a:ext cx="3772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</a:t>
            </a:r>
            <a:r>
              <a:rPr lang="en" sz="1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including icons </a:t>
            </a:r>
            <a:r>
              <a:rPr lang="en" sz="1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</a:t>
            </a:r>
            <a:r>
              <a:rPr lang="en" sz="1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74000"/>
          </a:blip>
          <a:srcRect b="11606"/>
          <a:stretch/>
        </p:blipFill>
        <p:spPr>
          <a:xfrm flipH="1">
            <a:off x="0" y="0"/>
            <a:ext cx="918284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9296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152350" y="1874825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152350" y="998475"/>
            <a:ext cx="124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152350" y="2751175"/>
            <a:ext cx="4839300" cy="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4"/>
          <p:cNvGrpSpPr/>
          <p:nvPr/>
        </p:nvGrpSpPr>
        <p:grpSpPr>
          <a:xfrm flipH="1">
            <a:off x="0" y="0"/>
            <a:ext cx="9144001" cy="5143499"/>
            <a:chOff x="0" y="0"/>
            <a:chExt cx="9144001" cy="5143499"/>
          </a:xfrm>
        </p:grpSpPr>
        <p:pic>
          <p:nvPicPr>
            <p:cNvPr id="174" name="Google Shape;174;p24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4"/>
            <p:cNvPicPr preferRelativeResize="0"/>
            <p:nvPr/>
          </p:nvPicPr>
          <p:blipFill rotWithShape="1">
            <a:blip r:embed="rId3">
              <a:alphaModFix/>
            </a:blip>
            <a:srcRect l="60738" t="-676" r="17570" b="2646"/>
            <a:stretch/>
          </p:blipFill>
          <p:spPr>
            <a:xfrm flipH="1">
              <a:off x="0" y="1495475"/>
              <a:ext cx="1983476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4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 flipH="1">
              <a:off x="7992298" y="2010025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5"/>
          <p:cNvGrpSpPr/>
          <p:nvPr/>
        </p:nvGrpSpPr>
        <p:grpSpPr>
          <a:xfrm flipH="1">
            <a:off x="-2" y="0"/>
            <a:ext cx="9144003" cy="5162075"/>
            <a:chOff x="0" y="0"/>
            <a:chExt cx="9020424" cy="4554906"/>
          </a:xfrm>
        </p:grpSpPr>
        <p:pic>
          <p:nvPicPr>
            <p:cNvPr id="179" name="Google Shape;179;p25"/>
            <p:cNvPicPr preferRelativeResize="0"/>
            <p:nvPr/>
          </p:nvPicPr>
          <p:blipFill rotWithShape="1">
            <a:blip r:embed="rId2">
              <a:alphaModFix amt="48000"/>
            </a:blip>
            <a:srcRect r="10362" b="19929"/>
            <a:stretch/>
          </p:blipFill>
          <p:spPr>
            <a:xfrm>
              <a:off x="2" y="0"/>
              <a:ext cx="9020422" cy="4538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5"/>
            <p:cNvPicPr preferRelativeResize="0"/>
            <p:nvPr/>
          </p:nvPicPr>
          <p:blipFill rotWithShape="1">
            <a:blip r:embed="rId3">
              <a:alphaModFix/>
            </a:blip>
            <a:srcRect l="13343" t="5995" r="59199" b="26023"/>
            <a:stretch/>
          </p:blipFill>
          <p:spPr>
            <a:xfrm flipH="1">
              <a:off x="6257522" y="539509"/>
              <a:ext cx="2762900" cy="401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5"/>
            <p:cNvPicPr preferRelativeResize="0"/>
            <p:nvPr/>
          </p:nvPicPr>
          <p:blipFill rotWithShape="1">
            <a:blip r:embed="rId3">
              <a:alphaModFix/>
            </a:blip>
            <a:srcRect l="42765" r="39264" b="11598"/>
            <a:stretch/>
          </p:blipFill>
          <p:spPr>
            <a:xfrm flipH="1">
              <a:off x="0" y="254169"/>
              <a:ext cx="1490530" cy="4015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3">
              <a:alphaModFix/>
            </a:blip>
            <a:srcRect l="42945" t="5990" r="47750" b="19962"/>
            <a:stretch/>
          </p:blipFill>
          <p:spPr>
            <a:xfrm>
              <a:off x="8207775" y="152400"/>
              <a:ext cx="936224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4"/>
            <p:cNvPicPr preferRelativeResize="0"/>
            <p:nvPr/>
          </p:nvPicPr>
          <p:blipFill rotWithShape="1">
            <a:blip r:embed="rId3">
              <a:alphaModFix/>
            </a:blip>
            <a:srcRect l="28929" t="8771" r="60831" b="8165"/>
            <a:stretch/>
          </p:blipFill>
          <p:spPr>
            <a:xfrm>
              <a:off x="0" y="91175"/>
              <a:ext cx="1030349" cy="500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17471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01C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 amt="74000"/>
          </a:blip>
          <a:srcRect b="11606"/>
          <a:stretch/>
        </p:blipFill>
        <p:spPr>
          <a:xfrm>
            <a:off x="0" y="0"/>
            <a:ext cx="918284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l="119" r="42854"/>
          <a:stretch/>
        </p:blipFill>
        <p:spPr>
          <a:xfrm>
            <a:off x="7917825" y="2562325"/>
            <a:ext cx="1265025" cy="18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532838" y="2508938"/>
            <a:ext cx="25698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205463" y="2508938"/>
            <a:ext cx="25419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1532838" y="3097475"/>
            <a:ext cx="25698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205463" y="3097475"/>
            <a:ext cx="2541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l="25939" r="118"/>
          <a:stretch/>
        </p:blipFill>
        <p:spPr>
          <a:xfrm>
            <a:off x="-36250" y="2158400"/>
            <a:ext cx="1252900" cy="14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 flipH="1">
            <a:off x="0" y="0"/>
            <a:ext cx="9144001" cy="5143499"/>
            <a:chOff x="0" y="0"/>
            <a:chExt cx="9144001" cy="5143499"/>
          </a:xfrm>
        </p:grpSpPr>
        <p:pic>
          <p:nvPicPr>
            <p:cNvPr id="36" name="Google Shape;36;p6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6"/>
            <p:cNvPicPr preferRelativeResize="0"/>
            <p:nvPr/>
          </p:nvPicPr>
          <p:blipFill rotWithShape="1">
            <a:blip r:embed="rId3">
              <a:alphaModFix/>
            </a:blip>
            <a:srcRect l="60738" t="-676" r="17570" b="2646"/>
            <a:stretch/>
          </p:blipFill>
          <p:spPr>
            <a:xfrm flipH="1">
              <a:off x="0" y="1495475"/>
              <a:ext cx="1983476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6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 flipH="1">
              <a:off x="7992298" y="2010025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 amt="72000"/>
          </a:blip>
          <a:srcRect t="23483" r="48725" b="25311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20000" y="850701"/>
            <a:ext cx="3232800" cy="10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6450" y="2049125"/>
            <a:ext cx="4015200" cy="21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l="19954" t="19946" r="14941" b="1495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754350" y="1307100"/>
            <a:ext cx="56352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9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49" name="Google Shape;49;p9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9"/>
            <p:cNvPicPr preferRelativeResize="0"/>
            <p:nvPr/>
          </p:nvPicPr>
          <p:blipFill rotWithShape="1">
            <a:blip r:embed="rId3">
              <a:alphaModFix/>
            </a:blip>
            <a:srcRect l="60738" b="4707"/>
            <a:stretch/>
          </p:blipFill>
          <p:spPr>
            <a:xfrm>
              <a:off x="5553900" y="1604650"/>
              <a:ext cx="3590098" cy="353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9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>
              <a:off x="0" y="996600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51700" y="1905472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1151700" y="2829200"/>
            <a:ext cx="48183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59" name="Google Shape;59;p11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1"/>
            <p:cNvPicPr preferRelativeResize="0"/>
            <p:nvPr/>
          </p:nvPicPr>
          <p:blipFill rotWithShape="1">
            <a:blip r:embed="rId3">
              <a:alphaModFix/>
            </a:blip>
            <a:srcRect l="12116" t="5990" r="59199" b="19962"/>
            <a:stretch/>
          </p:blipFill>
          <p:spPr>
            <a:xfrm flipH="1">
              <a:off x="6257525" y="539500"/>
              <a:ext cx="2886475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1"/>
            <p:cNvPicPr preferRelativeResize="0"/>
            <p:nvPr/>
          </p:nvPicPr>
          <p:blipFill rotWithShape="1">
            <a:blip r:embed="rId3">
              <a:alphaModFix/>
            </a:blip>
            <a:srcRect l="43059" t="29" r="36251" b="2247"/>
            <a:stretch/>
          </p:blipFill>
          <p:spPr>
            <a:xfrm flipH="1">
              <a:off x="1" y="254175"/>
              <a:ext cx="1716049" cy="443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1951800" y="1459425"/>
            <a:ext cx="5240400" cy="12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2512050" y="2665825"/>
            <a:ext cx="411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HhLZbrmCYJMDIyc3If-q0UthenmfUB6j8x86-2QTog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l="40286" t="8518" r="9134" b="6040"/>
          <a:stretch/>
        </p:blipFill>
        <p:spPr>
          <a:xfrm>
            <a:off x="4054075" y="0"/>
            <a:ext cx="50899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ctrTitle"/>
          </p:nvPr>
        </p:nvSpPr>
        <p:spPr>
          <a:xfrm>
            <a:off x="709562" y="618050"/>
            <a:ext cx="5788500" cy="753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Tiết</a:t>
            </a:r>
            <a:r>
              <a:rPr lang="en-US" b="1" dirty="0"/>
              <a:t> 24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1"/>
          </p:nvPr>
        </p:nvSpPr>
        <p:spPr>
          <a:xfrm>
            <a:off x="2634055" y="2571750"/>
            <a:ext cx="1937945" cy="367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Môn</a:t>
            </a:r>
            <a:r>
              <a:rPr lang="en-US" dirty="0"/>
              <a:t> LSĐL-</a:t>
            </a:r>
            <a:r>
              <a:rPr lang="en-US" dirty="0" err="1"/>
              <a:t>Sử</a:t>
            </a:r>
            <a:endParaRPr dirty="0"/>
          </a:p>
        </p:txBody>
      </p:sp>
      <p:cxnSp>
        <p:nvCxnSpPr>
          <p:cNvPr id="195" name="Google Shape;195;p29"/>
          <p:cNvCxnSpPr/>
          <p:nvPr/>
        </p:nvCxnSpPr>
        <p:spPr>
          <a:xfrm>
            <a:off x="796462" y="2997300"/>
            <a:ext cx="3411900" cy="0"/>
          </a:xfrm>
          <a:prstGeom prst="straightConnector1">
            <a:avLst/>
          </a:prstGeom>
          <a:noFill/>
          <a:ln w="9525" cap="flat" cmpd="sng">
            <a:solidFill>
              <a:srgbClr val="15325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3;p29">
            <a:extLst>
              <a:ext uri="{FF2B5EF4-FFF2-40B4-BE49-F238E27FC236}">
                <a16:creationId xmlns:a16="http://schemas.microsoft.com/office/drawing/2014/main" id="{2EDBAF30-B159-422F-ADF6-A09A476BF44D}"/>
              </a:ext>
            </a:extLst>
          </p:cNvPr>
          <p:cNvSpPr txBox="1">
            <a:spLocks/>
          </p:cNvSpPr>
          <p:nvPr/>
        </p:nvSpPr>
        <p:spPr>
          <a:xfrm>
            <a:off x="585516" y="1716748"/>
            <a:ext cx="5788500" cy="75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800" dirty="0" err="1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Ôn</a:t>
            </a:r>
            <a:r>
              <a:rPr lang="en-US" sz="4800" dirty="0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4800" dirty="0" err="1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tập</a:t>
            </a:r>
            <a:r>
              <a:rPr lang="en-US" sz="4800" dirty="0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4800" dirty="0" err="1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cuối</a:t>
            </a:r>
            <a:r>
              <a:rPr lang="en-US" sz="4800" dirty="0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4800" dirty="0" err="1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kì</a:t>
            </a:r>
            <a:r>
              <a:rPr lang="en-US" sz="4800" dirty="0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>
            <a:extLst>
              <a:ext uri="{FF2B5EF4-FFF2-40B4-BE49-F238E27FC236}">
                <a16:creationId xmlns:a16="http://schemas.microsoft.com/office/drawing/2014/main" id="{A8DE83DD-B6D8-4EB1-B5EC-45A3F456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5175" y="609600"/>
            <a:ext cx="30353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6">
            <a:extLst>
              <a:ext uri="{FF2B5EF4-FFF2-40B4-BE49-F238E27FC236}">
                <a16:creationId xmlns:a16="http://schemas.microsoft.com/office/drawing/2014/main" id="{60765A91-CA94-4FF0-952C-75F7916C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" y="2571370"/>
            <a:ext cx="9233414" cy="24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8B23661-F990-40A2-BCF2-409EBB06F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477" y="0"/>
            <a:ext cx="922295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XVII?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F81023-BE60-4EAF-B003-5FBCDF480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0F77D1-321D-40BD-B75F-C9585399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D8E7B0-E946-418D-9367-918A00B3277B}"/>
              </a:ext>
            </a:extLst>
          </p:cNvPr>
          <p:cNvSpPr/>
          <p:nvPr/>
        </p:nvSpPr>
        <p:spPr>
          <a:xfrm>
            <a:off x="22034" y="3375984"/>
            <a:ext cx="1696598" cy="16256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FE1BA0-101C-48F7-AC71-0774B470CDA0}"/>
              </a:ext>
            </a:extLst>
          </p:cNvPr>
          <p:cNvSpPr/>
          <p:nvPr/>
        </p:nvSpPr>
        <p:spPr>
          <a:xfrm>
            <a:off x="2245605" y="3375984"/>
            <a:ext cx="1696598" cy="1625677"/>
          </a:xfrm>
          <a:prstGeom prst="roundRect">
            <a:avLst/>
          </a:prstGeom>
          <a:solidFill>
            <a:srgbClr val="EEF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EC7689-CEB5-4680-B7BA-A88B30C52BA0}"/>
              </a:ext>
            </a:extLst>
          </p:cNvPr>
          <p:cNvSpPr/>
          <p:nvPr/>
        </p:nvSpPr>
        <p:spPr>
          <a:xfrm>
            <a:off x="4680333" y="3375984"/>
            <a:ext cx="1696598" cy="16256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FFDC2C-75FA-4E7E-A0E7-7A405613AC6B}"/>
              </a:ext>
            </a:extLst>
          </p:cNvPr>
          <p:cNvSpPr/>
          <p:nvPr/>
        </p:nvSpPr>
        <p:spPr>
          <a:xfrm>
            <a:off x="7225229" y="3375984"/>
            <a:ext cx="1696598" cy="16256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49755C-9780-4B07-B5C5-44D34D1B530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1" y="1082168"/>
            <a:ext cx="7194015" cy="12423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87FDD5-9082-4E31-8B7B-B0423BBC94D0}"/>
              </a:ext>
            </a:extLst>
          </p:cNvPr>
          <p:cNvSpPr/>
          <p:nvPr/>
        </p:nvSpPr>
        <p:spPr>
          <a:xfrm>
            <a:off x="6312665" y="1079653"/>
            <a:ext cx="1861851" cy="5288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0B4B66-4E6A-4DA2-B684-7EF150E9BD72}"/>
              </a:ext>
            </a:extLst>
          </p:cNvPr>
          <p:cNvSpPr/>
          <p:nvPr/>
        </p:nvSpPr>
        <p:spPr>
          <a:xfrm>
            <a:off x="3556612" y="1793913"/>
            <a:ext cx="2667918" cy="5288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83F92F-CE00-4841-A00F-38A2E8F62AA8}"/>
              </a:ext>
            </a:extLst>
          </p:cNvPr>
          <p:cNvSpPr/>
          <p:nvPr/>
        </p:nvSpPr>
        <p:spPr>
          <a:xfrm>
            <a:off x="989682" y="1088834"/>
            <a:ext cx="2337412" cy="5288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3A4C5D-D0BA-4F76-A227-60626180407A}"/>
              </a:ext>
            </a:extLst>
          </p:cNvPr>
          <p:cNvSpPr/>
          <p:nvPr/>
        </p:nvSpPr>
        <p:spPr>
          <a:xfrm>
            <a:off x="3512544" y="1088833"/>
            <a:ext cx="2711986" cy="5288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ACB0A1-DC9C-4D5B-906B-76921669AA83}"/>
                  </a:ext>
                </a:extLst>
              </p14:cNvPr>
              <p14:cNvContentPartPr/>
              <p14:nvPr/>
            </p14:nvContentPartPr>
            <p14:xfrm>
              <a:off x="8561520" y="2286000"/>
              <a:ext cx="308160" cy="56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ACB0A1-DC9C-4D5B-906B-76921669A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52160" y="2276640"/>
                <a:ext cx="326880" cy="57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6" grpId="0" animBg="1"/>
      <p:bldP spid="17" grpId="0" animBg="1"/>
      <p:bldP spid="18" grpId="0" animBg="1"/>
      <p:bldP spid="10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1988287" y="531632"/>
            <a:ext cx="5348149" cy="9337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/>
              <a:t>Dặn</a:t>
            </a:r>
            <a:r>
              <a:rPr lang="en-US" sz="4000" b="1" dirty="0"/>
              <a:t> </a:t>
            </a:r>
            <a:r>
              <a:rPr lang="en-US" sz="4000" b="1" dirty="0" err="1"/>
              <a:t>dò</a:t>
            </a:r>
            <a:endParaRPr sz="4000" b="1" dirty="0"/>
          </a:p>
        </p:txBody>
      </p:sp>
      <p:cxnSp>
        <p:nvCxnSpPr>
          <p:cNvPr id="251" name="Google Shape;251;p35"/>
          <p:cNvCxnSpPr/>
          <p:nvPr/>
        </p:nvCxnSpPr>
        <p:spPr>
          <a:xfrm rot="10800000" flipH="1">
            <a:off x="2108120" y="1375993"/>
            <a:ext cx="5268000" cy="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250;p35">
            <a:extLst>
              <a:ext uri="{FF2B5EF4-FFF2-40B4-BE49-F238E27FC236}">
                <a16:creationId xmlns:a16="http://schemas.microsoft.com/office/drawing/2014/main" id="{35BED7E7-A3F3-41AE-BED7-F97CE40A5E67}"/>
              </a:ext>
            </a:extLst>
          </p:cNvPr>
          <p:cNvSpPr txBox="1">
            <a:spLocks/>
          </p:cNvSpPr>
          <p:nvPr/>
        </p:nvSpPr>
        <p:spPr>
          <a:xfrm>
            <a:off x="1970566" y="1829430"/>
            <a:ext cx="7056476" cy="93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fair Display"/>
              <a:buNone/>
              <a:defRPr sz="9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0" dirty="0"/>
              <a:t>- </a:t>
            </a:r>
            <a:r>
              <a:rPr lang="en-US" sz="3600" b="0" dirty="0" err="1"/>
              <a:t>Học</a:t>
            </a:r>
            <a:r>
              <a:rPr lang="en-US" sz="3600" b="0" dirty="0"/>
              <a:t> </a:t>
            </a:r>
            <a:r>
              <a:rPr lang="en-US" sz="3600" b="0" dirty="0" err="1"/>
              <a:t>thuộc</a:t>
            </a:r>
            <a:r>
              <a:rPr lang="en-US" sz="3600" b="0" dirty="0"/>
              <a:t> </a:t>
            </a:r>
            <a:r>
              <a:rPr lang="en-US" sz="3600" b="0" dirty="0" err="1"/>
              <a:t>đề</a:t>
            </a:r>
            <a:r>
              <a:rPr lang="en-US" sz="3600" b="0" dirty="0"/>
              <a:t> c</a:t>
            </a:r>
            <a:r>
              <a:rPr lang="vi-VN" sz="3600" b="0" dirty="0"/>
              <a:t>ư</a:t>
            </a:r>
            <a:r>
              <a:rPr lang="en-US" sz="3600" b="0" dirty="0" err="1"/>
              <a:t>ơng</a:t>
            </a:r>
            <a:endParaRPr lang="en-US" sz="3600" b="0" dirty="0"/>
          </a:p>
          <a:p>
            <a:pPr algn="just"/>
            <a:r>
              <a:rPr lang="en-US" sz="3600" b="0" dirty="0"/>
              <a:t>- </a:t>
            </a:r>
            <a:r>
              <a:rPr lang="en-US" sz="3600" b="0" dirty="0" err="1"/>
              <a:t>Ôn</a:t>
            </a:r>
            <a:r>
              <a:rPr lang="en-US" sz="3600" b="0" dirty="0"/>
              <a:t> </a:t>
            </a:r>
            <a:r>
              <a:rPr lang="en-US" sz="3600" b="0" dirty="0" err="1"/>
              <a:t>tập</a:t>
            </a:r>
            <a:r>
              <a:rPr lang="en-US" sz="3600" b="0" dirty="0"/>
              <a:t> </a:t>
            </a:r>
            <a:r>
              <a:rPr lang="en-US" sz="3600" b="0" dirty="0" err="1"/>
              <a:t>kĩ</a:t>
            </a:r>
            <a:r>
              <a:rPr lang="en-US" sz="3600" b="0" dirty="0"/>
              <a:t> </a:t>
            </a:r>
            <a:r>
              <a:rPr lang="en-US" sz="3600" b="0" dirty="0" err="1"/>
              <a:t>chuẩn</a:t>
            </a:r>
            <a:r>
              <a:rPr lang="en-US" sz="3600" b="0" dirty="0"/>
              <a:t> </a:t>
            </a:r>
            <a:r>
              <a:rPr lang="en-US" sz="3600" b="0" dirty="0" err="1"/>
              <a:t>bị</a:t>
            </a:r>
            <a:r>
              <a:rPr lang="en-US" sz="3600" b="0" dirty="0"/>
              <a:t> thi </a:t>
            </a:r>
            <a:r>
              <a:rPr lang="en-US" sz="3600" b="0" dirty="0" err="1"/>
              <a:t>cuối</a:t>
            </a:r>
            <a:r>
              <a:rPr lang="en-US" sz="3600" b="0" dirty="0"/>
              <a:t> </a:t>
            </a:r>
            <a:r>
              <a:rPr lang="en-US" sz="3600" b="0" dirty="0" err="1"/>
              <a:t>kì</a:t>
            </a:r>
            <a:r>
              <a:rPr lang="en-US" sz="3600" b="0" dirty="0"/>
              <a:t> 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434875" y="276938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4134146" y="276938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6833420" y="276938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434875" y="106763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4134146" y="106763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6833420" y="1067637"/>
            <a:ext cx="875700" cy="86595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1"/>
          <p:cNvSpPr txBox="1">
            <a:spLocks noGrp="1"/>
          </p:cNvSpPr>
          <p:nvPr>
            <p:ph type="subTitle" idx="6"/>
          </p:nvPr>
        </p:nvSpPr>
        <p:spPr>
          <a:xfrm>
            <a:off x="719975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373" name="Google Shape;373;p41"/>
          <p:cNvSpPr txBox="1">
            <a:spLocks noGrp="1"/>
          </p:cNvSpPr>
          <p:nvPr>
            <p:ph type="title" idx="2"/>
          </p:nvPr>
        </p:nvSpPr>
        <p:spPr>
          <a:xfrm>
            <a:off x="719975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subTitle" idx="1"/>
          </p:nvPr>
        </p:nvSpPr>
        <p:spPr>
          <a:xfrm>
            <a:off x="719975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</a:t>
            </a:r>
            <a:endParaRPr/>
          </a:p>
        </p:txBody>
      </p:sp>
      <p:sp>
        <p:nvSpPr>
          <p:cNvPr id="375" name="Google Shape;375;p41"/>
          <p:cNvSpPr txBox="1">
            <a:spLocks noGrp="1"/>
          </p:cNvSpPr>
          <p:nvPr>
            <p:ph type="title" idx="3"/>
          </p:nvPr>
        </p:nvSpPr>
        <p:spPr>
          <a:xfrm>
            <a:off x="3419246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subTitle" idx="4"/>
          </p:nvPr>
        </p:nvSpPr>
        <p:spPr>
          <a:xfrm>
            <a:off x="3419246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377" name="Google Shape;377;p41"/>
          <p:cNvSpPr txBox="1">
            <a:spLocks noGrp="1"/>
          </p:cNvSpPr>
          <p:nvPr>
            <p:ph type="title" idx="5"/>
          </p:nvPr>
        </p:nvSpPr>
        <p:spPr>
          <a:xfrm>
            <a:off x="719975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78" name="Google Shape;378;p41"/>
          <p:cNvSpPr txBox="1">
            <a:spLocks noGrp="1"/>
          </p:cNvSpPr>
          <p:nvPr>
            <p:ph type="title" idx="7"/>
          </p:nvPr>
        </p:nvSpPr>
        <p:spPr>
          <a:xfrm>
            <a:off x="3419246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379" name="Google Shape;379;p41"/>
          <p:cNvSpPr txBox="1">
            <a:spLocks noGrp="1"/>
          </p:cNvSpPr>
          <p:nvPr>
            <p:ph type="subTitle" idx="8"/>
          </p:nvPr>
        </p:nvSpPr>
        <p:spPr>
          <a:xfrm>
            <a:off x="3419246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title" idx="9"/>
          </p:nvPr>
        </p:nvSpPr>
        <p:spPr>
          <a:xfrm>
            <a:off x="6118520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subTitle" idx="13"/>
          </p:nvPr>
        </p:nvSpPr>
        <p:spPr>
          <a:xfrm>
            <a:off x="6118520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382" name="Google Shape;382;p41"/>
          <p:cNvSpPr txBox="1">
            <a:spLocks noGrp="1"/>
          </p:cNvSpPr>
          <p:nvPr>
            <p:ph type="title" idx="14"/>
          </p:nvPr>
        </p:nvSpPr>
        <p:spPr>
          <a:xfrm>
            <a:off x="6118520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383" name="Google Shape;383;p41"/>
          <p:cNvSpPr txBox="1">
            <a:spLocks noGrp="1"/>
          </p:cNvSpPr>
          <p:nvPr>
            <p:ph type="subTitle" idx="15"/>
          </p:nvPr>
        </p:nvSpPr>
        <p:spPr>
          <a:xfrm>
            <a:off x="6118520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grpSp>
        <p:nvGrpSpPr>
          <p:cNvPr id="384" name="Google Shape;384;p41"/>
          <p:cNvGrpSpPr/>
          <p:nvPr/>
        </p:nvGrpSpPr>
        <p:grpSpPr>
          <a:xfrm>
            <a:off x="7071192" y="1332028"/>
            <a:ext cx="400157" cy="337175"/>
            <a:chOff x="5386800" y="2219550"/>
            <a:chExt cx="291150" cy="245325"/>
          </a:xfrm>
        </p:grpSpPr>
        <p:sp>
          <p:nvSpPr>
            <p:cNvPr id="385" name="Google Shape;385;p41"/>
            <p:cNvSpPr/>
            <p:nvPr/>
          </p:nvSpPr>
          <p:spPr>
            <a:xfrm>
              <a:off x="5465400" y="2391625"/>
              <a:ext cx="73250" cy="73250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53" y="1024"/>
                  </a:moveTo>
                  <a:cubicBezTo>
                    <a:pt x="1691" y="1024"/>
                    <a:pt x="1905" y="1215"/>
                    <a:pt x="1905" y="1453"/>
                  </a:cubicBezTo>
                  <a:cubicBezTo>
                    <a:pt x="1905" y="1691"/>
                    <a:pt x="1691" y="1905"/>
                    <a:pt x="1453" y="1905"/>
                  </a:cubicBezTo>
                  <a:cubicBezTo>
                    <a:pt x="1215" y="1905"/>
                    <a:pt x="1024" y="1691"/>
                    <a:pt x="1024" y="1453"/>
                  </a:cubicBezTo>
                  <a:cubicBezTo>
                    <a:pt x="1024" y="1215"/>
                    <a:pt x="1215" y="1024"/>
                    <a:pt x="1453" y="1024"/>
                  </a:cubicBezTo>
                  <a:close/>
                  <a:moveTo>
                    <a:pt x="1453" y="0"/>
                  </a:moveTo>
                  <a:cubicBezTo>
                    <a:pt x="643" y="0"/>
                    <a:pt x="0" y="667"/>
                    <a:pt x="0" y="1453"/>
                  </a:cubicBezTo>
                  <a:cubicBezTo>
                    <a:pt x="0" y="2263"/>
                    <a:pt x="667" y="2929"/>
                    <a:pt x="1453" y="2929"/>
                  </a:cubicBezTo>
                  <a:cubicBezTo>
                    <a:pt x="2263" y="2929"/>
                    <a:pt x="2929" y="2263"/>
                    <a:pt x="2929" y="1453"/>
                  </a:cubicBezTo>
                  <a:cubicBezTo>
                    <a:pt x="2929" y="667"/>
                    <a:pt x="2263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5386800" y="2219550"/>
              <a:ext cx="291150" cy="202450"/>
            </a:xfrm>
            <a:custGeom>
              <a:avLst/>
              <a:gdLst/>
              <a:ahLst/>
              <a:cxnLst/>
              <a:rect l="l" t="t" r="r" b="b"/>
              <a:pathLst>
                <a:path w="11646" h="8098" extrusionOk="0">
                  <a:moveTo>
                    <a:pt x="4216" y="1644"/>
                  </a:moveTo>
                  <a:lnTo>
                    <a:pt x="4216" y="4383"/>
                  </a:lnTo>
                  <a:lnTo>
                    <a:pt x="3144" y="4383"/>
                  </a:lnTo>
                  <a:cubicBezTo>
                    <a:pt x="2406" y="4383"/>
                    <a:pt x="1787" y="3764"/>
                    <a:pt x="1787" y="3025"/>
                  </a:cubicBezTo>
                  <a:cubicBezTo>
                    <a:pt x="1787" y="2263"/>
                    <a:pt x="2406" y="1644"/>
                    <a:pt x="3144" y="1644"/>
                  </a:cubicBezTo>
                  <a:close/>
                  <a:moveTo>
                    <a:pt x="6073" y="1644"/>
                  </a:moveTo>
                  <a:cubicBezTo>
                    <a:pt x="6740" y="1644"/>
                    <a:pt x="7336" y="2144"/>
                    <a:pt x="7431" y="2835"/>
                  </a:cubicBezTo>
                  <a:cubicBezTo>
                    <a:pt x="7526" y="3668"/>
                    <a:pt x="6859" y="4383"/>
                    <a:pt x="6073" y="4383"/>
                  </a:cubicBezTo>
                  <a:lnTo>
                    <a:pt x="5002" y="4383"/>
                  </a:lnTo>
                  <a:lnTo>
                    <a:pt x="5002" y="1644"/>
                  </a:lnTo>
                  <a:close/>
                  <a:moveTo>
                    <a:pt x="2977" y="1"/>
                  </a:moveTo>
                  <a:cubicBezTo>
                    <a:pt x="1334" y="1"/>
                    <a:pt x="1" y="1358"/>
                    <a:pt x="1" y="2978"/>
                  </a:cubicBezTo>
                  <a:lnTo>
                    <a:pt x="1" y="7098"/>
                  </a:lnTo>
                  <a:cubicBezTo>
                    <a:pt x="1" y="7669"/>
                    <a:pt x="429" y="8098"/>
                    <a:pt x="1001" y="8098"/>
                  </a:cubicBezTo>
                  <a:lnTo>
                    <a:pt x="2430" y="8098"/>
                  </a:lnTo>
                  <a:cubicBezTo>
                    <a:pt x="2430" y="8098"/>
                    <a:pt x="3501" y="6121"/>
                    <a:pt x="4621" y="6121"/>
                  </a:cubicBezTo>
                  <a:cubicBezTo>
                    <a:pt x="5788" y="6121"/>
                    <a:pt x="6716" y="6979"/>
                    <a:pt x="6835" y="8098"/>
                  </a:cubicBezTo>
                  <a:lnTo>
                    <a:pt x="10670" y="8098"/>
                  </a:lnTo>
                  <a:cubicBezTo>
                    <a:pt x="11217" y="8098"/>
                    <a:pt x="11622" y="7669"/>
                    <a:pt x="11646" y="7121"/>
                  </a:cubicBezTo>
                  <a:lnTo>
                    <a:pt x="11646" y="6288"/>
                  </a:lnTo>
                  <a:cubicBezTo>
                    <a:pt x="11622" y="6121"/>
                    <a:pt x="11455" y="5907"/>
                    <a:pt x="11217" y="5907"/>
                  </a:cubicBezTo>
                  <a:cubicBezTo>
                    <a:pt x="10979" y="5907"/>
                    <a:pt x="10789" y="6312"/>
                    <a:pt x="10789" y="6312"/>
                  </a:cubicBezTo>
                  <a:lnTo>
                    <a:pt x="10789" y="7121"/>
                  </a:lnTo>
                  <a:cubicBezTo>
                    <a:pt x="10789" y="7193"/>
                    <a:pt x="10741" y="7240"/>
                    <a:pt x="10670" y="7240"/>
                  </a:cubicBezTo>
                  <a:lnTo>
                    <a:pt x="9288" y="7240"/>
                  </a:lnTo>
                  <a:lnTo>
                    <a:pt x="9288" y="2978"/>
                  </a:lnTo>
                  <a:cubicBezTo>
                    <a:pt x="9288" y="1358"/>
                    <a:pt x="7931" y="1"/>
                    <a:pt x="6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41"/>
          <p:cNvGrpSpPr/>
          <p:nvPr/>
        </p:nvGrpSpPr>
        <p:grpSpPr>
          <a:xfrm>
            <a:off x="1671822" y="3004796"/>
            <a:ext cx="401806" cy="395140"/>
            <a:chOff x="2872600" y="3567375"/>
            <a:chExt cx="292350" cy="287500"/>
          </a:xfrm>
        </p:grpSpPr>
        <p:sp>
          <p:nvSpPr>
            <p:cNvPr id="388" name="Google Shape;388;p41"/>
            <p:cNvSpPr/>
            <p:nvPr/>
          </p:nvSpPr>
          <p:spPr>
            <a:xfrm>
              <a:off x="3023225" y="3717025"/>
              <a:ext cx="141725" cy="137850"/>
            </a:xfrm>
            <a:custGeom>
              <a:avLst/>
              <a:gdLst/>
              <a:ahLst/>
              <a:cxnLst/>
              <a:rect l="l" t="t" r="r" b="b"/>
              <a:pathLst>
                <a:path w="5669" h="5514" extrusionOk="0">
                  <a:moveTo>
                    <a:pt x="2036" y="1"/>
                  </a:moveTo>
                  <a:cubicBezTo>
                    <a:pt x="1953" y="1"/>
                    <a:pt x="1870" y="31"/>
                    <a:pt x="1810" y="90"/>
                  </a:cubicBezTo>
                  <a:lnTo>
                    <a:pt x="119" y="1781"/>
                  </a:lnTo>
                  <a:cubicBezTo>
                    <a:pt x="0" y="1900"/>
                    <a:pt x="0" y="2115"/>
                    <a:pt x="119" y="2234"/>
                  </a:cubicBezTo>
                  <a:lnTo>
                    <a:pt x="2929" y="5067"/>
                  </a:lnTo>
                  <a:cubicBezTo>
                    <a:pt x="3227" y="5365"/>
                    <a:pt x="3626" y="5514"/>
                    <a:pt x="4025" y="5514"/>
                  </a:cubicBezTo>
                  <a:cubicBezTo>
                    <a:pt x="4424" y="5514"/>
                    <a:pt x="4823" y="5365"/>
                    <a:pt x="5120" y="5067"/>
                  </a:cubicBezTo>
                  <a:cubicBezTo>
                    <a:pt x="5668" y="4496"/>
                    <a:pt x="5668" y="3520"/>
                    <a:pt x="5073" y="2924"/>
                  </a:cubicBezTo>
                  <a:lnTo>
                    <a:pt x="2263" y="90"/>
                  </a:lnTo>
                  <a:cubicBezTo>
                    <a:pt x="2203" y="31"/>
                    <a:pt x="2120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2938075" y="3639500"/>
              <a:ext cx="132800" cy="124450"/>
            </a:xfrm>
            <a:custGeom>
              <a:avLst/>
              <a:gdLst/>
              <a:ahLst/>
              <a:cxnLst/>
              <a:rect l="l" t="t" r="r" b="b"/>
              <a:pathLst>
                <a:path w="5312" h="4978" extrusionOk="0">
                  <a:moveTo>
                    <a:pt x="3478" y="596"/>
                  </a:moveTo>
                  <a:cubicBezTo>
                    <a:pt x="3573" y="596"/>
                    <a:pt x="3573" y="667"/>
                    <a:pt x="3549" y="691"/>
                  </a:cubicBezTo>
                  <a:lnTo>
                    <a:pt x="929" y="3310"/>
                  </a:lnTo>
                  <a:cubicBezTo>
                    <a:pt x="906" y="3322"/>
                    <a:pt x="894" y="3328"/>
                    <a:pt x="885" y="3328"/>
                  </a:cubicBezTo>
                  <a:cubicBezTo>
                    <a:pt x="876" y="3328"/>
                    <a:pt x="870" y="3322"/>
                    <a:pt x="858" y="3310"/>
                  </a:cubicBezTo>
                  <a:cubicBezTo>
                    <a:pt x="810" y="3191"/>
                    <a:pt x="929" y="2429"/>
                    <a:pt x="1787" y="1548"/>
                  </a:cubicBezTo>
                  <a:cubicBezTo>
                    <a:pt x="2454" y="905"/>
                    <a:pt x="3097" y="596"/>
                    <a:pt x="3430" y="596"/>
                  </a:cubicBezTo>
                  <a:close/>
                  <a:moveTo>
                    <a:pt x="3454" y="0"/>
                  </a:moveTo>
                  <a:cubicBezTo>
                    <a:pt x="2882" y="0"/>
                    <a:pt x="2096" y="429"/>
                    <a:pt x="1406" y="1119"/>
                  </a:cubicBezTo>
                  <a:cubicBezTo>
                    <a:pt x="453" y="2072"/>
                    <a:pt x="1" y="3215"/>
                    <a:pt x="477" y="3668"/>
                  </a:cubicBezTo>
                  <a:lnTo>
                    <a:pt x="1572" y="4763"/>
                  </a:lnTo>
                  <a:cubicBezTo>
                    <a:pt x="1715" y="4906"/>
                    <a:pt x="1894" y="4977"/>
                    <a:pt x="2076" y="4977"/>
                  </a:cubicBezTo>
                  <a:cubicBezTo>
                    <a:pt x="2257" y="4977"/>
                    <a:pt x="2442" y="4906"/>
                    <a:pt x="2596" y="4763"/>
                  </a:cubicBezTo>
                  <a:lnTo>
                    <a:pt x="5097" y="2263"/>
                  </a:lnTo>
                  <a:cubicBezTo>
                    <a:pt x="5216" y="2143"/>
                    <a:pt x="5311" y="1977"/>
                    <a:pt x="5311" y="1762"/>
                  </a:cubicBezTo>
                  <a:cubicBezTo>
                    <a:pt x="5264" y="1596"/>
                    <a:pt x="5216" y="1405"/>
                    <a:pt x="5073" y="1286"/>
                  </a:cubicBezTo>
                  <a:lnTo>
                    <a:pt x="3954" y="191"/>
                  </a:lnTo>
                  <a:cubicBezTo>
                    <a:pt x="3835" y="72"/>
                    <a:pt x="3668" y="0"/>
                    <a:pt x="3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3093475" y="3710775"/>
              <a:ext cx="35150" cy="34725"/>
            </a:xfrm>
            <a:custGeom>
              <a:avLst/>
              <a:gdLst/>
              <a:ahLst/>
              <a:cxnLst/>
              <a:rect l="l" t="t" r="r" b="b"/>
              <a:pathLst>
                <a:path w="1406" h="1389" extrusionOk="0">
                  <a:moveTo>
                    <a:pt x="530" y="1"/>
                  </a:moveTo>
                  <a:cubicBezTo>
                    <a:pt x="346" y="1"/>
                    <a:pt x="155" y="66"/>
                    <a:pt x="0" y="197"/>
                  </a:cubicBezTo>
                  <a:lnTo>
                    <a:pt x="1191" y="1388"/>
                  </a:lnTo>
                  <a:cubicBezTo>
                    <a:pt x="1358" y="1245"/>
                    <a:pt x="1405" y="1055"/>
                    <a:pt x="1405" y="888"/>
                  </a:cubicBezTo>
                  <a:cubicBezTo>
                    <a:pt x="1405" y="698"/>
                    <a:pt x="1358" y="531"/>
                    <a:pt x="1191" y="364"/>
                  </a:cubicBezTo>
                  <a:lnTo>
                    <a:pt x="1024" y="197"/>
                  </a:lnTo>
                  <a:cubicBezTo>
                    <a:pt x="893" y="66"/>
                    <a:pt x="715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2904750" y="3599450"/>
              <a:ext cx="63725" cy="62700"/>
            </a:xfrm>
            <a:custGeom>
              <a:avLst/>
              <a:gdLst/>
              <a:ahLst/>
              <a:cxnLst/>
              <a:rect l="l" t="t" r="r" b="b"/>
              <a:pathLst>
                <a:path w="2549" h="2508" extrusionOk="0">
                  <a:moveTo>
                    <a:pt x="408" y="1"/>
                  </a:moveTo>
                  <a:cubicBezTo>
                    <a:pt x="310" y="1"/>
                    <a:pt x="214" y="42"/>
                    <a:pt x="143" y="126"/>
                  </a:cubicBezTo>
                  <a:cubicBezTo>
                    <a:pt x="0" y="269"/>
                    <a:pt x="0" y="507"/>
                    <a:pt x="143" y="650"/>
                  </a:cubicBezTo>
                  <a:lnTo>
                    <a:pt x="1881" y="2388"/>
                  </a:lnTo>
                  <a:cubicBezTo>
                    <a:pt x="1953" y="2483"/>
                    <a:pt x="2048" y="2507"/>
                    <a:pt x="2143" y="2507"/>
                  </a:cubicBezTo>
                  <a:cubicBezTo>
                    <a:pt x="2239" y="2507"/>
                    <a:pt x="2358" y="2459"/>
                    <a:pt x="2405" y="2388"/>
                  </a:cubicBezTo>
                  <a:cubicBezTo>
                    <a:pt x="2548" y="2245"/>
                    <a:pt x="2548" y="2007"/>
                    <a:pt x="2405" y="1840"/>
                  </a:cubicBezTo>
                  <a:lnTo>
                    <a:pt x="691" y="126"/>
                  </a:lnTo>
                  <a:cubicBezTo>
                    <a:pt x="607" y="42"/>
                    <a:pt x="506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2964875" y="3567375"/>
              <a:ext cx="30375" cy="68575"/>
            </a:xfrm>
            <a:custGeom>
              <a:avLst/>
              <a:gdLst/>
              <a:ahLst/>
              <a:cxnLst/>
              <a:rect l="l" t="t" r="r" b="b"/>
              <a:pathLst>
                <a:path w="1215" h="2743" extrusionOk="0">
                  <a:moveTo>
                    <a:pt x="388" y="1"/>
                  </a:moveTo>
                  <a:cubicBezTo>
                    <a:pt x="370" y="1"/>
                    <a:pt x="352" y="2"/>
                    <a:pt x="334" y="4"/>
                  </a:cubicBezTo>
                  <a:cubicBezTo>
                    <a:pt x="119" y="27"/>
                    <a:pt x="0" y="242"/>
                    <a:pt x="24" y="456"/>
                  </a:cubicBezTo>
                  <a:lnTo>
                    <a:pt x="429" y="2457"/>
                  </a:lnTo>
                  <a:cubicBezTo>
                    <a:pt x="453" y="2623"/>
                    <a:pt x="620" y="2742"/>
                    <a:pt x="810" y="2742"/>
                  </a:cubicBezTo>
                  <a:lnTo>
                    <a:pt x="905" y="2742"/>
                  </a:lnTo>
                  <a:cubicBezTo>
                    <a:pt x="1096" y="2718"/>
                    <a:pt x="1215" y="2504"/>
                    <a:pt x="1191" y="2290"/>
                  </a:cubicBezTo>
                  <a:lnTo>
                    <a:pt x="786" y="313"/>
                  </a:lnTo>
                  <a:cubicBezTo>
                    <a:pt x="743" y="117"/>
                    <a:pt x="579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2872600" y="3659075"/>
              <a:ext cx="70275" cy="29250"/>
            </a:xfrm>
            <a:custGeom>
              <a:avLst/>
              <a:gdLst/>
              <a:ahLst/>
              <a:cxnLst/>
              <a:rect l="l" t="t" r="r" b="b"/>
              <a:pathLst>
                <a:path w="2811" h="1170" extrusionOk="0">
                  <a:moveTo>
                    <a:pt x="422" y="0"/>
                  </a:moveTo>
                  <a:cubicBezTo>
                    <a:pt x="231" y="0"/>
                    <a:pt x="67" y="115"/>
                    <a:pt x="24" y="289"/>
                  </a:cubicBezTo>
                  <a:cubicBezTo>
                    <a:pt x="0" y="503"/>
                    <a:pt x="119" y="717"/>
                    <a:pt x="334" y="741"/>
                  </a:cubicBezTo>
                  <a:lnTo>
                    <a:pt x="2334" y="1170"/>
                  </a:lnTo>
                  <a:lnTo>
                    <a:pt x="2405" y="1170"/>
                  </a:lnTo>
                  <a:cubicBezTo>
                    <a:pt x="2596" y="1170"/>
                    <a:pt x="2739" y="1051"/>
                    <a:pt x="2810" y="860"/>
                  </a:cubicBezTo>
                  <a:cubicBezTo>
                    <a:pt x="2810" y="646"/>
                    <a:pt x="2691" y="456"/>
                    <a:pt x="2477" y="408"/>
                  </a:cubicBezTo>
                  <a:lnTo>
                    <a:pt x="476" y="3"/>
                  </a:lnTo>
                  <a:cubicBezTo>
                    <a:pt x="458" y="1"/>
                    <a:pt x="4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41"/>
          <p:cNvGrpSpPr/>
          <p:nvPr/>
        </p:nvGrpSpPr>
        <p:grpSpPr>
          <a:xfrm>
            <a:off x="4372742" y="1304626"/>
            <a:ext cx="398507" cy="391979"/>
            <a:chOff x="2872000" y="3099500"/>
            <a:chExt cx="289950" cy="285200"/>
          </a:xfrm>
        </p:grpSpPr>
        <p:sp>
          <p:nvSpPr>
            <p:cNvPr id="395" name="Google Shape;395;p41"/>
            <p:cNvSpPr/>
            <p:nvPr/>
          </p:nvSpPr>
          <p:spPr>
            <a:xfrm>
              <a:off x="2872000" y="3147125"/>
              <a:ext cx="289950" cy="237575"/>
            </a:xfrm>
            <a:custGeom>
              <a:avLst/>
              <a:gdLst/>
              <a:ahLst/>
              <a:cxnLst/>
              <a:rect l="l" t="t" r="r" b="b"/>
              <a:pathLst>
                <a:path w="11598" h="9503" extrusionOk="0">
                  <a:moveTo>
                    <a:pt x="5787" y="1"/>
                  </a:moveTo>
                  <a:cubicBezTo>
                    <a:pt x="5716" y="1"/>
                    <a:pt x="5621" y="25"/>
                    <a:pt x="5597" y="120"/>
                  </a:cubicBezTo>
                  <a:lnTo>
                    <a:pt x="2596" y="4430"/>
                  </a:lnTo>
                  <a:cubicBezTo>
                    <a:pt x="2310" y="4811"/>
                    <a:pt x="2025" y="5168"/>
                    <a:pt x="1667" y="5526"/>
                  </a:cubicBezTo>
                  <a:lnTo>
                    <a:pt x="286" y="6907"/>
                  </a:lnTo>
                  <a:cubicBezTo>
                    <a:pt x="96" y="7121"/>
                    <a:pt x="0" y="7383"/>
                    <a:pt x="96" y="7669"/>
                  </a:cubicBezTo>
                  <a:lnTo>
                    <a:pt x="477" y="9288"/>
                  </a:lnTo>
                  <a:cubicBezTo>
                    <a:pt x="500" y="9407"/>
                    <a:pt x="619" y="9503"/>
                    <a:pt x="739" y="9503"/>
                  </a:cubicBezTo>
                  <a:lnTo>
                    <a:pt x="4811" y="9503"/>
                  </a:lnTo>
                  <a:lnTo>
                    <a:pt x="5835" y="4311"/>
                  </a:lnTo>
                  <a:lnTo>
                    <a:pt x="6835" y="9503"/>
                  </a:lnTo>
                  <a:lnTo>
                    <a:pt x="10907" y="9503"/>
                  </a:lnTo>
                  <a:cubicBezTo>
                    <a:pt x="11026" y="9503"/>
                    <a:pt x="11145" y="9407"/>
                    <a:pt x="11193" y="9288"/>
                  </a:cubicBezTo>
                  <a:lnTo>
                    <a:pt x="11574" y="7669"/>
                  </a:lnTo>
                  <a:cubicBezTo>
                    <a:pt x="11598" y="7383"/>
                    <a:pt x="11526" y="7121"/>
                    <a:pt x="11312" y="6907"/>
                  </a:cubicBezTo>
                  <a:lnTo>
                    <a:pt x="9931" y="5526"/>
                  </a:lnTo>
                  <a:cubicBezTo>
                    <a:pt x="9598" y="5192"/>
                    <a:pt x="9312" y="4835"/>
                    <a:pt x="9002" y="4430"/>
                  </a:cubicBezTo>
                  <a:lnTo>
                    <a:pt x="6002" y="120"/>
                  </a:lnTo>
                  <a:cubicBezTo>
                    <a:pt x="5954" y="48"/>
                    <a:pt x="5882" y="1"/>
                    <a:pt x="5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2873175" y="3099500"/>
              <a:ext cx="63750" cy="69675"/>
            </a:xfrm>
            <a:custGeom>
              <a:avLst/>
              <a:gdLst/>
              <a:ahLst/>
              <a:cxnLst/>
              <a:rect l="l" t="t" r="r" b="b"/>
              <a:pathLst>
                <a:path w="2550" h="2787" extrusionOk="0">
                  <a:moveTo>
                    <a:pt x="1001" y="1"/>
                  </a:moveTo>
                  <a:cubicBezTo>
                    <a:pt x="430" y="167"/>
                    <a:pt x="1" y="715"/>
                    <a:pt x="1" y="1334"/>
                  </a:cubicBezTo>
                  <a:cubicBezTo>
                    <a:pt x="1" y="2168"/>
                    <a:pt x="644" y="2787"/>
                    <a:pt x="1430" y="2787"/>
                  </a:cubicBezTo>
                  <a:cubicBezTo>
                    <a:pt x="1882" y="2787"/>
                    <a:pt x="2263" y="2596"/>
                    <a:pt x="2501" y="2287"/>
                  </a:cubicBezTo>
                  <a:cubicBezTo>
                    <a:pt x="2549" y="2263"/>
                    <a:pt x="2549" y="2239"/>
                    <a:pt x="2501" y="2191"/>
                  </a:cubicBezTo>
                  <a:cubicBezTo>
                    <a:pt x="2501" y="2168"/>
                    <a:pt x="2478" y="2168"/>
                    <a:pt x="2454" y="2168"/>
                  </a:cubicBezTo>
                  <a:lnTo>
                    <a:pt x="2359" y="2168"/>
                  </a:lnTo>
                  <a:cubicBezTo>
                    <a:pt x="1596" y="2168"/>
                    <a:pt x="930" y="1548"/>
                    <a:pt x="930" y="739"/>
                  </a:cubicBezTo>
                  <a:cubicBezTo>
                    <a:pt x="930" y="501"/>
                    <a:pt x="1001" y="286"/>
                    <a:pt x="1073" y="120"/>
                  </a:cubicBezTo>
                  <a:lnTo>
                    <a:pt x="1073" y="24"/>
                  </a:lnTo>
                  <a:cubicBezTo>
                    <a:pt x="1049" y="1"/>
                    <a:pt x="1025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2957125" y="3109625"/>
              <a:ext cx="27425" cy="25025"/>
            </a:xfrm>
            <a:custGeom>
              <a:avLst/>
              <a:gdLst/>
              <a:ahLst/>
              <a:cxnLst/>
              <a:rect l="l" t="t" r="r" b="b"/>
              <a:pathLst>
                <a:path w="1097" h="1001" extrusionOk="0">
                  <a:moveTo>
                    <a:pt x="548" y="0"/>
                  </a:moveTo>
                  <a:cubicBezTo>
                    <a:pt x="525" y="0"/>
                    <a:pt x="525" y="0"/>
                    <a:pt x="525" y="24"/>
                  </a:cubicBezTo>
                  <a:lnTo>
                    <a:pt x="382" y="310"/>
                  </a:lnTo>
                  <a:lnTo>
                    <a:pt x="334" y="334"/>
                  </a:lnTo>
                  <a:lnTo>
                    <a:pt x="48" y="358"/>
                  </a:lnTo>
                  <a:cubicBezTo>
                    <a:pt x="1" y="358"/>
                    <a:pt x="1" y="358"/>
                    <a:pt x="1" y="381"/>
                  </a:cubicBezTo>
                  <a:lnTo>
                    <a:pt x="1" y="429"/>
                  </a:lnTo>
                  <a:lnTo>
                    <a:pt x="310" y="643"/>
                  </a:lnTo>
                  <a:lnTo>
                    <a:pt x="310" y="667"/>
                  </a:lnTo>
                  <a:lnTo>
                    <a:pt x="263" y="953"/>
                  </a:lnTo>
                  <a:cubicBezTo>
                    <a:pt x="263" y="953"/>
                    <a:pt x="263" y="1001"/>
                    <a:pt x="287" y="1001"/>
                  </a:cubicBezTo>
                  <a:lnTo>
                    <a:pt x="310" y="1001"/>
                  </a:lnTo>
                  <a:lnTo>
                    <a:pt x="572" y="834"/>
                  </a:lnTo>
                  <a:lnTo>
                    <a:pt x="620" y="834"/>
                  </a:lnTo>
                  <a:lnTo>
                    <a:pt x="882" y="1001"/>
                  </a:lnTo>
                  <a:lnTo>
                    <a:pt x="906" y="1001"/>
                  </a:lnTo>
                  <a:lnTo>
                    <a:pt x="930" y="953"/>
                  </a:lnTo>
                  <a:lnTo>
                    <a:pt x="882" y="667"/>
                  </a:lnTo>
                  <a:lnTo>
                    <a:pt x="882" y="643"/>
                  </a:lnTo>
                  <a:lnTo>
                    <a:pt x="1096" y="429"/>
                  </a:lnTo>
                  <a:lnTo>
                    <a:pt x="1096" y="381"/>
                  </a:lnTo>
                  <a:lnTo>
                    <a:pt x="1049" y="358"/>
                  </a:lnTo>
                  <a:lnTo>
                    <a:pt x="763" y="334"/>
                  </a:lnTo>
                  <a:cubicBezTo>
                    <a:pt x="763" y="334"/>
                    <a:pt x="739" y="334"/>
                    <a:pt x="739" y="310"/>
                  </a:cubicBezTo>
                  <a:lnTo>
                    <a:pt x="572" y="24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3062500" y="3116175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525" y="0"/>
                  </a:moveTo>
                  <a:cubicBezTo>
                    <a:pt x="501" y="0"/>
                    <a:pt x="501" y="0"/>
                    <a:pt x="501" y="48"/>
                  </a:cubicBezTo>
                  <a:lnTo>
                    <a:pt x="358" y="310"/>
                  </a:lnTo>
                  <a:lnTo>
                    <a:pt x="334" y="334"/>
                  </a:lnTo>
                  <a:lnTo>
                    <a:pt x="25" y="381"/>
                  </a:lnTo>
                  <a:cubicBezTo>
                    <a:pt x="25" y="381"/>
                    <a:pt x="1" y="381"/>
                    <a:pt x="1" y="405"/>
                  </a:cubicBezTo>
                  <a:lnTo>
                    <a:pt x="1" y="429"/>
                  </a:lnTo>
                  <a:lnTo>
                    <a:pt x="287" y="643"/>
                  </a:lnTo>
                  <a:lnTo>
                    <a:pt x="287" y="667"/>
                  </a:lnTo>
                  <a:lnTo>
                    <a:pt x="239" y="977"/>
                  </a:lnTo>
                  <a:cubicBezTo>
                    <a:pt x="239" y="977"/>
                    <a:pt x="239" y="1001"/>
                    <a:pt x="263" y="1001"/>
                  </a:cubicBezTo>
                  <a:lnTo>
                    <a:pt x="287" y="1001"/>
                  </a:lnTo>
                  <a:lnTo>
                    <a:pt x="572" y="858"/>
                  </a:lnTo>
                  <a:lnTo>
                    <a:pt x="596" y="858"/>
                  </a:lnTo>
                  <a:lnTo>
                    <a:pt x="858" y="1001"/>
                  </a:lnTo>
                  <a:lnTo>
                    <a:pt x="882" y="1001"/>
                  </a:lnTo>
                  <a:lnTo>
                    <a:pt x="930" y="977"/>
                  </a:lnTo>
                  <a:lnTo>
                    <a:pt x="858" y="667"/>
                  </a:lnTo>
                  <a:lnTo>
                    <a:pt x="858" y="643"/>
                  </a:lnTo>
                  <a:lnTo>
                    <a:pt x="1073" y="429"/>
                  </a:lnTo>
                  <a:lnTo>
                    <a:pt x="1073" y="405"/>
                  </a:lnTo>
                  <a:lnTo>
                    <a:pt x="1049" y="381"/>
                  </a:lnTo>
                  <a:lnTo>
                    <a:pt x="739" y="334"/>
                  </a:lnTo>
                  <a:cubicBezTo>
                    <a:pt x="739" y="334"/>
                    <a:pt x="715" y="334"/>
                    <a:pt x="715" y="310"/>
                  </a:cubicBezTo>
                  <a:lnTo>
                    <a:pt x="572" y="48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3107750" y="32025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549" y="0"/>
                  </a:moveTo>
                  <a:cubicBezTo>
                    <a:pt x="501" y="0"/>
                    <a:pt x="501" y="0"/>
                    <a:pt x="501" y="48"/>
                  </a:cubicBezTo>
                  <a:lnTo>
                    <a:pt x="358" y="310"/>
                  </a:lnTo>
                  <a:lnTo>
                    <a:pt x="334" y="334"/>
                  </a:lnTo>
                  <a:lnTo>
                    <a:pt x="25" y="358"/>
                  </a:lnTo>
                  <a:cubicBezTo>
                    <a:pt x="1" y="358"/>
                    <a:pt x="1" y="358"/>
                    <a:pt x="1" y="405"/>
                  </a:cubicBezTo>
                  <a:lnTo>
                    <a:pt x="1" y="429"/>
                  </a:lnTo>
                  <a:lnTo>
                    <a:pt x="310" y="643"/>
                  </a:lnTo>
                  <a:lnTo>
                    <a:pt x="310" y="667"/>
                  </a:lnTo>
                  <a:lnTo>
                    <a:pt x="239" y="977"/>
                  </a:lnTo>
                  <a:cubicBezTo>
                    <a:pt x="239" y="977"/>
                    <a:pt x="239" y="1001"/>
                    <a:pt x="263" y="1001"/>
                  </a:cubicBezTo>
                  <a:lnTo>
                    <a:pt x="310" y="1001"/>
                  </a:lnTo>
                  <a:lnTo>
                    <a:pt x="572" y="858"/>
                  </a:lnTo>
                  <a:lnTo>
                    <a:pt x="596" y="858"/>
                  </a:lnTo>
                  <a:lnTo>
                    <a:pt x="858" y="1001"/>
                  </a:lnTo>
                  <a:lnTo>
                    <a:pt x="906" y="1001"/>
                  </a:lnTo>
                  <a:lnTo>
                    <a:pt x="930" y="977"/>
                  </a:lnTo>
                  <a:lnTo>
                    <a:pt x="858" y="667"/>
                  </a:lnTo>
                  <a:lnTo>
                    <a:pt x="858" y="643"/>
                  </a:lnTo>
                  <a:lnTo>
                    <a:pt x="1072" y="429"/>
                  </a:lnTo>
                  <a:lnTo>
                    <a:pt x="1072" y="405"/>
                  </a:lnTo>
                  <a:lnTo>
                    <a:pt x="1049" y="358"/>
                  </a:lnTo>
                  <a:lnTo>
                    <a:pt x="739" y="334"/>
                  </a:lnTo>
                  <a:cubicBezTo>
                    <a:pt x="739" y="334"/>
                    <a:pt x="715" y="334"/>
                    <a:pt x="715" y="310"/>
                  </a:cubicBezTo>
                  <a:lnTo>
                    <a:pt x="572" y="48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41"/>
          <p:cNvGrpSpPr/>
          <p:nvPr/>
        </p:nvGrpSpPr>
        <p:grpSpPr>
          <a:xfrm>
            <a:off x="4452921" y="3002700"/>
            <a:ext cx="238149" cy="399332"/>
            <a:chOff x="2499900" y="3097125"/>
            <a:chExt cx="173275" cy="290550"/>
          </a:xfrm>
        </p:grpSpPr>
        <p:sp>
          <p:nvSpPr>
            <p:cNvPr id="401" name="Google Shape;401;p41"/>
            <p:cNvSpPr/>
            <p:nvPr/>
          </p:nvSpPr>
          <p:spPr>
            <a:xfrm>
              <a:off x="2499900" y="3097125"/>
              <a:ext cx="172675" cy="200050"/>
            </a:xfrm>
            <a:custGeom>
              <a:avLst/>
              <a:gdLst/>
              <a:ahLst/>
              <a:cxnLst/>
              <a:rect l="l" t="t" r="r" b="b"/>
              <a:pathLst>
                <a:path w="6907" h="8002" extrusionOk="0">
                  <a:moveTo>
                    <a:pt x="3120" y="0"/>
                  </a:moveTo>
                  <a:cubicBezTo>
                    <a:pt x="1381" y="0"/>
                    <a:pt x="0" y="1405"/>
                    <a:pt x="0" y="3120"/>
                  </a:cubicBezTo>
                  <a:lnTo>
                    <a:pt x="0" y="8002"/>
                  </a:lnTo>
                  <a:lnTo>
                    <a:pt x="762" y="7240"/>
                  </a:lnTo>
                  <a:lnTo>
                    <a:pt x="762" y="3096"/>
                  </a:lnTo>
                  <a:cubicBezTo>
                    <a:pt x="762" y="1786"/>
                    <a:pt x="1810" y="739"/>
                    <a:pt x="3120" y="739"/>
                  </a:cubicBezTo>
                  <a:lnTo>
                    <a:pt x="3763" y="739"/>
                  </a:lnTo>
                  <a:cubicBezTo>
                    <a:pt x="5073" y="739"/>
                    <a:pt x="6121" y="1786"/>
                    <a:pt x="6121" y="3096"/>
                  </a:cubicBezTo>
                  <a:lnTo>
                    <a:pt x="6121" y="4977"/>
                  </a:lnTo>
                  <a:lnTo>
                    <a:pt x="6906" y="4977"/>
                  </a:lnTo>
                  <a:lnTo>
                    <a:pt x="6906" y="3168"/>
                  </a:lnTo>
                  <a:cubicBezTo>
                    <a:pt x="6906" y="1429"/>
                    <a:pt x="5501" y="0"/>
                    <a:pt x="3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2562400" y="31352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06" y="0"/>
                    <a:pt x="1" y="405"/>
                    <a:pt x="1" y="953"/>
                  </a:cubicBezTo>
                  <a:cubicBezTo>
                    <a:pt x="1" y="1477"/>
                    <a:pt x="406" y="1906"/>
                    <a:pt x="953" y="1906"/>
                  </a:cubicBezTo>
                  <a:cubicBezTo>
                    <a:pt x="1477" y="1906"/>
                    <a:pt x="1906" y="1477"/>
                    <a:pt x="1906" y="953"/>
                  </a:cubicBezTo>
                  <a:cubicBezTo>
                    <a:pt x="1906" y="405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2533225" y="3190000"/>
              <a:ext cx="91725" cy="74450"/>
            </a:xfrm>
            <a:custGeom>
              <a:avLst/>
              <a:gdLst/>
              <a:ahLst/>
              <a:cxnLst/>
              <a:rect l="l" t="t" r="r" b="b"/>
              <a:pathLst>
                <a:path w="3669" h="2978" extrusionOk="0">
                  <a:moveTo>
                    <a:pt x="1334" y="0"/>
                  </a:moveTo>
                  <a:cubicBezTo>
                    <a:pt x="1144" y="48"/>
                    <a:pt x="953" y="96"/>
                    <a:pt x="882" y="286"/>
                  </a:cubicBezTo>
                  <a:lnTo>
                    <a:pt x="1" y="2977"/>
                  </a:lnTo>
                  <a:lnTo>
                    <a:pt x="1430" y="1548"/>
                  </a:lnTo>
                  <a:cubicBezTo>
                    <a:pt x="1620" y="1382"/>
                    <a:pt x="1835" y="1286"/>
                    <a:pt x="2073" y="1286"/>
                  </a:cubicBezTo>
                  <a:lnTo>
                    <a:pt x="3668" y="1286"/>
                  </a:lnTo>
                  <a:lnTo>
                    <a:pt x="3335" y="286"/>
                  </a:lnTo>
                  <a:cubicBezTo>
                    <a:pt x="3263" y="96"/>
                    <a:pt x="3097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2513000" y="3248350"/>
              <a:ext cx="56575" cy="56575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2263" y="0"/>
                  </a:moveTo>
                  <a:lnTo>
                    <a:pt x="0" y="2262"/>
                  </a:lnTo>
                  <a:lnTo>
                    <a:pt x="2215" y="2262"/>
                  </a:lnTo>
                  <a:cubicBezTo>
                    <a:pt x="2239" y="2262"/>
                    <a:pt x="2263" y="2239"/>
                    <a:pt x="2263" y="2191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2500500" y="3235850"/>
              <a:ext cx="172675" cy="151825"/>
            </a:xfrm>
            <a:custGeom>
              <a:avLst/>
              <a:gdLst/>
              <a:ahLst/>
              <a:cxnLst/>
              <a:rect l="l" t="t" r="r" b="b"/>
              <a:pathLst>
                <a:path w="6907" h="6073" extrusionOk="0">
                  <a:moveTo>
                    <a:pt x="6906" y="0"/>
                  </a:moveTo>
                  <a:lnTo>
                    <a:pt x="3358" y="24"/>
                  </a:lnTo>
                  <a:lnTo>
                    <a:pt x="3358" y="2691"/>
                  </a:lnTo>
                  <a:cubicBezTo>
                    <a:pt x="3358" y="3048"/>
                    <a:pt x="3072" y="3334"/>
                    <a:pt x="2739" y="3334"/>
                  </a:cubicBezTo>
                  <a:lnTo>
                    <a:pt x="0" y="3334"/>
                  </a:lnTo>
                  <a:lnTo>
                    <a:pt x="0" y="5120"/>
                  </a:lnTo>
                  <a:cubicBezTo>
                    <a:pt x="0" y="5620"/>
                    <a:pt x="405" y="6073"/>
                    <a:pt x="953" y="6073"/>
                  </a:cubicBezTo>
                  <a:lnTo>
                    <a:pt x="5954" y="6073"/>
                  </a:lnTo>
                  <a:cubicBezTo>
                    <a:pt x="6501" y="6073"/>
                    <a:pt x="6906" y="5644"/>
                    <a:pt x="6906" y="5120"/>
                  </a:cubicBezTo>
                  <a:lnTo>
                    <a:pt x="6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41"/>
          <p:cNvGrpSpPr/>
          <p:nvPr/>
        </p:nvGrpSpPr>
        <p:grpSpPr>
          <a:xfrm>
            <a:off x="7067498" y="3034603"/>
            <a:ext cx="407544" cy="335525"/>
            <a:chOff x="1914650" y="2654175"/>
            <a:chExt cx="296525" cy="244125"/>
          </a:xfrm>
        </p:grpSpPr>
        <p:sp>
          <p:nvSpPr>
            <p:cNvPr id="407" name="Google Shape;407;p41"/>
            <p:cNvSpPr/>
            <p:nvPr/>
          </p:nvSpPr>
          <p:spPr>
            <a:xfrm>
              <a:off x="1914650" y="2654175"/>
              <a:ext cx="177450" cy="242925"/>
            </a:xfrm>
            <a:custGeom>
              <a:avLst/>
              <a:gdLst/>
              <a:ahLst/>
              <a:cxnLst/>
              <a:rect l="l" t="t" r="r" b="b"/>
              <a:pathLst>
                <a:path w="7098" h="9717" extrusionOk="0">
                  <a:moveTo>
                    <a:pt x="3573" y="0"/>
                  </a:moveTo>
                  <a:cubicBezTo>
                    <a:pt x="3454" y="0"/>
                    <a:pt x="3382" y="24"/>
                    <a:pt x="3287" y="119"/>
                  </a:cubicBezTo>
                  <a:lnTo>
                    <a:pt x="1429" y="1977"/>
                  </a:lnTo>
                  <a:cubicBezTo>
                    <a:pt x="1310" y="2096"/>
                    <a:pt x="1287" y="2263"/>
                    <a:pt x="1358" y="2406"/>
                  </a:cubicBezTo>
                  <a:cubicBezTo>
                    <a:pt x="1406" y="2572"/>
                    <a:pt x="1549" y="2691"/>
                    <a:pt x="1739" y="2691"/>
                  </a:cubicBezTo>
                  <a:lnTo>
                    <a:pt x="2430" y="2691"/>
                  </a:lnTo>
                  <a:lnTo>
                    <a:pt x="1001" y="4120"/>
                  </a:lnTo>
                  <a:cubicBezTo>
                    <a:pt x="834" y="4263"/>
                    <a:pt x="810" y="4477"/>
                    <a:pt x="882" y="4644"/>
                  </a:cubicBezTo>
                  <a:cubicBezTo>
                    <a:pt x="953" y="4835"/>
                    <a:pt x="1144" y="4954"/>
                    <a:pt x="1310" y="4954"/>
                  </a:cubicBezTo>
                  <a:lnTo>
                    <a:pt x="2025" y="4954"/>
                  </a:lnTo>
                  <a:lnTo>
                    <a:pt x="239" y="6740"/>
                  </a:lnTo>
                  <a:cubicBezTo>
                    <a:pt x="72" y="6907"/>
                    <a:pt x="1" y="7192"/>
                    <a:pt x="96" y="7430"/>
                  </a:cubicBezTo>
                  <a:cubicBezTo>
                    <a:pt x="191" y="7669"/>
                    <a:pt x="429" y="7812"/>
                    <a:pt x="691" y="7812"/>
                  </a:cubicBezTo>
                  <a:lnTo>
                    <a:pt x="2382" y="7812"/>
                  </a:lnTo>
                  <a:lnTo>
                    <a:pt x="2382" y="9455"/>
                  </a:lnTo>
                  <a:cubicBezTo>
                    <a:pt x="2382" y="9598"/>
                    <a:pt x="2501" y="9717"/>
                    <a:pt x="2668" y="9717"/>
                  </a:cubicBezTo>
                  <a:lnTo>
                    <a:pt x="4406" y="9717"/>
                  </a:lnTo>
                  <a:cubicBezTo>
                    <a:pt x="4573" y="9717"/>
                    <a:pt x="4692" y="9598"/>
                    <a:pt x="4692" y="9455"/>
                  </a:cubicBezTo>
                  <a:lnTo>
                    <a:pt x="4692" y="7835"/>
                  </a:lnTo>
                  <a:lnTo>
                    <a:pt x="6407" y="7835"/>
                  </a:lnTo>
                  <a:cubicBezTo>
                    <a:pt x="6669" y="7835"/>
                    <a:pt x="6883" y="7692"/>
                    <a:pt x="7002" y="7454"/>
                  </a:cubicBezTo>
                  <a:cubicBezTo>
                    <a:pt x="7097" y="7216"/>
                    <a:pt x="7026" y="6954"/>
                    <a:pt x="6859" y="6764"/>
                  </a:cubicBezTo>
                  <a:lnTo>
                    <a:pt x="5121" y="4954"/>
                  </a:lnTo>
                  <a:lnTo>
                    <a:pt x="5835" y="4954"/>
                  </a:lnTo>
                  <a:cubicBezTo>
                    <a:pt x="6049" y="4954"/>
                    <a:pt x="6240" y="4835"/>
                    <a:pt x="6288" y="4644"/>
                  </a:cubicBezTo>
                  <a:cubicBezTo>
                    <a:pt x="6383" y="4477"/>
                    <a:pt x="6311" y="4263"/>
                    <a:pt x="6169" y="4120"/>
                  </a:cubicBezTo>
                  <a:lnTo>
                    <a:pt x="4740" y="2691"/>
                  </a:lnTo>
                  <a:lnTo>
                    <a:pt x="5430" y="2691"/>
                  </a:lnTo>
                  <a:cubicBezTo>
                    <a:pt x="5597" y="2691"/>
                    <a:pt x="5764" y="2596"/>
                    <a:pt x="5811" y="2406"/>
                  </a:cubicBezTo>
                  <a:cubicBezTo>
                    <a:pt x="5883" y="2263"/>
                    <a:pt x="5835" y="2096"/>
                    <a:pt x="5716" y="1977"/>
                  </a:cubicBezTo>
                  <a:lnTo>
                    <a:pt x="3882" y="119"/>
                  </a:lnTo>
                  <a:cubicBezTo>
                    <a:pt x="3787" y="24"/>
                    <a:pt x="3692" y="0"/>
                    <a:pt x="3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2086125" y="2704925"/>
              <a:ext cx="125050" cy="193375"/>
            </a:xfrm>
            <a:custGeom>
              <a:avLst/>
              <a:gdLst/>
              <a:ahLst/>
              <a:cxnLst/>
              <a:rect l="l" t="t" r="r" b="b"/>
              <a:pathLst>
                <a:path w="5002" h="7735" extrusionOk="0">
                  <a:moveTo>
                    <a:pt x="2179" y="1"/>
                  </a:moveTo>
                  <a:cubicBezTo>
                    <a:pt x="2096" y="1"/>
                    <a:pt x="2012" y="30"/>
                    <a:pt x="1953" y="90"/>
                  </a:cubicBezTo>
                  <a:lnTo>
                    <a:pt x="500" y="1543"/>
                  </a:lnTo>
                  <a:cubicBezTo>
                    <a:pt x="405" y="1638"/>
                    <a:pt x="381" y="1781"/>
                    <a:pt x="453" y="1900"/>
                  </a:cubicBezTo>
                  <a:cubicBezTo>
                    <a:pt x="500" y="2019"/>
                    <a:pt x="619" y="2114"/>
                    <a:pt x="738" y="2114"/>
                  </a:cubicBezTo>
                  <a:lnTo>
                    <a:pt x="1286" y="2114"/>
                  </a:lnTo>
                  <a:lnTo>
                    <a:pt x="143" y="3257"/>
                  </a:lnTo>
                  <a:cubicBezTo>
                    <a:pt x="48" y="3329"/>
                    <a:pt x="0" y="3495"/>
                    <a:pt x="48" y="3638"/>
                  </a:cubicBezTo>
                  <a:lnTo>
                    <a:pt x="310" y="3900"/>
                  </a:lnTo>
                  <a:cubicBezTo>
                    <a:pt x="357" y="3900"/>
                    <a:pt x="381" y="3924"/>
                    <a:pt x="405" y="3924"/>
                  </a:cubicBezTo>
                  <a:lnTo>
                    <a:pt x="977" y="3924"/>
                  </a:lnTo>
                  <a:lnTo>
                    <a:pt x="643" y="4257"/>
                  </a:lnTo>
                  <a:cubicBezTo>
                    <a:pt x="1000" y="4638"/>
                    <a:pt x="1096" y="5210"/>
                    <a:pt x="881" y="5710"/>
                  </a:cubicBezTo>
                  <a:cubicBezTo>
                    <a:pt x="810" y="5901"/>
                    <a:pt x="715" y="6067"/>
                    <a:pt x="572" y="6186"/>
                  </a:cubicBezTo>
                  <a:lnTo>
                    <a:pt x="1310" y="6186"/>
                  </a:lnTo>
                  <a:lnTo>
                    <a:pt x="1310" y="7472"/>
                  </a:lnTo>
                  <a:cubicBezTo>
                    <a:pt x="1310" y="7615"/>
                    <a:pt x="1429" y="7734"/>
                    <a:pt x="1572" y="7734"/>
                  </a:cubicBezTo>
                  <a:lnTo>
                    <a:pt x="2858" y="7734"/>
                  </a:lnTo>
                  <a:cubicBezTo>
                    <a:pt x="3001" y="7734"/>
                    <a:pt x="3120" y="7615"/>
                    <a:pt x="3120" y="7472"/>
                  </a:cubicBezTo>
                  <a:lnTo>
                    <a:pt x="3120" y="6234"/>
                  </a:lnTo>
                  <a:lnTo>
                    <a:pt x="4501" y="6234"/>
                  </a:lnTo>
                  <a:cubicBezTo>
                    <a:pt x="4692" y="6234"/>
                    <a:pt x="4882" y="6115"/>
                    <a:pt x="4977" y="5901"/>
                  </a:cubicBezTo>
                  <a:cubicBezTo>
                    <a:pt x="5001" y="5686"/>
                    <a:pt x="4977" y="5472"/>
                    <a:pt x="4811" y="5329"/>
                  </a:cubicBezTo>
                  <a:lnTo>
                    <a:pt x="3382" y="3900"/>
                  </a:lnTo>
                  <a:lnTo>
                    <a:pt x="3953" y="3900"/>
                  </a:lnTo>
                  <a:cubicBezTo>
                    <a:pt x="4096" y="3900"/>
                    <a:pt x="4239" y="3805"/>
                    <a:pt x="4311" y="3662"/>
                  </a:cubicBezTo>
                  <a:cubicBezTo>
                    <a:pt x="4358" y="3519"/>
                    <a:pt x="4334" y="3329"/>
                    <a:pt x="4215" y="3257"/>
                  </a:cubicBezTo>
                  <a:lnTo>
                    <a:pt x="3096" y="2114"/>
                  </a:lnTo>
                  <a:lnTo>
                    <a:pt x="3620" y="2114"/>
                  </a:lnTo>
                  <a:cubicBezTo>
                    <a:pt x="3739" y="2114"/>
                    <a:pt x="3858" y="2019"/>
                    <a:pt x="3930" y="1900"/>
                  </a:cubicBezTo>
                  <a:cubicBezTo>
                    <a:pt x="3977" y="1781"/>
                    <a:pt x="3953" y="1638"/>
                    <a:pt x="3858" y="1543"/>
                  </a:cubicBezTo>
                  <a:lnTo>
                    <a:pt x="2405" y="90"/>
                  </a:lnTo>
                  <a:cubicBezTo>
                    <a:pt x="2346" y="30"/>
                    <a:pt x="2263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41"/>
          <p:cNvSpPr/>
          <p:nvPr/>
        </p:nvSpPr>
        <p:spPr>
          <a:xfrm>
            <a:off x="1688177" y="1300057"/>
            <a:ext cx="369095" cy="401119"/>
          </a:xfrm>
          <a:custGeom>
            <a:avLst/>
            <a:gdLst/>
            <a:ahLst/>
            <a:cxnLst/>
            <a:rect l="l" t="t" r="r" b="b"/>
            <a:pathLst>
              <a:path w="10742" h="11674" extrusionOk="0">
                <a:moveTo>
                  <a:pt x="5705" y="1"/>
                </a:moveTo>
                <a:cubicBezTo>
                  <a:pt x="5674" y="1"/>
                  <a:pt x="5645" y="9"/>
                  <a:pt x="5621" y="25"/>
                </a:cubicBezTo>
                <a:cubicBezTo>
                  <a:pt x="5526" y="96"/>
                  <a:pt x="5478" y="215"/>
                  <a:pt x="5549" y="286"/>
                </a:cubicBezTo>
                <a:lnTo>
                  <a:pt x="5883" y="763"/>
                </a:lnTo>
                <a:lnTo>
                  <a:pt x="5288" y="953"/>
                </a:lnTo>
                <a:cubicBezTo>
                  <a:pt x="5168" y="977"/>
                  <a:pt x="5097" y="1096"/>
                  <a:pt x="5145" y="1191"/>
                </a:cubicBezTo>
                <a:cubicBezTo>
                  <a:pt x="5168" y="1287"/>
                  <a:pt x="5288" y="1334"/>
                  <a:pt x="5383" y="1334"/>
                </a:cubicBezTo>
                <a:lnTo>
                  <a:pt x="6716" y="953"/>
                </a:lnTo>
                <a:cubicBezTo>
                  <a:pt x="6748" y="948"/>
                  <a:pt x="6781" y="945"/>
                  <a:pt x="6812" y="945"/>
                </a:cubicBezTo>
                <a:cubicBezTo>
                  <a:pt x="6921" y="945"/>
                  <a:pt x="7024" y="980"/>
                  <a:pt x="7097" y="1072"/>
                </a:cubicBezTo>
                <a:lnTo>
                  <a:pt x="7312" y="1334"/>
                </a:lnTo>
                <a:lnTo>
                  <a:pt x="6621" y="1644"/>
                </a:lnTo>
                <a:cubicBezTo>
                  <a:pt x="6526" y="1668"/>
                  <a:pt x="6478" y="1787"/>
                  <a:pt x="6502" y="1906"/>
                </a:cubicBezTo>
                <a:cubicBezTo>
                  <a:pt x="6526" y="2001"/>
                  <a:pt x="6621" y="2025"/>
                  <a:pt x="6669" y="2025"/>
                </a:cubicBezTo>
                <a:cubicBezTo>
                  <a:pt x="6716" y="2025"/>
                  <a:pt x="6740" y="2025"/>
                  <a:pt x="6764" y="2001"/>
                </a:cubicBezTo>
                <a:lnTo>
                  <a:pt x="7550" y="1668"/>
                </a:lnTo>
                <a:lnTo>
                  <a:pt x="8050" y="2382"/>
                </a:lnTo>
                <a:lnTo>
                  <a:pt x="7907" y="2739"/>
                </a:lnTo>
                <a:lnTo>
                  <a:pt x="6431" y="4906"/>
                </a:lnTo>
                <a:lnTo>
                  <a:pt x="2335" y="4906"/>
                </a:lnTo>
                <a:cubicBezTo>
                  <a:pt x="1858" y="4906"/>
                  <a:pt x="1430" y="5121"/>
                  <a:pt x="1168" y="5454"/>
                </a:cubicBezTo>
                <a:cubicBezTo>
                  <a:pt x="691" y="5216"/>
                  <a:pt x="548" y="4930"/>
                  <a:pt x="477" y="4764"/>
                </a:cubicBezTo>
                <a:cubicBezTo>
                  <a:pt x="477" y="4740"/>
                  <a:pt x="453" y="4692"/>
                  <a:pt x="429" y="4692"/>
                </a:cubicBezTo>
                <a:cubicBezTo>
                  <a:pt x="406" y="4692"/>
                  <a:pt x="358" y="4740"/>
                  <a:pt x="358" y="4740"/>
                </a:cubicBezTo>
                <a:cubicBezTo>
                  <a:pt x="1" y="5645"/>
                  <a:pt x="548" y="6002"/>
                  <a:pt x="810" y="6121"/>
                </a:cubicBezTo>
                <a:cubicBezTo>
                  <a:pt x="787" y="6240"/>
                  <a:pt x="787" y="6359"/>
                  <a:pt x="787" y="6478"/>
                </a:cubicBezTo>
                <a:cubicBezTo>
                  <a:pt x="787" y="6955"/>
                  <a:pt x="1001" y="7383"/>
                  <a:pt x="1310" y="7645"/>
                </a:cubicBezTo>
                <a:lnTo>
                  <a:pt x="715" y="8574"/>
                </a:lnTo>
                <a:lnTo>
                  <a:pt x="691" y="8598"/>
                </a:lnTo>
                <a:cubicBezTo>
                  <a:pt x="668" y="8669"/>
                  <a:pt x="644" y="8717"/>
                  <a:pt x="644" y="8812"/>
                </a:cubicBezTo>
                <a:lnTo>
                  <a:pt x="739" y="11432"/>
                </a:lnTo>
                <a:cubicBezTo>
                  <a:pt x="739" y="11551"/>
                  <a:pt x="810" y="11646"/>
                  <a:pt x="929" y="11670"/>
                </a:cubicBezTo>
                <a:cubicBezTo>
                  <a:pt x="942" y="11672"/>
                  <a:pt x="955" y="11673"/>
                  <a:pt x="968" y="11673"/>
                </a:cubicBezTo>
                <a:cubicBezTo>
                  <a:pt x="1081" y="11673"/>
                  <a:pt x="1215" y="11584"/>
                  <a:pt x="1215" y="11455"/>
                </a:cubicBezTo>
                <a:lnTo>
                  <a:pt x="1525" y="9503"/>
                </a:lnTo>
                <a:lnTo>
                  <a:pt x="2073" y="11479"/>
                </a:lnTo>
                <a:cubicBezTo>
                  <a:pt x="2096" y="11598"/>
                  <a:pt x="2192" y="11670"/>
                  <a:pt x="2311" y="11670"/>
                </a:cubicBezTo>
                <a:cubicBezTo>
                  <a:pt x="2430" y="11670"/>
                  <a:pt x="2549" y="11551"/>
                  <a:pt x="2549" y="11408"/>
                </a:cubicBezTo>
                <a:lnTo>
                  <a:pt x="2406" y="8979"/>
                </a:lnTo>
                <a:lnTo>
                  <a:pt x="3049" y="8026"/>
                </a:lnTo>
                <a:lnTo>
                  <a:pt x="5454" y="8026"/>
                </a:lnTo>
                <a:lnTo>
                  <a:pt x="5907" y="8931"/>
                </a:lnTo>
                <a:lnTo>
                  <a:pt x="5502" y="11336"/>
                </a:lnTo>
                <a:cubicBezTo>
                  <a:pt x="5454" y="11455"/>
                  <a:pt x="5549" y="11574"/>
                  <a:pt x="5669" y="11646"/>
                </a:cubicBezTo>
                <a:cubicBezTo>
                  <a:pt x="5690" y="11655"/>
                  <a:pt x="5712" y="11658"/>
                  <a:pt x="5735" y="11658"/>
                </a:cubicBezTo>
                <a:cubicBezTo>
                  <a:pt x="5837" y="11658"/>
                  <a:pt x="5943" y="11577"/>
                  <a:pt x="6002" y="11479"/>
                </a:cubicBezTo>
                <a:lnTo>
                  <a:pt x="6835" y="9265"/>
                </a:lnTo>
                <a:lnTo>
                  <a:pt x="7240" y="11455"/>
                </a:lnTo>
                <a:cubicBezTo>
                  <a:pt x="7288" y="11574"/>
                  <a:pt x="7359" y="11670"/>
                  <a:pt x="7526" y="11670"/>
                </a:cubicBezTo>
                <a:cubicBezTo>
                  <a:pt x="7669" y="11670"/>
                  <a:pt x="7764" y="11551"/>
                  <a:pt x="7764" y="11408"/>
                </a:cubicBezTo>
                <a:lnTo>
                  <a:pt x="7478" y="7502"/>
                </a:lnTo>
                <a:lnTo>
                  <a:pt x="8979" y="4073"/>
                </a:lnTo>
                <a:lnTo>
                  <a:pt x="9860" y="4454"/>
                </a:lnTo>
                <a:cubicBezTo>
                  <a:pt x="9919" y="4490"/>
                  <a:pt x="9991" y="4508"/>
                  <a:pt x="10065" y="4508"/>
                </a:cubicBezTo>
                <a:cubicBezTo>
                  <a:pt x="10140" y="4508"/>
                  <a:pt x="10217" y="4490"/>
                  <a:pt x="10289" y="4454"/>
                </a:cubicBezTo>
                <a:cubicBezTo>
                  <a:pt x="10408" y="4406"/>
                  <a:pt x="10527" y="4311"/>
                  <a:pt x="10574" y="4168"/>
                </a:cubicBezTo>
                <a:lnTo>
                  <a:pt x="10646" y="4049"/>
                </a:lnTo>
                <a:cubicBezTo>
                  <a:pt x="10741" y="3835"/>
                  <a:pt x="10670" y="3573"/>
                  <a:pt x="10503" y="3430"/>
                </a:cubicBezTo>
                <a:lnTo>
                  <a:pt x="9098" y="2263"/>
                </a:lnTo>
                <a:lnTo>
                  <a:pt x="9598" y="1477"/>
                </a:lnTo>
                <a:lnTo>
                  <a:pt x="9812" y="1668"/>
                </a:lnTo>
                <a:cubicBezTo>
                  <a:pt x="9836" y="1692"/>
                  <a:pt x="9908" y="1692"/>
                  <a:pt x="9931" y="1692"/>
                </a:cubicBezTo>
                <a:cubicBezTo>
                  <a:pt x="9979" y="1692"/>
                  <a:pt x="10050" y="1668"/>
                  <a:pt x="10074" y="1596"/>
                </a:cubicBezTo>
                <a:cubicBezTo>
                  <a:pt x="10122" y="1525"/>
                  <a:pt x="10122" y="1406"/>
                  <a:pt x="10050" y="1334"/>
                </a:cubicBezTo>
                <a:lnTo>
                  <a:pt x="9812" y="1168"/>
                </a:lnTo>
                <a:lnTo>
                  <a:pt x="9979" y="882"/>
                </a:lnTo>
                <a:cubicBezTo>
                  <a:pt x="10008" y="925"/>
                  <a:pt x="10036" y="933"/>
                  <a:pt x="10070" y="933"/>
                </a:cubicBezTo>
                <a:cubicBezTo>
                  <a:pt x="10092" y="933"/>
                  <a:pt x="10117" y="929"/>
                  <a:pt x="10146" y="929"/>
                </a:cubicBezTo>
                <a:lnTo>
                  <a:pt x="10455" y="929"/>
                </a:lnTo>
                <a:cubicBezTo>
                  <a:pt x="10574" y="929"/>
                  <a:pt x="10670" y="834"/>
                  <a:pt x="10670" y="739"/>
                </a:cubicBezTo>
                <a:cubicBezTo>
                  <a:pt x="10670" y="620"/>
                  <a:pt x="10574" y="525"/>
                  <a:pt x="10503" y="525"/>
                </a:cubicBezTo>
                <a:lnTo>
                  <a:pt x="10146" y="525"/>
                </a:lnTo>
                <a:cubicBezTo>
                  <a:pt x="9931" y="525"/>
                  <a:pt x="9741" y="620"/>
                  <a:pt x="9622" y="810"/>
                </a:cubicBezTo>
                <a:lnTo>
                  <a:pt x="9217" y="1430"/>
                </a:lnTo>
                <a:lnTo>
                  <a:pt x="8883" y="834"/>
                </a:lnTo>
                <a:cubicBezTo>
                  <a:pt x="8847" y="761"/>
                  <a:pt x="8769" y="730"/>
                  <a:pt x="8692" y="730"/>
                </a:cubicBezTo>
                <a:cubicBezTo>
                  <a:pt x="8668" y="730"/>
                  <a:pt x="8644" y="733"/>
                  <a:pt x="8622" y="739"/>
                </a:cubicBezTo>
                <a:cubicBezTo>
                  <a:pt x="8526" y="810"/>
                  <a:pt x="8502" y="929"/>
                  <a:pt x="8526" y="1001"/>
                </a:cubicBezTo>
                <a:lnTo>
                  <a:pt x="8955" y="1763"/>
                </a:lnTo>
                <a:lnTo>
                  <a:pt x="8717" y="2120"/>
                </a:lnTo>
                <a:cubicBezTo>
                  <a:pt x="8669" y="2096"/>
                  <a:pt x="8627" y="2084"/>
                  <a:pt x="8586" y="2084"/>
                </a:cubicBezTo>
                <a:cubicBezTo>
                  <a:pt x="8544" y="2084"/>
                  <a:pt x="8502" y="2096"/>
                  <a:pt x="8455" y="2120"/>
                </a:cubicBezTo>
                <a:cubicBezTo>
                  <a:pt x="8431" y="2120"/>
                  <a:pt x="8407" y="2144"/>
                  <a:pt x="8383" y="2144"/>
                </a:cubicBezTo>
                <a:lnTo>
                  <a:pt x="7574" y="1049"/>
                </a:lnTo>
                <a:lnTo>
                  <a:pt x="7907" y="525"/>
                </a:lnTo>
                <a:cubicBezTo>
                  <a:pt x="7955" y="453"/>
                  <a:pt x="7931" y="334"/>
                  <a:pt x="7836" y="263"/>
                </a:cubicBezTo>
                <a:cubicBezTo>
                  <a:pt x="7804" y="247"/>
                  <a:pt x="7772" y="239"/>
                  <a:pt x="7741" y="239"/>
                </a:cubicBezTo>
                <a:cubicBezTo>
                  <a:pt x="7680" y="239"/>
                  <a:pt x="7621" y="271"/>
                  <a:pt x="7574" y="334"/>
                </a:cubicBezTo>
                <a:lnTo>
                  <a:pt x="7312" y="739"/>
                </a:lnTo>
                <a:cubicBezTo>
                  <a:pt x="7172" y="634"/>
                  <a:pt x="6995" y="568"/>
                  <a:pt x="6825" y="568"/>
                </a:cubicBezTo>
                <a:cubicBezTo>
                  <a:pt x="6763" y="568"/>
                  <a:pt x="6702" y="577"/>
                  <a:pt x="6645" y="596"/>
                </a:cubicBezTo>
                <a:lnTo>
                  <a:pt x="6288" y="691"/>
                </a:lnTo>
                <a:lnTo>
                  <a:pt x="5883" y="96"/>
                </a:lnTo>
                <a:cubicBezTo>
                  <a:pt x="5835" y="32"/>
                  <a:pt x="5766" y="1"/>
                  <a:pt x="57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Feeling adventurous?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you visit us?</a:t>
            </a:r>
            <a:endParaRPr b="1"/>
          </a:p>
        </p:txBody>
      </p:sp>
      <p:grpSp>
        <p:nvGrpSpPr>
          <p:cNvPr id="416" name="Google Shape;416;p42"/>
          <p:cNvGrpSpPr/>
          <p:nvPr/>
        </p:nvGrpSpPr>
        <p:grpSpPr>
          <a:xfrm>
            <a:off x="3690941" y="1482091"/>
            <a:ext cx="4295934" cy="2824892"/>
            <a:chOff x="235800" y="830650"/>
            <a:chExt cx="6978450" cy="4588844"/>
          </a:xfrm>
        </p:grpSpPr>
        <p:sp>
          <p:nvSpPr>
            <p:cNvPr id="417" name="Google Shape;417;p4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23" name="Google Shape;423;p42"/>
          <p:cNvSpPr txBox="1"/>
          <p:nvPr/>
        </p:nvSpPr>
        <p:spPr>
          <a:xfrm>
            <a:off x="1453525" y="2153350"/>
            <a:ext cx="190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Mercury is the smallest planet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1453525" y="1786175"/>
            <a:ext cx="2093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Hotel</a:t>
            </a:r>
            <a:endParaRPr sz="2000"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1453525" y="3448479"/>
            <a:ext cx="190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Venus is the second planet from the Sun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1453525" y="3081313"/>
            <a:ext cx="2093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Resort</a:t>
            </a:r>
            <a:endParaRPr sz="2000"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27" name="Google Shape;427;p42"/>
          <p:cNvGrpSpPr/>
          <p:nvPr/>
        </p:nvGrpSpPr>
        <p:grpSpPr>
          <a:xfrm>
            <a:off x="1306356" y="1839916"/>
            <a:ext cx="183105" cy="313287"/>
            <a:chOff x="7601242" y="3729267"/>
            <a:chExt cx="222566" cy="380803"/>
          </a:xfrm>
        </p:grpSpPr>
        <p:sp>
          <p:nvSpPr>
            <p:cNvPr id="428" name="Google Shape;428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42"/>
          <p:cNvGrpSpPr/>
          <p:nvPr/>
        </p:nvGrpSpPr>
        <p:grpSpPr>
          <a:xfrm>
            <a:off x="1306356" y="3135191"/>
            <a:ext cx="183105" cy="313287"/>
            <a:chOff x="7601242" y="3729267"/>
            <a:chExt cx="222566" cy="380803"/>
          </a:xfrm>
        </p:grpSpPr>
        <p:sp>
          <p:nvSpPr>
            <p:cNvPr id="431" name="Google Shape;431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42"/>
          <p:cNvGrpSpPr/>
          <p:nvPr/>
        </p:nvGrpSpPr>
        <p:grpSpPr>
          <a:xfrm>
            <a:off x="4705656" y="3530341"/>
            <a:ext cx="183105" cy="313287"/>
            <a:chOff x="7601242" y="3729267"/>
            <a:chExt cx="222566" cy="380803"/>
          </a:xfrm>
        </p:grpSpPr>
        <p:sp>
          <p:nvSpPr>
            <p:cNvPr id="434" name="Google Shape;434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42"/>
          <p:cNvGrpSpPr/>
          <p:nvPr/>
        </p:nvGrpSpPr>
        <p:grpSpPr>
          <a:xfrm>
            <a:off x="5954906" y="2332516"/>
            <a:ext cx="183105" cy="313287"/>
            <a:chOff x="7601242" y="3729267"/>
            <a:chExt cx="222566" cy="380803"/>
          </a:xfrm>
        </p:grpSpPr>
        <p:sp>
          <p:nvSpPr>
            <p:cNvPr id="437" name="Google Shape;437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42"/>
          <p:cNvGrpSpPr/>
          <p:nvPr/>
        </p:nvGrpSpPr>
        <p:grpSpPr>
          <a:xfrm>
            <a:off x="3990381" y="2457091"/>
            <a:ext cx="183105" cy="313287"/>
            <a:chOff x="7601242" y="3729267"/>
            <a:chExt cx="222566" cy="380803"/>
          </a:xfrm>
        </p:grpSpPr>
        <p:sp>
          <p:nvSpPr>
            <p:cNvPr id="440" name="Google Shape;440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do?</a:t>
            </a:r>
            <a:endParaRPr/>
          </a:p>
        </p:txBody>
      </p:sp>
      <p:graphicFrame>
        <p:nvGraphicFramePr>
          <p:cNvPr id="447" name="Google Shape;447;p43"/>
          <p:cNvGraphicFramePr/>
          <p:nvPr/>
        </p:nvGraphicFramePr>
        <p:xfrm>
          <a:off x="1392225" y="1518700"/>
          <a:ext cx="6393900" cy="2721750"/>
        </p:xfrm>
        <a:graphic>
          <a:graphicData uri="http://schemas.openxmlformats.org/drawingml/2006/table">
            <a:tbl>
              <a:tblPr>
                <a:noFill/>
                <a:tableStyleId>{24A6874D-AD5E-4E4C-BDD1-C25D10D50168}</a:tableStyleId>
              </a:tblPr>
              <a:tblGrid>
                <a:gridCol w="149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Activities</a:t>
                      </a:r>
                      <a:endParaRPr sz="2000" b="1">
                        <a:solidFill>
                          <a:schemeClr val="accen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 to Sun 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 am - 5:00 pm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$31.90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All week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am - 6:00 pm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$15.40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Mon, Wed, Sun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9:30 am - 4:00 pm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$492.80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All week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am - 6:00 pm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$13.92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48" name="Google Shape;448;p43"/>
          <p:cNvGrpSpPr/>
          <p:nvPr/>
        </p:nvGrpSpPr>
        <p:grpSpPr>
          <a:xfrm>
            <a:off x="2001391" y="3217430"/>
            <a:ext cx="393628" cy="385657"/>
            <a:chOff x="5389775" y="3101875"/>
            <a:chExt cx="286400" cy="280600"/>
          </a:xfrm>
        </p:grpSpPr>
        <p:sp>
          <p:nvSpPr>
            <p:cNvPr id="449" name="Google Shape;449;p43"/>
            <p:cNvSpPr/>
            <p:nvPr/>
          </p:nvSpPr>
          <p:spPr>
            <a:xfrm>
              <a:off x="5509450" y="3109550"/>
              <a:ext cx="166725" cy="262050"/>
            </a:xfrm>
            <a:custGeom>
              <a:avLst/>
              <a:gdLst/>
              <a:ahLst/>
              <a:cxnLst/>
              <a:rect l="l" t="t" r="r" b="b"/>
              <a:pathLst>
                <a:path w="6669" h="10482" extrusionOk="0">
                  <a:moveTo>
                    <a:pt x="2714" y="1"/>
                  </a:moveTo>
                  <a:cubicBezTo>
                    <a:pt x="2699" y="1"/>
                    <a:pt x="2683" y="2"/>
                    <a:pt x="2668" y="3"/>
                  </a:cubicBezTo>
                  <a:cubicBezTo>
                    <a:pt x="2477" y="51"/>
                    <a:pt x="2310" y="218"/>
                    <a:pt x="2358" y="432"/>
                  </a:cubicBezTo>
                  <a:lnTo>
                    <a:pt x="2525" y="1980"/>
                  </a:lnTo>
                  <a:cubicBezTo>
                    <a:pt x="2525" y="2051"/>
                    <a:pt x="2596" y="2147"/>
                    <a:pt x="2644" y="2218"/>
                  </a:cubicBezTo>
                  <a:lnTo>
                    <a:pt x="3954" y="3433"/>
                  </a:lnTo>
                  <a:lnTo>
                    <a:pt x="3430" y="5624"/>
                  </a:lnTo>
                  <a:lnTo>
                    <a:pt x="2025" y="5600"/>
                  </a:lnTo>
                  <a:cubicBezTo>
                    <a:pt x="1882" y="5600"/>
                    <a:pt x="1691" y="5671"/>
                    <a:pt x="1572" y="5790"/>
                  </a:cubicBezTo>
                  <a:lnTo>
                    <a:pt x="215" y="7314"/>
                  </a:lnTo>
                  <a:cubicBezTo>
                    <a:pt x="0" y="7553"/>
                    <a:pt x="0" y="7910"/>
                    <a:pt x="239" y="8100"/>
                  </a:cubicBezTo>
                  <a:cubicBezTo>
                    <a:pt x="355" y="8205"/>
                    <a:pt x="499" y="8258"/>
                    <a:pt x="641" y="8258"/>
                  </a:cubicBezTo>
                  <a:cubicBezTo>
                    <a:pt x="791" y="8258"/>
                    <a:pt x="938" y="8199"/>
                    <a:pt x="1048" y="8076"/>
                  </a:cubicBezTo>
                  <a:lnTo>
                    <a:pt x="2239" y="6743"/>
                  </a:lnTo>
                  <a:lnTo>
                    <a:pt x="3215" y="6767"/>
                  </a:lnTo>
                  <a:lnTo>
                    <a:pt x="2644" y="7576"/>
                  </a:lnTo>
                  <a:cubicBezTo>
                    <a:pt x="2549" y="7695"/>
                    <a:pt x="2525" y="7838"/>
                    <a:pt x="2549" y="7981"/>
                  </a:cubicBezTo>
                  <a:lnTo>
                    <a:pt x="2906" y="10005"/>
                  </a:lnTo>
                  <a:cubicBezTo>
                    <a:pt x="2977" y="10267"/>
                    <a:pt x="3215" y="10482"/>
                    <a:pt x="3477" y="10482"/>
                  </a:cubicBezTo>
                  <a:lnTo>
                    <a:pt x="3573" y="10482"/>
                  </a:lnTo>
                  <a:cubicBezTo>
                    <a:pt x="3858" y="10434"/>
                    <a:pt x="4073" y="10124"/>
                    <a:pt x="4049" y="9839"/>
                  </a:cubicBezTo>
                  <a:lnTo>
                    <a:pt x="3716" y="8005"/>
                  </a:lnTo>
                  <a:lnTo>
                    <a:pt x="4763" y="6529"/>
                  </a:lnTo>
                  <a:lnTo>
                    <a:pt x="4859" y="6338"/>
                  </a:lnTo>
                  <a:cubicBezTo>
                    <a:pt x="5001" y="5814"/>
                    <a:pt x="5383" y="4171"/>
                    <a:pt x="5383" y="4171"/>
                  </a:cubicBezTo>
                  <a:lnTo>
                    <a:pt x="5859" y="4671"/>
                  </a:lnTo>
                  <a:lnTo>
                    <a:pt x="5621" y="6076"/>
                  </a:lnTo>
                  <a:cubicBezTo>
                    <a:pt x="5597" y="6290"/>
                    <a:pt x="5740" y="6505"/>
                    <a:pt x="5954" y="6529"/>
                  </a:cubicBezTo>
                  <a:lnTo>
                    <a:pt x="6002" y="6529"/>
                  </a:lnTo>
                  <a:cubicBezTo>
                    <a:pt x="6192" y="6529"/>
                    <a:pt x="6359" y="6409"/>
                    <a:pt x="6407" y="6195"/>
                  </a:cubicBezTo>
                  <a:lnTo>
                    <a:pt x="6669" y="4623"/>
                  </a:lnTo>
                  <a:cubicBezTo>
                    <a:pt x="6645" y="4528"/>
                    <a:pt x="6597" y="4409"/>
                    <a:pt x="6526" y="4338"/>
                  </a:cubicBezTo>
                  <a:lnTo>
                    <a:pt x="5287" y="2980"/>
                  </a:lnTo>
                  <a:cubicBezTo>
                    <a:pt x="5168" y="2861"/>
                    <a:pt x="5049" y="2790"/>
                    <a:pt x="4882" y="2742"/>
                  </a:cubicBezTo>
                  <a:lnTo>
                    <a:pt x="4144" y="2575"/>
                  </a:lnTo>
                  <a:lnTo>
                    <a:pt x="3239" y="1742"/>
                  </a:lnTo>
                  <a:lnTo>
                    <a:pt x="3096" y="337"/>
                  </a:lnTo>
                  <a:cubicBezTo>
                    <a:pt x="3074" y="138"/>
                    <a:pt x="2909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5610075" y="3129025"/>
              <a:ext cx="49425" cy="44250"/>
            </a:xfrm>
            <a:custGeom>
              <a:avLst/>
              <a:gdLst/>
              <a:ahLst/>
              <a:cxnLst/>
              <a:rect l="l" t="t" r="r" b="b"/>
              <a:pathLst>
                <a:path w="1977" h="1770" extrusionOk="0">
                  <a:moveTo>
                    <a:pt x="967" y="0"/>
                  </a:moveTo>
                  <a:cubicBezTo>
                    <a:pt x="690" y="0"/>
                    <a:pt x="423" y="129"/>
                    <a:pt x="262" y="391"/>
                  </a:cubicBezTo>
                  <a:cubicBezTo>
                    <a:pt x="0" y="772"/>
                    <a:pt x="119" y="1344"/>
                    <a:pt x="500" y="1606"/>
                  </a:cubicBezTo>
                  <a:cubicBezTo>
                    <a:pt x="656" y="1716"/>
                    <a:pt x="832" y="1769"/>
                    <a:pt x="1006" y="1769"/>
                  </a:cubicBezTo>
                  <a:cubicBezTo>
                    <a:pt x="1284" y="1769"/>
                    <a:pt x="1553" y="1632"/>
                    <a:pt x="1715" y="1368"/>
                  </a:cubicBezTo>
                  <a:cubicBezTo>
                    <a:pt x="1977" y="963"/>
                    <a:pt x="1905" y="415"/>
                    <a:pt x="1477" y="153"/>
                  </a:cubicBezTo>
                  <a:cubicBezTo>
                    <a:pt x="1320" y="52"/>
                    <a:pt x="1141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5389775" y="3101875"/>
              <a:ext cx="173875" cy="280600"/>
            </a:xfrm>
            <a:custGeom>
              <a:avLst/>
              <a:gdLst/>
              <a:ahLst/>
              <a:cxnLst/>
              <a:rect l="l" t="t" r="r" b="b"/>
              <a:pathLst>
                <a:path w="6955" h="11224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1027"/>
                  </a:lnTo>
                  <a:cubicBezTo>
                    <a:pt x="1" y="11122"/>
                    <a:pt x="48" y="11194"/>
                    <a:pt x="144" y="11217"/>
                  </a:cubicBezTo>
                  <a:cubicBezTo>
                    <a:pt x="161" y="11222"/>
                    <a:pt x="177" y="11224"/>
                    <a:pt x="192" y="11224"/>
                  </a:cubicBezTo>
                  <a:cubicBezTo>
                    <a:pt x="263" y="11224"/>
                    <a:pt x="319" y="11181"/>
                    <a:pt x="358" y="11122"/>
                  </a:cubicBezTo>
                  <a:lnTo>
                    <a:pt x="2025" y="8145"/>
                  </a:lnTo>
                  <a:cubicBezTo>
                    <a:pt x="2073" y="8050"/>
                    <a:pt x="2096" y="7931"/>
                    <a:pt x="2144" y="7860"/>
                  </a:cubicBezTo>
                  <a:lnTo>
                    <a:pt x="2692" y="5383"/>
                  </a:lnTo>
                  <a:cubicBezTo>
                    <a:pt x="2763" y="5169"/>
                    <a:pt x="2882" y="4954"/>
                    <a:pt x="3025" y="4811"/>
                  </a:cubicBezTo>
                  <a:lnTo>
                    <a:pt x="4049" y="3835"/>
                  </a:lnTo>
                  <a:cubicBezTo>
                    <a:pt x="4216" y="3644"/>
                    <a:pt x="4335" y="3454"/>
                    <a:pt x="4359" y="3216"/>
                  </a:cubicBezTo>
                  <a:lnTo>
                    <a:pt x="4525" y="2406"/>
                  </a:lnTo>
                  <a:cubicBezTo>
                    <a:pt x="4549" y="2096"/>
                    <a:pt x="4716" y="1835"/>
                    <a:pt x="4954" y="1668"/>
                  </a:cubicBezTo>
                  <a:lnTo>
                    <a:pt x="6907" y="239"/>
                  </a:lnTo>
                  <a:cubicBezTo>
                    <a:pt x="6955" y="191"/>
                    <a:pt x="6955" y="144"/>
                    <a:pt x="6955" y="72"/>
                  </a:cubicBezTo>
                  <a:cubicBezTo>
                    <a:pt x="6931" y="25"/>
                    <a:pt x="6907" y="1"/>
                    <a:pt x="6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3"/>
          <p:cNvGrpSpPr/>
          <p:nvPr/>
        </p:nvGrpSpPr>
        <p:grpSpPr>
          <a:xfrm>
            <a:off x="2050486" y="2122817"/>
            <a:ext cx="295427" cy="397717"/>
            <a:chOff x="4940875" y="2197525"/>
            <a:chExt cx="214950" cy="289375"/>
          </a:xfrm>
        </p:grpSpPr>
        <p:sp>
          <p:nvSpPr>
            <p:cNvPr id="453" name="Google Shape;453;p43"/>
            <p:cNvSpPr/>
            <p:nvPr/>
          </p:nvSpPr>
          <p:spPr>
            <a:xfrm>
              <a:off x="4940875" y="2197525"/>
              <a:ext cx="214950" cy="289375"/>
            </a:xfrm>
            <a:custGeom>
              <a:avLst/>
              <a:gdLst/>
              <a:ahLst/>
              <a:cxnLst/>
              <a:rect l="l" t="t" r="r" b="b"/>
              <a:pathLst>
                <a:path w="8598" h="11575" extrusionOk="0">
                  <a:moveTo>
                    <a:pt x="4335" y="3930"/>
                  </a:moveTo>
                  <a:lnTo>
                    <a:pt x="4525" y="4097"/>
                  </a:lnTo>
                  <a:cubicBezTo>
                    <a:pt x="4573" y="4168"/>
                    <a:pt x="4692" y="4216"/>
                    <a:pt x="4787" y="4216"/>
                  </a:cubicBezTo>
                  <a:lnTo>
                    <a:pt x="4859" y="4216"/>
                  </a:lnTo>
                  <a:lnTo>
                    <a:pt x="6121" y="3978"/>
                  </a:lnTo>
                  <a:lnTo>
                    <a:pt x="6597" y="5264"/>
                  </a:lnTo>
                  <a:lnTo>
                    <a:pt x="6597" y="5264"/>
                  </a:lnTo>
                  <a:lnTo>
                    <a:pt x="5811" y="5097"/>
                  </a:lnTo>
                  <a:cubicBezTo>
                    <a:pt x="5767" y="5087"/>
                    <a:pt x="5723" y="5082"/>
                    <a:pt x="5681" y="5082"/>
                  </a:cubicBezTo>
                  <a:cubicBezTo>
                    <a:pt x="5430" y="5082"/>
                    <a:pt x="5226" y="5254"/>
                    <a:pt x="5145" y="5478"/>
                  </a:cubicBezTo>
                  <a:lnTo>
                    <a:pt x="5145" y="5502"/>
                  </a:lnTo>
                  <a:lnTo>
                    <a:pt x="4335" y="3930"/>
                  </a:lnTo>
                  <a:close/>
                  <a:moveTo>
                    <a:pt x="6073" y="6335"/>
                  </a:moveTo>
                  <a:lnTo>
                    <a:pt x="6431" y="6383"/>
                  </a:lnTo>
                  <a:lnTo>
                    <a:pt x="6311" y="6478"/>
                  </a:lnTo>
                  <a:cubicBezTo>
                    <a:pt x="6097" y="6597"/>
                    <a:pt x="5978" y="6883"/>
                    <a:pt x="6050" y="7097"/>
                  </a:cubicBezTo>
                  <a:lnTo>
                    <a:pt x="6169" y="7621"/>
                  </a:lnTo>
                  <a:lnTo>
                    <a:pt x="5859" y="7026"/>
                  </a:lnTo>
                  <a:lnTo>
                    <a:pt x="6073" y="6335"/>
                  </a:lnTo>
                  <a:close/>
                  <a:moveTo>
                    <a:pt x="286" y="1"/>
                  </a:moveTo>
                  <a:cubicBezTo>
                    <a:pt x="120" y="1"/>
                    <a:pt x="1" y="144"/>
                    <a:pt x="1" y="287"/>
                  </a:cubicBezTo>
                  <a:lnTo>
                    <a:pt x="1" y="11194"/>
                  </a:lnTo>
                  <a:cubicBezTo>
                    <a:pt x="1" y="11360"/>
                    <a:pt x="144" y="11479"/>
                    <a:pt x="286" y="11479"/>
                  </a:cubicBezTo>
                  <a:lnTo>
                    <a:pt x="6669" y="11479"/>
                  </a:lnTo>
                  <a:cubicBezTo>
                    <a:pt x="6788" y="11479"/>
                    <a:pt x="6883" y="11432"/>
                    <a:pt x="6931" y="11336"/>
                  </a:cubicBezTo>
                  <a:cubicBezTo>
                    <a:pt x="7002" y="11241"/>
                    <a:pt x="7002" y="11122"/>
                    <a:pt x="6931" y="11027"/>
                  </a:cubicBezTo>
                  <a:lnTo>
                    <a:pt x="5835" y="9193"/>
                  </a:lnTo>
                  <a:cubicBezTo>
                    <a:pt x="5811" y="9169"/>
                    <a:pt x="5811" y="9098"/>
                    <a:pt x="5764" y="9074"/>
                  </a:cubicBezTo>
                  <a:lnTo>
                    <a:pt x="5359" y="7907"/>
                  </a:lnTo>
                  <a:cubicBezTo>
                    <a:pt x="5478" y="7860"/>
                    <a:pt x="5573" y="7740"/>
                    <a:pt x="5621" y="7574"/>
                  </a:cubicBezTo>
                  <a:lnTo>
                    <a:pt x="5621" y="7550"/>
                  </a:lnTo>
                  <a:lnTo>
                    <a:pt x="7526" y="11455"/>
                  </a:lnTo>
                  <a:cubicBezTo>
                    <a:pt x="7550" y="11503"/>
                    <a:pt x="7621" y="11575"/>
                    <a:pt x="7717" y="11575"/>
                  </a:cubicBezTo>
                  <a:cubicBezTo>
                    <a:pt x="7740" y="11575"/>
                    <a:pt x="7764" y="11575"/>
                    <a:pt x="7788" y="11551"/>
                  </a:cubicBezTo>
                  <a:cubicBezTo>
                    <a:pt x="7883" y="11479"/>
                    <a:pt x="7931" y="11408"/>
                    <a:pt x="7883" y="11265"/>
                  </a:cubicBezTo>
                  <a:lnTo>
                    <a:pt x="6931" y="9312"/>
                  </a:lnTo>
                  <a:lnTo>
                    <a:pt x="6954" y="9312"/>
                  </a:lnTo>
                  <a:cubicBezTo>
                    <a:pt x="6978" y="9312"/>
                    <a:pt x="7050" y="9312"/>
                    <a:pt x="7074" y="9288"/>
                  </a:cubicBezTo>
                  <a:cubicBezTo>
                    <a:pt x="7383" y="9217"/>
                    <a:pt x="7574" y="8884"/>
                    <a:pt x="7502" y="8598"/>
                  </a:cubicBezTo>
                  <a:lnTo>
                    <a:pt x="7169" y="7240"/>
                  </a:lnTo>
                  <a:lnTo>
                    <a:pt x="8217" y="6597"/>
                  </a:lnTo>
                  <a:cubicBezTo>
                    <a:pt x="8455" y="6526"/>
                    <a:pt x="8598" y="6216"/>
                    <a:pt x="8455" y="5835"/>
                  </a:cubicBezTo>
                  <a:cubicBezTo>
                    <a:pt x="8217" y="5240"/>
                    <a:pt x="7550" y="3430"/>
                    <a:pt x="7550" y="3430"/>
                  </a:cubicBezTo>
                  <a:cubicBezTo>
                    <a:pt x="7439" y="3116"/>
                    <a:pt x="7141" y="2930"/>
                    <a:pt x="6835" y="2930"/>
                  </a:cubicBezTo>
                  <a:cubicBezTo>
                    <a:pt x="6747" y="2930"/>
                    <a:pt x="6658" y="2946"/>
                    <a:pt x="6573" y="2978"/>
                  </a:cubicBezTo>
                  <a:lnTo>
                    <a:pt x="5907" y="3216"/>
                  </a:lnTo>
                  <a:lnTo>
                    <a:pt x="4906" y="3382"/>
                  </a:lnTo>
                  <a:lnTo>
                    <a:pt x="3835" y="2382"/>
                  </a:lnTo>
                  <a:cubicBezTo>
                    <a:pt x="3762" y="2309"/>
                    <a:pt x="3675" y="2278"/>
                    <a:pt x="3596" y="2278"/>
                  </a:cubicBezTo>
                  <a:cubicBezTo>
                    <a:pt x="3571" y="2278"/>
                    <a:pt x="3548" y="2281"/>
                    <a:pt x="3525" y="2287"/>
                  </a:cubicBezTo>
                  <a:lnTo>
                    <a:pt x="2501" y="144"/>
                  </a:lnTo>
                  <a:cubicBezTo>
                    <a:pt x="2449" y="74"/>
                    <a:pt x="2384" y="30"/>
                    <a:pt x="2315" y="30"/>
                  </a:cubicBezTo>
                  <a:cubicBezTo>
                    <a:pt x="2290" y="30"/>
                    <a:pt x="2265" y="36"/>
                    <a:pt x="2239" y="48"/>
                  </a:cubicBezTo>
                  <a:cubicBezTo>
                    <a:pt x="2144" y="120"/>
                    <a:pt x="2072" y="215"/>
                    <a:pt x="2144" y="334"/>
                  </a:cubicBezTo>
                  <a:lnTo>
                    <a:pt x="3216" y="2525"/>
                  </a:lnTo>
                  <a:cubicBezTo>
                    <a:pt x="3144" y="2668"/>
                    <a:pt x="3192" y="2835"/>
                    <a:pt x="3311" y="2954"/>
                  </a:cubicBezTo>
                  <a:lnTo>
                    <a:pt x="3501" y="3144"/>
                  </a:lnTo>
                  <a:lnTo>
                    <a:pt x="4906" y="6050"/>
                  </a:lnTo>
                  <a:lnTo>
                    <a:pt x="4573" y="7097"/>
                  </a:lnTo>
                  <a:lnTo>
                    <a:pt x="4097" y="6788"/>
                  </a:lnTo>
                  <a:cubicBezTo>
                    <a:pt x="3930" y="6669"/>
                    <a:pt x="3811" y="6478"/>
                    <a:pt x="3787" y="6288"/>
                  </a:cubicBezTo>
                  <a:lnTo>
                    <a:pt x="3382" y="4097"/>
                  </a:lnTo>
                  <a:cubicBezTo>
                    <a:pt x="3382" y="4002"/>
                    <a:pt x="3358" y="3954"/>
                    <a:pt x="3311" y="3859"/>
                  </a:cubicBezTo>
                  <a:lnTo>
                    <a:pt x="2596" y="2525"/>
                  </a:lnTo>
                  <a:lnTo>
                    <a:pt x="1930" y="191"/>
                  </a:lnTo>
                  <a:cubicBezTo>
                    <a:pt x="1906" y="72"/>
                    <a:pt x="1787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5071850" y="2226100"/>
              <a:ext cx="42900" cy="43500"/>
            </a:xfrm>
            <a:custGeom>
              <a:avLst/>
              <a:gdLst/>
              <a:ahLst/>
              <a:cxnLst/>
              <a:rect l="l" t="t" r="r" b="b"/>
              <a:pathLst>
                <a:path w="1716" h="1740" extrusionOk="0">
                  <a:moveTo>
                    <a:pt x="858" y="1"/>
                  </a:moveTo>
                  <a:cubicBezTo>
                    <a:pt x="382" y="1"/>
                    <a:pt x="1" y="406"/>
                    <a:pt x="1" y="882"/>
                  </a:cubicBezTo>
                  <a:cubicBezTo>
                    <a:pt x="1" y="1358"/>
                    <a:pt x="382" y="1739"/>
                    <a:pt x="858" y="1739"/>
                  </a:cubicBezTo>
                  <a:cubicBezTo>
                    <a:pt x="1334" y="1739"/>
                    <a:pt x="1715" y="1358"/>
                    <a:pt x="1715" y="882"/>
                  </a:cubicBezTo>
                  <a:cubicBezTo>
                    <a:pt x="1715" y="406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43"/>
          <p:cNvGrpSpPr/>
          <p:nvPr/>
        </p:nvGrpSpPr>
        <p:grpSpPr>
          <a:xfrm>
            <a:off x="2037404" y="3798335"/>
            <a:ext cx="251240" cy="373150"/>
            <a:chOff x="4452675" y="4052075"/>
            <a:chExt cx="182800" cy="271500"/>
          </a:xfrm>
        </p:grpSpPr>
        <p:sp>
          <p:nvSpPr>
            <p:cNvPr id="456" name="Google Shape;456;p43"/>
            <p:cNvSpPr/>
            <p:nvPr/>
          </p:nvSpPr>
          <p:spPr>
            <a:xfrm>
              <a:off x="4530075" y="4052075"/>
              <a:ext cx="45875" cy="45875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906" y="1"/>
                  </a:moveTo>
                  <a:cubicBezTo>
                    <a:pt x="405" y="1"/>
                    <a:pt x="1" y="405"/>
                    <a:pt x="1" y="905"/>
                  </a:cubicBezTo>
                  <a:cubicBezTo>
                    <a:pt x="1" y="1429"/>
                    <a:pt x="405" y="1834"/>
                    <a:pt x="906" y="1834"/>
                  </a:cubicBezTo>
                  <a:cubicBezTo>
                    <a:pt x="1429" y="1834"/>
                    <a:pt x="1834" y="1429"/>
                    <a:pt x="1834" y="905"/>
                  </a:cubicBezTo>
                  <a:cubicBezTo>
                    <a:pt x="1834" y="405"/>
                    <a:pt x="1429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4452675" y="4070525"/>
              <a:ext cx="182800" cy="253050"/>
            </a:xfrm>
            <a:custGeom>
              <a:avLst/>
              <a:gdLst/>
              <a:ahLst/>
              <a:cxnLst/>
              <a:rect l="l" t="t" r="r" b="b"/>
              <a:pathLst>
                <a:path w="7312" h="10122" extrusionOk="0">
                  <a:moveTo>
                    <a:pt x="1549" y="1"/>
                  </a:moveTo>
                  <a:cubicBezTo>
                    <a:pt x="1358" y="1"/>
                    <a:pt x="1215" y="144"/>
                    <a:pt x="1215" y="334"/>
                  </a:cubicBezTo>
                  <a:lnTo>
                    <a:pt x="1215" y="4287"/>
                  </a:lnTo>
                  <a:cubicBezTo>
                    <a:pt x="1215" y="4764"/>
                    <a:pt x="1572" y="5168"/>
                    <a:pt x="2049" y="5216"/>
                  </a:cubicBezTo>
                  <a:lnTo>
                    <a:pt x="1977" y="5383"/>
                  </a:lnTo>
                  <a:lnTo>
                    <a:pt x="1430" y="7502"/>
                  </a:lnTo>
                  <a:lnTo>
                    <a:pt x="167" y="9193"/>
                  </a:lnTo>
                  <a:cubicBezTo>
                    <a:pt x="1" y="9455"/>
                    <a:pt x="25" y="9836"/>
                    <a:pt x="287" y="10003"/>
                  </a:cubicBezTo>
                  <a:cubicBezTo>
                    <a:pt x="382" y="10098"/>
                    <a:pt x="501" y="10122"/>
                    <a:pt x="620" y="10122"/>
                  </a:cubicBezTo>
                  <a:cubicBezTo>
                    <a:pt x="787" y="10122"/>
                    <a:pt x="977" y="10027"/>
                    <a:pt x="1072" y="9884"/>
                  </a:cubicBezTo>
                  <a:lnTo>
                    <a:pt x="2382" y="8098"/>
                  </a:lnTo>
                  <a:cubicBezTo>
                    <a:pt x="2406" y="8026"/>
                    <a:pt x="2454" y="7979"/>
                    <a:pt x="2454" y="7883"/>
                  </a:cubicBezTo>
                  <a:lnTo>
                    <a:pt x="2858" y="6454"/>
                  </a:lnTo>
                  <a:lnTo>
                    <a:pt x="3883" y="7407"/>
                  </a:lnTo>
                  <a:lnTo>
                    <a:pt x="3740" y="9503"/>
                  </a:lnTo>
                  <a:cubicBezTo>
                    <a:pt x="3716" y="9812"/>
                    <a:pt x="3954" y="10098"/>
                    <a:pt x="4287" y="10098"/>
                  </a:cubicBezTo>
                  <a:lnTo>
                    <a:pt x="4311" y="10098"/>
                  </a:lnTo>
                  <a:cubicBezTo>
                    <a:pt x="4597" y="10098"/>
                    <a:pt x="4835" y="9860"/>
                    <a:pt x="4883" y="9550"/>
                  </a:cubicBezTo>
                  <a:lnTo>
                    <a:pt x="5026" y="7193"/>
                  </a:lnTo>
                  <a:cubicBezTo>
                    <a:pt x="5026" y="7026"/>
                    <a:pt x="4954" y="6835"/>
                    <a:pt x="4835" y="6764"/>
                  </a:cubicBezTo>
                  <a:lnTo>
                    <a:pt x="3763" y="5764"/>
                  </a:lnTo>
                  <a:lnTo>
                    <a:pt x="4097" y="3621"/>
                  </a:lnTo>
                  <a:lnTo>
                    <a:pt x="4549" y="4287"/>
                  </a:lnTo>
                  <a:cubicBezTo>
                    <a:pt x="4645" y="4406"/>
                    <a:pt x="4787" y="4502"/>
                    <a:pt x="4930" y="4502"/>
                  </a:cubicBezTo>
                  <a:lnTo>
                    <a:pt x="6597" y="4502"/>
                  </a:lnTo>
                  <a:lnTo>
                    <a:pt x="6621" y="9884"/>
                  </a:lnTo>
                  <a:cubicBezTo>
                    <a:pt x="6621" y="9979"/>
                    <a:pt x="6716" y="10050"/>
                    <a:pt x="6812" y="10050"/>
                  </a:cubicBezTo>
                  <a:cubicBezTo>
                    <a:pt x="6931" y="10050"/>
                    <a:pt x="6978" y="9979"/>
                    <a:pt x="6978" y="9884"/>
                  </a:cubicBezTo>
                  <a:lnTo>
                    <a:pt x="6955" y="4430"/>
                  </a:lnTo>
                  <a:cubicBezTo>
                    <a:pt x="7193" y="4383"/>
                    <a:pt x="7312" y="4240"/>
                    <a:pt x="7312" y="4025"/>
                  </a:cubicBezTo>
                  <a:cubicBezTo>
                    <a:pt x="7312" y="3763"/>
                    <a:pt x="7097" y="3549"/>
                    <a:pt x="6836" y="3549"/>
                  </a:cubicBezTo>
                  <a:lnTo>
                    <a:pt x="5240" y="3549"/>
                  </a:lnTo>
                  <a:lnTo>
                    <a:pt x="4311" y="2263"/>
                  </a:lnTo>
                  <a:lnTo>
                    <a:pt x="4311" y="2239"/>
                  </a:lnTo>
                  <a:cubicBezTo>
                    <a:pt x="4335" y="2001"/>
                    <a:pt x="4287" y="1715"/>
                    <a:pt x="4121" y="1549"/>
                  </a:cubicBezTo>
                  <a:cubicBezTo>
                    <a:pt x="3978" y="1334"/>
                    <a:pt x="3740" y="1215"/>
                    <a:pt x="3501" y="1191"/>
                  </a:cubicBezTo>
                  <a:cubicBezTo>
                    <a:pt x="3469" y="1189"/>
                    <a:pt x="3436" y="1187"/>
                    <a:pt x="3403" y="1187"/>
                  </a:cubicBezTo>
                  <a:cubicBezTo>
                    <a:pt x="3175" y="1187"/>
                    <a:pt x="2954" y="1260"/>
                    <a:pt x="2787" y="1406"/>
                  </a:cubicBezTo>
                  <a:lnTo>
                    <a:pt x="2787" y="334"/>
                  </a:lnTo>
                  <a:cubicBezTo>
                    <a:pt x="2787" y="144"/>
                    <a:pt x="2644" y="1"/>
                    <a:pt x="2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43"/>
          <p:cNvGrpSpPr/>
          <p:nvPr/>
        </p:nvGrpSpPr>
        <p:grpSpPr>
          <a:xfrm>
            <a:off x="2037391" y="2669900"/>
            <a:ext cx="321610" cy="398164"/>
            <a:chOff x="942425" y="4043400"/>
            <a:chExt cx="234000" cy="289700"/>
          </a:xfrm>
        </p:grpSpPr>
        <p:sp>
          <p:nvSpPr>
            <p:cNvPr id="459" name="Google Shape;459;p43"/>
            <p:cNvSpPr/>
            <p:nvPr/>
          </p:nvSpPr>
          <p:spPr>
            <a:xfrm>
              <a:off x="1024000" y="4102550"/>
              <a:ext cx="50025" cy="44075"/>
            </a:xfrm>
            <a:custGeom>
              <a:avLst/>
              <a:gdLst/>
              <a:ahLst/>
              <a:cxnLst/>
              <a:rect l="l" t="t" r="r" b="b"/>
              <a:pathLst>
                <a:path w="2001" h="1763" extrusionOk="0">
                  <a:moveTo>
                    <a:pt x="988" y="0"/>
                  </a:moveTo>
                  <a:cubicBezTo>
                    <a:pt x="889" y="0"/>
                    <a:pt x="789" y="17"/>
                    <a:pt x="691" y="53"/>
                  </a:cubicBezTo>
                  <a:cubicBezTo>
                    <a:pt x="238" y="244"/>
                    <a:pt x="0" y="744"/>
                    <a:pt x="191" y="1196"/>
                  </a:cubicBezTo>
                  <a:cubicBezTo>
                    <a:pt x="318" y="1542"/>
                    <a:pt x="640" y="1763"/>
                    <a:pt x="986" y="1763"/>
                  </a:cubicBezTo>
                  <a:cubicBezTo>
                    <a:pt x="1094" y="1763"/>
                    <a:pt x="1203" y="1742"/>
                    <a:pt x="1310" y="1697"/>
                  </a:cubicBezTo>
                  <a:cubicBezTo>
                    <a:pt x="1762" y="1530"/>
                    <a:pt x="2001" y="1006"/>
                    <a:pt x="1810" y="577"/>
                  </a:cubicBezTo>
                  <a:cubicBezTo>
                    <a:pt x="1679" y="223"/>
                    <a:pt x="1345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1029350" y="4160425"/>
              <a:ext cx="147075" cy="172675"/>
            </a:xfrm>
            <a:custGeom>
              <a:avLst/>
              <a:gdLst/>
              <a:ahLst/>
              <a:cxnLst/>
              <a:rect l="l" t="t" r="r" b="b"/>
              <a:pathLst>
                <a:path w="5883" h="6907" extrusionOk="0">
                  <a:moveTo>
                    <a:pt x="810" y="1"/>
                  </a:moveTo>
                  <a:cubicBezTo>
                    <a:pt x="96" y="1"/>
                    <a:pt x="0" y="572"/>
                    <a:pt x="0" y="787"/>
                  </a:cubicBezTo>
                  <a:lnTo>
                    <a:pt x="0" y="3501"/>
                  </a:lnTo>
                  <a:cubicBezTo>
                    <a:pt x="0" y="3811"/>
                    <a:pt x="262" y="4097"/>
                    <a:pt x="596" y="4097"/>
                  </a:cubicBezTo>
                  <a:lnTo>
                    <a:pt x="2406" y="4121"/>
                  </a:lnTo>
                  <a:lnTo>
                    <a:pt x="3334" y="5454"/>
                  </a:lnTo>
                  <a:lnTo>
                    <a:pt x="2239" y="6192"/>
                  </a:lnTo>
                  <a:cubicBezTo>
                    <a:pt x="2048" y="6312"/>
                    <a:pt x="2001" y="6550"/>
                    <a:pt x="2120" y="6740"/>
                  </a:cubicBezTo>
                  <a:cubicBezTo>
                    <a:pt x="2191" y="6859"/>
                    <a:pt x="2310" y="6907"/>
                    <a:pt x="2430" y="6907"/>
                  </a:cubicBezTo>
                  <a:cubicBezTo>
                    <a:pt x="2525" y="6907"/>
                    <a:pt x="2572" y="6883"/>
                    <a:pt x="2644" y="6859"/>
                  </a:cubicBezTo>
                  <a:lnTo>
                    <a:pt x="5621" y="4883"/>
                  </a:lnTo>
                  <a:cubicBezTo>
                    <a:pt x="5716" y="4835"/>
                    <a:pt x="5764" y="4716"/>
                    <a:pt x="5787" y="4597"/>
                  </a:cubicBezTo>
                  <a:lnTo>
                    <a:pt x="5883" y="3573"/>
                  </a:lnTo>
                  <a:cubicBezTo>
                    <a:pt x="5764" y="3335"/>
                    <a:pt x="5621" y="3144"/>
                    <a:pt x="5406" y="3144"/>
                  </a:cubicBezTo>
                  <a:cubicBezTo>
                    <a:pt x="5386" y="3139"/>
                    <a:pt x="5366" y="3137"/>
                    <a:pt x="5346" y="3137"/>
                  </a:cubicBezTo>
                  <a:cubicBezTo>
                    <a:pt x="5173" y="3137"/>
                    <a:pt x="5001" y="3310"/>
                    <a:pt x="5001" y="3501"/>
                  </a:cubicBezTo>
                  <a:lnTo>
                    <a:pt x="4930" y="4335"/>
                  </a:lnTo>
                  <a:lnTo>
                    <a:pt x="4216" y="4811"/>
                  </a:lnTo>
                  <a:lnTo>
                    <a:pt x="3144" y="3192"/>
                  </a:lnTo>
                  <a:cubicBezTo>
                    <a:pt x="3025" y="3049"/>
                    <a:pt x="2858" y="2930"/>
                    <a:pt x="2668" y="2930"/>
                  </a:cubicBezTo>
                  <a:lnTo>
                    <a:pt x="1525" y="2930"/>
                  </a:lnTo>
                  <a:lnTo>
                    <a:pt x="1525" y="2477"/>
                  </a:lnTo>
                  <a:cubicBezTo>
                    <a:pt x="1572" y="2501"/>
                    <a:pt x="1667" y="2549"/>
                    <a:pt x="1715" y="2549"/>
                  </a:cubicBezTo>
                  <a:cubicBezTo>
                    <a:pt x="1739" y="2549"/>
                    <a:pt x="1810" y="2549"/>
                    <a:pt x="1834" y="2501"/>
                  </a:cubicBezTo>
                  <a:lnTo>
                    <a:pt x="3073" y="2120"/>
                  </a:lnTo>
                  <a:cubicBezTo>
                    <a:pt x="3263" y="2073"/>
                    <a:pt x="3382" y="1834"/>
                    <a:pt x="3334" y="1644"/>
                  </a:cubicBezTo>
                  <a:cubicBezTo>
                    <a:pt x="3277" y="1472"/>
                    <a:pt x="3112" y="1361"/>
                    <a:pt x="2963" y="1361"/>
                  </a:cubicBezTo>
                  <a:cubicBezTo>
                    <a:pt x="2927" y="1361"/>
                    <a:pt x="2891" y="1368"/>
                    <a:pt x="2858" y="1382"/>
                  </a:cubicBezTo>
                  <a:lnTo>
                    <a:pt x="1929" y="1668"/>
                  </a:lnTo>
                  <a:lnTo>
                    <a:pt x="1572" y="1120"/>
                  </a:lnTo>
                  <a:lnTo>
                    <a:pt x="1572" y="787"/>
                  </a:lnTo>
                  <a:cubicBezTo>
                    <a:pt x="1572" y="358"/>
                    <a:pt x="1215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942425" y="4043400"/>
              <a:ext cx="176850" cy="249825"/>
            </a:xfrm>
            <a:custGeom>
              <a:avLst/>
              <a:gdLst/>
              <a:ahLst/>
              <a:cxnLst/>
              <a:rect l="l" t="t" r="r" b="b"/>
              <a:pathLst>
                <a:path w="7074" h="9993" extrusionOk="0">
                  <a:moveTo>
                    <a:pt x="6603" y="0"/>
                  </a:moveTo>
                  <a:cubicBezTo>
                    <a:pt x="6562" y="0"/>
                    <a:pt x="6520" y="5"/>
                    <a:pt x="6478" y="14"/>
                  </a:cubicBezTo>
                  <a:lnTo>
                    <a:pt x="286" y="2396"/>
                  </a:lnTo>
                  <a:cubicBezTo>
                    <a:pt x="72" y="2491"/>
                    <a:pt x="1" y="2705"/>
                    <a:pt x="48" y="2896"/>
                  </a:cubicBezTo>
                  <a:cubicBezTo>
                    <a:pt x="120" y="3039"/>
                    <a:pt x="262" y="3134"/>
                    <a:pt x="405" y="3134"/>
                  </a:cubicBezTo>
                  <a:cubicBezTo>
                    <a:pt x="477" y="3134"/>
                    <a:pt x="501" y="3134"/>
                    <a:pt x="548" y="3110"/>
                  </a:cubicBezTo>
                  <a:lnTo>
                    <a:pt x="2168" y="2491"/>
                  </a:lnTo>
                  <a:lnTo>
                    <a:pt x="2168" y="8278"/>
                  </a:lnTo>
                  <a:cubicBezTo>
                    <a:pt x="2168" y="9206"/>
                    <a:pt x="2930" y="9992"/>
                    <a:pt x="3858" y="9992"/>
                  </a:cubicBezTo>
                  <a:lnTo>
                    <a:pt x="5144" y="9992"/>
                  </a:lnTo>
                  <a:cubicBezTo>
                    <a:pt x="5359" y="9992"/>
                    <a:pt x="5525" y="9802"/>
                    <a:pt x="5525" y="9587"/>
                  </a:cubicBezTo>
                  <a:cubicBezTo>
                    <a:pt x="5525" y="9397"/>
                    <a:pt x="5359" y="9206"/>
                    <a:pt x="5144" y="9183"/>
                  </a:cubicBezTo>
                  <a:lnTo>
                    <a:pt x="3858" y="9183"/>
                  </a:lnTo>
                  <a:cubicBezTo>
                    <a:pt x="3844" y="9183"/>
                    <a:pt x="3830" y="9184"/>
                    <a:pt x="3817" y="9184"/>
                  </a:cubicBezTo>
                  <a:cubicBezTo>
                    <a:pt x="3335" y="9184"/>
                    <a:pt x="2931" y="8787"/>
                    <a:pt x="2977" y="8278"/>
                  </a:cubicBezTo>
                  <a:lnTo>
                    <a:pt x="2977" y="2229"/>
                  </a:lnTo>
                  <a:lnTo>
                    <a:pt x="6740" y="752"/>
                  </a:lnTo>
                  <a:cubicBezTo>
                    <a:pt x="6978" y="681"/>
                    <a:pt x="7073" y="467"/>
                    <a:pt x="6978" y="252"/>
                  </a:cubicBezTo>
                  <a:cubicBezTo>
                    <a:pt x="6921" y="80"/>
                    <a:pt x="6771" y="0"/>
                    <a:pt x="6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3"/>
          <p:cNvGrpSpPr/>
          <p:nvPr/>
        </p:nvGrpSpPr>
        <p:grpSpPr>
          <a:xfrm>
            <a:off x="3578593" y="1629752"/>
            <a:ext cx="339253" cy="339253"/>
            <a:chOff x="5660400" y="238125"/>
            <a:chExt cx="481825" cy="481825"/>
          </a:xfrm>
        </p:grpSpPr>
        <p:sp>
          <p:nvSpPr>
            <p:cNvPr id="463" name="Google Shape;463;p43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5" name="Google Shape;465;p43"/>
          <p:cNvGrpSpPr/>
          <p:nvPr/>
        </p:nvGrpSpPr>
        <p:grpSpPr>
          <a:xfrm>
            <a:off x="7013840" y="1636239"/>
            <a:ext cx="351786" cy="326274"/>
            <a:chOff x="-62511900" y="4129100"/>
            <a:chExt cx="304050" cy="282000"/>
          </a:xfrm>
        </p:grpSpPr>
        <p:sp>
          <p:nvSpPr>
            <p:cNvPr id="466" name="Google Shape;466;p43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43"/>
          <p:cNvGrpSpPr/>
          <p:nvPr/>
        </p:nvGrpSpPr>
        <p:grpSpPr>
          <a:xfrm>
            <a:off x="5358042" y="1629745"/>
            <a:ext cx="339253" cy="339253"/>
            <a:chOff x="3271200" y="1435075"/>
            <a:chExt cx="481825" cy="481825"/>
          </a:xfrm>
        </p:grpSpPr>
        <p:sp>
          <p:nvSpPr>
            <p:cNvPr id="472" name="Google Shape;472;p43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4857072" y="1117474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3251234" y="3807349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5517284" y="2957974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2583509" y="1738712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056" y="1799538"/>
            <a:ext cx="2545875" cy="21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4"/>
          <p:cNvSpPr/>
          <p:nvPr/>
        </p:nvSpPr>
        <p:spPr>
          <a:xfrm>
            <a:off x="2656707" y="1799559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4"/>
          <p:cNvSpPr/>
          <p:nvPr/>
        </p:nvSpPr>
        <p:spPr>
          <a:xfrm>
            <a:off x="5582971" y="3018796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4"/>
          <p:cNvSpPr/>
          <p:nvPr/>
        </p:nvSpPr>
        <p:spPr>
          <a:xfrm>
            <a:off x="3316919" y="3868182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4"/>
          <p:cNvSpPr/>
          <p:nvPr/>
        </p:nvSpPr>
        <p:spPr>
          <a:xfrm>
            <a:off x="4922775" y="1178289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live your adventure?</a:t>
            </a:r>
            <a:endParaRPr b="1"/>
          </a:p>
        </p:txBody>
      </p:sp>
      <p:cxnSp>
        <p:nvCxnSpPr>
          <p:cNvPr id="488" name="Google Shape;488;p44"/>
          <p:cNvCxnSpPr>
            <a:stCxn id="483" idx="0"/>
            <a:endCxn id="486" idx="1"/>
          </p:cNvCxnSpPr>
          <p:nvPr/>
        </p:nvCxnSpPr>
        <p:spPr>
          <a:xfrm rot="-5400000">
            <a:off x="3851307" y="728109"/>
            <a:ext cx="249000" cy="189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89" name="Google Shape;489;p44"/>
          <p:cNvCxnSpPr>
            <a:stCxn id="486" idx="3"/>
            <a:endCxn id="484" idx="0"/>
          </p:cNvCxnSpPr>
          <p:nvPr/>
        </p:nvCxnSpPr>
        <p:spPr>
          <a:xfrm>
            <a:off x="5667075" y="1550439"/>
            <a:ext cx="288000" cy="1468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90" name="Google Shape;490;p44"/>
          <p:cNvCxnSpPr>
            <a:stCxn id="484" idx="2"/>
            <a:endCxn id="485" idx="3"/>
          </p:cNvCxnSpPr>
          <p:nvPr/>
        </p:nvCxnSpPr>
        <p:spPr>
          <a:xfrm rot="5400000">
            <a:off x="4769521" y="3054796"/>
            <a:ext cx="477300" cy="189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91" name="Google Shape;491;p44"/>
          <p:cNvCxnSpPr>
            <a:stCxn id="485" idx="1"/>
            <a:endCxn id="483" idx="2"/>
          </p:cNvCxnSpPr>
          <p:nvPr/>
        </p:nvCxnSpPr>
        <p:spPr>
          <a:xfrm rot="10800000">
            <a:off x="3028919" y="2543832"/>
            <a:ext cx="288000" cy="1696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2" name="Google Shape;492;p44"/>
          <p:cNvSpPr txBox="1">
            <a:spLocks noGrp="1"/>
          </p:cNvSpPr>
          <p:nvPr>
            <p:ph type="subTitle" idx="4294967295"/>
          </p:nvPr>
        </p:nvSpPr>
        <p:spPr>
          <a:xfrm>
            <a:off x="6387594" y="3245049"/>
            <a:ext cx="2026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493" name="Google Shape;493;p44"/>
          <p:cNvSpPr txBox="1">
            <a:spLocks noGrp="1"/>
          </p:cNvSpPr>
          <p:nvPr>
            <p:ph type="title" idx="4294967295"/>
          </p:nvPr>
        </p:nvSpPr>
        <p:spPr>
          <a:xfrm>
            <a:off x="6032870" y="1091000"/>
            <a:ext cx="22602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Arrive at the hut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94" name="Google Shape;494;p44"/>
          <p:cNvSpPr txBox="1">
            <a:spLocks noGrp="1"/>
          </p:cNvSpPr>
          <p:nvPr>
            <p:ph type="subTitle" idx="4294967295"/>
          </p:nvPr>
        </p:nvSpPr>
        <p:spPr>
          <a:xfrm>
            <a:off x="6032870" y="1448925"/>
            <a:ext cx="226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95" name="Google Shape;495;p44"/>
          <p:cNvSpPr txBox="1">
            <a:spLocks noGrp="1"/>
          </p:cNvSpPr>
          <p:nvPr>
            <p:ph type="title" idx="4294967295"/>
          </p:nvPr>
        </p:nvSpPr>
        <p:spPr>
          <a:xfrm>
            <a:off x="6406270" y="2887125"/>
            <a:ext cx="19446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Get the map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96" name="Google Shape;496;p44"/>
          <p:cNvSpPr txBox="1">
            <a:spLocks noGrp="1"/>
          </p:cNvSpPr>
          <p:nvPr>
            <p:ph type="title" idx="4294967295"/>
          </p:nvPr>
        </p:nvSpPr>
        <p:spPr>
          <a:xfrm>
            <a:off x="1093545" y="3717285"/>
            <a:ext cx="1860900" cy="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Choose place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97" name="Google Shape;497;p44"/>
          <p:cNvSpPr txBox="1">
            <a:spLocks noGrp="1"/>
          </p:cNvSpPr>
          <p:nvPr>
            <p:ph type="subTitle" idx="4294967295"/>
          </p:nvPr>
        </p:nvSpPr>
        <p:spPr>
          <a:xfrm>
            <a:off x="864995" y="4075212"/>
            <a:ext cx="2089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498" name="Google Shape;498;p44"/>
          <p:cNvSpPr txBox="1">
            <a:spLocks noGrp="1"/>
          </p:cNvSpPr>
          <p:nvPr>
            <p:ph type="title" idx="4294967295"/>
          </p:nvPr>
        </p:nvSpPr>
        <p:spPr>
          <a:xfrm>
            <a:off x="729906" y="1659704"/>
            <a:ext cx="18609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Ready? Go! 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99" name="Google Shape;499;p44"/>
          <p:cNvSpPr txBox="1">
            <a:spLocks noGrp="1"/>
          </p:cNvSpPr>
          <p:nvPr>
            <p:ph type="subTitle" idx="4294967295"/>
          </p:nvPr>
        </p:nvSpPr>
        <p:spPr>
          <a:xfrm>
            <a:off x="729906" y="2017621"/>
            <a:ext cx="1860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grpSp>
        <p:nvGrpSpPr>
          <p:cNvPr id="500" name="Google Shape;500;p44"/>
          <p:cNvGrpSpPr/>
          <p:nvPr/>
        </p:nvGrpSpPr>
        <p:grpSpPr>
          <a:xfrm>
            <a:off x="2840231" y="1972004"/>
            <a:ext cx="377273" cy="399366"/>
            <a:chOff x="4407425" y="2630350"/>
            <a:chExt cx="274500" cy="290575"/>
          </a:xfrm>
        </p:grpSpPr>
        <p:sp>
          <p:nvSpPr>
            <p:cNvPr id="501" name="Google Shape;501;p44"/>
            <p:cNvSpPr/>
            <p:nvPr/>
          </p:nvSpPr>
          <p:spPr>
            <a:xfrm>
              <a:off x="4535425" y="2630350"/>
              <a:ext cx="45875" cy="46475"/>
            </a:xfrm>
            <a:custGeom>
              <a:avLst/>
              <a:gdLst/>
              <a:ahLst/>
              <a:cxnLst/>
              <a:rect l="l" t="t" r="r" b="b"/>
              <a:pathLst>
                <a:path w="1835" h="1859" extrusionOk="0">
                  <a:moveTo>
                    <a:pt x="906" y="1"/>
                  </a:moveTo>
                  <a:cubicBezTo>
                    <a:pt x="406" y="1"/>
                    <a:pt x="1" y="429"/>
                    <a:pt x="1" y="930"/>
                  </a:cubicBezTo>
                  <a:cubicBezTo>
                    <a:pt x="1" y="1430"/>
                    <a:pt x="406" y="1858"/>
                    <a:pt x="906" y="1858"/>
                  </a:cubicBezTo>
                  <a:cubicBezTo>
                    <a:pt x="1430" y="1858"/>
                    <a:pt x="1835" y="1430"/>
                    <a:pt x="1835" y="930"/>
                  </a:cubicBezTo>
                  <a:cubicBezTo>
                    <a:pt x="1835" y="429"/>
                    <a:pt x="1430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4458050" y="2798850"/>
              <a:ext cx="131000" cy="122075"/>
            </a:xfrm>
            <a:custGeom>
              <a:avLst/>
              <a:gdLst/>
              <a:ahLst/>
              <a:cxnLst/>
              <a:rect l="l" t="t" r="r" b="b"/>
              <a:pathLst>
                <a:path w="5240" h="4883" extrusionOk="0">
                  <a:moveTo>
                    <a:pt x="2310" y="0"/>
                  </a:moveTo>
                  <a:cubicBezTo>
                    <a:pt x="2215" y="143"/>
                    <a:pt x="2072" y="334"/>
                    <a:pt x="1905" y="524"/>
                  </a:cubicBezTo>
                  <a:lnTo>
                    <a:pt x="1453" y="2239"/>
                  </a:lnTo>
                  <a:lnTo>
                    <a:pt x="167" y="3953"/>
                  </a:lnTo>
                  <a:cubicBezTo>
                    <a:pt x="0" y="4215"/>
                    <a:pt x="24" y="4573"/>
                    <a:pt x="286" y="4763"/>
                  </a:cubicBezTo>
                  <a:cubicBezTo>
                    <a:pt x="405" y="4858"/>
                    <a:pt x="524" y="4882"/>
                    <a:pt x="643" y="4882"/>
                  </a:cubicBezTo>
                  <a:cubicBezTo>
                    <a:pt x="834" y="4882"/>
                    <a:pt x="1000" y="4787"/>
                    <a:pt x="1119" y="4644"/>
                  </a:cubicBezTo>
                  <a:lnTo>
                    <a:pt x="2501" y="2810"/>
                  </a:lnTo>
                  <a:cubicBezTo>
                    <a:pt x="2524" y="2763"/>
                    <a:pt x="2572" y="2691"/>
                    <a:pt x="2572" y="2620"/>
                  </a:cubicBezTo>
                  <a:lnTo>
                    <a:pt x="2977" y="1120"/>
                  </a:lnTo>
                  <a:lnTo>
                    <a:pt x="4049" y="2096"/>
                  </a:lnTo>
                  <a:lnTo>
                    <a:pt x="3882" y="4239"/>
                  </a:lnTo>
                  <a:cubicBezTo>
                    <a:pt x="3858" y="4573"/>
                    <a:pt x="4096" y="4835"/>
                    <a:pt x="4430" y="4882"/>
                  </a:cubicBezTo>
                  <a:lnTo>
                    <a:pt x="4453" y="4882"/>
                  </a:lnTo>
                  <a:cubicBezTo>
                    <a:pt x="4763" y="4882"/>
                    <a:pt x="5025" y="4644"/>
                    <a:pt x="5049" y="4335"/>
                  </a:cubicBezTo>
                  <a:lnTo>
                    <a:pt x="5239" y="1929"/>
                  </a:lnTo>
                  <a:cubicBezTo>
                    <a:pt x="5192" y="1786"/>
                    <a:pt x="5144" y="1596"/>
                    <a:pt x="4977" y="1477"/>
                  </a:cubicBezTo>
                  <a:lnTo>
                    <a:pt x="3882" y="477"/>
                  </a:lnTo>
                  <a:lnTo>
                    <a:pt x="3953" y="9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4466375" y="2646425"/>
              <a:ext cx="178025" cy="126250"/>
            </a:xfrm>
            <a:custGeom>
              <a:avLst/>
              <a:gdLst/>
              <a:ahLst/>
              <a:cxnLst/>
              <a:rect l="l" t="t" r="r" b="b"/>
              <a:pathLst>
                <a:path w="7121" h="5050" extrusionOk="0">
                  <a:moveTo>
                    <a:pt x="1263" y="1"/>
                  </a:moveTo>
                  <a:cubicBezTo>
                    <a:pt x="1072" y="1"/>
                    <a:pt x="929" y="144"/>
                    <a:pt x="929" y="334"/>
                  </a:cubicBezTo>
                  <a:lnTo>
                    <a:pt x="929" y="882"/>
                  </a:lnTo>
                  <a:lnTo>
                    <a:pt x="667" y="882"/>
                  </a:lnTo>
                  <a:cubicBezTo>
                    <a:pt x="453" y="882"/>
                    <a:pt x="286" y="977"/>
                    <a:pt x="167" y="1144"/>
                  </a:cubicBezTo>
                  <a:cubicBezTo>
                    <a:pt x="48" y="1334"/>
                    <a:pt x="0" y="1549"/>
                    <a:pt x="96" y="1715"/>
                  </a:cubicBezTo>
                  <a:lnTo>
                    <a:pt x="929" y="3883"/>
                  </a:lnTo>
                  <a:lnTo>
                    <a:pt x="929" y="4406"/>
                  </a:lnTo>
                  <a:cubicBezTo>
                    <a:pt x="929" y="4668"/>
                    <a:pt x="1048" y="4907"/>
                    <a:pt x="1191" y="5049"/>
                  </a:cubicBezTo>
                  <a:cubicBezTo>
                    <a:pt x="1298" y="4921"/>
                    <a:pt x="1462" y="4831"/>
                    <a:pt x="1615" y="4831"/>
                  </a:cubicBezTo>
                  <a:cubicBezTo>
                    <a:pt x="1633" y="4831"/>
                    <a:pt x="1650" y="4833"/>
                    <a:pt x="1667" y="4835"/>
                  </a:cubicBezTo>
                  <a:lnTo>
                    <a:pt x="3739" y="4954"/>
                  </a:lnTo>
                  <a:lnTo>
                    <a:pt x="3882" y="3716"/>
                  </a:lnTo>
                  <a:lnTo>
                    <a:pt x="4335" y="4359"/>
                  </a:lnTo>
                  <a:cubicBezTo>
                    <a:pt x="4406" y="4478"/>
                    <a:pt x="4573" y="4573"/>
                    <a:pt x="4716" y="4573"/>
                  </a:cubicBezTo>
                  <a:lnTo>
                    <a:pt x="6597" y="4573"/>
                  </a:lnTo>
                  <a:cubicBezTo>
                    <a:pt x="6883" y="4573"/>
                    <a:pt x="7121" y="4335"/>
                    <a:pt x="7097" y="4025"/>
                  </a:cubicBezTo>
                  <a:cubicBezTo>
                    <a:pt x="7121" y="3859"/>
                    <a:pt x="6930" y="3692"/>
                    <a:pt x="6645" y="3692"/>
                  </a:cubicBezTo>
                  <a:lnTo>
                    <a:pt x="5025" y="3692"/>
                  </a:lnTo>
                  <a:lnTo>
                    <a:pt x="4097" y="2382"/>
                  </a:lnTo>
                  <a:lnTo>
                    <a:pt x="4097" y="2335"/>
                  </a:lnTo>
                  <a:cubicBezTo>
                    <a:pt x="4120" y="2096"/>
                    <a:pt x="4049" y="1835"/>
                    <a:pt x="3906" y="1620"/>
                  </a:cubicBezTo>
                  <a:cubicBezTo>
                    <a:pt x="3763" y="1430"/>
                    <a:pt x="3525" y="1311"/>
                    <a:pt x="3287" y="1263"/>
                  </a:cubicBezTo>
                  <a:cubicBezTo>
                    <a:pt x="3260" y="1261"/>
                    <a:pt x="3233" y="1259"/>
                    <a:pt x="3206" y="1259"/>
                  </a:cubicBezTo>
                  <a:cubicBezTo>
                    <a:pt x="2971" y="1259"/>
                    <a:pt x="2741" y="1349"/>
                    <a:pt x="2549" y="1477"/>
                  </a:cubicBezTo>
                  <a:lnTo>
                    <a:pt x="2549" y="334"/>
                  </a:lnTo>
                  <a:cubicBezTo>
                    <a:pt x="2549" y="168"/>
                    <a:pt x="2382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4407425" y="2777400"/>
              <a:ext cx="159600" cy="67300"/>
            </a:xfrm>
            <a:custGeom>
              <a:avLst/>
              <a:gdLst/>
              <a:ahLst/>
              <a:cxnLst/>
              <a:rect l="l" t="t" r="r" b="b"/>
              <a:pathLst>
                <a:path w="6384" h="2692" extrusionOk="0">
                  <a:moveTo>
                    <a:pt x="4002" y="1"/>
                  </a:moveTo>
                  <a:cubicBezTo>
                    <a:pt x="3883" y="1"/>
                    <a:pt x="3764" y="49"/>
                    <a:pt x="3740" y="144"/>
                  </a:cubicBezTo>
                  <a:cubicBezTo>
                    <a:pt x="3695" y="232"/>
                    <a:pt x="2705" y="2131"/>
                    <a:pt x="806" y="2131"/>
                  </a:cubicBezTo>
                  <a:cubicBezTo>
                    <a:pt x="662" y="2131"/>
                    <a:pt x="513" y="2120"/>
                    <a:pt x="358" y="2097"/>
                  </a:cubicBezTo>
                  <a:cubicBezTo>
                    <a:pt x="344" y="2095"/>
                    <a:pt x="329" y="2094"/>
                    <a:pt x="315" y="2094"/>
                  </a:cubicBezTo>
                  <a:cubicBezTo>
                    <a:pt x="168" y="2094"/>
                    <a:pt x="46" y="2204"/>
                    <a:pt x="25" y="2335"/>
                  </a:cubicBezTo>
                  <a:cubicBezTo>
                    <a:pt x="1" y="2501"/>
                    <a:pt x="120" y="2644"/>
                    <a:pt x="263" y="2668"/>
                  </a:cubicBezTo>
                  <a:cubicBezTo>
                    <a:pt x="430" y="2692"/>
                    <a:pt x="596" y="2692"/>
                    <a:pt x="763" y="2692"/>
                  </a:cubicBezTo>
                  <a:cubicBezTo>
                    <a:pt x="2668" y="2692"/>
                    <a:pt x="3835" y="1096"/>
                    <a:pt x="4168" y="549"/>
                  </a:cubicBezTo>
                  <a:lnTo>
                    <a:pt x="6097" y="668"/>
                  </a:lnTo>
                  <a:cubicBezTo>
                    <a:pt x="6264" y="668"/>
                    <a:pt x="6383" y="549"/>
                    <a:pt x="6383" y="406"/>
                  </a:cubicBezTo>
                  <a:cubicBezTo>
                    <a:pt x="6383" y="263"/>
                    <a:pt x="6264" y="120"/>
                    <a:pt x="6121" y="120"/>
                  </a:cubicBezTo>
                  <a:lnTo>
                    <a:pt x="4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4595575" y="2766700"/>
              <a:ext cx="86350" cy="153025"/>
            </a:xfrm>
            <a:custGeom>
              <a:avLst/>
              <a:gdLst/>
              <a:ahLst/>
              <a:cxnLst/>
              <a:rect l="l" t="t" r="r" b="b"/>
              <a:pathLst>
                <a:path w="3454" h="6121" extrusionOk="0">
                  <a:moveTo>
                    <a:pt x="1786" y="0"/>
                  </a:moveTo>
                  <a:cubicBezTo>
                    <a:pt x="953" y="0"/>
                    <a:pt x="167" y="667"/>
                    <a:pt x="143" y="667"/>
                  </a:cubicBezTo>
                  <a:cubicBezTo>
                    <a:pt x="0" y="810"/>
                    <a:pt x="24" y="1072"/>
                    <a:pt x="167" y="1215"/>
                  </a:cubicBezTo>
                  <a:cubicBezTo>
                    <a:pt x="243" y="1280"/>
                    <a:pt x="340" y="1311"/>
                    <a:pt x="436" y="1311"/>
                  </a:cubicBezTo>
                  <a:cubicBezTo>
                    <a:pt x="549" y="1311"/>
                    <a:pt x="661" y="1268"/>
                    <a:pt x="738" y="1191"/>
                  </a:cubicBezTo>
                  <a:cubicBezTo>
                    <a:pt x="738" y="1191"/>
                    <a:pt x="1191" y="715"/>
                    <a:pt x="1596" y="596"/>
                  </a:cubicBezTo>
                  <a:lnTo>
                    <a:pt x="1596" y="596"/>
                  </a:lnTo>
                  <a:lnTo>
                    <a:pt x="1453" y="5692"/>
                  </a:lnTo>
                  <a:lnTo>
                    <a:pt x="1453" y="5716"/>
                  </a:lnTo>
                  <a:cubicBezTo>
                    <a:pt x="1453" y="5954"/>
                    <a:pt x="1667" y="6121"/>
                    <a:pt x="1905" y="6121"/>
                  </a:cubicBezTo>
                  <a:cubicBezTo>
                    <a:pt x="2144" y="6121"/>
                    <a:pt x="2310" y="5930"/>
                    <a:pt x="2310" y="5692"/>
                  </a:cubicBezTo>
                  <a:lnTo>
                    <a:pt x="2167" y="477"/>
                  </a:lnTo>
                  <a:cubicBezTo>
                    <a:pt x="2834" y="477"/>
                    <a:pt x="3215" y="691"/>
                    <a:pt x="3215" y="691"/>
                  </a:cubicBezTo>
                  <a:cubicBezTo>
                    <a:pt x="3227" y="697"/>
                    <a:pt x="3242" y="700"/>
                    <a:pt x="3258" y="700"/>
                  </a:cubicBezTo>
                  <a:cubicBezTo>
                    <a:pt x="3306" y="700"/>
                    <a:pt x="3364" y="673"/>
                    <a:pt x="3382" y="619"/>
                  </a:cubicBezTo>
                  <a:cubicBezTo>
                    <a:pt x="3453" y="596"/>
                    <a:pt x="3430" y="500"/>
                    <a:pt x="3358" y="453"/>
                  </a:cubicBezTo>
                  <a:cubicBezTo>
                    <a:pt x="3025" y="215"/>
                    <a:pt x="2501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44"/>
          <p:cNvGrpSpPr/>
          <p:nvPr/>
        </p:nvGrpSpPr>
        <p:grpSpPr>
          <a:xfrm>
            <a:off x="5111603" y="1352735"/>
            <a:ext cx="366621" cy="395449"/>
            <a:chOff x="3928750" y="2198575"/>
            <a:chExt cx="266750" cy="287725"/>
          </a:xfrm>
        </p:grpSpPr>
        <p:sp>
          <p:nvSpPr>
            <p:cNvPr id="507" name="Google Shape;507;p44"/>
            <p:cNvSpPr/>
            <p:nvPr/>
          </p:nvSpPr>
          <p:spPr>
            <a:xfrm>
              <a:off x="3928750" y="2198575"/>
              <a:ext cx="266750" cy="138900"/>
            </a:xfrm>
            <a:custGeom>
              <a:avLst/>
              <a:gdLst/>
              <a:ahLst/>
              <a:cxnLst/>
              <a:rect l="l" t="t" r="r" b="b"/>
              <a:pathLst>
                <a:path w="10670" h="5556" extrusionOk="0">
                  <a:moveTo>
                    <a:pt x="5335" y="0"/>
                  </a:moveTo>
                  <a:cubicBezTo>
                    <a:pt x="4984" y="0"/>
                    <a:pt x="4633" y="137"/>
                    <a:pt x="4359" y="411"/>
                  </a:cubicBezTo>
                  <a:lnTo>
                    <a:pt x="239" y="4579"/>
                  </a:lnTo>
                  <a:cubicBezTo>
                    <a:pt x="1" y="4817"/>
                    <a:pt x="1" y="5174"/>
                    <a:pt x="239" y="5365"/>
                  </a:cubicBezTo>
                  <a:cubicBezTo>
                    <a:pt x="358" y="5484"/>
                    <a:pt x="507" y="5543"/>
                    <a:pt x="653" y="5543"/>
                  </a:cubicBezTo>
                  <a:cubicBezTo>
                    <a:pt x="799" y="5543"/>
                    <a:pt x="942" y="5484"/>
                    <a:pt x="1049" y="5365"/>
                  </a:cubicBezTo>
                  <a:lnTo>
                    <a:pt x="5169" y="1245"/>
                  </a:lnTo>
                  <a:cubicBezTo>
                    <a:pt x="5216" y="1197"/>
                    <a:pt x="5270" y="1173"/>
                    <a:pt x="5324" y="1173"/>
                  </a:cubicBezTo>
                  <a:cubicBezTo>
                    <a:pt x="5377" y="1173"/>
                    <a:pt x="5431" y="1197"/>
                    <a:pt x="5478" y="1245"/>
                  </a:cubicBezTo>
                  <a:lnTo>
                    <a:pt x="9598" y="5365"/>
                  </a:lnTo>
                  <a:cubicBezTo>
                    <a:pt x="9717" y="5484"/>
                    <a:pt x="9884" y="5555"/>
                    <a:pt x="10027" y="5555"/>
                  </a:cubicBezTo>
                  <a:cubicBezTo>
                    <a:pt x="10170" y="5555"/>
                    <a:pt x="10313" y="5484"/>
                    <a:pt x="10432" y="5365"/>
                  </a:cubicBezTo>
                  <a:cubicBezTo>
                    <a:pt x="10670" y="5174"/>
                    <a:pt x="10670" y="4769"/>
                    <a:pt x="10456" y="4579"/>
                  </a:cubicBezTo>
                  <a:lnTo>
                    <a:pt x="8336" y="2459"/>
                  </a:lnTo>
                  <a:lnTo>
                    <a:pt x="8336" y="530"/>
                  </a:lnTo>
                  <a:cubicBezTo>
                    <a:pt x="8336" y="411"/>
                    <a:pt x="8241" y="316"/>
                    <a:pt x="8122" y="316"/>
                  </a:cubicBezTo>
                  <a:lnTo>
                    <a:pt x="7431" y="316"/>
                  </a:lnTo>
                  <a:cubicBezTo>
                    <a:pt x="7312" y="316"/>
                    <a:pt x="7217" y="411"/>
                    <a:pt x="7217" y="530"/>
                  </a:cubicBezTo>
                  <a:lnTo>
                    <a:pt x="7217" y="1316"/>
                  </a:lnTo>
                  <a:lnTo>
                    <a:pt x="6312" y="411"/>
                  </a:lnTo>
                  <a:cubicBezTo>
                    <a:pt x="6038" y="137"/>
                    <a:pt x="5687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3950200" y="2248000"/>
              <a:ext cx="224475" cy="238300"/>
            </a:xfrm>
            <a:custGeom>
              <a:avLst/>
              <a:gdLst/>
              <a:ahLst/>
              <a:cxnLst/>
              <a:rect l="l" t="t" r="r" b="b"/>
              <a:pathLst>
                <a:path w="8979" h="9532" extrusionOk="0">
                  <a:moveTo>
                    <a:pt x="4516" y="0"/>
                  </a:moveTo>
                  <a:cubicBezTo>
                    <a:pt x="4466" y="0"/>
                    <a:pt x="4418" y="18"/>
                    <a:pt x="4382" y="54"/>
                  </a:cubicBezTo>
                  <a:lnTo>
                    <a:pt x="1048" y="3388"/>
                  </a:lnTo>
                  <a:lnTo>
                    <a:pt x="762" y="3388"/>
                  </a:lnTo>
                  <a:cubicBezTo>
                    <a:pt x="453" y="3388"/>
                    <a:pt x="143" y="3626"/>
                    <a:pt x="96" y="3959"/>
                  </a:cubicBezTo>
                  <a:cubicBezTo>
                    <a:pt x="24" y="4269"/>
                    <a:pt x="215" y="4531"/>
                    <a:pt x="453" y="4674"/>
                  </a:cubicBezTo>
                  <a:cubicBezTo>
                    <a:pt x="238" y="4793"/>
                    <a:pt x="48" y="5007"/>
                    <a:pt x="48" y="5269"/>
                  </a:cubicBezTo>
                  <a:cubicBezTo>
                    <a:pt x="48" y="5531"/>
                    <a:pt x="215" y="5745"/>
                    <a:pt x="453" y="5864"/>
                  </a:cubicBezTo>
                  <a:cubicBezTo>
                    <a:pt x="238" y="5983"/>
                    <a:pt x="48" y="6198"/>
                    <a:pt x="48" y="6460"/>
                  </a:cubicBezTo>
                  <a:cubicBezTo>
                    <a:pt x="48" y="6722"/>
                    <a:pt x="215" y="6936"/>
                    <a:pt x="453" y="7055"/>
                  </a:cubicBezTo>
                  <a:cubicBezTo>
                    <a:pt x="238" y="7174"/>
                    <a:pt x="48" y="7388"/>
                    <a:pt x="48" y="7650"/>
                  </a:cubicBezTo>
                  <a:cubicBezTo>
                    <a:pt x="48" y="7912"/>
                    <a:pt x="215" y="8127"/>
                    <a:pt x="405" y="8246"/>
                  </a:cubicBezTo>
                  <a:cubicBezTo>
                    <a:pt x="167" y="8365"/>
                    <a:pt x="0" y="8627"/>
                    <a:pt x="48" y="8960"/>
                  </a:cubicBezTo>
                  <a:cubicBezTo>
                    <a:pt x="119" y="9294"/>
                    <a:pt x="381" y="9532"/>
                    <a:pt x="739" y="9532"/>
                  </a:cubicBezTo>
                  <a:lnTo>
                    <a:pt x="3215" y="9532"/>
                  </a:lnTo>
                  <a:lnTo>
                    <a:pt x="3215" y="6603"/>
                  </a:lnTo>
                  <a:cubicBezTo>
                    <a:pt x="3215" y="6412"/>
                    <a:pt x="3382" y="6222"/>
                    <a:pt x="3596" y="6222"/>
                  </a:cubicBezTo>
                  <a:lnTo>
                    <a:pt x="5382" y="6222"/>
                  </a:lnTo>
                  <a:cubicBezTo>
                    <a:pt x="5597" y="6222"/>
                    <a:pt x="5763" y="6412"/>
                    <a:pt x="5763" y="6603"/>
                  </a:cubicBezTo>
                  <a:lnTo>
                    <a:pt x="5763" y="9532"/>
                  </a:lnTo>
                  <a:lnTo>
                    <a:pt x="8240" y="9532"/>
                  </a:lnTo>
                  <a:cubicBezTo>
                    <a:pt x="8574" y="9532"/>
                    <a:pt x="8859" y="9294"/>
                    <a:pt x="8931" y="8960"/>
                  </a:cubicBezTo>
                  <a:cubicBezTo>
                    <a:pt x="8978" y="8674"/>
                    <a:pt x="8812" y="8389"/>
                    <a:pt x="8574" y="8246"/>
                  </a:cubicBezTo>
                  <a:cubicBezTo>
                    <a:pt x="8812" y="8127"/>
                    <a:pt x="8955" y="7912"/>
                    <a:pt x="8955" y="7650"/>
                  </a:cubicBezTo>
                  <a:cubicBezTo>
                    <a:pt x="8955" y="7388"/>
                    <a:pt x="8812" y="7174"/>
                    <a:pt x="8574" y="7055"/>
                  </a:cubicBezTo>
                  <a:cubicBezTo>
                    <a:pt x="8788" y="6936"/>
                    <a:pt x="8955" y="6722"/>
                    <a:pt x="8955" y="6460"/>
                  </a:cubicBezTo>
                  <a:cubicBezTo>
                    <a:pt x="8955" y="6198"/>
                    <a:pt x="8812" y="5983"/>
                    <a:pt x="8574" y="5864"/>
                  </a:cubicBezTo>
                  <a:cubicBezTo>
                    <a:pt x="8788" y="5745"/>
                    <a:pt x="8955" y="5531"/>
                    <a:pt x="8955" y="5269"/>
                  </a:cubicBezTo>
                  <a:cubicBezTo>
                    <a:pt x="8955" y="5007"/>
                    <a:pt x="8812" y="4793"/>
                    <a:pt x="8574" y="4674"/>
                  </a:cubicBezTo>
                  <a:cubicBezTo>
                    <a:pt x="8788" y="4531"/>
                    <a:pt x="8931" y="4316"/>
                    <a:pt x="8931" y="4054"/>
                  </a:cubicBezTo>
                  <a:cubicBezTo>
                    <a:pt x="8931" y="3697"/>
                    <a:pt x="8621" y="3388"/>
                    <a:pt x="8264" y="3388"/>
                  </a:cubicBezTo>
                  <a:lnTo>
                    <a:pt x="8002" y="3388"/>
                  </a:lnTo>
                  <a:lnTo>
                    <a:pt x="4668" y="54"/>
                  </a:lnTo>
                  <a:cubicBezTo>
                    <a:pt x="4620" y="18"/>
                    <a:pt x="4567" y="0"/>
                    <a:pt x="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4"/>
          <p:cNvGrpSpPr/>
          <p:nvPr/>
        </p:nvGrpSpPr>
        <p:grpSpPr>
          <a:xfrm>
            <a:off x="5756280" y="3192578"/>
            <a:ext cx="397683" cy="396892"/>
            <a:chOff x="2872600" y="2632150"/>
            <a:chExt cx="289350" cy="288775"/>
          </a:xfrm>
        </p:grpSpPr>
        <p:sp>
          <p:nvSpPr>
            <p:cNvPr id="510" name="Google Shape;510;p44"/>
            <p:cNvSpPr/>
            <p:nvPr/>
          </p:nvSpPr>
          <p:spPr>
            <a:xfrm>
              <a:off x="2979750" y="2659525"/>
              <a:ext cx="101825" cy="68500"/>
            </a:xfrm>
            <a:custGeom>
              <a:avLst/>
              <a:gdLst/>
              <a:ahLst/>
              <a:cxnLst/>
              <a:rect l="l" t="t" r="r" b="b"/>
              <a:pathLst>
                <a:path w="4073" h="2740" extrusionOk="0">
                  <a:moveTo>
                    <a:pt x="1572" y="1"/>
                  </a:moveTo>
                  <a:lnTo>
                    <a:pt x="1" y="2739"/>
                  </a:lnTo>
                  <a:lnTo>
                    <a:pt x="715" y="2739"/>
                  </a:lnTo>
                  <a:lnTo>
                    <a:pt x="501" y="2573"/>
                  </a:lnTo>
                  <a:cubicBezTo>
                    <a:pt x="382" y="2454"/>
                    <a:pt x="382" y="2263"/>
                    <a:pt x="501" y="2144"/>
                  </a:cubicBezTo>
                  <a:cubicBezTo>
                    <a:pt x="560" y="2084"/>
                    <a:pt x="638" y="2055"/>
                    <a:pt x="715" y="2055"/>
                  </a:cubicBezTo>
                  <a:cubicBezTo>
                    <a:pt x="793" y="2055"/>
                    <a:pt x="870" y="2084"/>
                    <a:pt x="929" y="2144"/>
                  </a:cubicBezTo>
                  <a:lnTo>
                    <a:pt x="1263" y="2477"/>
                  </a:lnTo>
                  <a:lnTo>
                    <a:pt x="1572" y="2144"/>
                  </a:lnTo>
                  <a:cubicBezTo>
                    <a:pt x="1632" y="2084"/>
                    <a:pt x="1709" y="2055"/>
                    <a:pt x="1787" y="2055"/>
                  </a:cubicBezTo>
                  <a:cubicBezTo>
                    <a:pt x="1864" y="2055"/>
                    <a:pt x="1942" y="2084"/>
                    <a:pt x="2001" y="2144"/>
                  </a:cubicBezTo>
                  <a:cubicBezTo>
                    <a:pt x="2120" y="2263"/>
                    <a:pt x="2120" y="2454"/>
                    <a:pt x="2001" y="2573"/>
                  </a:cubicBezTo>
                  <a:lnTo>
                    <a:pt x="1811" y="2739"/>
                  </a:lnTo>
                  <a:lnTo>
                    <a:pt x="4073" y="2739"/>
                  </a:lnTo>
                  <a:lnTo>
                    <a:pt x="2835" y="977"/>
                  </a:lnTo>
                  <a:lnTo>
                    <a:pt x="2501" y="1287"/>
                  </a:lnTo>
                  <a:cubicBezTo>
                    <a:pt x="2484" y="1304"/>
                    <a:pt x="2444" y="1320"/>
                    <a:pt x="2405" y="1320"/>
                  </a:cubicBezTo>
                  <a:cubicBezTo>
                    <a:pt x="2388" y="1320"/>
                    <a:pt x="2372" y="1317"/>
                    <a:pt x="2358" y="1311"/>
                  </a:cubicBezTo>
                  <a:cubicBezTo>
                    <a:pt x="2287" y="1311"/>
                    <a:pt x="2263" y="1287"/>
                    <a:pt x="2239" y="1215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2872600" y="2632150"/>
              <a:ext cx="231025" cy="288775"/>
            </a:xfrm>
            <a:custGeom>
              <a:avLst/>
              <a:gdLst/>
              <a:ahLst/>
              <a:cxnLst/>
              <a:rect l="l" t="t" r="r" b="b"/>
              <a:pathLst>
                <a:path w="9241" h="11551" extrusionOk="0">
                  <a:moveTo>
                    <a:pt x="2953" y="1834"/>
                  </a:moveTo>
                  <a:cubicBezTo>
                    <a:pt x="3048" y="1882"/>
                    <a:pt x="3072" y="1929"/>
                    <a:pt x="3072" y="2024"/>
                  </a:cubicBezTo>
                  <a:lnTo>
                    <a:pt x="3072" y="2406"/>
                  </a:lnTo>
                  <a:cubicBezTo>
                    <a:pt x="3072" y="2525"/>
                    <a:pt x="2977" y="2596"/>
                    <a:pt x="2882" y="2596"/>
                  </a:cubicBezTo>
                  <a:cubicBezTo>
                    <a:pt x="2763" y="2596"/>
                    <a:pt x="2715" y="2501"/>
                    <a:pt x="2715" y="2406"/>
                  </a:cubicBezTo>
                  <a:lnTo>
                    <a:pt x="2715" y="2239"/>
                  </a:lnTo>
                  <a:lnTo>
                    <a:pt x="2524" y="2239"/>
                  </a:lnTo>
                  <a:cubicBezTo>
                    <a:pt x="2405" y="2239"/>
                    <a:pt x="2358" y="2144"/>
                    <a:pt x="2358" y="2048"/>
                  </a:cubicBezTo>
                  <a:cubicBezTo>
                    <a:pt x="2286" y="1929"/>
                    <a:pt x="2382" y="1834"/>
                    <a:pt x="2501" y="1834"/>
                  </a:cubicBezTo>
                  <a:close/>
                  <a:moveTo>
                    <a:pt x="1381" y="1834"/>
                  </a:moveTo>
                  <a:cubicBezTo>
                    <a:pt x="1500" y="1834"/>
                    <a:pt x="1548" y="1929"/>
                    <a:pt x="1548" y="2024"/>
                  </a:cubicBezTo>
                  <a:cubicBezTo>
                    <a:pt x="1548" y="2144"/>
                    <a:pt x="1453" y="2191"/>
                    <a:pt x="1381" y="2191"/>
                  </a:cubicBezTo>
                  <a:lnTo>
                    <a:pt x="1191" y="2191"/>
                  </a:lnTo>
                  <a:lnTo>
                    <a:pt x="1191" y="2429"/>
                  </a:lnTo>
                  <a:cubicBezTo>
                    <a:pt x="1191" y="2548"/>
                    <a:pt x="1096" y="2644"/>
                    <a:pt x="1024" y="2644"/>
                  </a:cubicBezTo>
                  <a:cubicBezTo>
                    <a:pt x="905" y="2644"/>
                    <a:pt x="834" y="2548"/>
                    <a:pt x="834" y="2429"/>
                  </a:cubicBezTo>
                  <a:lnTo>
                    <a:pt x="810" y="2048"/>
                  </a:lnTo>
                  <a:cubicBezTo>
                    <a:pt x="810" y="1929"/>
                    <a:pt x="905" y="1834"/>
                    <a:pt x="976" y="1834"/>
                  </a:cubicBezTo>
                  <a:close/>
                  <a:moveTo>
                    <a:pt x="976" y="3001"/>
                  </a:moveTo>
                  <a:cubicBezTo>
                    <a:pt x="1096" y="3001"/>
                    <a:pt x="1167" y="3096"/>
                    <a:pt x="1167" y="3191"/>
                  </a:cubicBezTo>
                  <a:lnTo>
                    <a:pt x="1167" y="3930"/>
                  </a:lnTo>
                  <a:cubicBezTo>
                    <a:pt x="1167" y="4049"/>
                    <a:pt x="1072" y="4096"/>
                    <a:pt x="976" y="4096"/>
                  </a:cubicBezTo>
                  <a:cubicBezTo>
                    <a:pt x="857" y="4096"/>
                    <a:pt x="810" y="4001"/>
                    <a:pt x="810" y="3930"/>
                  </a:cubicBezTo>
                  <a:lnTo>
                    <a:pt x="810" y="3191"/>
                  </a:lnTo>
                  <a:cubicBezTo>
                    <a:pt x="810" y="3072"/>
                    <a:pt x="905" y="3001"/>
                    <a:pt x="976" y="3001"/>
                  </a:cubicBezTo>
                  <a:close/>
                  <a:moveTo>
                    <a:pt x="2834" y="3191"/>
                  </a:moveTo>
                  <a:cubicBezTo>
                    <a:pt x="2929" y="3191"/>
                    <a:pt x="3001" y="3263"/>
                    <a:pt x="3001" y="3358"/>
                  </a:cubicBezTo>
                  <a:lnTo>
                    <a:pt x="3001" y="4311"/>
                  </a:lnTo>
                  <a:cubicBezTo>
                    <a:pt x="3001" y="4430"/>
                    <a:pt x="2929" y="4501"/>
                    <a:pt x="2834" y="4501"/>
                  </a:cubicBezTo>
                  <a:cubicBezTo>
                    <a:pt x="2824" y="4504"/>
                    <a:pt x="2814" y="4505"/>
                    <a:pt x="2804" y="4505"/>
                  </a:cubicBezTo>
                  <a:cubicBezTo>
                    <a:pt x="2720" y="4505"/>
                    <a:pt x="2644" y="4417"/>
                    <a:pt x="2644" y="4311"/>
                  </a:cubicBezTo>
                  <a:lnTo>
                    <a:pt x="2644" y="3358"/>
                  </a:lnTo>
                  <a:cubicBezTo>
                    <a:pt x="2644" y="3239"/>
                    <a:pt x="2739" y="3191"/>
                    <a:pt x="2834" y="3191"/>
                  </a:cubicBezTo>
                  <a:close/>
                  <a:moveTo>
                    <a:pt x="5858" y="596"/>
                  </a:moveTo>
                  <a:cubicBezTo>
                    <a:pt x="5930" y="596"/>
                    <a:pt x="5978" y="619"/>
                    <a:pt x="6025" y="691"/>
                  </a:cubicBezTo>
                  <a:lnTo>
                    <a:pt x="6740" y="2001"/>
                  </a:lnTo>
                  <a:lnTo>
                    <a:pt x="7025" y="1715"/>
                  </a:lnTo>
                  <a:cubicBezTo>
                    <a:pt x="7042" y="1698"/>
                    <a:pt x="7083" y="1681"/>
                    <a:pt x="7114" y="1681"/>
                  </a:cubicBezTo>
                  <a:cubicBezTo>
                    <a:pt x="7126" y="1681"/>
                    <a:pt x="7137" y="1684"/>
                    <a:pt x="7144" y="1691"/>
                  </a:cubicBezTo>
                  <a:cubicBezTo>
                    <a:pt x="7192" y="1691"/>
                    <a:pt x="7240" y="1715"/>
                    <a:pt x="7264" y="1763"/>
                  </a:cubicBezTo>
                  <a:lnTo>
                    <a:pt x="8788" y="3882"/>
                  </a:lnTo>
                  <a:cubicBezTo>
                    <a:pt x="8811" y="3930"/>
                    <a:pt x="8835" y="3953"/>
                    <a:pt x="8835" y="4001"/>
                  </a:cubicBezTo>
                  <a:cubicBezTo>
                    <a:pt x="8835" y="4096"/>
                    <a:pt x="8788" y="4192"/>
                    <a:pt x="8669" y="4192"/>
                  </a:cubicBezTo>
                  <a:lnTo>
                    <a:pt x="6168" y="4192"/>
                  </a:lnTo>
                  <a:lnTo>
                    <a:pt x="6287" y="4311"/>
                  </a:lnTo>
                  <a:cubicBezTo>
                    <a:pt x="6406" y="4430"/>
                    <a:pt x="6406" y="4596"/>
                    <a:pt x="6287" y="4739"/>
                  </a:cubicBezTo>
                  <a:cubicBezTo>
                    <a:pt x="6216" y="4787"/>
                    <a:pt x="6168" y="4811"/>
                    <a:pt x="6073" y="4811"/>
                  </a:cubicBezTo>
                  <a:cubicBezTo>
                    <a:pt x="6001" y="4811"/>
                    <a:pt x="5930" y="4787"/>
                    <a:pt x="5858" y="4716"/>
                  </a:cubicBezTo>
                  <a:lnTo>
                    <a:pt x="5525" y="4406"/>
                  </a:lnTo>
                  <a:lnTo>
                    <a:pt x="5215" y="4716"/>
                  </a:lnTo>
                  <a:cubicBezTo>
                    <a:pt x="5144" y="4787"/>
                    <a:pt x="5096" y="4811"/>
                    <a:pt x="5001" y="4811"/>
                  </a:cubicBezTo>
                  <a:cubicBezTo>
                    <a:pt x="4930" y="4811"/>
                    <a:pt x="4858" y="4787"/>
                    <a:pt x="4787" y="4716"/>
                  </a:cubicBezTo>
                  <a:cubicBezTo>
                    <a:pt x="4668" y="4596"/>
                    <a:pt x="4668" y="4430"/>
                    <a:pt x="4787" y="4311"/>
                  </a:cubicBezTo>
                  <a:lnTo>
                    <a:pt x="4906" y="4192"/>
                  </a:lnTo>
                  <a:lnTo>
                    <a:pt x="3953" y="4192"/>
                  </a:lnTo>
                  <a:cubicBezTo>
                    <a:pt x="3906" y="4192"/>
                    <a:pt x="3834" y="4168"/>
                    <a:pt x="3810" y="4096"/>
                  </a:cubicBezTo>
                  <a:cubicBezTo>
                    <a:pt x="3810" y="4025"/>
                    <a:pt x="3810" y="3953"/>
                    <a:pt x="3834" y="3930"/>
                  </a:cubicBezTo>
                  <a:lnTo>
                    <a:pt x="5716" y="691"/>
                  </a:lnTo>
                  <a:cubicBezTo>
                    <a:pt x="5739" y="619"/>
                    <a:pt x="5811" y="596"/>
                    <a:pt x="5858" y="596"/>
                  </a:cubicBezTo>
                  <a:close/>
                  <a:moveTo>
                    <a:pt x="976" y="4525"/>
                  </a:moveTo>
                  <a:cubicBezTo>
                    <a:pt x="1096" y="4525"/>
                    <a:pt x="1167" y="4620"/>
                    <a:pt x="1167" y="4692"/>
                  </a:cubicBezTo>
                  <a:lnTo>
                    <a:pt x="1167" y="5454"/>
                  </a:lnTo>
                  <a:cubicBezTo>
                    <a:pt x="1167" y="5549"/>
                    <a:pt x="1072" y="5620"/>
                    <a:pt x="976" y="5620"/>
                  </a:cubicBezTo>
                  <a:cubicBezTo>
                    <a:pt x="857" y="5620"/>
                    <a:pt x="810" y="5525"/>
                    <a:pt x="810" y="5454"/>
                  </a:cubicBezTo>
                  <a:lnTo>
                    <a:pt x="810" y="4692"/>
                  </a:lnTo>
                  <a:cubicBezTo>
                    <a:pt x="810" y="4573"/>
                    <a:pt x="905" y="4525"/>
                    <a:pt x="976" y="4525"/>
                  </a:cubicBezTo>
                  <a:close/>
                  <a:moveTo>
                    <a:pt x="5549" y="5001"/>
                  </a:moveTo>
                  <a:cubicBezTo>
                    <a:pt x="5620" y="5001"/>
                    <a:pt x="5739" y="5097"/>
                    <a:pt x="5739" y="5168"/>
                  </a:cubicBezTo>
                  <a:lnTo>
                    <a:pt x="5787" y="5644"/>
                  </a:lnTo>
                  <a:cubicBezTo>
                    <a:pt x="5787" y="5716"/>
                    <a:pt x="5739" y="5740"/>
                    <a:pt x="5716" y="5811"/>
                  </a:cubicBezTo>
                  <a:cubicBezTo>
                    <a:pt x="5668" y="5835"/>
                    <a:pt x="5597" y="5835"/>
                    <a:pt x="5573" y="5835"/>
                  </a:cubicBezTo>
                  <a:lnTo>
                    <a:pt x="5192" y="5835"/>
                  </a:lnTo>
                  <a:cubicBezTo>
                    <a:pt x="5073" y="5835"/>
                    <a:pt x="5001" y="5740"/>
                    <a:pt x="5001" y="5644"/>
                  </a:cubicBezTo>
                  <a:cubicBezTo>
                    <a:pt x="5001" y="5525"/>
                    <a:pt x="5096" y="5478"/>
                    <a:pt x="5192" y="5478"/>
                  </a:cubicBezTo>
                  <a:lnTo>
                    <a:pt x="5358" y="5478"/>
                  </a:lnTo>
                  <a:lnTo>
                    <a:pt x="5358" y="5192"/>
                  </a:lnTo>
                  <a:cubicBezTo>
                    <a:pt x="5358" y="5097"/>
                    <a:pt x="5454" y="5001"/>
                    <a:pt x="5549" y="5001"/>
                  </a:cubicBezTo>
                  <a:close/>
                  <a:moveTo>
                    <a:pt x="2810" y="5097"/>
                  </a:moveTo>
                  <a:cubicBezTo>
                    <a:pt x="2929" y="5097"/>
                    <a:pt x="2977" y="5168"/>
                    <a:pt x="2977" y="5263"/>
                  </a:cubicBezTo>
                  <a:lnTo>
                    <a:pt x="2977" y="5406"/>
                  </a:lnTo>
                  <a:lnTo>
                    <a:pt x="3215" y="5478"/>
                  </a:lnTo>
                  <a:cubicBezTo>
                    <a:pt x="3310" y="5478"/>
                    <a:pt x="3406" y="5573"/>
                    <a:pt x="3406" y="5644"/>
                  </a:cubicBezTo>
                  <a:cubicBezTo>
                    <a:pt x="3406" y="5740"/>
                    <a:pt x="3310" y="5835"/>
                    <a:pt x="3215" y="5835"/>
                  </a:cubicBezTo>
                  <a:lnTo>
                    <a:pt x="2834" y="5859"/>
                  </a:lnTo>
                  <a:cubicBezTo>
                    <a:pt x="2763" y="5859"/>
                    <a:pt x="2739" y="5835"/>
                    <a:pt x="2691" y="5811"/>
                  </a:cubicBezTo>
                  <a:cubicBezTo>
                    <a:pt x="2644" y="5763"/>
                    <a:pt x="2620" y="5716"/>
                    <a:pt x="2620" y="5644"/>
                  </a:cubicBezTo>
                  <a:lnTo>
                    <a:pt x="2620" y="5263"/>
                  </a:lnTo>
                  <a:cubicBezTo>
                    <a:pt x="2620" y="5144"/>
                    <a:pt x="2715" y="5097"/>
                    <a:pt x="2810" y="5097"/>
                  </a:cubicBezTo>
                  <a:close/>
                  <a:moveTo>
                    <a:pt x="4525" y="5501"/>
                  </a:moveTo>
                  <a:cubicBezTo>
                    <a:pt x="4644" y="5501"/>
                    <a:pt x="4715" y="5597"/>
                    <a:pt x="4715" y="5692"/>
                  </a:cubicBezTo>
                  <a:cubicBezTo>
                    <a:pt x="4715" y="5787"/>
                    <a:pt x="4620" y="5859"/>
                    <a:pt x="4525" y="5859"/>
                  </a:cubicBezTo>
                  <a:lnTo>
                    <a:pt x="3882" y="5859"/>
                  </a:lnTo>
                  <a:cubicBezTo>
                    <a:pt x="3763" y="5859"/>
                    <a:pt x="3691" y="5763"/>
                    <a:pt x="3691" y="5692"/>
                  </a:cubicBezTo>
                  <a:cubicBezTo>
                    <a:pt x="3691" y="5573"/>
                    <a:pt x="3787" y="5501"/>
                    <a:pt x="3882" y="5501"/>
                  </a:cubicBezTo>
                  <a:close/>
                  <a:moveTo>
                    <a:pt x="976" y="6049"/>
                  </a:moveTo>
                  <a:cubicBezTo>
                    <a:pt x="1096" y="6049"/>
                    <a:pt x="1167" y="6121"/>
                    <a:pt x="1167" y="6216"/>
                  </a:cubicBezTo>
                  <a:lnTo>
                    <a:pt x="1167" y="6954"/>
                  </a:lnTo>
                  <a:cubicBezTo>
                    <a:pt x="1167" y="7073"/>
                    <a:pt x="1072" y="7145"/>
                    <a:pt x="976" y="7145"/>
                  </a:cubicBezTo>
                  <a:cubicBezTo>
                    <a:pt x="857" y="7145"/>
                    <a:pt x="810" y="7049"/>
                    <a:pt x="810" y="6954"/>
                  </a:cubicBezTo>
                  <a:lnTo>
                    <a:pt x="810" y="6216"/>
                  </a:lnTo>
                  <a:cubicBezTo>
                    <a:pt x="810" y="6097"/>
                    <a:pt x="905" y="6049"/>
                    <a:pt x="976" y="6049"/>
                  </a:cubicBezTo>
                  <a:close/>
                  <a:moveTo>
                    <a:pt x="976" y="7549"/>
                  </a:moveTo>
                  <a:cubicBezTo>
                    <a:pt x="1096" y="7549"/>
                    <a:pt x="1167" y="7645"/>
                    <a:pt x="1167" y="7740"/>
                  </a:cubicBezTo>
                  <a:lnTo>
                    <a:pt x="1167" y="7907"/>
                  </a:lnTo>
                  <a:lnTo>
                    <a:pt x="1334" y="7907"/>
                  </a:lnTo>
                  <a:cubicBezTo>
                    <a:pt x="1453" y="7907"/>
                    <a:pt x="1548" y="8002"/>
                    <a:pt x="1524" y="8121"/>
                  </a:cubicBezTo>
                  <a:cubicBezTo>
                    <a:pt x="1524" y="8216"/>
                    <a:pt x="1429" y="8311"/>
                    <a:pt x="1310" y="8311"/>
                  </a:cubicBezTo>
                  <a:lnTo>
                    <a:pt x="929" y="8311"/>
                  </a:lnTo>
                  <a:cubicBezTo>
                    <a:pt x="905" y="8311"/>
                    <a:pt x="810" y="8216"/>
                    <a:pt x="810" y="8121"/>
                  </a:cubicBezTo>
                  <a:lnTo>
                    <a:pt x="810" y="7740"/>
                  </a:lnTo>
                  <a:cubicBezTo>
                    <a:pt x="810" y="7621"/>
                    <a:pt x="905" y="7549"/>
                    <a:pt x="976" y="7549"/>
                  </a:cubicBezTo>
                  <a:close/>
                  <a:moveTo>
                    <a:pt x="3191" y="7907"/>
                  </a:moveTo>
                  <a:cubicBezTo>
                    <a:pt x="3310" y="7907"/>
                    <a:pt x="3406" y="8002"/>
                    <a:pt x="3406" y="8097"/>
                  </a:cubicBezTo>
                  <a:cubicBezTo>
                    <a:pt x="3406" y="8216"/>
                    <a:pt x="3310" y="8311"/>
                    <a:pt x="3215" y="8311"/>
                  </a:cubicBezTo>
                  <a:lnTo>
                    <a:pt x="2310" y="8311"/>
                  </a:lnTo>
                  <a:cubicBezTo>
                    <a:pt x="2215" y="8311"/>
                    <a:pt x="2143" y="8216"/>
                    <a:pt x="2143" y="8121"/>
                  </a:cubicBezTo>
                  <a:cubicBezTo>
                    <a:pt x="2120" y="8002"/>
                    <a:pt x="2167" y="7907"/>
                    <a:pt x="2286" y="7907"/>
                  </a:cubicBezTo>
                  <a:close/>
                  <a:moveTo>
                    <a:pt x="5001" y="7930"/>
                  </a:moveTo>
                  <a:cubicBezTo>
                    <a:pt x="5120" y="7930"/>
                    <a:pt x="5192" y="8026"/>
                    <a:pt x="5192" y="8121"/>
                  </a:cubicBezTo>
                  <a:cubicBezTo>
                    <a:pt x="5192" y="8240"/>
                    <a:pt x="5096" y="8311"/>
                    <a:pt x="5001" y="8311"/>
                  </a:cubicBezTo>
                  <a:lnTo>
                    <a:pt x="4120" y="8311"/>
                  </a:lnTo>
                  <a:cubicBezTo>
                    <a:pt x="4025" y="8311"/>
                    <a:pt x="3929" y="8216"/>
                    <a:pt x="3929" y="8121"/>
                  </a:cubicBezTo>
                  <a:cubicBezTo>
                    <a:pt x="3929" y="8002"/>
                    <a:pt x="4025" y="7930"/>
                    <a:pt x="4120" y="7930"/>
                  </a:cubicBezTo>
                  <a:close/>
                  <a:moveTo>
                    <a:pt x="6311" y="7954"/>
                  </a:moveTo>
                  <a:cubicBezTo>
                    <a:pt x="6406" y="7954"/>
                    <a:pt x="6501" y="8026"/>
                    <a:pt x="6501" y="8121"/>
                  </a:cubicBezTo>
                  <a:lnTo>
                    <a:pt x="6501" y="8502"/>
                  </a:lnTo>
                  <a:cubicBezTo>
                    <a:pt x="6501" y="8609"/>
                    <a:pt x="6406" y="8696"/>
                    <a:pt x="6266" y="8696"/>
                  </a:cubicBezTo>
                  <a:cubicBezTo>
                    <a:pt x="6250" y="8696"/>
                    <a:pt x="6233" y="8695"/>
                    <a:pt x="6216" y="8693"/>
                  </a:cubicBezTo>
                  <a:cubicBezTo>
                    <a:pt x="6144" y="8669"/>
                    <a:pt x="6097" y="8597"/>
                    <a:pt x="6097" y="8502"/>
                  </a:cubicBezTo>
                  <a:lnTo>
                    <a:pt x="6097" y="8335"/>
                  </a:lnTo>
                  <a:lnTo>
                    <a:pt x="5930" y="8335"/>
                  </a:lnTo>
                  <a:cubicBezTo>
                    <a:pt x="5835" y="8335"/>
                    <a:pt x="5787" y="8264"/>
                    <a:pt x="5739" y="8216"/>
                  </a:cubicBezTo>
                  <a:cubicBezTo>
                    <a:pt x="5716" y="8097"/>
                    <a:pt x="5811" y="7954"/>
                    <a:pt x="5930" y="7954"/>
                  </a:cubicBezTo>
                  <a:close/>
                  <a:moveTo>
                    <a:pt x="3596" y="9717"/>
                  </a:moveTo>
                  <a:cubicBezTo>
                    <a:pt x="3715" y="9717"/>
                    <a:pt x="3787" y="9812"/>
                    <a:pt x="3787" y="9907"/>
                  </a:cubicBezTo>
                  <a:cubicBezTo>
                    <a:pt x="3810" y="10026"/>
                    <a:pt x="3715" y="10121"/>
                    <a:pt x="3596" y="10121"/>
                  </a:cubicBezTo>
                  <a:lnTo>
                    <a:pt x="2858" y="10121"/>
                  </a:lnTo>
                  <a:cubicBezTo>
                    <a:pt x="2739" y="10121"/>
                    <a:pt x="2644" y="10026"/>
                    <a:pt x="2644" y="9931"/>
                  </a:cubicBezTo>
                  <a:cubicBezTo>
                    <a:pt x="2644" y="9812"/>
                    <a:pt x="2739" y="9717"/>
                    <a:pt x="2834" y="9717"/>
                  </a:cubicBezTo>
                  <a:close/>
                  <a:moveTo>
                    <a:pt x="5144" y="9764"/>
                  </a:moveTo>
                  <a:cubicBezTo>
                    <a:pt x="5263" y="9764"/>
                    <a:pt x="5335" y="9836"/>
                    <a:pt x="5335" y="9931"/>
                  </a:cubicBezTo>
                  <a:cubicBezTo>
                    <a:pt x="5358" y="10026"/>
                    <a:pt x="5263" y="10121"/>
                    <a:pt x="5144" y="10121"/>
                  </a:cubicBezTo>
                  <a:lnTo>
                    <a:pt x="4382" y="10121"/>
                  </a:lnTo>
                  <a:cubicBezTo>
                    <a:pt x="4263" y="10121"/>
                    <a:pt x="4191" y="10026"/>
                    <a:pt x="4191" y="9931"/>
                  </a:cubicBezTo>
                  <a:cubicBezTo>
                    <a:pt x="4191" y="9812"/>
                    <a:pt x="4287" y="9764"/>
                    <a:pt x="4382" y="9764"/>
                  </a:cubicBezTo>
                  <a:close/>
                  <a:moveTo>
                    <a:pt x="6254" y="9356"/>
                  </a:moveTo>
                  <a:cubicBezTo>
                    <a:pt x="6363" y="9356"/>
                    <a:pt x="6478" y="9443"/>
                    <a:pt x="6478" y="9550"/>
                  </a:cubicBezTo>
                  <a:lnTo>
                    <a:pt x="6478" y="9931"/>
                  </a:lnTo>
                  <a:cubicBezTo>
                    <a:pt x="6501" y="10026"/>
                    <a:pt x="6430" y="10121"/>
                    <a:pt x="6311" y="10121"/>
                  </a:cubicBezTo>
                  <a:lnTo>
                    <a:pt x="5930" y="10121"/>
                  </a:lnTo>
                  <a:cubicBezTo>
                    <a:pt x="5835" y="10121"/>
                    <a:pt x="5787" y="10050"/>
                    <a:pt x="5739" y="10002"/>
                  </a:cubicBezTo>
                  <a:cubicBezTo>
                    <a:pt x="5716" y="9883"/>
                    <a:pt x="5811" y="9740"/>
                    <a:pt x="5930" y="9740"/>
                  </a:cubicBezTo>
                  <a:lnTo>
                    <a:pt x="6097" y="9740"/>
                  </a:lnTo>
                  <a:lnTo>
                    <a:pt x="6097" y="9550"/>
                  </a:lnTo>
                  <a:cubicBezTo>
                    <a:pt x="6097" y="9455"/>
                    <a:pt x="6168" y="9407"/>
                    <a:pt x="6216" y="9359"/>
                  </a:cubicBezTo>
                  <a:cubicBezTo>
                    <a:pt x="6228" y="9357"/>
                    <a:pt x="6241" y="9356"/>
                    <a:pt x="6254" y="9356"/>
                  </a:cubicBezTo>
                  <a:close/>
                  <a:moveTo>
                    <a:pt x="1691" y="9264"/>
                  </a:moveTo>
                  <a:cubicBezTo>
                    <a:pt x="2096" y="9264"/>
                    <a:pt x="2382" y="9550"/>
                    <a:pt x="2382" y="9931"/>
                  </a:cubicBezTo>
                  <a:cubicBezTo>
                    <a:pt x="2382" y="10288"/>
                    <a:pt x="2048" y="10621"/>
                    <a:pt x="1691" y="10621"/>
                  </a:cubicBezTo>
                  <a:cubicBezTo>
                    <a:pt x="1310" y="10621"/>
                    <a:pt x="1024" y="10336"/>
                    <a:pt x="1024" y="9931"/>
                  </a:cubicBezTo>
                  <a:cubicBezTo>
                    <a:pt x="1024" y="9550"/>
                    <a:pt x="1310" y="9264"/>
                    <a:pt x="1691" y="9264"/>
                  </a:cubicBezTo>
                  <a:close/>
                  <a:moveTo>
                    <a:pt x="619" y="0"/>
                  </a:moveTo>
                  <a:cubicBezTo>
                    <a:pt x="262" y="0"/>
                    <a:pt x="0" y="262"/>
                    <a:pt x="0" y="619"/>
                  </a:cubicBezTo>
                  <a:lnTo>
                    <a:pt x="0" y="10907"/>
                  </a:lnTo>
                  <a:cubicBezTo>
                    <a:pt x="0" y="11264"/>
                    <a:pt x="262" y="11550"/>
                    <a:pt x="619" y="11550"/>
                  </a:cubicBezTo>
                  <a:lnTo>
                    <a:pt x="8597" y="11550"/>
                  </a:lnTo>
                  <a:cubicBezTo>
                    <a:pt x="8954" y="11550"/>
                    <a:pt x="9240" y="11288"/>
                    <a:pt x="9240" y="10907"/>
                  </a:cubicBezTo>
                  <a:lnTo>
                    <a:pt x="9240" y="10288"/>
                  </a:lnTo>
                  <a:cubicBezTo>
                    <a:pt x="7859" y="10240"/>
                    <a:pt x="6787" y="9097"/>
                    <a:pt x="6787" y="7740"/>
                  </a:cubicBezTo>
                  <a:cubicBezTo>
                    <a:pt x="6787" y="6740"/>
                    <a:pt x="7335" y="5882"/>
                    <a:pt x="8168" y="5454"/>
                  </a:cubicBezTo>
                  <a:cubicBezTo>
                    <a:pt x="8097" y="5335"/>
                    <a:pt x="8073" y="5192"/>
                    <a:pt x="8073" y="5049"/>
                  </a:cubicBezTo>
                  <a:cubicBezTo>
                    <a:pt x="8097" y="4739"/>
                    <a:pt x="8407" y="4477"/>
                    <a:pt x="8716" y="4477"/>
                  </a:cubicBezTo>
                  <a:lnTo>
                    <a:pt x="9240" y="4477"/>
                  </a:lnTo>
                  <a:lnTo>
                    <a:pt x="9240" y="619"/>
                  </a:lnTo>
                  <a:cubicBezTo>
                    <a:pt x="9240" y="262"/>
                    <a:pt x="8954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3051200" y="2753600"/>
              <a:ext cx="110750" cy="126825"/>
            </a:xfrm>
            <a:custGeom>
              <a:avLst/>
              <a:gdLst/>
              <a:ahLst/>
              <a:cxnLst/>
              <a:rect l="l" t="t" r="r" b="b"/>
              <a:pathLst>
                <a:path w="4430" h="5073" extrusionOk="0">
                  <a:moveTo>
                    <a:pt x="2239" y="1001"/>
                  </a:moveTo>
                  <a:cubicBezTo>
                    <a:pt x="3287" y="1001"/>
                    <a:pt x="4120" y="1834"/>
                    <a:pt x="4120" y="2882"/>
                  </a:cubicBezTo>
                  <a:cubicBezTo>
                    <a:pt x="4120" y="3882"/>
                    <a:pt x="3239" y="4763"/>
                    <a:pt x="2239" y="4763"/>
                  </a:cubicBezTo>
                  <a:cubicBezTo>
                    <a:pt x="1191" y="4763"/>
                    <a:pt x="358" y="3906"/>
                    <a:pt x="358" y="2882"/>
                  </a:cubicBezTo>
                  <a:cubicBezTo>
                    <a:pt x="358" y="1834"/>
                    <a:pt x="1191" y="1001"/>
                    <a:pt x="2239" y="1001"/>
                  </a:cubicBezTo>
                  <a:close/>
                  <a:moveTo>
                    <a:pt x="1572" y="0"/>
                  </a:moveTo>
                  <a:cubicBezTo>
                    <a:pt x="1429" y="0"/>
                    <a:pt x="1310" y="119"/>
                    <a:pt x="1310" y="262"/>
                  </a:cubicBezTo>
                  <a:cubicBezTo>
                    <a:pt x="1310" y="405"/>
                    <a:pt x="1429" y="524"/>
                    <a:pt x="1572" y="524"/>
                  </a:cubicBezTo>
                  <a:lnTo>
                    <a:pt x="1572" y="762"/>
                  </a:lnTo>
                  <a:cubicBezTo>
                    <a:pt x="691" y="1024"/>
                    <a:pt x="0" y="1858"/>
                    <a:pt x="0" y="2882"/>
                  </a:cubicBezTo>
                  <a:cubicBezTo>
                    <a:pt x="0" y="4096"/>
                    <a:pt x="977" y="5073"/>
                    <a:pt x="2215" y="5073"/>
                  </a:cubicBezTo>
                  <a:cubicBezTo>
                    <a:pt x="3430" y="5073"/>
                    <a:pt x="4406" y="4096"/>
                    <a:pt x="4406" y="2882"/>
                  </a:cubicBezTo>
                  <a:cubicBezTo>
                    <a:pt x="4430" y="1858"/>
                    <a:pt x="3787" y="1024"/>
                    <a:pt x="2858" y="762"/>
                  </a:cubicBezTo>
                  <a:lnTo>
                    <a:pt x="2858" y="524"/>
                  </a:lnTo>
                  <a:cubicBezTo>
                    <a:pt x="3001" y="524"/>
                    <a:pt x="3120" y="405"/>
                    <a:pt x="3120" y="262"/>
                  </a:cubicBezTo>
                  <a:cubicBezTo>
                    <a:pt x="3120" y="119"/>
                    <a:pt x="3001" y="0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3064900" y="2782175"/>
              <a:ext cx="84550" cy="85150"/>
            </a:xfrm>
            <a:custGeom>
              <a:avLst/>
              <a:gdLst/>
              <a:ahLst/>
              <a:cxnLst/>
              <a:rect l="l" t="t" r="r" b="b"/>
              <a:pathLst>
                <a:path w="3382" h="3406" extrusionOk="0">
                  <a:moveTo>
                    <a:pt x="1668" y="661"/>
                  </a:moveTo>
                  <a:cubicBezTo>
                    <a:pt x="1745" y="661"/>
                    <a:pt x="1810" y="707"/>
                    <a:pt x="1810" y="786"/>
                  </a:cubicBezTo>
                  <a:lnTo>
                    <a:pt x="1810" y="1477"/>
                  </a:lnTo>
                  <a:lnTo>
                    <a:pt x="2072" y="1191"/>
                  </a:lnTo>
                  <a:cubicBezTo>
                    <a:pt x="2084" y="1179"/>
                    <a:pt x="2108" y="1173"/>
                    <a:pt x="2132" y="1173"/>
                  </a:cubicBezTo>
                  <a:cubicBezTo>
                    <a:pt x="2155" y="1173"/>
                    <a:pt x="2179" y="1179"/>
                    <a:pt x="2191" y="1191"/>
                  </a:cubicBezTo>
                  <a:cubicBezTo>
                    <a:pt x="2215" y="1239"/>
                    <a:pt x="2215" y="1286"/>
                    <a:pt x="2191" y="1310"/>
                  </a:cubicBezTo>
                  <a:lnTo>
                    <a:pt x="1929" y="1572"/>
                  </a:lnTo>
                  <a:lnTo>
                    <a:pt x="2620" y="1572"/>
                  </a:lnTo>
                  <a:cubicBezTo>
                    <a:pt x="2667" y="1572"/>
                    <a:pt x="2691" y="1620"/>
                    <a:pt x="2739" y="1644"/>
                  </a:cubicBezTo>
                  <a:cubicBezTo>
                    <a:pt x="2763" y="1763"/>
                    <a:pt x="2691" y="1834"/>
                    <a:pt x="2620" y="1834"/>
                  </a:cubicBezTo>
                  <a:lnTo>
                    <a:pt x="1929" y="1834"/>
                  </a:lnTo>
                  <a:lnTo>
                    <a:pt x="2191" y="2096"/>
                  </a:lnTo>
                  <a:cubicBezTo>
                    <a:pt x="2215" y="2120"/>
                    <a:pt x="2215" y="2168"/>
                    <a:pt x="2191" y="2215"/>
                  </a:cubicBezTo>
                  <a:cubicBezTo>
                    <a:pt x="2167" y="2239"/>
                    <a:pt x="2167" y="2239"/>
                    <a:pt x="2143" y="2239"/>
                  </a:cubicBezTo>
                  <a:cubicBezTo>
                    <a:pt x="2096" y="2239"/>
                    <a:pt x="2072" y="2239"/>
                    <a:pt x="2072" y="2215"/>
                  </a:cubicBezTo>
                  <a:lnTo>
                    <a:pt x="1810" y="1929"/>
                  </a:lnTo>
                  <a:lnTo>
                    <a:pt x="1810" y="2620"/>
                  </a:lnTo>
                  <a:cubicBezTo>
                    <a:pt x="1810" y="2692"/>
                    <a:pt x="1786" y="2715"/>
                    <a:pt x="1715" y="2739"/>
                  </a:cubicBezTo>
                  <a:cubicBezTo>
                    <a:pt x="1698" y="2743"/>
                    <a:pt x="1684" y="2745"/>
                    <a:pt x="1670" y="2745"/>
                  </a:cubicBezTo>
                  <a:cubicBezTo>
                    <a:pt x="1605" y="2745"/>
                    <a:pt x="1572" y="2699"/>
                    <a:pt x="1572" y="2620"/>
                  </a:cubicBezTo>
                  <a:lnTo>
                    <a:pt x="1572" y="1929"/>
                  </a:lnTo>
                  <a:lnTo>
                    <a:pt x="1310" y="2215"/>
                  </a:lnTo>
                  <a:cubicBezTo>
                    <a:pt x="1262" y="2239"/>
                    <a:pt x="1262" y="2239"/>
                    <a:pt x="1239" y="2239"/>
                  </a:cubicBezTo>
                  <a:cubicBezTo>
                    <a:pt x="1215" y="2239"/>
                    <a:pt x="1191" y="2239"/>
                    <a:pt x="1191" y="2215"/>
                  </a:cubicBezTo>
                  <a:cubicBezTo>
                    <a:pt x="1143" y="2168"/>
                    <a:pt x="1143" y="2120"/>
                    <a:pt x="1191" y="2096"/>
                  </a:cubicBezTo>
                  <a:lnTo>
                    <a:pt x="1453" y="1834"/>
                  </a:lnTo>
                  <a:lnTo>
                    <a:pt x="762" y="1834"/>
                  </a:lnTo>
                  <a:cubicBezTo>
                    <a:pt x="667" y="1834"/>
                    <a:pt x="619" y="1739"/>
                    <a:pt x="643" y="1644"/>
                  </a:cubicBezTo>
                  <a:cubicBezTo>
                    <a:pt x="667" y="1620"/>
                    <a:pt x="715" y="1572"/>
                    <a:pt x="762" y="1572"/>
                  </a:cubicBezTo>
                  <a:lnTo>
                    <a:pt x="1453" y="1572"/>
                  </a:lnTo>
                  <a:lnTo>
                    <a:pt x="1191" y="1310"/>
                  </a:lnTo>
                  <a:cubicBezTo>
                    <a:pt x="1143" y="1286"/>
                    <a:pt x="1143" y="1239"/>
                    <a:pt x="1191" y="1191"/>
                  </a:cubicBezTo>
                  <a:cubicBezTo>
                    <a:pt x="1203" y="1179"/>
                    <a:pt x="1221" y="1173"/>
                    <a:pt x="1242" y="1173"/>
                  </a:cubicBezTo>
                  <a:cubicBezTo>
                    <a:pt x="1262" y="1173"/>
                    <a:pt x="1286" y="1179"/>
                    <a:pt x="1310" y="1191"/>
                  </a:cubicBezTo>
                  <a:lnTo>
                    <a:pt x="1572" y="1477"/>
                  </a:lnTo>
                  <a:lnTo>
                    <a:pt x="1572" y="786"/>
                  </a:lnTo>
                  <a:cubicBezTo>
                    <a:pt x="1572" y="715"/>
                    <a:pt x="1596" y="691"/>
                    <a:pt x="1620" y="667"/>
                  </a:cubicBezTo>
                  <a:cubicBezTo>
                    <a:pt x="1636" y="663"/>
                    <a:pt x="1652" y="661"/>
                    <a:pt x="1668" y="661"/>
                  </a:cubicBezTo>
                  <a:close/>
                  <a:moveTo>
                    <a:pt x="1691" y="0"/>
                  </a:moveTo>
                  <a:cubicBezTo>
                    <a:pt x="738" y="0"/>
                    <a:pt x="0" y="786"/>
                    <a:pt x="0" y="1715"/>
                  </a:cubicBezTo>
                  <a:cubicBezTo>
                    <a:pt x="0" y="2668"/>
                    <a:pt x="762" y="3406"/>
                    <a:pt x="1691" y="3406"/>
                  </a:cubicBezTo>
                  <a:cubicBezTo>
                    <a:pt x="2644" y="3406"/>
                    <a:pt x="3382" y="2620"/>
                    <a:pt x="3382" y="1715"/>
                  </a:cubicBezTo>
                  <a:cubicBezTo>
                    <a:pt x="3382" y="786"/>
                    <a:pt x="2620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44"/>
          <p:cNvGrpSpPr/>
          <p:nvPr/>
        </p:nvGrpSpPr>
        <p:grpSpPr>
          <a:xfrm>
            <a:off x="3485299" y="4072574"/>
            <a:ext cx="407544" cy="335525"/>
            <a:chOff x="1914650" y="2654175"/>
            <a:chExt cx="296525" cy="244125"/>
          </a:xfrm>
        </p:grpSpPr>
        <p:sp>
          <p:nvSpPr>
            <p:cNvPr id="515" name="Google Shape;515;p44"/>
            <p:cNvSpPr/>
            <p:nvPr/>
          </p:nvSpPr>
          <p:spPr>
            <a:xfrm>
              <a:off x="1914650" y="2654175"/>
              <a:ext cx="177450" cy="242925"/>
            </a:xfrm>
            <a:custGeom>
              <a:avLst/>
              <a:gdLst/>
              <a:ahLst/>
              <a:cxnLst/>
              <a:rect l="l" t="t" r="r" b="b"/>
              <a:pathLst>
                <a:path w="7098" h="9717" extrusionOk="0">
                  <a:moveTo>
                    <a:pt x="3573" y="0"/>
                  </a:moveTo>
                  <a:cubicBezTo>
                    <a:pt x="3454" y="0"/>
                    <a:pt x="3382" y="24"/>
                    <a:pt x="3287" y="119"/>
                  </a:cubicBezTo>
                  <a:lnTo>
                    <a:pt x="1429" y="1977"/>
                  </a:lnTo>
                  <a:cubicBezTo>
                    <a:pt x="1310" y="2096"/>
                    <a:pt x="1287" y="2263"/>
                    <a:pt x="1358" y="2406"/>
                  </a:cubicBezTo>
                  <a:cubicBezTo>
                    <a:pt x="1406" y="2572"/>
                    <a:pt x="1549" y="2691"/>
                    <a:pt x="1739" y="2691"/>
                  </a:cubicBezTo>
                  <a:lnTo>
                    <a:pt x="2430" y="2691"/>
                  </a:lnTo>
                  <a:lnTo>
                    <a:pt x="1001" y="4120"/>
                  </a:lnTo>
                  <a:cubicBezTo>
                    <a:pt x="834" y="4263"/>
                    <a:pt x="810" y="4477"/>
                    <a:pt x="882" y="4644"/>
                  </a:cubicBezTo>
                  <a:cubicBezTo>
                    <a:pt x="953" y="4835"/>
                    <a:pt x="1144" y="4954"/>
                    <a:pt x="1310" y="4954"/>
                  </a:cubicBezTo>
                  <a:lnTo>
                    <a:pt x="2025" y="4954"/>
                  </a:lnTo>
                  <a:lnTo>
                    <a:pt x="239" y="6740"/>
                  </a:lnTo>
                  <a:cubicBezTo>
                    <a:pt x="72" y="6907"/>
                    <a:pt x="1" y="7192"/>
                    <a:pt x="96" y="7430"/>
                  </a:cubicBezTo>
                  <a:cubicBezTo>
                    <a:pt x="191" y="7669"/>
                    <a:pt x="429" y="7812"/>
                    <a:pt x="691" y="7812"/>
                  </a:cubicBezTo>
                  <a:lnTo>
                    <a:pt x="2382" y="7812"/>
                  </a:lnTo>
                  <a:lnTo>
                    <a:pt x="2382" y="9455"/>
                  </a:lnTo>
                  <a:cubicBezTo>
                    <a:pt x="2382" y="9598"/>
                    <a:pt x="2501" y="9717"/>
                    <a:pt x="2668" y="9717"/>
                  </a:cubicBezTo>
                  <a:lnTo>
                    <a:pt x="4406" y="9717"/>
                  </a:lnTo>
                  <a:cubicBezTo>
                    <a:pt x="4573" y="9717"/>
                    <a:pt x="4692" y="9598"/>
                    <a:pt x="4692" y="9455"/>
                  </a:cubicBezTo>
                  <a:lnTo>
                    <a:pt x="4692" y="7835"/>
                  </a:lnTo>
                  <a:lnTo>
                    <a:pt x="6407" y="7835"/>
                  </a:lnTo>
                  <a:cubicBezTo>
                    <a:pt x="6669" y="7835"/>
                    <a:pt x="6883" y="7692"/>
                    <a:pt x="7002" y="7454"/>
                  </a:cubicBezTo>
                  <a:cubicBezTo>
                    <a:pt x="7097" y="7216"/>
                    <a:pt x="7026" y="6954"/>
                    <a:pt x="6859" y="6764"/>
                  </a:cubicBezTo>
                  <a:lnTo>
                    <a:pt x="5121" y="4954"/>
                  </a:lnTo>
                  <a:lnTo>
                    <a:pt x="5835" y="4954"/>
                  </a:lnTo>
                  <a:cubicBezTo>
                    <a:pt x="6049" y="4954"/>
                    <a:pt x="6240" y="4835"/>
                    <a:pt x="6288" y="4644"/>
                  </a:cubicBezTo>
                  <a:cubicBezTo>
                    <a:pt x="6383" y="4477"/>
                    <a:pt x="6311" y="4263"/>
                    <a:pt x="6169" y="4120"/>
                  </a:cubicBezTo>
                  <a:lnTo>
                    <a:pt x="4740" y="2691"/>
                  </a:lnTo>
                  <a:lnTo>
                    <a:pt x="5430" y="2691"/>
                  </a:lnTo>
                  <a:cubicBezTo>
                    <a:pt x="5597" y="2691"/>
                    <a:pt x="5764" y="2596"/>
                    <a:pt x="5811" y="2406"/>
                  </a:cubicBezTo>
                  <a:cubicBezTo>
                    <a:pt x="5883" y="2263"/>
                    <a:pt x="5835" y="2096"/>
                    <a:pt x="5716" y="1977"/>
                  </a:cubicBezTo>
                  <a:lnTo>
                    <a:pt x="3882" y="119"/>
                  </a:lnTo>
                  <a:cubicBezTo>
                    <a:pt x="3787" y="24"/>
                    <a:pt x="3692" y="0"/>
                    <a:pt x="3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2086125" y="2704925"/>
              <a:ext cx="125050" cy="193375"/>
            </a:xfrm>
            <a:custGeom>
              <a:avLst/>
              <a:gdLst/>
              <a:ahLst/>
              <a:cxnLst/>
              <a:rect l="l" t="t" r="r" b="b"/>
              <a:pathLst>
                <a:path w="5002" h="7735" extrusionOk="0">
                  <a:moveTo>
                    <a:pt x="2179" y="1"/>
                  </a:moveTo>
                  <a:cubicBezTo>
                    <a:pt x="2096" y="1"/>
                    <a:pt x="2012" y="30"/>
                    <a:pt x="1953" y="90"/>
                  </a:cubicBezTo>
                  <a:lnTo>
                    <a:pt x="500" y="1543"/>
                  </a:lnTo>
                  <a:cubicBezTo>
                    <a:pt x="405" y="1638"/>
                    <a:pt x="381" y="1781"/>
                    <a:pt x="453" y="1900"/>
                  </a:cubicBezTo>
                  <a:cubicBezTo>
                    <a:pt x="500" y="2019"/>
                    <a:pt x="619" y="2114"/>
                    <a:pt x="738" y="2114"/>
                  </a:cubicBezTo>
                  <a:lnTo>
                    <a:pt x="1286" y="2114"/>
                  </a:lnTo>
                  <a:lnTo>
                    <a:pt x="143" y="3257"/>
                  </a:lnTo>
                  <a:cubicBezTo>
                    <a:pt x="48" y="3329"/>
                    <a:pt x="0" y="3495"/>
                    <a:pt x="48" y="3638"/>
                  </a:cubicBezTo>
                  <a:lnTo>
                    <a:pt x="310" y="3900"/>
                  </a:lnTo>
                  <a:cubicBezTo>
                    <a:pt x="357" y="3900"/>
                    <a:pt x="381" y="3924"/>
                    <a:pt x="405" y="3924"/>
                  </a:cubicBezTo>
                  <a:lnTo>
                    <a:pt x="977" y="3924"/>
                  </a:lnTo>
                  <a:lnTo>
                    <a:pt x="643" y="4257"/>
                  </a:lnTo>
                  <a:cubicBezTo>
                    <a:pt x="1000" y="4638"/>
                    <a:pt x="1096" y="5210"/>
                    <a:pt x="881" y="5710"/>
                  </a:cubicBezTo>
                  <a:cubicBezTo>
                    <a:pt x="810" y="5901"/>
                    <a:pt x="715" y="6067"/>
                    <a:pt x="572" y="6186"/>
                  </a:cubicBezTo>
                  <a:lnTo>
                    <a:pt x="1310" y="6186"/>
                  </a:lnTo>
                  <a:lnTo>
                    <a:pt x="1310" y="7472"/>
                  </a:lnTo>
                  <a:cubicBezTo>
                    <a:pt x="1310" y="7615"/>
                    <a:pt x="1429" y="7734"/>
                    <a:pt x="1572" y="7734"/>
                  </a:cubicBezTo>
                  <a:lnTo>
                    <a:pt x="2858" y="7734"/>
                  </a:lnTo>
                  <a:cubicBezTo>
                    <a:pt x="3001" y="7734"/>
                    <a:pt x="3120" y="7615"/>
                    <a:pt x="3120" y="7472"/>
                  </a:cubicBezTo>
                  <a:lnTo>
                    <a:pt x="3120" y="6234"/>
                  </a:lnTo>
                  <a:lnTo>
                    <a:pt x="4501" y="6234"/>
                  </a:lnTo>
                  <a:cubicBezTo>
                    <a:pt x="4692" y="6234"/>
                    <a:pt x="4882" y="6115"/>
                    <a:pt x="4977" y="5901"/>
                  </a:cubicBezTo>
                  <a:cubicBezTo>
                    <a:pt x="5001" y="5686"/>
                    <a:pt x="4977" y="5472"/>
                    <a:pt x="4811" y="5329"/>
                  </a:cubicBezTo>
                  <a:lnTo>
                    <a:pt x="3382" y="3900"/>
                  </a:lnTo>
                  <a:lnTo>
                    <a:pt x="3953" y="3900"/>
                  </a:lnTo>
                  <a:cubicBezTo>
                    <a:pt x="4096" y="3900"/>
                    <a:pt x="4239" y="3805"/>
                    <a:pt x="4311" y="3662"/>
                  </a:cubicBezTo>
                  <a:cubicBezTo>
                    <a:pt x="4358" y="3519"/>
                    <a:pt x="4334" y="3329"/>
                    <a:pt x="4215" y="3257"/>
                  </a:cubicBezTo>
                  <a:lnTo>
                    <a:pt x="3096" y="2114"/>
                  </a:lnTo>
                  <a:lnTo>
                    <a:pt x="3620" y="2114"/>
                  </a:lnTo>
                  <a:cubicBezTo>
                    <a:pt x="3739" y="2114"/>
                    <a:pt x="3858" y="2019"/>
                    <a:pt x="3930" y="1900"/>
                  </a:cubicBezTo>
                  <a:cubicBezTo>
                    <a:pt x="3977" y="1781"/>
                    <a:pt x="3953" y="1638"/>
                    <a:pt x="3858" y="1543"/>
                  </a:cubicBezTo>
                  <a:lnTo>
                    <a:pt x="2405" y="90"/>
                  </a:lnTo>
                  <a:cubicBezTo>
                    <a:pt x="2346" y="30"/>
                    <a:pt x="2263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45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875" y="1265400"/>
            <a:ext cx="4508001" cy="278744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</a:t>
            </a:r>
            <a:r>
              <a:rPr lang="en" b="1"/>
              <a:t>raph</a:t>
            </a:r>
            <a:endParaRPr b="1"/>
          </a:p>
        </p:txBody>
      </p:sp>
      <p:sp>
        <p:nvSpPr>
          <p:cNvPr id="523" name="Google Shape;523;p45"/>
          <p:cNvSpPr txBox="1"/>
          <p:nvPr/>
        </p:nvSpPr>
        <p:spPr>
          <a:xfrm>
            <a:off x="5973025" y="1558904"/>
            <a:ext cx="23055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Mars</a:t>
            </a:r>
            <a:endParaRPr sz="2000"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4" name="Google Shape;524;p45"/>
          <p:cNvSpPr txBox="1"/>
          <p:nvPr/>
        </p:nvSpPr>
        <p:spPr>
          <a:xfrm>
            <a:off x="5973019" y="18892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Despite being red, Mars is actually a cold place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5973025" y="2776110"/>
            <a:ext cx="23055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Neptune</a:t>
            </a:r>
            <a:endParaRPr sz="2000"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6" name="Google Shape;526;p45"/>
          <p:cNvSpPr txBox="1"/>
          <p:nvPr/>
        </p:nvSpPr>
        <p:spPr>
          <a:xfrm>
            <a:off x="5973019" y="3104138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Neptune is the farthest planet from the Sun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" name="Google Shape;527;p45"/>
          <p:cNvSpPr txBox="1">
            <a:spLocks noGrp="1"/>
          </p:cNvSpPr>
          <p:nvPr>
            <p:ph type="subTitle" idx="4294967295"/>
          </p:nvPr>
        </p:nvSpPr>
        <p:spPr>
          <a:xfrm>
            <a:off x="1172300" y="4222214"/>
            <a:ext cx="4409100" cy="3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Follow the link in the graph to modify its data and then paste the new one here. </a:t>
            </a:r>
            <a:r>
              <a:rPr lang="en" sz="1200" b="1">
                <a:uFill>
                  <a:noFill/>
                </a:uFill>
                <a:hlinkClick r:id="rId5"/>
              </a:rPr>
              <a:t>For more info, click here</a:t>
            </a:r>
            <a:endParaRPr sz="1200" b="1"/>
          </a:p>
        </p:txBody>
      </p:sp>
      <p:cxnSp>
        <p:nvCxnSpPr>
          <p:cNvPr id="528" name="Google Shape;528;p45"/>
          <p:cNvCxnSpPr/>
          <p:nvPr/>
        </p:nvCxnSpPr>
        <p:spPr>
          <a:xfrm>
            <a:off x="6981625" y="1831275"/>
            <a:ext cx="28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45"/>
          <p:cNvCxnSpPr/>
          <p:nvPr/>
        </p:nvCxnSpPr>
        <p:spPr>
          <a:xfrm>
            <a:off x="6520700" y="3046525"/>
            <a:ext cx="288300" cy="0"/>
          </a:xfrm>
          <a:prstGeom prst="straightConnector1">
            <a:avLst/>
          </a:prstGeom>
          <a:noFill/>
          <a:ln w="19050" cap="flat" cmpd="sng">
            <a:solidFill>
              <a:srgbClr val="7A7A7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"/>
          <p:cNvSpPr txBox="1">
            <a:spLocks noGrp="1"/>
          </p:cNvSpPr>
          <p:nvPr>
            <p:ph type="title"/>
          </p:nvPr>
        </p:nvSpPr>
        <p:spPr>
          <a:xfrm>
            <a:off x="1951800" y="1459425"/>
            <a:ext cx="5240400" cy="12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 million</a:t>
            </a:r>
            <a:endParaRPr/>
          </a:p>
        </p:txBody>
      </p:sp>
      <p:sp>
        <p:nvSpPr>
          <p:cNvPr id="535" name="Google Shape;535;p46"/>
          <p:cNvSpPr txBox="1">
            <a:spLocks noGrp="1"/>
          </p:cNvSpPr>
          <p:nvPr>
            <p:ph type="subTitle" idx="1"/>
          </p:nvPr>
        </p:nvSpPr>
        <p:spPr>
          <a:xfrm>
            <a:off x="2512050" y="2665825"/>
            <a:ext cx="4119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cxnSp>
        <p:nvCxnSpPr>
          <p:cNvPr id="536" name="Google Shape;536;p46"/>
          <p:cNvCxnSpPr/>
          <p:nvPr/>
        </p:nvCxnSpPr>
        <p:spPr>
          <a:xfrm>
            <a:off x="2570100" y="2589631"/>
            <a:ext cx="400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7"/>
          <p:cNvSpPr txBox="1">
            <a:spLocks noGrp="1"/>
          </p:cNvSpPr>
          <p:nvPr>
            <p:ph type="title"/>
          </p:nvPr>
        </p:nvSpPr>
        <p:spPr>
          <a:xfrm>
            <a:off x="4359950" y="1016306"/>
            <a:ext cx="388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</a:t>
            </a:r>
            <a:endParaRPr/>
          </a:p>
        </p:txBody>
      </p:sp>
      <p:sp>
        <p:nvSpPr>
          <p:cNvPr id="542" name="Google Shape;542;p47"/>
          <p:cNvSpPr txBox="1">
            <a:spLocks noGrp="1"/>
          </p:cNvSpPr>
          <p:nvPr>
            <p:ph type="title" idx="2"/>
          </p:nvPr>
        </p:nvSpPr>
        <p:spPr>
          <a:xfrm>
            <a:off x="1107250" y="2951121"/>
            <a:ext cx="3576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  <p:sp>
        <p:nvSpPr>
          <p:cNvPr id="543" name="Google Shape;543;p47"/>
          <p:cNvSpPr txBox="1">
            <a:spLocks noGrp="1"/>
          </p:cNvSpPr>
          <p:nvPr>
            <p:ph type="subTitle" idx="1"/>
          </p:nvPr>
        </p:nvSpPr>
        <p:spPr>
          <a:xfrm>
            <a:off x="4692800" y="1974338"/>
            <a:ext cx="3215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544" name="Google Shape;544;p47"/>
          <p:cNvSpPr txBox="1">
            <a:spLocks noGrp="1"/>
          </p:cNvSpPr>
          <p:nvPr>
            <p:ph type="subTitle" idx="3"/>
          </p:nvPr>
        </p:nvSpPr>
        <p:spPr>
          <a:xfrm>
            <a:off x="1233700" y="3917400"/>
            <a:ext cx="32154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 from the Earth to the Moon</a:t>
            </a:r>
            <a:endParaRPr/>
          </a:p>
        </p:txBody>
      </p:sp>
      <p:cxnSp>
        <p:nvCxnSpPr>
          <p:cNvPr id="545" name="Google Shape;545;p47"/>
          <p:cNvCxnSpPr/>
          <p:nvPr/>
        </p:nvCxnSpPr>
        <p:spPr>
          <a:xfrm>
            <a:off x="1082950" y="3845372"/>
            <a:ext cx="3625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47"/>
          <p:cNvCxnSpPr/>
          <p:nvPr/>
        </p:nvCxnSpPr>
        <p:spPr>
          <a:xfrm>
            <a:off x="4487900" y="1903397"/>
            <a:ext cx="3625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47" name="Google Shape;5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88" y="443063"/>
            <a:ext cx="2545875" cy="21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demo</a:t>
            </a:r>
            <a:endParaRPr/>
          </a:p>
        </p:txBody>
      </p:sp>
      <p:sp>
        <p:nvSpPr>
          <p:cNvPr id="553" name="Google Shape;553;p48"/>
          <p:cNvSpPr txBox="1">
            <a:spLocks noGrp="1"/>
          </p:cNvSpPr>
          <p:nvPr>
            <p:ph type="subTitle" idx="1"/>
          </p:nvPr>
        </p:nvSpPr>
        <p:spPr>
          <a:xfrm>
            <a:off x="5684450" y="1507900"/>
            <a:ext cx="2558700" cy="10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grpSp>
        <p:nvGrpSpPr>
          <p:cNvPr id="554" name="Google Shape;554;p48"/>
          <p:cNvGrpSpPr/>
          <p:nvPr/>
        </p:nvGrpSpPr>
        <p:grpSpPr>
          <a:xfrm>
            <a:off x="1735844" y="1680926"/>
            <a:ext cx="3927027" cy="2357427"/>
            <a:chOff x="4854325" y="1936705"/>
            <a:chExt cx="3569700" cy="2142920"/>
          </a:xfrm>
        </p:grpSpPr>
        <p:sp>
          <p:nvSpPr>
            <p:cNvPr id="555" name="Google Shape;555;p48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1091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8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8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8" name="Google Shape;558;p48"/>
          <p:cNvPicPr preferRelativeResize="0"/>
          <p:nvPr/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2009945" y="1893426"/>
            <a:ext cx="3372600" cy="1895400"/>
          </a:xfrm>
          <a:prstGeom prst="round2SameRect">
            <a:avLst>
              <a:gd name="adj1" fmla="val 11814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720000" y="41747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MỤC TIÊU</a:t>
            </a:r>
            <a:endParaRPr dirty="0"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719999" y="1017725"/>
            <a:ext cx="8009331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Hệ thống kiến thức bài học, từ bài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đến bài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Hướng dẫn học sinh ôn tập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làm bài tập, chuẩn bị cho tiết kiểm tra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kì 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9"/>
          <p:cNvSpPr txBox="1">
            <a:spLocks noGrp="1"/>
          </p:cNvSpPr>
          <p:nvPr>
            <p:ph type="ctrTitle"/>
          </p:nvPr>
        </p:nvSpPr>
        <p:spPr>
          <a:xfrm>
            <a:off x="2429950" y="6518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64" name="Google Shape;564;p49"/>
          <p:cNvSpPr txBox="1">
            <a:spLocks noGrp="1"/>
          </p:cNvSpPr>
          <p:nvPr>
            <p:ph type="subTitle" idx="1"/>
          </p:nvPr>
        </p:nvSpPr>
        <p:spPr>
          <a:xfrm>
            <a:off x="2425075" y="1610400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Do you have any questions?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youremail@freepik.com 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+91  620 421 838 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yourcompany.com</a:t>
            </a:r>
            <a:endParaRPr/>
          </a:p>
        </p:txBody>
      </p:sp>
      <p:sp>
        <p:nvSpPr>
          <p:cNvPr id="565" name="Google Shape;565;p49"/>
          <p:cNvSpPr txBox="1">
            <a:spLocks noGrp="1"/>
          </p:cNvSpPr>
          <p:nvPr>
            <p:ph type="subTitle" idx="2"/>
          </p:nvPr>
        </p:nvSpPr>
        <p:spPr>
          <a:xfrm>
            <a:off x="2425000" y="3528250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cxnSp>
        <p:nvCxnSpPr>
          <p:cNvPr id="566" name="Google Shape;566;p49"/>
          <p:cNvCxnSpPr/>
          <p:nvPr/>
        </p:nvCxnSpPr>
        <p:spPr>
          <a:xfrm>
            <a:off x="3324300" y="1554781"/>
            <a:ext cx="249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7" name="Google Shape;567;p49"/>
          <p:cNvGrpSpPr/>
          <p:nvPr/>
        </p:nvGrpSpPr>
        <p:grpSpPr>
          <a:xfrm>
            <a:off x="2843091" y="3017000"/>
            <a:ext cx="387681" cy="387681"/>
            <a:chOff x="4933458" y="1687279"/>
            <a:chExt cx="397907" cy="397907"/>
          </a:xfrm>
        </p:grpSpPr>
        <p:sp>
          <p:nvSpPr>
            <p:cNvPr id="568" name="Google Shape;568;p49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49"/>
          <p:cNvGrpSpPr/>
          <p:nvPr/>
        </p:nvGrpSpPr>
        <p:grpSpPr>
          <a:xfrm>
            <a:off x="3610291" y="3017000"/>
            <a:ext cx="387681" cy="387661"/>
            <a:chOff x="266768" y="1721375"/>
            <a:chExt cx="397907" cy="397887"/>
          </a:xfrm>
        </p:grpSpPr>
        <p:sp>
          <p:nvSpPr>
            <p:cNvPr id="571" name="Google Shape;571;p4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49"/>
          <p:cNvGrpSpPr/>
          <p:nvPr/>
        </p:nvGrpSpPr>
        <p:grpSpPr>
          <a:xfrm>
            <a:off x="5144650" y="3017000"/>
            <a:ext cx="387661" cy="387661"/>
            <a:chOff x="1379798" y="1723250"/>
            <a:chExt cx="397887" cy="397887"/>
          </a:xfrm>
        </p:grpSpPr>
        <p:sp>
          <p:nvSpPr>
            <p:cNvPr id="574" name="Google Shape;574;p49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9"/>
          <p:cNvGrpSpPr/>
          <p:nvPr/>
        </p:nvGrpSpPr>
        <p:grpSpPr>
          <a:xfrm>
            <a:off x="4377490" y="3017000"/>
            <a:ext cx="387641" cy="387661"/>
            <a:chOff x="864491" y="1723250"/>
            <a:chExt cx="397866" cy="397887"/>
          </a:xfrm>
        </p:grpSpPr>
        <p:sp>
          <p:nvSpPr>
            <p:cNvPr id="579" name="Google Shape;579;p4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49"/>
          <p:cNvGrpSpPr/>
          <p:nvPr/>
        </p:nvGrpSpPr>
        <p:grpSpPr>
          <a:xfrm>
            <a:off x="5911829" y="3017000"/>
            <a:ext cx="388966" cy="388966"/>
            <a:chOff x="1190625" y="238125"/>
            <a:chExt cx="5235075" cy="5235075"/>
          </a:xfrm>
        </p:grpSpPr>
        <p:sp>
          <p:nvSpPr>
            <p:cNvPr id="583" name="Google Shape;583;p49"/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1190625" y="238125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 idx="8"/>
          </p:nvPr>
        </p:nvSpPr>
        <p:spPr>
          <a:xfrm>
            <a:off x="60385" y="180754"/>
            <a:ext cx="9023230" cy="1017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1: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31" name="Table 230">
            <a:extLst>
              <a:ext uri="{FF2B5EF4-FFF2-40B4-BE49-F238E27FC236}">
                <a16:creationId xmlns:a16="http://schemas.microsoft.com/office/drawing/2014/main" id="{57513083-3676-403C-A885-B3F313683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80275"/>
              </p:ext>
            </p:extLst>
          </p:nvPr>
        </p:nvGraphicFramePr>
        <p:xfrm>
          <a:off x="379562" y="1846052"/>
          <a:ext cx="8591910" cy="2346386"/>
        </p:xfrm>
        <a:graphic>
          <a:graphicData uri="http://schemas.openxmlformats.org/drawingml/2006/table">
            <a:tbl>
              <a:tblPr firstRow="1" firstCol="1" bandRow="1">
                <a:tableStyleId>{24A6874D-AD5E-4E4C-BDD1-C25D10D50168}</a:tableStyleId>
              </a:tblPr>
              <a:tblGrid>
                <a:gridCol w="4295955">
                  <a:extLst>
                    <a:ext uri="{9D8B030D-6E8A-4147-A177-3AD203B41FA5}">
                      <a16:colId xmlns:a16="http://schemas.microsoft.com/office/drawing/2014/main" val="1960565262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2366904450"/>
                    </a:ext>
                  </a:extLst>
                </a:gridCol>
              </a:tblGrid>
              <a:tr h="117319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138578"/>
                  </a:ext>
                </a:extLst>
              </a:tr>
              <a:tr h="117319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Nhà Thanh.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41063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97C1771-360A-43BE-A18E-84E24E3410DD}"/>
              </a:ext>
            </a:extLst>
          </p:cNvPr>
          <p:cNvSpPr/>
          <p:nvPr/>
        </p:nvSpPr>
        <p:spPr>
          <a:xfrm>
            <a:off x="4497572" y="1828800"/>
            <a:ext cx="606056" cy="542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6;p31">
            <a:extLst>
              <a:ext uri="{FF2B5EF4-FFF2-40B4-BE49-F238E27FC236}">
                <a16:creationId xmlns:a16="http://schemas.microsoft.com/office/drawing/2014/main" id="{B6A82D88-7CBC-401E-B47B-5E58FC887814}"/>
              </a:ext>
            </a:extLst>
          </p:cNvPr>
          <p:cNvSpPr txBox="1">
            <a:spLocks/>
          </p:cNvSpPr>
          <p:nvPr/>
        </p:nvSpPr>
        <p:spPr>
          <a:xfrm>
            <a:off x="2041452" y="467832"/>
            <a:ext cx="6943060" cy="1605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FE3F5E-9D14-4025-97CA-73F8DCA30FEB}"/>
              </a:ext>
            </a:extLst>
          </p:cNvPr>
          <p:cNvSpPr/>
          <p:nvPr/>
        </p:nvSpPr>
        <p:spPr>
          <a:xfrm>
            <a:off x="1690576" y="1939941"/>
            <a:ext cx="7591647" cy="168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Ba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Hi-ma-lay-a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E283B9-E5A5-45DD-B49D-664464125AEF}"/>
              </a:ext>
            </a:extLst>
          </p:cNvPr>
          <p:cNvSpPr/>
          <p:nvPr/>
        </p:nvSpPr>
        <p:spPr>
          <a:xfrm>
            <a:off x="1644203" y="1938969"/>
            <a:ext cx="493069" cy="495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2FD296-F13B-4282-AF14-FE7F4602F5EA}"/>
              </a:ext>
            </a:extLst>
          </p:cNvPr>
          <p:cNvSpPr/>
          <p:nvPr/>
        </p:nvSpPr>
        <p:spPr>
          <a:xfrm>
            <a:off x="999461" y="1618668"/>
            <a:ext cx="8240232" cy="190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641A9-7FF9-439A-84A2-A5AA840826FC}"/>
              </a:ext>
            </a:extLst>
          </p:cNvPr>
          <p:cNvSpPr/>
          <p:nvPr/>
        </p:nvSpPr>
        <p:spPr>
          <a:xfrm>
            <a:off x="1244008" y="341125"/>
            <a:ext cx="7208875" cy="94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Mô-gôn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DD2DF1-1B3D-4101-AA3B-18AFA5EA865A}"/>
              </a:ext>
            </a:extLst>
          </p:cNvPr>
          <p:cNvSpPr/>
          <p:nvPr/>
        </p:nvSpPr>
        <p:spPr>
          <a:xfrm>
            <a:off x="958467" y="3062689"/>
            <a:ext cx="476544" cy="44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4EEE6-287B-4594-85B4-BFBBA48C8471}"/>
              </a:ext>
            </a:extLst>
          </p:cNvPr>
          <p:cNvSpPr/>
          <p:nvPr/>
        </p:nvSpPr>
        <p:spPr>
          <a:xfrm>
            <a:off x="797442" y="75312"/>
            <a:ext cx="7921256" cy="1160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9BF3F2-7D6E-42FB-BB20-26E0103F1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466"/>
              </p:ext>
            </p:extLst>
          </p:nvPr>
        </p:nvGraphicFramePr>
        <p:xfrm>
          <a:off x="1084521" y="1807535"/>
          <a:ext cx="7804298" cy="1935125"/>
        </p:xfrm>
        <a:graphic>
          <a:graphicData uri="http://schemas.openxmlformats.org/drawingml/2006/table">
            <a:tbl>
              <a:tblPr firstRow="1" firstCol="1" bandRow="1">
                <a:tableStyleId>{24A6874D-AD5E-4E4C-BDD1-C25D10D50168}</a:tableStyleId>
              </a:tblPr>
              <a:tblGrid>
                <a:gridCol w="3902149">
                  <a:extLst>
                    <a:ext uri="{9D8B030D-6E8A-4147-A177-3AD203B41FA5}">
                      <a16:colId xmlns:a16="http://schemas.microsoft.com/office/drawing/2014/main" val="3549229930"/>
                    </a:ext>
                  </a:extLst>
                </a:gridCol>
                <a:gridCol w="3902149">
                  <a:extLst>
                    <a:ext uri="{9D8B030D-6E8A-4147-A177-3AD203B41FA5}">
                      <a16:colId xmlns:a16="http://schemas.microsoft.com/office/drawing/2014/main" val="3212766632"/>
                    </a:ext>
                  </a:extLst>
                </a:gridCol>
              </a:tblGrid>
              <a:tr h="83359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A. </a:t>
                      </a:r>
                      <a:r>
                        <a:rPr lang="en-US" sz="2500" dirty="0" err="1">
                          <a:effectLst/>
                        </a:rPr>
                        <a:t>Hin-đu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giáo</a:t>
                      </a:r>
                      <a:r>
                        <a:rPr lang="en-US" sz="2500" dirty="0">
                          <a:effectLst/>
                        </a:rPr>
                        <a:t>.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B. Nho giáo.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84919"/>
                  </a:ext>
                </a:extLst>
              </a:tr>
              <a:tr h="110153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C. </a:t>
                      </a:r>
                      <a:r>
                        <a:rPr lang="en-US" sz="2500" dirty="0" err="1">
                          <a:effectLst/>
                        </a:rPr>
                        <a:t>Phật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giáo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tiểu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thừa</a:t>
                      </a:r>
                      <a:r>
                        <a:rPr lang="en-US" sz="2500" dirty="0">
                          <a:effectLst/>
                        </a:rPr>
                        <a:t>.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D. </a:t>
                      </a:r>
                      <a:r>
                        <a:rPr lang="en-US" sz="2500" dirty="0" err="1">
                          <a:effectLst/>
                        </a:rPr>
                        <a:t>Hồi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giáo</a:t>
                      </a:r>
                      <a:r>
                        <a:rPr lang="en-US" sz="2500" dirty="0">
                          <a:effectLst/>
                        </a:rPr>
                        <a:t>.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90363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E0E78C0-C40D-4E84-8FB8-C4E6375DD2B5}"/>
              </a:ext>
            </a:extLst>
          </p:cNvPr>
          <p:cNvSpPr/>
          <p:nvPr/>
        </p:nvSpPr>
        <p:spPr>
          <a:xfrm>
            <a:off x="1002535" y="2571750"/>
            <a:ext cx="586712" cy="542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11AC84-D733-4E1C-85FB-A6B4703F2777}"/>
              </a:ext>
            </a:extLst>
          </p:cNvPr>
          <p:cNvSpPr/>
          <p:nvPr/>
        </p:nvSpPr>
        <p:spPr>
          <a:xfrm>
            <a:off x="0" y="0"/>
            <a:ext cx="9144000" cy="10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1353,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2800" b="1" spc="-3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Ngừm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60241D9-5DD3-482A-8547-C0BDB187F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99479"/>
              </p:ext>
            </p:extLst>
          </p:nvPr>
        </p:nvGraphicFramePr>
        <p:xfrm>
          <a:off x="1265318" y="1519091"/>
          <a:ext cx="7123768" cy="2457486"/>
        </p:xfrm>
        <a:graphic>
          <a:graphicData uri="http://schemas.openxmlformats.org/drawingml/2006/table">
            <a:tbl>
              <a:tblPr firstRow="1" firstCol="1" bandRow="1">
                <a:tableStyleId>{24A6874D-AD5E-4E4C-BDD1-C25D10D50168}</a:tableStyleId>
              </a:tblPr>
              <a:tblGrid>
                <a:gridCol w="3561884">
                  <a:extLst>
                    <a:ext uri="{9D8B030D-6E8A-4147-A177-3AD203B41FA5}">
                      <a16:colId xmlns:a16="http://schemas.microsoft.com/office/drawing/2014/main" val="1590304677"/>
                    </a:ext>
                  </a:extLst>
                </a:gridCol>
                <a:gridCol w="3561884">
                  <a:extLst>
                    <a:ext uri="{9D8B030D-6E8A-4147-A177-3AD203B41FA5}">
                      <a16:colId xmlns:a16="http://schemas.microsoft.com/office/drawing/2014/main" val="970539626"/>
                    </a:ext>
                  </a:extLst>
                </a:gridCol>
              </a:tblGrid>
              <a:tr h="122874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A. Lan </a:t>
                      </a:r>
                      <a:r>
                        <a:rPr lang="en-US" sz="2500" dirty="0" err="1">
                          <a:effectLst/>
                        </a:rPr>
                        <a:t>Xang</a:t>
                      </a:r>
                      <a:r>
                        <a:rPr lang="en-US" sz="2500" dirty="0">
                          <a:effectLst/>
                        </a:rPr>
                        <a:t>.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B. </a:t>
                      </a:r>
                      <a:r>
                        <a:rPr lang="en-US" sz="2500" dirty="0" err="1">
                          <a:effectLst/>
                        </a:rPr>
                        <a:t>Gúp</a:t>
                      </a:r>
                      <a:r>
                        <a:rPr lang="en-US" sz="2500" dirty="0">
                          <a:effectLst/>
                        </a:rPr>
                        <a:t>-ta.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5673210"/>
                  </a:ext>
                </a:extLst>
              </a:tr>
              <a:tr h="122874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C. Đê-li.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D. </a:t>
                      </a:r>
                      <a:r>
                        <a:rPr lang="en-US" sz="2500" dirty="0" err="1">
                          <a:effectLst/>
                        </a:rPr>
                        <a:t>Đại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Việt</a:t>
                      </a:r>
                      <a:r>
                        <a:rPr lang="en-US" sz="2500" dirty="0">
                          <a:effectLst/>
                        </a:rPr>
                        <a:t>.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177478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02B5158D-EB09-421A-926B-2ABA17C287C3}"/>
              </a:ext>
            </a:extLst>
          </p:cNvPr>
          <p:cNvSpPr/>
          <p:nvPr/>
        </p:nvSpPr>
        <p:spPr>
          <a:xfrm>
            <a:off x="1211855" y="1509311"/>
            <a:ext cx="476544" cy="495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>
            <a:spLocks noGrp="1"/>
          </p:cNvSpPr>
          <p:nvPr>
            <p:ph type="title" idx="8"/>
          </p:nvPr>
        </p:nvSpPr>
        <p:spPr>
          <a:xfrm>
            <a:off x="191386" y="202654"/>
            <a:ext cx="89526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err="1"/>
              <a:t>Câu</a:t>
            </a:r>
            <a:r>
              <a:rPr lang="en-US" sz="2400" dirty="0"/>
              <a:t> 1: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tựu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đã </a:t>
            </a:r>
            <a:r>
              <a:rPr lang="en-US" sz="2400" dirty="0" err="1"/>
              <a:t>đạt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lĩnh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: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tưởng</a:t>
            </a:r>
            <a:r>
              <a:rPr lang="en-US" sz="2400" dirty="0"/>
              <a:t> -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;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trúc</a:t>
            </a:r>
            <a:r>
              <a:rPr lang="en-US" sz="2400" dirty="0"/>
              <a:t> </a:t>
            </a:r>
            <a:r>
              <a:rPr lang="en-US" sz="2400" dirty="0" err="1"/>
              <a:t>điêu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4BCA6-CE71-4679-A421-89180CD5F4F9}"/>
              </a:ext>
            </a:extLst>
          </p:cNvPr>
          <p:cNvSpPr/>
          <p:nvPr/>
        </p:nvSpPr>
        <p:spPr>
          <a:xfrm>
            <a:off x="889612" y="999122"/>
            <a:ext cx="736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Tư tưởng-tôn giáo:</a:t>
            </a: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Nho giáo đã trở thành hệ tư tưởng chính thống của chế độ phong kiến Trung Quốc. </a:t>
            </a: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Phật giáo tiếp tục thịnh hành nhất dưới thời Đường.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Kiến trúc điêu khắc:</a:t>
            </a: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triều đại phong kiến đã xây dựng nhiều cung điện cổ kính nổi tiếng với phong cách đặc sắc như Cố Cung, Viên Minh Viên, Tử Cấm Thành.</a:t>
            </a: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bức họa đạt tới đỉnh cao tượng Phật được chạm khắc tinh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ảo, sinh động đã chứng tỏ sự tài hoa và sáng tạo của các nghệ nhân Trung Quốc.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409805-6D8D-4A5B-A7F3-8CC5013BBA2B}"/>
              </a:ext>
            </a:extLst>
          </p:cNvPr>
          <p:cNvSpPr/>
          <p:nvPr/>
        </p:nvSpPr>
        <p:spPr>
          <a:xfrm>
            <a:off x="861238" y="1268450"/>
            <a:ext cx="765544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Gúp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-ta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San-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Gúp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-ta I.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Quan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ổn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sung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túc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9CE6C-F511-4D29-9F6D-68629A960BEA}"/>
              </a:ext>
            </a:extLst>
          </p:cNvPr>
          <p:cNvSpPr/>
          <p:nvPr/>
        </p:nvSpPr>
        <p:spPr>
          <a:xfrm>
            <a:off x="74429" y="0"/>
            <a:ext cx="9069571" cy="1160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endParaRPr lang="en-US" sz="3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Gúp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-ta?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nowy Mountains Minitheme by Slidesgo">
  <a:themeElements>
    <a:clrScheme name="Simple Light">
      <a:dk1>
        <a:srgbClr val="001C25"/>
      </a:dk1>
      <a:lt1>
        <a:srgbClr val="FFFFFF"/>
      </a:lt1>
      <a:dk2>
        <a:srgbClr val="4D4D4D"/>
      </a:dk2>
      <a:lt2>
        <a:srgbClr val="7A7A7A"/>
      </a:lt2>
      <a:accent1>
        <a:srgbClr val="263D6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C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896</Words>
  <Application>Microsoft Office PowerPoint</Application>
  <PresentationFormat>On-screen Show (16:9)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SimSun</vt:lpstr>
      <vt:lpstr>Roboto Condensed Light</vt:lpstr>
      <vt:lpstr>Raleway</vt:lpstr>
      <vt:lpstr>Arial</vt:lpstr>
      <vt:lpstr>Playfair Display</vt:lpstr>
      <vt:lpstr>Darker Grotesque SemiBold</vt:lpstr>
      <vt:lpstr>Bebas Neue</vt:lpstr>
      <vt:lpstr>Times New Roman</vt:lpstr>
      <vt:lpstr>Snowy Mountains Minitheme by Slidesgo</vt:lpstr>
      <vt:lpstr>Tiết 24</vt:lpstr>
      <vt:lpstr>MỤC TIÊU</vt:lpstr>
      <vt:lpstr>Câu 1: Trung Quốc trở thành quốc gia phong kiến cường thịnh nhất châu Á dưới triều đại nào?</vt:lpstr>
      <vt:lpstr>PowerPoint Presentation</vt:lpstr>
      <vt:lpstr>PowerPoint Presentation</vt:lpstr>
      <vt:lpstr>PowerPoint Presentation</vt:lpstr>
      <vt:lpstr>PowerPoint Presentation</vt:lpstr>
      <vt:lpstr>Câu 1: Trình bày thành tựu văn hóa của Trung Quốc đã đạt được trong lĩnh vực: Tư tưởng - tôn giáo; kiến trúc điêu khắc?</vt:lpstr>
      <vt:lpstr>PowerPoint Presentation</vt:lpstr>
      <vt:lpstr>PowerPoint Presentation</vt:lpstr>
      <vt:lpstr>Dặn dò</vt:lpstr>
      <vt:lpstr>Mercury</vt:lpstr>
      <vt:lpstr>Where can you visit us?</vt:lpstr>
      <vt:lpstr>What can you do?</vt:lpstr>
      <vt:lpstr>Ready to live your adventure?</vt:lpstr>
      <vt:lpstr>This is a graph</vt:lpstr>
      <vt:lpstr>21 million</vt:lpstr>
      <vt:lpstr>333,000</vt:lpstr>
      <vt:lpstr>Product demo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24</dc:title>
  <dc:creator>LINH DINH</dc:creator>
  <cp:lastModifiedBy>Linh Dinh</cp:lastModifiedBy>
  <cp:revision>21</cp:revision>
  <dcterms:modified xsi:type="dcterms:W3CDTF">2024-12-13T07:09:06Z</dcterms:modified>
</cp:coreProperties>
</file>