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1"/>
  </p:notesMasterIdLst>
  <p:sldIdLst>
    <p:sldId id="256" r:id="rId3"/>
    <p:sldId id="318" r:id="rId4"/>
    <p:sldId id="312" r:id="rId5"/>
    <p:sldId id="332" r:id="rId6"/>
    <p:sldId id="272" r:id="rId7"/>
    <p:sldId id="320" r:id="rId8"/>
    <p:sldId id="322" r:id="rId9"/>
    <p:sldId id="326" r:id="rId10"/>
    <p:sldId id="333" r:id="rId11"/>
    <p:sldId id="334" r:id="rId12"/>
    <p:sldId id="335" r:id="rId13"/>
    <p:sldId id="336" r:id="rId14"/>
    <p:sldId id="337" r:id="rId15"/>
    <p:sldId id="262" r:id="rId16"/>
    <p:sldId id="328" r:id="rId17"/>
    <p:sldId id="331" r:id="rId18"/>
    <p:sldId id="329" r:id="rId19"/>
    <p:sldId id="327" r:id="rId20"/>
  </p:sldIdLst>
  <p:sldSz cx="18288000" cy="10287000"/>
  <p:notesSz cx="6858000" cy="9144000"/>
  <p:embeddedFontLst>
    <p:embeddedFont>
      <p:font typeface="#9Slide04 SFU Belle" panose="020B0604020202020204" charset="0"/>
      <p:regular r:id="rId22"/>
    </p:embeddedFont>
    <p:embeddedFont>
      <p:font typeface="#9Slide07 SVNA Love Of Thunder" panose="02040603050506020204" charset="0"/>
      <p:regular r:id="rId23"/>
    </p:embeddedFont>
    <p:embeddedFont>
      <p:font typeface="Boogaloo" panose="020B0604020202020204" charset="0"/>
      <p:regular r:id="rId24"/>
    </p:embeddedFont>
    <p:embeddedFont>
      <p:font typeface="Fira Sans Extra Condensed Medium" panose="020B0604020202020204" charset="0"/>
      <p:regular r:id="rId25"/>
      <p:bold r:id="rId26"/>
      <p:italic r:id="rId27"/>
      <p:boldItalic r:id="rId28"/>
    </p:embeddedFont>
    <p:embeddedFont>
      <p:font typeface="IBM Plex Sans" panose="020F0502020204030204" pitchFamily="34" charset="0"/>
      <p:regular r:id="rId29"/>
      <p:bold r:id="rId30"/>
      <p:italic r:id="rId31"/>
      <p:boldItalic r:id="rId32"/>
    </p:embeddedFont>
    <p:embeddedFont>
      <p:font typeface="IBM Plex Sans SemiBold" panose="020F0502020204030204" pitchFamily="34" charset="0"/>
      <p:regular r:id="rId33"/>
      <p:bold r:id="rId34"/>
      <p:italic r:id="rId35"/>
      <p:boldItalic r:id="rId36"/>
    </p:embeddedFont>
    <p:embeddedFont>
      <p:font typeface="Oswald Medium" panose="00000600000000000000" pitchFamily="2" charset="0"/>
      <p:regular r:id="rId37"/>
      <p:bold r:id="rId38"/>
    </p:embeddedFont>
    <p:embeddedFont>
      <p:font typeface="Roboto Condensed" panose="02000000000000000000" pitchFamily="2"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B0DBD-8142-4101-A596-40F25A07FC60}" v="371" dt="2023-01-18T06:41:59.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94582" autoAdjust="0"/>
  </p:normalViewPr>
  <p:slideViewPr>
    <p:cSldViewPr>
      <p:cViewPr varScale="1">
        <p:scale>
          <a:sx n="41" d="100"/>
          <a:sy n="41" d="100"/>
        </p:scale>
        <p:origin x="134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5D1B0DBD-8142-4101-A596-40F25A07FC60}"/>
    <pc:docChg chg="undo custSel addSld modSld sldOrd">
      <pc:chgData name="TRAN TRI KHANG" userId="2b69f38f-e97b-4795-a559-774dc1ef1bed" providerId="ADAL" clId="{5D1B0DBD-8142-4101-A596-40F25A07FC60}" dt="2023-01-18T06:42:04.796" v="443" actId="1076"/>
      <pc:docMkLst>
        <pc:docMk/>
      </pc:docMkLst>
      <pc:sldChg chg="modSp mod modTransition modAnim">
        <pc:chgData name="TRAN TRI KHANG" userId="2b69f38f-e97b-4795-a559-774dc1ef1bed" providerId="ADAL" clId="{5D1B0DBD-8142-4101-A596-40F25A07FC60}" dt="2023-01-18T06:37:50.792" v="393"/>
        <pc:sldMkLst>
          <pc:docMk/>
          <pc:sldMk cId="0" sldId="256"/>
        </pc:sldMkLst>
        <pc:spChg chg="mod">
          <ac:chgData name="TRAN TRI KHANG" userId="2b69f38f-e97b-4795-a559-774dc1ef1bed" providerId="ADAL" clId="{5D1B0DBD-8142-4101-A596-40F25A07FC60}" dt="2023-01-18T06:13:41.819" v="27" actId="14100"/>
          <ac:spMkLst>
            <pc:docMk/>
            <pc:sldMk cId="0" sldId="256"/>
            <ac:spMk id="8" creationId="{14CDDC2D-18C8-1810-0490-E7231D330C54}"/>
          </ac:spMkLst>
        </pc:spChg>
        <pc:spChg chg="mod">
          <ac:chgData name="TRAN TRI KHANG" userId="2b69f38f-e97b-4795-a559-774dc1ef1bed" providerId="ADAL" clId="{5D1B0DBD-8142-4101-A596-40F25A07FC60}" dt="2023-01-18T06:13:30.556" v="25" actId="1076"/>
          <ac:spMkLst>
            <pc:docMk/>
            <pc:sldMk cId="0" sldId="256"/>
            <ac:spMk id="9" creationId="{95838400-E392-F198-BDE0-E05BC05DB472}"/>
          </ac:spMkLst>
        </pc:spChg>
        <pc:spChg chg="mod">
          <ac:chgData name="TRAN TRI KHANG" userId="2b69f38f-e97b-4795-a559-774dc1ef1bed" providerId="ADAL" clId="{5D1B0DBD-8142-4101-A596-40F25A07FC60}" dt="2023-01-18T06:13:19.126" v="20" actId="114"/>
          <ac:spMkLst>
            <pc:docMk/>
            <pc:sldMk cId="0" sldId="256"/>
            <ac:spMk id="10" creationId="{D614EE6F-C02C-F8C9-4297-E30045B735F6}"/>
          </ac:spMkLst>
        </pc:spChg>
        <pc:picChg chg="mod">
          <ac:chgData name="TRAN TRI KHANG" userId="2b69f38f-e97b-4795-a559-774dc1ef1bed" providerId="ADAL" clId="{5D1B0DBD-8142-4101-A596-40F25A07FC60}" dt="2023-01-18T06:13:26.909" v="23" actId="1076"/>
          <ac:picMkLst>
            <pc:docMk/>
            <pc:sldMk cId="0" sldId="256"/>
            <ac:picMk id="19" creationId="{02B0BF41-74DC-6330-C880-EFC96840FF6E}"/>
          </ac:picMkLst>
        </pc:picChg>
      </pc:sldChg>
      <pc:sldChg chg="addSp modSp mod modTransition">
        <pc:chgData name="TRAN TRI KHANG" userId="2b69f38f-e97b-4795-a559-774dc1ef1bed" providerId="ADAL" clId="{5D1B0DBD-8142-4101-A596-40F25A07FC60}" dt="2023-01-18T06:37:50.792" v="393"/>
        <pc:sldMkLst>
          <pc:docMk/>
          <pc:sldMk cId="0" sldId="260"/>
        </pc:sldMkLst>
        <pc:spChg chg="mod">
          <ac:chgData name="TRAN TRI KHANG" userId="2b69f38f-e97b-4795-a559-774dc1ef1bed" providerId="ADAL" clId="{5D1B0DBD-8142-4101-A596-40F25A07FC60}" dt="2023-01-18T06:31:59.774" v="293" actId="20577"/>
          <ac:spMkLst>
            <pc:docMk/>
            <pc:sldMk cId="0" sldId="260"/>
            <ac:spMk id="2" creationId="{AD68C91E-9598-F3C9-E536-41440CF82DD6}"/>
          </ac:spMkLst>
        </pc:spChg>
        <pc:spChg chg="add mod">
          <ac:chgData name="TRAN TRI KHANG" userId="2b69f38f-e97b-4795-a559-774dc1ef1bed" providerId="ADAL" clId="{5D1B0DBD-8142-4101-A596-40F25A07FC60}" dt="2023-01-18T06:31:17.093" v="283" actId="1076"/>
          <ac:spMkLst>
            <pc:docMk/>
            <pc:sldMk cId="0" sldId="260"/>
            <ac:spMk id="7" creationId="{8D1A98A7-9524-2E52-B4E3-F59202829950}"/>
          </ac:spMkLst>
        </pc:spChg>
        <pc:graphicFrameChg chg="mod modGraphic">
          <ac:chgData name="TRAN TRI KHANG" userId="2b69f38f-e97b-4795-a559-774dc1ef1bed" providerId="ADAL" clId="{5D1B0DBD-8142-4101-A596-40F25A07FC60}" dt="2023-01-18T06:31:11.645" v="280" actId="1076"/>
          <ac:graphicFrameMkLst>
            <pc:docMk/>
            <pc:sldMk cId="0" sldId="260"/>
            <ac:graphicFrameMk id="3" creationId="{BEBAC7F0-244B-9F0E-F783-465FA2A492C1}"/>
          </ac:graphicFrameMkLst>
        </pc:graphicFrameChg>
      </pc:sldChg>
      <pc:sldChg chg="modSp mod modTransition">
        <pc:chgData name="TRAN TRI KHANG" userId="2b69f38f-e97b-4795-a559-774dc1ef1bed" providerId="ADAL" clId="{5D1B0DBD-8142-4101-A596-40F25A07FC60}" dt="2023-01-18T06:37:50.792" v="393"/>
        <pc:sldMkLst>
          <pc:docMk/>
          <pc:sldMk cId="0" sldId="262"/>
        </pc:sldMkLst>
        <pc:spChg chg="mod">
          <ac:chgData name="TRAN TRI KHANG" userId="2b69f38f-e97b-4795-a559-774dc1ef1bed" providerId="ADAL" clId="{5D1B0DBD-8142-4101-A596-40F25A07FC60}" dt="2023-01-18T06:33:23.017" v="308" actId="6559"/>
          <ac:spMkLst>
            <pc:docMk/>
            <pc:sldMk cId="0" sldId="262"/>
            <ac:spMk id="18" creationId="{27B70DAE-AC5F-E884-C133-BA655B5A441B}"/>
          </ac:spMkLst>
        </pc:spChg>
      </pc:sldChg>
      <pc:sldChg chg="modTransition">
        <pc:chgData name="TRAN TRI KHANG" userId="2b69f38f-e97b-4795-a559-774dc1ef1bed" providerId="ADAL" clId="{5D1B0DBD-8142-4101-A596-40F25A07FC60}" dt="2023-01-18T06:37:50.792" v="393"/>
        <pc:sldMkLst>
          <pc:docMk/>
          <pc:sldMk cId="1934619732" sldId="272"/>
        </pc:sldMkLst>
      </pc:sldChg>
      <pc:sldChg chg="modSp mod modTransition modAnim">
        <pc:chgData name="TRAN TRI KHANG" userId="2b69f38f-e97b-4795-a559-774dc1ef1bed" providerId="ADAL" clId="{5D1B0DBD-8142-4101-A596-40F25A07FC60}" dt="2023-01-18T06:37:50.792" v="393"/>
        <pc:sldMkLst>
          <pc:docMk/>
          <pc:sldMk cId="3660946856" sldId="310"/>
        </pc:sldMkLst>
        <pc:spChg chg="mod">
          <ac:chgData name="TRAN TRI KHANG" userId="2b69f38f-e97b-4795-a559-774dc1ef1bed" providerId="ADAL" clId="{5D1B0DBD-8142-4101-A596-40F25A07FC60}" dt="2023-01-18T06:12:16.021" v="2" actId="113"/>
          <ac:spMkLst>
            <pc:docMk/>
            <pc:sldMk cId="3660946856" sldId="310"/>
            <ac:spMk id="3" creationId="{A54BC62F-2E70-0B2C-A60C-907418F3E212}"/>
          </ac:spMkLst>
        </pc:spChg>
        <pc:spChg chg="mod">
          <ac:chgData name="TRAN TRI KHANG" userId="2b69f38f-e97b-4795-a559-774dc1ef1bed" providerId="ADAL" clId="{5D1B0DBD-8142-4101-A596-40F25A07FC60}" dt="2023-01-18T06:12:33.425" v="11" actId="123"/>
          <ac:spMkLst>
            <pc:docMk/>
            <pc:sldMk cId="3660946856" sldId="310"/>
            <ac:spMk id="8" creationId="{9734F04B-DD59-9EBD-A63B-C869B45B31D4}"/>
          </ac:spMkLst>
        </pc:spChg>
        <pc:spChg chg="mod">
          <ac:chgData name="TRAN TRI KHANG" userId="2b69f38f-e97b-4795-a559-774dc1ef1bed" providerId="ADAL" clId="{5D1B0DBD-8142-4101-A596-40F25A07FC60}" dt="2023-01-18T06:12:29.758" v="8" actId="123"/>
          <ac:spMkLst>
            <pc:docMk/>
            <pc:sldMk cId="3660946856" sldId="310"/>
            <ac:spMk id="9" creationId="{51DD1E18-8C42-9914-AA39-437A038B1489}"/>
          </ac:spMkLst>
        </pc:spChg>
        <pc:spChg chg="mod">
          <ac:chgData name="TRAN TRI KHANG" userId="2b69f38f-e97b-4795-a559-774dc1ef1bed" providerId="ADAL" clId="{5D1B0DBD-8142-4101-A596-40F25A07FC60}" dt="2023-01-18T06:12:25.420" v="5" actId="123"/>
          <ac:spMkLst>
            <pc:docMk/>
            <pc:sldMk cId="3660946856" sldId="310"/>
            <ac:spMk id="10" creationId="{CC2F80C2-6D73-9244-7299-830519203310}"/>
          </ac:spMkLst>
        </pc:spChg>
      </pc:sldChg>
      <pc:sldChg chg="addSp modSp mod modTransition modAnim">
        <pc:chgData name="TRAN TRI KHANG" userId="2b69f38f-e97b-4795-a559-774dc1ef1bed" providerId="ADAL" clId="{5D1B0DBD-8142-4101-A596-40F25A07FC60}" dt="2023-01-18T06:39:50.458" v="403" actId="20577"/>
        <pc:sldMkLst>
          <pc:docMk/>
          <pc:sldMk cId="0" sldId="312"/>
        </pc:sldMkLst>
        <pc:spChg chg="add mod">
          <ac:chgData name="TRAN TRI KHANG" userId="2b69f38f-e97b-4795-a559-774dc1ef1bed" providerId="ADAL" clId="{5D1B0DBD-8142-4101-A596-40F25A07FC60}" dt="2023-01-18T06:19:20.270" v="196" actId="6559"/>
          <ac:spMkLst>
            <pc:docMk/>
            <pc:sldMk cId="0" sldId="312"/>
            <ac:spMk id="2" creationId="{6AB60D5C-75EF-9C4E-FC6A-B603CBF3DB4E}"/>
          </ac:spMkLst>
        </pc:spChg>
        <pc:spChg chg="mod">
          <ac:chgData name="TRAN TRI KHANG" userId="2b69f38f-e97b-4795-a559-774dc1ef1bed" providerId="ADAL" clId="{5D1B0DBD-8142-4101-A596-40F25A07FC60}" dt="2023-01-18T06:39:50.458" v="403" actId="20577"/>
          <ac:spMkLst>
            <pc:docMk/>
            <pc:sldMk cId="0" sldId="312"/>
            <ac:spMk id="7" creationId="{B88EBEA3-131B-E6B1-0431-3409BDE4E89A}"/>
          </ac:spMkLst>
        </pc:spChg>
        <pc:spChg chg="mod">
          <ac:chgData name="TRAN TRI KHANG" userId="2b69f38f-e97b-4795-a559-774dc1ef1bed" providerId="ADAL" clId="{5D1B0DBD-8142-4101-A596-40F25A07FC60}" dt="2023-01-18T06:22:13.762" v="224" actId="20577"/>
          <ac:spMkLst>
            <pc:docMk/>
            <pc:sldMk cId="0" sldId="312"/>
            <ac:spMk id="8" creationId="{EC5B8348-55D7-D234-8DEA-E18E8F6CE3EB}"/>
          </ac:spMkLst>
        </pc:spChg>
        <pc:picChg chg="mod">
          <ac:chgData name="TRAN TRI KHANG" userId="2b69f38f-e97b-4795-a559-774dc1ef1bed" providerId="ADAL" clId="{5D1B0DBD-8142-4101-A596-40F25A07FC60}" dt="2023-01-18T06:20:07.651" v="202" actId="1076"/>
          <ac:picMkLst>
            <pc:docMk/>
            <pc:sldMk cId="0" sldId="312"/>
            <ac:picMk id="6" creationId="{00000000-0000-0000-0000-000000000000}"/>
          </ac:picMkLst>
        </pc:picChg>
      </pc:sldChg>
      <pc:sldChg chg="modTransition">
        <pc:chgData name="TRAN TRI KHANG" userId="2b69f38f-e97b-4795-a559-774dc1ef1bed" providerId="ADAL" clId="{5D1B0DBD-8142-4101-A596-40F25A07FC60}" dt="2023-01-18T06:37:50.792" v="393"/>
        <pc:sldMkLst>
          <pc:docMk/>
          <pc:sldMk cId="162859384" sldId="315"/>
        </pc:sldMkLst>
      </pc:sldChg>
      <pc:sldChg chg="modTransition">
        <pc:chgData name="TRAN TRI KHANG" userId="2b69f38f-e97b-4795-a559-774dc1ef1bed" providerId="ADAL" clId="{5D1B0DBD-8142-4101-A596-40F25A07FC60}" dt="2023-01-18T06:37:50.792" v="393"/>
        <pc:sldMkLst>
          <pc:docMk/>
          <pc:sldMk cId="4272870869" sldId="316"/>
        </pc:sldMkLst>
      </pc:sldChg>
      <pc:sldChg chg="modSp mod modTransition modAnim">
        <pc:chgData name="TRAN TRI KHANG" userId="2b69f38f-e97b-4795-a559-774dc1ef1bed" providerId="ADAL" clId="{5D1B0DBD-8142-4101-A596-40F25A07FC60}" dt="2023-01-18T06:37:50.792" v="393"/>
        <pc:sldMkLst>
          <pc:docMk/>
          <pc:sldMk cId="0" sldId="318"/>
        </pc:sldMkLst>
        <pc:spChg chg="mod">
          <ac:chgData name="TRAN TRI KHANG" userId="2b69f38f-e97b-4795-a559-774dc1ef1bed" providerId="ADAL" clId="{5D1B0DBD-8142-4101-A596-40F25A07FC60}" dt="2023-01-18T06:17:58.796" v="153" actId="207"/>
          <ac:spMkLst>
            <pc:docMk/>
            <pc:sldMk cId="0" sldId="318"/>
            <ac:spMk id="11" creationId="{F3851A1C-5427-FC5F-22EF-A8D3FAB4289B}"/>
          </ac:spMkLst>
        </pc:spChg>
        <pc:spChg chg="mod">
          <ac:chgData name="TRAN TRI KHANG" userId="2b69f38f-e97b-4795-a559-774dc1ef1bed" providerId="ADAL" clId="{5D1B0DBD-8142-4101-A596-40F25A07FC60}" dt="2023-01-18T06:19:08.917" v="168" actId="404"/>
          <ac:spMkLst>
            <pc:docMk/>
            <pc:sldMk cId="0" sldId="318"/>
            <ac:spMk id="15" creationId="{A6FC509F-DF9E-0C9E-7BB6-4A25B7803E9C}"/>
          </ac:spMkLst>
        </pc:spChg>
        <pc:graphicFrameChg chg="modGraphic">
          <ac:chgData name="TRAN TRI KHANG" userId="2b69f38f-e97b-4795-a559-774dc1ef1bed" providerId="ADAL" clId="{5D1B0DBD-8142-4101-A596-40F25A07FC60}" dt="2023-01-18T06:18:06.811" v="154" actId="948"/>
          <ac:graphicFrameMkLst>
            <pc:docMk/>
            <pc:sldMk cId="0" sldId="318"/>
            <ac:graphicFrameMk id="17" creationId="{FF1C500A-D294-E3E3-80C6-231B3762CA0A}"/>
          </ac:graphicFrameMkLst>
        </pc:graphicFrameChg>
      </pc:sldChg>
      <pc:sldChg chg="addSp modSp mod modTransition">
        <pc:chgData name="TRAN TRI KHANG" userId="2b69f38f-e97b-4795-a559-774dc1ef1bed" providerId="ADAL" clId="{5D1B0DBD-8142-4101-A596-40F25A07FC60}" dt="2023-01-18T06:37:50.792" v="393"/>
        <pc:sldMkLst>
          <pc:docMk/>
          <pc:sldMk cId="2816102914" sldId="320"/>
        </pc:sldMkLst>
        <pc:spChg chg="add mod">
          <ac:chgData name="TRAN TRI KHANG" userId="2b69f38f-e97b-4795-a559-774dc1ef1bed" providerId="ADAL" clId="{5D1B0DBD-8142-4101-A596-40F25A07FC60}" dt="2023-01-18T06:22:09.348" v="220" actId="1076"/>
          <ac:spMkLst>
            <pc:docMk/>
            <pc:sldMk cId="2816102914" sldId="320"/>
            <ac:spMk id="2" creationId="{2927F7E7-C789-0874-0CBB-02DACBA59C98}"/>
          </ac:spMkLst>
        </pc:spChg>
        <pc:spChg chg="mod">
          <ac:chgData name="TRAN TRI KHANG" userId="2b69f38f-e97b-4795-a559-774dc1ef1bed" providerId="ADAL" clId="{5D1B0DBD-8142-4101-A596-40F25A07FC60}" dt="2023-01-18T06:22:18.038" v="226" actId="20577"/>
          <ac:spMkLst>
            <pc:docMk/>
            <pc:sldMk cId="2816102914" sldId="320"/>
            <ac:spMk id="10" creationId="{B1346C30-2FF6-654A-007E-266F94CE3FCF}"/>
          </ac:spMkLst>
        </pc:spChg>
        <pc:spChg chg="mod">
          <ac:chgData name="TRAN TRI KHANG" userId="2b69f38f-e97b-4795-a559-774dc1ef1bed" providerId="ADAL" clId="{5D1B0DBD-8142-4101-A596-40F25A07FC60}" dt="2023-01-18T06:22:22.316" v="228" actId="1076"/>
          <ac:spMkLst>
            <pc:docMk/>
            <pc:sldMk cId="2816102914" sldId="320"/>
            <ac:spMk id="16" creationId="{CF984741-06DC-33F4-8389-E33D23FEE6A3}"/>
          </ac:spMkLst>
        </pc:spChg>
        <pc:spChg chg="mod">
          <ac:chgData name="TRAN TRI KHANG" userId="2b69f38f-e97b-4795-a559-774dc1ef1bed" providerId="ADAL" clId="{5D1B0DBD-8142-4101-A596-40F25A07FC60}" dt="2023-01-18T06:22:23.348" v="229" actId="1076"/>
          <ac:spMkLst>
            <pc:docMk/>
            <pc:sldMk cId="2816102914" sldId="320"/>
            <ac:spMk id="17" creationId="{C8DD145C-C4D3-7D2F-B1ED-9BED7FD503F6}"/>
          </ac:spMkLst>
        </pc:spChg>
      </pc:sldChg>
      <pc:sldChg chg="modSp modTransition">
        <pc:chgData name="TRAN TRI KHANG" userId="2b69f38f-e97b-4795-a559-774dc1ef1bed" providerId="ADAL" clId="{5D1B0DBD-8142-4101-A596-40F25A07FC60}" dt="2023-01-18T06:37:50.792" v="393"/>
        <pc:sldMkLst>
          <pc:docMk/>
          <pc:sldMk cId="780463116" sldId="321"/>
        </pc:sldMkLst>
        <pc:spChg chg="mod">
          <ac:chgData name="TRAN TRI KHANG" userId="2b69f38f-e97b-4795-a559-774dc1ef1bed" providerId="ADAL" clId="{5D1B0DBD-8142-4101-A596-40F25A07FC60}" dt="2023-01-18T06:14:44.320" v="121" actId="20577"/>
          <ac:spMkLst>
            <pc:docMk/>
            <pc:sldMk cId="780463116" sldId="321"/>
            <ac:spMk id="4" creationId="{54CF5D26-BAC9-FF29-C26E-D114493F3797}"/>
          </ac:spMkLst>
        </pc:spChg>
        <pc:graphicFrameChg chg="mod">
          <ac:chgData name="TRAN TRI KHANG" userId="2b69f38f-e97b-4795-a559-774dc1ef1bed" providerId="ADAL" clId="{5D1B0DBD-8142-4101-A596-40F25A07FC60}" dt="2023-01-18T06:17:05.567" v="143" actId="113"/>
          <ac:graphicFrameMkLst>
            <pc:docMk/>
            <pc:sldMk cId="780463116" sldId="321"/>
            <ac:graphicFrameMk id="6" creationId="{6D504BF9-7C04-6EDE-07C8-57CBEEA6E58D}"/>
          </ac:graphicFrameMkLst>
        </pc:graphicFrameChg>
      </pc:sldChg>
      <pc:sldChg chg="addSp delSp modSp modTransition modAnim">
        <pc:chgData name="TRAN TRI KHANG" userId="2b69f38f-e97b-4795-a559-774dc1ef1bed" providerId="ADAL" clId="{5D1B0DBD-8142-4101-A596-40F25A07FC60}" dt="2023-01-18T06:37:50.792" v="393"/>
        <pc:sldMkLst>
          <pc:docMk/>
          <pc:sldMk cId="2724340426" sldId="322"/>
        </pc:sldMkLst>
        <pc:graphicFrameChg chg="mod">
          <ac:chgData name="TRAN TRI KHANG" userId="2b69f38f-e97b-4795-a559-774dc1ef1bed" providerId="ADAL" clId="{5D1B0DBD-8142-4101-A596-40F25A07FC60}" dt="2023-01-18T06:23:27.371" v="239" actId="255"/>
          <ac:graphicFrameMkLst>
            <pc:docMk/>
            <pc:sldMk cId="2724340426" sldId="322"/>
            <ac:graphicFrameMk id="2" creationId="{0E6FF7F9-C387-4E68-231A-F9D2F2284117}"/>
          </ac:graphicFrameMkLst>
        </pc:graphicFrameChg>
        <pc:picChg chg="add del mod">
          <ac:chgData name="TRAN TRI KHANG" userId="2b69f38f-e97b-4795-a559-774dc1ef1bed" providerId="ADAL" clId="{5D1B0DBD-8142-4101-A596-40F25A07FC60}" dt="2023-01-18T06:26:40.573" v="242" actId="478"/>
          <ac:picMkLst>
            <pc:docMk/>
            <pc:sldMk cId="2724340426" sldId="322"/>
            <ac:picMk id="1026" creationId="{8232E466-4D00-E41A-1D5A-CCAB941B6FF7}"/>
          </ac:picMkLst>
        </pc:picChg>
        <pc:picChg chg="add del mod">
          <ac:chgData name="TRAN TRI KHANG" userId="2b69f38f-e97b-4795-a559-774dc1ef1bed" providerId="ADAL" clId="{5D1B0DBD-8142-4101-A596-40F25A07FC60}" dt="2023-01-18T06:29:03.267" v="253" actId="478"/>
          <ac:picMkLst>
            <pc:docMk/>
            <pc:sldMk cId="2724340426" sldId="322"/>
            <ac:picMk id="1028" creationId="{8DE10D48-568F-2C2D-1B1D-A4DC46D35C74}"/>
          </ac:picMkLst>
        </pc:picChg>
        <pc:picChg chg="add del mod">
          <ac:chgData name="TRAN TRI KHANG" userId="2b69f38f-e97b-4795-a559-774dc1ef1bed" providerId="ADAL" clId="{5D1B0DBD-8142-4101-A596-40F25A07FC60}" dt="2023-01-18T06:28:20.487" v="248" actId="478"/>
          <ac:picMkLst>
            <pc:docMk/>
            <pc:sldMk cId="2724340426" sldId="322"/>
            <ac:picMk id="1030" creationId="{97D4059F-9975-D922-7CC5-40983ECA15B2}"/>
          </ac:picMkLst>
        </pc:picChg>
        <pc:picChg chg="add mod">
          <ac:chgData name="TRAN TRI KHANG" userId="2b69f38f-e97b-4795-a559-774dc1ef1bed" providerId="ADAL" clId="{5D1B0DBD-8142-4101-A596-40F25A07FC60}" dt="2023-01-18T06:29:31.081" v="263" actId="1440"/>
          <ac:picMkLst>
            <pc:docMk/>
            <pc:sldMk cId="2724340426" sldId="322"/>
            <ac:picMk id="1032" creationId="{E2F5BB75-7EA3-8B7D-E248-12D99E86700B}"/>
          </ac:picMkLst>
        </pc:picChg>
        <pc:picChg chg="add mod">
          <ac:chgData name="TRAN TRI KHANG" userId="2b69f38f-e97b-4795-a559-774dc1ef1bed" providerId="ADAL" clId="{5D1B0DBD-8142-4101-A596-40F25A07FC60}" dt="2023-01-18T06:29:33.325" v="264" actId="1440"/>
          <ac:picMkLst>
            <pc:docMk/>
            <pc:sldMk cId="2724340426" sldId="322"/>
            <ac:picMk id="1034" creationId="{67AD43F8-672C-C152-1B8C-4FF07F704ED4}"/>
          </ac:picMkLst>
        </pc:picChg>
      </pc:sldChg>
      <pc:sldChg chg="modTransition">
        <pc:chgData name="TRAN TRI KHANG" userId="2b69f38f-e97b-4795-a559-774dc1ef1bed" providerId="ADAL" clId="{5D1B0DBD-8142-4101-A596-40F25A07FC60}" dt="2023-01-18T06:37:50.792" v="393"/>
        <pc:sldMkLst>
          <pc:docMk/>
          <pc:sldMk cId="570946173" sldId="325"/>
        </pc:sldMkLst>
      </pc:sldChg>
      <pc:sldChg chg="addSp modSp mod modTransition">
        <pc:chgData name="TRAN TRI KHANG" userId="2b69f38f-e97b-4795-a559-774dc1ef1bed" providerId="ADAL" clId="{5D1B0DBD-8142-4101-A596-40F25A07FC60}" dt="2023-01-18T06:37:50.792" v="393"/>
        <pc:sldMkLst>
          <pc:docMk/>
          <pc:sldMk cId="209390139" sldId="326"/>
        </pc:sldMkLst>
        <pc:spChg chg="mod">
          <ac:chgData name="TRAN TRI KHANG" userId="2b69f38f-e97b-4795-a559-774dc1ef1bed" providerId="ADAL" clId="{5D1B0DBD-8142-4101-A596-40F25A07FC60}" dt="2023-01-18T06:31:53.844" v="292" actId="20577"/>
          <ac:spMkLst>
            <pc:docMk/>
            <pc:sldMk cId="209390139" sldId="326"/>
            <ac:spMk id="2" creationId="{AD68C91E-9598-F3C9-E536-41440CF82DD6}"/>
          </ac:spMkLst>
        </pc:spChg>
        <pc:spChg chg="add mod">
          <ac:chgData name="TRAN TRI KHANG" userId="2b69f38f-e97b-4795-a559-774dc1ef1bed" providerId="ADAL" clId="{5D1B0DBD-8142-4101-A596-40F25A07FC60}" dt="2023-01-18T06:31:34.310" v="286" actId="1076"/>
          <ac:spMkLst>
            <pc:docMk/>
            <pc:sldMk cId="209390139" sldId="326"/>
            <ac:spMk id="7" creationId="{8E88B9C6-B540-EACC-96C1-5CDBB1D59F64}"/>
          </ac:spMkLst>
        </pc:spChg>
        <pc:graphicFrameChg chg="mod modGraphic">
          <ac:chgData name="TRAN TRI KHANG" userId="2b69f38f-e97b-4795-a559-774dc1ef1bed" providerId="ADAL" clId="{5D1B0DBD-8142-4101-A596-40F25A07FC60}" dt="2023-01-18T06:32:27.247" v="296" actId="207"/>
          <ac:graphicFrameMkLst>
            <pc:docMk/>
            <pc:sldMk cId="209390139" sldId="326"/>
            <ac:graphicFrameMk id="3" creationId="{BEBAC7F0-244B-9F0E-F783-465FA2A492C1}"/>
          </ac:graphicFrameMkLst>
        </pc:graphicFrameChg>
      </pc:sldChg>
      <pc:sldChg chg="modSp modTransition">
        <pc:chgData name="TRAN TRI KHANG" userId="2b69f38f-e97b-4795-a559-774dc1ef1bed" providerId="ADAL" clId="{5D1B0DBD-8142-4101-A596-40F25A07FC60}" dt="2023-01-18T06:37:50.792" v="393"/>
        <pc:sldMkLst>
          <pc:docMk/>
          <pc:sldMk cId="3060643752" sldId="327"/>
        </pc:sldMkLst>
        <pc:graphicFrameChg chg="mod">
          <ac:chgData name="TRAN TRI KHANG" userId="2b69f38f-e97b-4795-a559-774dc1ef1bed" providerId="ADAL" clId="{5D1B0DBD-8142-4101-A596-40F25A07FC60}" dt="2023-01-18T06:35:43.098" v="337" actId="123"/>
          <ac:graphicFrameMkLst>
            <pc:docMk/>
            <pc:sldMk cId="3060643752" sldId="327"/>
            <ac:graphicFrameMk id="4" creationId="{896BA527-0CA6-1AC6-1E8B-24FC205708DE}"/>
          </ac:graphicFrameMkLst>
        </pc:graphicFrameChg>
      </pc:sldChg>
      <pc:sldChg chg="addSp delSp modSp mod modTransition delAnim modAnim">
        <pc:chgData name="TRAN TRI KHANG" userId="2b69f38f-e97b-4795-a559-774dc1ef1bed" providerId="ADAL" clId="{5D1B0DBD-8142-4101-A596-40F25A07FC60}" dt="2023-01-18T06:42:04.796" v="443" actId="1076"/>
        <pc:sldMkLst>
          <pc:docMk/>
          <pc:sldMk cId="3687696419" sldId="328"/>
        </pc:sldMkLst>
        <pc:spChg chg="add del">
          <ac:chgData name="TRAN TRI KHANG" userId="2b69f38f-e97b-4795-a559-774dc1ef1bed" providerId="ADAL" clId="{5D1B0DBD-8142-4101-A596-40F25A07FC60}" dt="2023-01-18T06:41:47.156" v="434" actId="22"/>
          <ac:spMkLst>
            <pc:docMk/>
            <pc:sldMk cId="3687696419" sldId="328"/>
            <ac:spMk id="7" creationId="{D57EE7BB-AD96-4379-1AC7-1EB99019BA9A}"/>
          </ac:spMkLst>
        </pc:spChg>
        <pc:spChg chg="add mod">
          <ac:chgData name="TRAN TRI KHANG" userId="2b69f38f-e97b-4795-a559-774dc1ef1bed" providerId="ADAL" clId="{5D1B0DBD-8142-4101-A596-40F25A07FC60}" dt="2023-01-18T06:41:54.935" v="438" actId="21"/>
          <ac:spMkLst>
            <pc:docMk/>
            <pc:sldMk cId="3687696419" sldId="328"/>
            <ac:spMk id="9" creationId="{5989234A-BFFB-D047-AC4A-B8A49B8C28DC}"/>
          </ac:spMkLst>
        </pc:spChg>
        <pc:spChg chg="add mod">
          <ac:chgData name="TRAN TRI KHANG" userId="2b69f38f-e97b-4795-a559-774dc1ef1bed" providerId="ADAL" clId="{5D1B0DBD-8142-4101-A596-40F25A07FC60}" dt="2023-01-18T06:42:04.796" v="443" actId="1076"/>
          <ac:spMkLst>
            <pc:docMk/>
            <pc:sldMk cId="3687696419" sldId="328"/>
            <ac:spMk id="10" creationId="{6A5FC7F6-64FD-AF33-2A27-D9743EEA98A8}"/>
          </ac:spMkLst>
        </pc:spChg>
        <pc:graphicFrameChg chg="del mod">
          <ac:chgData name="TRAN TRI KHANG" userId="2b69f38f-e97b-4795-a559-774dc1ef1bed" providerId="ADAL" clId="{5D1B0DBD-8142-4101-A596-40F25A07FC60}" dt="2023-01-18T06:41:40.458" v="432" actId="478"/>
          <ac:graphicFrameMkLst>
            <pc:docMk/>
            <pc:sldMk cId="3687696419" sldId="328"/>
            <ac:graphicFrameMk id="4" creationId="{D013CFB0-0B2E-B101-1C1A-86DF58811D70}"/>
          </ac:graphicFrameMkLst>
        </pc:graphicFrameChg>
        <pc:picChg chg="add mod ord">
          <ac:chgData name="TRAN TRI KHANG" userId="2b69f38f-e97b-4795-a559-774dc1ef1bed" providerId="ADAL" clId="{5D1B0DBD-8142-4101-A596-40F25A07FC60}" dt="2023-01-18T06:41:08.472" v="426" actId="167"/>
          <ac:picMkLst>
            <pc:docMk/>
            <pc:sldMk cId="3687696419" sldId="328"/>
            <ac:picMk id="2" creationId="{9C2C2934-D302-97B0-86F1-1DA27E930627}"/>
          </ac:picMkLst>
        </pc:picChg>
        <pc:picChg chg="add mod ord">
          <ac:chgData name="TRAN TRI KHANG" userId="2b69f38f-e97b-4795-a559-774dc1ef1bed" providerId="ADAL" clId="{5D1B0DBD-8142-4101-A596-40F25A07FC60}" dt="2023-01-18T06:41:26.011" v="430" actId="167"/>
          <ac:picMkLst>
            <pc:docMk/>
            <pc:sldMk cId="3687696419" sldId="328"/>
            <ac:picMk id="3" creationId="{F3865EF5-8146-C0E8-DF8D-71AD8CB68091}"/>
          </ac:picMkLst>
        </pc:picChg>
        <pc:picChg chg="add mod ord">
          <ac:chgData name="TRAN TRI KHANG" userId="2b69f38f-e97b-4795-a559-774dc1ef1bed" providerId="ADAL" clId="{5D1B0DBD-8142-4101-A596-40F25A07FC60}" dt="2023-01-18T06:41:21.860" v="429" actId="167"/>
          <ac:picMkLst>
            <pc:docMk/>
            <pc:sldMk cId="3687696419" sldId="328"/>
            <ac:picMk id="5" creationId="{9F347D78-83FB-6D34-433C-02F39640A28B}"/>
          </ac:picMkLst>
        </pc:picChg>
      </pc:sldChg>
      <pc:sldChg chg="modSp mod modTransition">
        <pc:chgData name="TRAN TRI KHANG" userId="2b69f38f-e97b-4795-a559-774dc1ef1bed" providerId="ADAL" clId="{5D1B0DBD-8142-4101-A596-40F25A07FC60}" dt="2023-01-18T06:37:50.792" v="393"/>
        <pc:sldMkLst>
          <pc:docMk/>
          <pc:sldMk cId="3327115362" sldId="329"/>
        </pc:sldMkLst>
        <pc:spChg chg="mod">
          <ac:chgData name="TRAN TRI KHANG" userId="2b69f38f-e97b-4795-a559-774dc1ef1bed" providerId="ADAL" clId="{5D1B0DBD-8142-4101-A596-40F25A07FC60}" dt="2023-01-18T06:35:19.589" v="332" actId="1076"/>
          <ac:spMkLst>
            <pc:docMk/>
            <pc:sldMk cId="3327115362" sldId="329"/>
            <ac:spMk id="2" creationId="{F2D87A19-C32C-9754-1DE7-C163BE517C32}"/>
          </ac:spMkLst>
        </pc:spChg>
        <pc:spChg chg="mod">
          <ac:chgData name="TRAN TRI KHANG" userId="2b69f38f-e97b-4795-a559-774dc1ef1bed" providerId="ADAL" clId="{5D1B0DBD-8142-4101-A596-40F25A07FC60}" dt="2023-01-18T06:34:37.541" v="322" actId="1076"/>
          <ac:spMkLst>
            <pc:docMk/>
            <pc:sldMk cId="3327115362" sldId="329"/>
            <ac:spMk id="18" creationId="{27B70DAE-AC5F-E884-C133-BA655B5A441B}"/>
          </ac:spMkLst>
        </pc:spChg>
        <pc:picChg chg="mod">
          <ac:chgData name="TRAN TRI KHANG" userId="2b69f38f-e97b-4795-a559-774dc1ef1bed" providerId="ADAL" clId="{5D1B0DBD-8142-4101-A596-40F25A07FC60}" dt="2023-01-18T06:34:35.069" v="321" actId="1076"/>
          <ac:picMkLst>
            <pc:docMk/>
            <pc:sldMk cId="3327115362" sldId="329"/>
            <ac:picMk id="9" creationId="{055DB479-3337-83F6-CFD2-2DDC17CF9BA7}"/>
          </ac:picMkLst>
        </pc:picChg>
      </pc:sldChg>
      <pc:sldChg chg="delSp modSp add mod ord modTransition delAnim">
        <pc:chgData name="TRAN TRI KHANG" userId="2b69f38f-e97b-4795-a559-774dc1ef1bed" providerId="ADAL" clId="{5D1B0DBD-8142-4101-A596-40F25A07FC60}" dt="2023-01-18T06:37:50.792" v="393"/>
        <pc:sldMkLst>
          <pc:docMk/>
          <pc:sldMk cId="3927981001" sldId="330"/>
        </pc:sldMkLst>
        <pc:spChg chg="mod">
          <ac:chgData name="TRAN TRI KHANG" userId="2b69f38f-e97b-4795-a559-774dc1ef1bed" providerId="ADAL" clId="{5D1B0DBD-8142-4101-A596-40F25A07FC60}" dt="2023-01-18T06:37:42.837" v="392" actId="14100"/>
          <ac:spMkLst>
            <pc:docMk/>
            <pc:sldMk cId="3927981001" sldId="330"/>
            <ac:spMk id="2" creationId="{F2D87A19-C32C-9754-1DE7-C163BE517C32}"/>
          </ac:spMkLst>
        </pc:spChg>
        <pc:spChg chg="del">
          <ac:chgData name="TRAN TRI KHANG" userId="2b69f38f-e97b-4795-a559-774dc1ef1bed" providerId="ADAL" clId="{5D1B0DBD-8142-4101-A596-40F25A07FC60}" dt="2023-01-18T06:35:52.145" v="341" actId="478"/>
          <ac:spMkLst>
            <pc:docMk/>
            <pc:sldMk cId="3927981001" sldId="330"/>
            <ac:spMk id="18" creationId="{27B70DAE-AC5F-E884-C133-BA655B5A441B}"/>
          </ac:spMkLst>
        </pc:spChg>
        <pc:picChg chg="del">
          <ac:chgData name="TRAN TRI KHANG" userId="2b69f38f-e97b-4795-a559-774dc1ef1bed" providerId="ADAL" clId="{5D1B0DBD-8142-4101-A596-40F25A07FC60}" dt="2023-01-18T06:35:53.052" v="342" actId="478"/>
          <ac:picMkLst>
            <pc:docMk/>
            <pc:sldMk cId="3927981001" sldId="330"/>
            <ac:picMk id="9" creationId="{055DB479-3337-83F6-CFD2-2DDC17CF9BA7}"/>
          </ac:picMkLst>
        </pc:picChg>
      </pc:sldChg>
      <pc:sldChg chg="addSp delSp modSp add mod delAnim modAnim">
        <pc:chgData name="TRAN TRI KHANG" userId="2b69f38f-e97b-4795-a559-774dc1ef1bed" providerId="ADAL" clId="{5D1B0DBD-8142-4101-A596-40F25A07FC60}" dt="2023-01-18T06:41:00.546" v="424" actId="167"/>
        <pc:sldMkLst>
          <pc:docMk/>
          <pc:sldMk cId="3549014987" sldId="331"/>
        </pc:sldMkLst>
        <pc:spChg chg="add del mod">
          <ac:chgData name="TRAN TRI KHANG" userId="2b69f38f-e97b-4795-a559-774dc1ef1bed" providerId="ADAL" clId="{5D1B0DBD-8142-4101-A596-40F25A07FC60}" dt="2023-01-18T06:40:23.625" v="418"/>
          <ac:spMkLst>
            <pc:docMk/>
            <pc:sldMk cId="3549014987" sldId="331"/>
            <ac:spMk id="3" creationId="{D9B2B969-4ACC-68BD-97C3-473583B4D846}"/>
          </ac:spMkLst>
        </pc:spChg>
        <pc:spChg chg="add mod">
          <ac:chgData name="TRAN TRI KHANG" userId="2b69f38f-e97b-4795-a559-774dc1ef1bed" providerId="ADAL" clId="{5D1B0DBD-8142-4101-A596-40F25A07FC60}" dt="2023-01-18T06:40:46.894" v="422" actId="1076"/>
          <ac:spMkLst>
            <pc:docMk/>
            <pc:sldMk cId="3549014987" sldId="331"/>
            <ac:spMk id="5" creationId="{41B12B75-10D0-3963-45A1-6F49A6F47B6C}"/>
          </ac:spMkLst>
        </pc:spChg>
        <pc:graphicFrameChg chg="del mod">
          <ac:chgData name="TRAN TRI KHANG" userId="2b69f38f-e97b-4795-a559-774dc1ef1bed" providerId="ADAL" clId="{5D1B0DBD-8142-4101-A596-40F25A07FC60}" dt="2023-01-18T06:39:31.640" v="401" actId="478"/>
          <ac:graphicFrameMkLst>
            <pc:docMk/>
            <pc:sldMk cId="3549014987" sldId="331"/>
            <ac:graphicFrameMk id="4" creationId="{D013CFB0-0B2E-B101-1C1A-86DF58811D70}"/>
          </ac:graphicFrameMkLst>
        </pc:graphicFrameChg>
        <pc:picChg chg="add mod ord">
          <ac:chgData name="TRAN TRI KHANG" userId="2b69f38f-e97b-4795-a559-774dc1ef1bed" providerId="ADAL" clId="{5D1B0DBD-8142-4101-A596-40F25A07FC60}" dt="2023-01-18T06:40:34.778" v="421" actId="167"/>
          <ac:picMkLst>
            <pc:docMk/>
            <pc:sldMk cId="3549014987" sldId="331"/>
            <ac:picMk id="6" creationId="{37069DFC-C055-D5A2-715C-AC7FE7EFD093}"/>
          </ac:picMkLst>
        </pc:picChg>
        <pc:picChg chg="add mod ord">
          <ac:chgData name="TRAN TRI KHANG" userId="2b69f38f-e97b-4795-a559-774dc1ef1bed" providerId="ADAL" clId="{5D1B0DBD-8142-4101-A596-40F25A07FC60}" dt="2023-01-18T06:41:00.546" v="424" actId="167"/>
          <ac:picMkLst>
            <pc:docMk/>
            <pc:sldMk cId="3549014987" sldId="331"/>
            <ac:picMk id="7" creationId="{5085971B-2E43-7FAA-E414-3E14F3AF7D4C}"/>
          </ac:picMkLst>
        </pc:picChg>
        <pc:picChg chg="add mod ord">
          <ac:chgData name="TRAN TRI KHANG" userId="2b69f38f-e97b-4795-a559-774dc1ef1bed" providerId="ADAL" clId="{5D1B0DBD-8142-4101-A596-40F25A07FC60}" dt="2023-01-18T06:41:00.546" v="424" actId="167"/>
          <ac:picMkLst>
            <pc:docMk/>
            <pc:sldMk cId="3549014987" sldId="331"/>
            <ac:picMk id="8" creationId="{4895A638-6230-452A-EF55-B367A236519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ED567-A7F2-7C47-9458-BE1AE385C45A}" type="doc">
      <dgm:prSet loTypeId="urn:microsoft.com/office/officeart/2005/8/layout/vList2" loCatId="" qsTypeId="urn:microsoft.com/office/officeart/2005/8/quickstyle/simple1" qsCatId="simple" csTypeId="urn:microsoft.com/office/officeart/2005/8/colors/accent0_2" csCatId="mainScheme" phldr="1"/>
      <dgm:spPr/>
      <dgm:t>
        <a:bodyPr/>
        <a:lstStyle/>
        <a:p>
          <a:endParaRPr lang="en-US"/>
        </a:p>
      </dgm:t>
    </dgm:pt>
    <dgm:pt modelId="{5F0C5D33-B5CD-F64F-8E7A-9ADC62191EFE}">
      <dgm:prSet phldrT="[Text]" custT="1"/>
      <dgm:spPr/>
      <dgm:t>
        <a:bodyPr/>
        <a:lstStyle/>
        <a:p>
          <a:r>
            <a:rPr lang="en-US" sz="3400" b="0" i="0" dirty="0">
              <a:latin typeface="Roboto Condensed" panose="02000000000000000000" pitchFamily="2" charset="0"/>
              <a:ea typeface="Roboto Condensed" panose="02000000000000000000" pitchFamily="2" charset="0"/>
            </a:rPr>
            <a:t>1.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Có</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nàng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nọ</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tính</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tình</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kiêu</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luôn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chê</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bai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giễu</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nhại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khác</a:t>
          </a:r>
          <a:endParaRPr lang="en-US" sz="3400" b="0" i="0" dirty="0">
            <a:latin typeface="Roboto Condensed" panose="02000000000000000000" pitchFamily="2" charset="0"/>
            <a:ea typeface="Roboto Condensed" panose="02000000000000000000" pitchFamily="2" charset="0"/>
          </a:endParaRPr>
        </a:p>
      </dgm:t>
    </dgm:pt>
    <dgm:pt modelId="{B2964D26-58E4-0D41-AD3C-B858C813FCF7}" type="parTrans" cxnId="{8F0F170F-38DD-5C42-B56B-9F391EEF0244}">
      <dgm:prSet/>
      <dgm:spPr/>
      <dgm:t>
        <a:bodyPr/>
        <a:lstStyle/>
        <a:p>
          <a:endParaRPr lang="en-US" sz="3400"/>
        </a:p>
      </dgm:t>
    </dgm:pt>
    <dgm:pt modelId="{12577D2C-B0AF-D942-8DFC-343D988111B7}" type="sibTrans" cxnId="{8F0F170F-38DD-5C42-B56B-9F391EEF0244}">
      <dgm:prSet/>
      <dgm:spPr/>
      <dgm:t>
        <a:bodyPr/>
        <a:lstStyle/>
        <a:p>
          <a:endParaRPr lang="en-US" sz="3400"/>
        </a:p>
      </dgm:t>
    </dgm:pt>
    <dgm:pt modelId="{55A52BAD-AA8B-AE42-9695-561D2AE788CC}">
      <dgm:prSet custT="1"/>
      <dgm:spPr/>
      <dgm:t>
        <a:bodyPr/>
        <a:lstStyle/>
        <a:p>
          <a:r>
            <a:rPr lang="en-US" sz="3400" b="0" i="0" dirty="0">
              <a:latin typeface="Roboto Condensed" panose="02000000000000000000" pitchFamily="2" charset="0"/>
              <a:ea typeface="Roboto Condensed" panose="02000000000000000000" pitchFamily="2" charset="0"/>
            </a:rPr>
            <a:t>2.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dẫn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khỏi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400" b="0" i="0" dirty="0">
            <a:latin typeface="Roboto Condensed" panose="02000000000000000000" pitchFamily="2" charset="0"/>
            <a:ea typeface="Roboto Condensed" panose="02000000000000000000" pitchFamily="2" charset="0"/>
          </a:endParaRPr>
        </a:p>
      </dgm:t>
    </dgm:pt>
    <dgm:pt modelId="{36A5DC52-2684-1047-9E29-5CA4BAB78575}" type="parTrans" cxnId="{ECB97AFF-4B0F-D64B-97B1-D1DDE1F4C654}">
      <dgm:prSet/>
      <dgm:spPr/>
      <dgm:t>
        <a:bodyPr/>
        <a:lstStyle/>
        <a:p>
          <a:endParaRPr lang="en-US" sz="3400"/>
        </a:p>
      </dgm:t>
    </dgm:pt>
    <dgm:pt modelId="{D22412D3-7469-B04D-96A7-A47D93CF935C}" type="sibTrans" cxnId="{ECB97AFF-4B0F-D64B-97B1-D1DDE1F4C654}">
      <dgm:prSet/>
      <dgm:spPr/>
      <dgm:t>
        <a:bodyPr/>
        <a:lstStyle/>
        <a:p>
          <a:endParaRPr lang="en-US" sz="3400"/>
        </a:p>
      </dgm:t>
    </dgm:pt>
    <dgm:pt modelId="{8ED6CD61-903B-8941-855A-7FFD977E7CCB}">
      <dgm:prSet custT="1"/>
      <dgm:spPr/>
      <dgm:t>
        <a:bodyPr/>
        <a:lstStyle/>
        <a:p>
          <a:r>
            <a:rPr lang="en-US" sz="3400" b="0" i="0" dirty="0">
              <a:latin typeface="Roboto Condensed" panose="02000000000000000000" pitchFamily="2" charset="0"/>
              <a:ea typeface="Roboto Condensed" panose="02000000000000000000" pitchFamily="2" charset="0"/>
            </a:rPr>
            <a:t>3.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phẫn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bộ</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ban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truyền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sẽ</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ăn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mày</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đầu</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tiên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qua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400" b="0" i="0" dirty="0">
            <a:latin typeface="Roboto Condensed" panose="02000000000000000000" pitchFamily="2" charset="0"/>
            <a:ea typeface="Roboto Condensed" panose="02000000000000000000" pitchFamily="2" charset="0"/>
          </a:endParaRPr>
        </a:p>
      </dgm:t>
    </dgm:pt>
    <dgm:pt modelId="{E5D382F0-7359-8044-A2BB-01029064F93A}" type="parTrans" cxnId="{A56DCB3C-8790-BD46-A3D7-804BB20EA4B4}">
      <dgm:prSet/>
      <dgm:spPr/>
      <dgm:t>
        <a:bodyPr/>
        <a:lstStyle/>
        <a:p>
          <a:endParaRPr lang="en-US" sz="3400"/>
        </a:p>
      </dgm:t>
    </dgm:pt>
    <dgm:pt modelId="{8B070D58-FEDD-D040-96AE-F2E635CD7AC6}" type="sibTrans" cxnId="{A56DCB3C-8790-BD46-A3D7-804BB20EA4B4}">
      <dgm:prSet/>
      <dgm:spPr/>
      <dgm:t>
        <a:bodyPr/>
        <a:lstStyle/>
        <a:p>
          <a:endParaRPr lang="en-US" sz="3400"/>
        </a:p>
      </dgm:t>
    </dgm:pt>
    <dgm:pt modelId="{ED06DF43-1EA6-114E-ADE8-433586222710}">
      <dgm:prSet custT="1"/>
      <dgm:spPr/>
      <dgm:t>
        <a:bodyPr/>
        <a:lstStyle/>
        <a:p>
          <a:r>
            <a:rPr lang="en-US" sz="3400" b="0" i="0" dirty="0">
              <a:latin typeface="Roboto Condensed" panose="02000000000000000000" pitchFamily="2" charset="0"/>
              <a:ea typeface="Roboto Condensed" panose="02000000000000000000" pitchFamily="2" charset="0"/>
            </a:rPr>
            <a:t>4.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trải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nghiệm</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các</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nghề</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để</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kiếm</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sống</a:t>
          </a:r>
          <a:endParaRPr lang="en-US" sz="3400" b="0" i="0" dirty="0">
            <a:latin typeface="Roboto Condensed" panose="02000000000000000000" pitchFamily="2" charset="0"/>
            <a:ea typeface="Roboto Condensed" panose="02000000000000000000" pitchFamily="2" charset="0"/>
          </a:endParaRPr>
        </a:p>
      </dgm:t>
    </dgm:pt>
    <dgm:pt modelId="{EF8388AE-177B-A349-AB16-9A3091CF3D82}" type="parTrans" cxnId="{B04CE2D5-1821-F84D-AFD7-694B093871B0}">
      <dgm:prSet/>
      <dgm:spPr/>
      <dgm:t>
        <a:bodyPr/>
        <a:lstStyle/>
        <a:p>
          <a:endParaRPr lang="en-US" sz="3400"/>
        </a:p>
      </dgm:t>
    </dgm:pt>
    <dgm:pt modelId="{D1B7E353-9952-C84A-BD19-9D78C61CC872}" type="sibTrans" cxnId="{B04CE2D5-1821-F84D-AFD7-694B093871B0}">
      <dgm:prSet/>
      <dgm:spPr/>
      <dgm:t>
        <a:bodyPr/>
        <a:lstStyle/>
        <a:p>
          <a:endParaRPr lang="en-US" sz="3400"/>
        </a:p>
      </dgm:t>
    </dgm:pt>
    <dgm:pt modelId="{176D331D-575B-8E4A-9A14-DA468260C53C}">
      <dgm:prSet custT="1"/>
      <dgm:spPr/>
      <dgm:t>
        <a:bodyPr/>
        <a:lstStyle/>
        <a:p>
          <a:r>
            <a:rPr lang="en-US" sz="3400" b="0" i="0" dirty="0">
              <a:latin typeface="Roboto Condensed" panose="02000000000000000000" pitchFamily="2" charset="0"/>
              <a:ea typeface="Roboto Condensed" panose="02000000000000000000" pitchFamily="2" charset="0"/>
            </a:rPr>
            <a:t>6.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cởi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bỏ</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hóa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trang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trở</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về</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thân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phận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chích</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chòe</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đám</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cưới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cùng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endParaRPr lang="en-US" sz="3400" b="0" i="0" dirty="0">
            <a:latin typeface="Roboto Condensed" panose="02000000000000000000" pitchFamily="2" charset="0"/>
            <a:ea typeface="Roboto Condensed" panose="02000000000000000000" pitchFamily="2" charset="0"/>
          </a:endParaRPr>
        </a:p>
      </dgm:t>
    </dgm:pt>
    <dgm:pt modelId="{7F984544-C34D-0B49-BF61-7DE344DFF25C}" type="parTrans" cxnId="{A11BF6C8-05CD-F34C-9154-D1E77BBDB2C1}">
      <dgm:prSet/>
      <dgm:spPr/>
      <dgm:t>
        <a:bodyPr/>
        <a:lstStyle/>
        <a:p>
          <a:endParaRPr lang="en-US" sz="3400"/>
        </a:p>
      </dgm:t>
    </dgm:pt>
    <dgm:pt modelId="{F07286D7-7043-604F-BA9C-5E866F339EB7}" type="sibTrans" cxnId="{A11BF6C8-05CD-F34C-9154-D1E77BBDB2C1}">
      <dgm:prSet/>
      <dgm:spPr/>
      <dgm:t>
        <a:bodyPr/>
        <a:lstStyle/>
        <a:p>
          <a:endParaRPr lang="en-US" sz="3400"/>
        </a:p>
      </dgm:t>
    </dgm:pt>
    <dgm:pt modelId="{1B990EC2-79F6-D34C-834F-6890FF8B0E26}">
      <dgm:prSet custT="1"/>
      <dgm:spPr/>
      <dgm:t>
        <a:bodyPr/>
        <a:lstStyle/>
        <a:p>
          <a:r>
            <a:rPr lang="en-US" sz="3400" b="0" i="0" dirty="0">
              <a:latin typeface="Roboto Condensed" panose="02000000000000000000" pitchFamily="2" charset="0"/>
              <a:ea typeface="Roboto Condensed" panose="02000000000000000000" pitchFamily="2" charset="0"/>
            </a:rPr>
            <a:t>7.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đưa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phụ</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bếp</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cung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vua</a:t>
          </a:r>
          <a:endParaRPr lang="en-US" sz="3400" b="0" i="0" dirty="0">
            <a:latin typeface="Roboto Condensed" panose="02000000000000000000" pitchFamily="2" charset="0"/>
            <a:ea typeface="Roboto Condensed" panose="02000000000000000000" pitchFamily="2" charset="0"/>
          </a:endParaRPr>
        </a:p>
      </dgm:t>
    </dgm:pt>
    <dgm:pt modelId="{BBC23F6A-EFE5-554D-9F40-5D8443524B28}" type="parTrans" cxnId="{561837BA-2A82-6F48-92D6-A38057B25475}">
      <dgm:prSet/>
      <dgm:spPr/>
      <dgm:t>
        <a:bodyPr/>
        <a:lstStyle/>
        <a:p>
          <a:endParaRPr lang="en-US" sz="3400"/>
        </a:p>
      </dgm:t>
    </dgm:pt>
    <dgm:pt modelId="{84A104EB-1EEE-BD4F-AEE9-DB656C36BCBF}" type="sibTrans" cxnId="{561837BA-2A82-6F48-92D6-A38057B25475}">
      <dgm:prSet/>
      <dgm:spPr/>
      <dgm:t>
        <a:bodyPr/>
        <a:lstStyle/>
        <a:p>
          <a:endParaRPr lang="en-US" sz="3400"/>
        </a:p>
      </dgm:t>
    </dgm:pt>
    <dgm:pt modelId="{A6BDB9A2-402A-BA40-A510-86197C260DA4}">
      <dgm:prSet custT="1"/>
      <dgm:spPr/>
      <dgm:t>
        <a:bodyPr/>
        <a:lstStyle/>
        <a:p>
          <a:r>
            <a:rPr lang="en-US" sz="3400" b="0" i="0" dirty="0">
              <a:latin typeface="Roboto Condensed" panose="02000000000000000000" pitchFamily="2" charset="0"/>
              <a:ea typeface="Roboto Condensed" panose="02000000000000000000" pitchFamily="2" charset="0"/>
            </a:rPr>
            <a:t>5.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qua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và</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được</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cho</a:t>
          </a:r>
          <a:endParaRPr lang="en-US" sz="3400" b="0" i="0" dirty="0">
            <a:latin typeface="Roboto Condensed" panose="02000000000000000000" pitchFamily="2" charset="0"/>
            <a:ea typeface="Roboto Condensed" panose="02000000000000000000" pitchFamily="2" charset="0"/>
          </a:endParaRPr>
        </a:p>
      </dgm:t>
    </dgm:pt>
    <dgm:pt modelId="{8A8AFFFA-A28F-9E4E-8D3F-D9CA963F03CE}" type="parTrans" cxnId="{30DDF468-893B-384E-9B75-C35BC5420E3F}">
      <dgm:prSet/>
      <dgm:spPr/>
      <dgm:t>
        <a:bodyPr/>
        <a:lstStyle/>
        <a:p>
          <a:endParaRPr lang="en-US" sz="3400"/>
        </a:p>
      </dgm:t>
    </dgm:pt>
    <dgm:pt modelId="{1FF82F18-B462-514E-9C33-B14793661B25}" type="sibTrans" cxnId="{30DDF468-893B-384E-9B75-C35BC5420E3F}">
      <dgm:prSet/>
      <dgm:spPr/>
      <dgm:t>
        <a:bodyPr/>
        <a:lstStyle/>
        <a:p>
          <a:endParaRPr lang="en-US" sz="3400"/>
        </a:p>
      </dgm:t>
    </dgm:pt>
    <dgm:pt modelId="{693A11AF-E494-7D46-BC17-F1486E548749}">
      <dgm:prSet custT="1"/>
      <dgm:spPr/>
      <dgm:t>
        <a:bodyPr/>
        <a:lstStyle/>
        <a:p>
          <a:r>
            <a:rPr lang="en-US" sz="3400" b="0" i="0" dirty="0">
              <a:latin typeface="Roboto Condensed" panose="02000000000000000000" pitchFamily="2" charset="0"/>
              <a:ea typeface="Roboto Condensed" panose="02000000000000000000" pitchFamily="2" charset="0"/>
            </a:rPr>
            <a:t>8.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bị</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hiệp</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sĩ</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phi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ngựa</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sành</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sứ</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khiến</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đỗ</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vỡ</a:t>
          </a:r>
          <a:r>
            <a:rPr lang="en-US" sz="34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dirty="0" err="1">
              <a:solidFill>
                <a:schemeClr val="accent5">
                  <a:lumMod val="50000"/>
                </a:schemeClr>
              </a:solidFill>
              <a:latin typeface="Roboto Condensed" panose="02000000000000000000" pitchFamily="2" charset="0"/>
              <a:ea typeface="Roboto Condensed" panose="02000000000000000000" pitchFamily="2" charset="0"/>
            </a:rPr>
            <a:t>hết</a:t>
          </a:r>
          <a:endParaRPr lang="en-US" sz="3400" b="0" i="0" dirty="0">
            <a:latin typeface="Roboto Condensed" panose="02000000000000000000" pitchFamily="2" charset="0"/>
            <a:ea typeface="Roboto Condensed" panose="02000000000000000000" pitchFamily="2" charset="0"/>
          </a:endParaRPr>
        </a:p>
      </dgm:t>
    </dgm:pt>
    <dgm:pt modelId="{B9919E79-A928-8541-AB6F-4672E1F41355}" type="parTrans" cxnId="{A662EE61-47B6-6B4F-BA23-FE0DDCFCE2B6}">
      <dgm:prSet/>
      <dgm:spPr/>
      <dgm:t>
        <a:bodyPr/>
        <a:lstStyle/>
        <a:p>
          <a:endParaRPr lang="en-US" sz="3400"/>
        </a:p>
      </dgm:t>
    </dgm:pt>
    <dgm:pt modelId="{F680C05D-EA9F-4245-935B-991529A20A6A}" type="sibTrans" cxnId="{A662EE61-47B6-6B4F-BA23-FE0DDCFCE2B6}">
      <dgm:prSet/>
      <dgm:spPr/>
      <dgm:t>
        <a:bodyPr/>
        <a:lstStyle/>
        <a:p>
          <a:endParaRPr lang="en-US" sz="3400"/>
        </a:p>
      </dgm:t>
    </dgm:pt>
    <dgm:pt modelId="{917A2B5B-58C5-5343-8405-B116B379EF49}" type="pres">
      <dgm:prSet presAssocID="{986ED567-A7F2-7C47-9458-BE1AE385C45A}" presName="linear" presStyleCnt="0">
        <dgm:presLayoutVars>
          <dgm:animLvl val="lvl"/>
          <dgm:resizeHandles val="exact"/>
        </dgm:presLayoutVars>
      </dgm:prSet>
      <dgm:spPr/>
    </dgm:pt>
    <dgm:pt modelId="{13AEA17F-CBFB-024B-A570-1A59A31BF537}" type="pres">
      <dgm:prSet presAssocID="{5F0C5D33-B5CD-F64F-8E7A-9ADC62191EFE}" presName="parentText" presStyleLbl="node1" presStyleIdx="0" presStyleCnt="8">
        <dgm:presLayoutVars>
          <dgm:chMax val="0"/>
          <dgm:bulletEnabled val="1"/>
        </dgm:presLayoutVars>
      </dgm:prSet>
      <dgm:spPr/>
    </dgm:pt>
    <dgm:pt modelId="{1E28C2DE-B562-B346-9D6E-7AAD93004158}" type="pres">
      <dgm:prSet presAssocID="{12577D2C-B0AF-D942-8DFC-343D988111B7}" presName="spacer" presStyleCnt="0"/>
      <dgm:spPr/>
    </dgm:pt>
    <dgm:pt modelId="{08BA3ED6-3D98-5641-BE4E-B7CCF0757BAA}" type="pres">
      <dgm:prSet presAssocID="{55A52BAD-AA8B-AE42-9695-561D2AE788CC}" presName="parentText" presStyleLbl="node1" presStyleIdx="1" presStyleCnt="8">
        <dgm:presLayoutVars>
          <dgm:chMax val="0"/>
          <dgm:bulletEnabled val="1"/>
        </dgm:presLayoutVars>
      </dgm:prSet>
      <dgm:spPr/>
    </dgm:pt>
    <dgm:pt modelId="{D2927E58-7297-2543-B53C-5AE9319187C2}" type="pres">
      <dgm:prSet presAssocID="{D22412D3-7469-B04D-96A7-A47D93CF935C}" presName="spacer" presStyleCnt="0"/>
      <dgm:spPr/>
    </dgm:pt>
    <dgm:pt modelId="{5C4E5107-5510-0A45-B710-1E9288F55B92}" type="pres">
      <dgm:prSet presAssocID="{8ED6CD61-903B-8941-855A-7FFD977E7CCB}" presName="parentText" presStyleLbl="node1" presStyleIdx="2" presStyleCnt="8">
        <dgm:presLayoutVars>
          <dgm:chMax val="0"/>
          <dgm:bulletEnabled val="1"/>
        </dgm:presLayoutVars>
      </dgm:prSet>
      <dgm:spPr/>
    </dgm:pt>
    <dgm:pt modelId="{CEDF8303-A320-0840-9633-8E8FF8F6159B}" type="pres">
      <dgm:prSet presAssocID="{8B070D58-FEDD-D040-96AE-F2E635CD7AC6}" presName="spacer" presStyleCnt="0"/>
      <dgm:spPr/>
    </dgm:pt>
    <dgm:pt modelId="{20928FE4-92AF-D44A-8298-6B31DBC13B3B}" type="pres">
      <dgm:prSet presAssocID="{ED06DF43-1EA6-114E-ADE8-433586222710}" presName="parentText" presStyleLbl="node1" presStyleIdx="3" presStyleCnt="8">
        <dgm:presLayoutVars>
          <dgm:chMax val="0"/>
          <dgm:bulletEnabled val="1"/>
        </dgm:presLayoutVars>
      </dgm:prSet>
      <dgm:spPr/>
    </dgm:pt>
    <dgm:pt modelId="{2B480D75-CB43-CC4E-8E1D-5B361C45333A}" type="pres">
      <dgm:prSet presAssocID="{D1B7E353-9952-C84A-BD19-9D78C61CC872}" presName="spacer" presStyleCnt="0"/>
      <dgm:spPr/>
    </dgm:pt>
    <dgm:pt modelId="{AB6EE9E6-4666-3A48-8EEF-24ABF2152329}" type="pres">
      <dgm:prSet presAssocID="{A6BDB9A2-402A-BA40-A510-86197C260DA4}" presName="parentText" presStyleLbl="node1" presStyleIdx="4" presStyleCnt="8">
        <dgm:presLayoutVars>
          <dgm:chMax val="0"/>
          <dgm:bulletEnabled val="1"/>
        </dgm:presLayoutVars>
      </dgm:prSet>
      <dgm:spPr/>
    </dgm:pt>
    <dgm:pt modelId="{3D75B793-4177-3B46-BF49-7FC7CF83F455}" type="pres">
      <dgm:prSet presAssocID="{1FF82F18-B462-514E-9C33-B14793661B25}" presName="spacer" presStyleCnt="0"/>
      <dgm:spPr/>
    </dgm:pt>
    <dgm:pt modelId="{05475CF6-1C31-854B-A394-635C4DBC8F98}" type="pres">
      <dgm:prSet presAssocID="{176D331D-575B-8E4A-9A14-DA468260C53C}" presName="parentText" presStyleLbl="node1" presStyleIdx="5" presStyleCnt="8">
        <dgm:presLayoutVars>
          <dgm:chMax val="0"/>
          <dgm:bulletEnabled val="1"/>
        </dgm:presLayoutVars>
      </dgm:prSet>
      <dgm:spPr/>
    </dgm:pt>
    <dgm:pt modelId="{FA0A5FCB-9BE3-2C44-BC96-121A1D2FFA48}" type="pres">
      <dgm:prSet presAssocID="{F07286D7-7043-604F-BA9C-5E866F339EB7}" presName="spacer" presStyleCnt="0"/>
      <dgm:spPr/>
    </dgm:pt>
    <dgm:pt modelId="{07D6C395-5375-C146-A0EC-FD50A72AF5A4}" type="pres">
      <dgm:prSet presAssocID="{1B990EC2-79F6-D34C-834F-6890FF8B0E26}" presName="parentText" presStyleLbl="node1" presStyleIdx="6" presStyleCnt="8">
        <dgm:presLayoutVars>
          <dgm:chMax val="0"/>
          <dgm:bulletEnabled val="1"/>
        </dgm:presLayoutVars>
      </dgm:prSet>
      <dgm:spPr/>
    </dgm:pt>
    <dgm:pt modelId="{DA610F39-10FF-A34E-A5A6-FCD1ACC9CCBB}" type="pres">
      <dgm:prSet presAssocID="{84A104EB-1EEE-BD4F-AEE9-DB656C36BCBF}" presName="spacer" presStyleCnt="0"/>
      <dgm:spPr/>
    </dgm:pt>
    <dgm:pt modelId="{9DEFADE3-E865-4D4D-B55B-0E387AFB5C86}" type="pres">
      <dgm:prSet presAssocID="{693A11AF-E494-7D46-BC17-F1486E548749}" presName="parentText" presStyleLbl="node1" presStyleIdx="7" presStyleCnt="8">
        <dgm:presLayoutVars>
          <dgm:chMax val="0"/>
          <dgm:bulletEnabled val="1"/>
        </dgm:presLayoutVars>
      </dgm:prSet>
      <dgm:spPr/>
    </dgm:pt>
  </dgm:ptLst>
  <dgm:cxnLst>
    <dgm:cxn modelId="{4D27BF01-C576-0C4E-ABF1-89A22D65C335}" type="presOf" srcId="{1B990EC2-79F6-D34C-834F-6890FF8B0E26}" destId="{07D6C395-5375-C146-A0EC-FD50A72AF5A4}" srcOrd="0" destOrd="0" presId="urn:microsoft.com/office/officeart/2005/8/layout/vList2"/>
    <dgm:cxn modelId="{8F0F170F-38DD-5C42-B56B-9F391EEF0244}" srcId="{986ED567-A7F2-7C47-9458-BE1AE385C45A}" destId="{5F0C5D33-B5CD-F64F-8E7A-9ADC62191EFE}" srcOrd="0" destOrd="0" parTransId="{B2964D26-58E4-0D41-AD3C-B858C813FCF7}" sibTransId="{12577D2C-B0AF-D942-8DFC-343D988111B7}"/>
    <dgm:cxn modelId="{248B171D-5EAF-2F4F-9894-F5513912CD8D}" type="presOf" srcId="{A6BDB9A2-402A-BA40-A510-86197C260DA4}" destId="{AB6EE9E6-4666-3A48-8EEF-24ABF2152329}" srcOrd="0" destOrd="0" presId="urn:microsoft.com/office/officeart/2005/8/layout/vList2"/>
    <dgm:cxn modelId="{A56DCB3C-8790-BD46-A3D7-804BB20EA4B4}" srcId="{986ED567-A7F2-7C47-9458-BE1AE385C45A}" destId="{8ED6CD61-903B-8941-855A-7FFD977E7CCB}" srcOrd="2" destOrd="0" parTransId="{E5D382F0-7359-8044-A2BB-01029064F93A}" sibTransId="{8B070D58-FEDD-D040-96AE-F2E635CD7AC6}"/>
    <dgm:cxn modelId="{4098A060-50E3-7044-B3C8-26F06EBD1F77}" type="presOf" srcId="{5F0C5D33-B5CD-F64F-8E7A-9ADC62191EFE}" destId="{13AEA17F-CBFB-024B-A570-1A59A31BF537}" srcOrd="0" destOrd="0" presId="urn:microsoft.com/office/officeart/2005/8/layout/vList2"/>
    <dgm:cxn modelId="{A662EE61-47B6-6B4F-BA23-FE0DDCFCE2B6}" srcId="{986ED567-A7F2-7C47-9458-BE1AE385C45A}" destId="{693A11AF-E494-7D46-BC17-F1486E548749}" srcOrd="7" destOrd="0" parTransId="{B9919E79-A928-8541-AB6F-4672E1F41355}" sibTransId="{F680C05D-EA9F-4245-935B-991529A20A6A}"/>
    <dgm:cxn modelId="{30DDF468-893B-384E-9B75-C35BC5420E3F}" srcId="{986ED567-A7F2-7C47-9458-BE1AE385C45A}" destId="{A6BDB9A2-402A-BA40-A510-86197C260DA4}" srcOrd="4" destOrd="0" parTransId="{8A8AFFFA-A28F-9E4E-8D3F-D9CA963F03CE}" sibTransId="{1FF82F18-B462-514E-9C33-B14793661B25}"/>
    <dgm:cxn modelId="{23B7687F-832A-0342-A56A-8B2D04574778}" type="presOf" srcId="{176D331D-575B-8E4A-9A14-DA468260C53C}" destId="{05475CF6-1C31-854B-A394-635C4DBC8F98}" srcOrd="0" destOrd="0" presId="urn:microsoft.com/office/officeart/2005/8/layout/vList2"/>
    <dgm:cxn modelId="{0E07FC8E-BB10-4847-A9CE-F300350215A6}" type="presOf" srcId="{8ED6CD61-903B-8941-855A-7FFD977E7CCB}" destId="{5C4E5107-5510-0A45-B710-1E9288F55B92}" srcOrd="0" destOrd="0" presId="urn:microsoft.com/office/officeart/2005/8/layout/vList2"/>
    <dgm:cxn modelId="{568D0D8F-7936-D143-93F0-E34F2A656DC5}" type="presOf" srcId="{986ED567-A7F2-7C47-9458-BE1AE385C45A}" destId="{917A2B5B-58C5-5343-8405-B116B379EF49}" srcOrd="0" destOrd="0" presId="urn:microsoft.com/office/officeart/2005/8/layout/vList2"/>
    <dgm:cxn modelId="{26B8AE99-3A13-454A-86A2-7EAD42F009A4}" type="presOf" srcId="{ED06DF43-1EA6-114E-ADE8-433586222710}" destId="{20928FE4-92AF-D44A-8298-6B31DBC13B3B}" srcOrd="0" destOrd="0" presId="urn:microsoft.com/office/officeart/2005/8/layout/vList2"/>
    <dgm:cxn modelId="{FAB4E2A0-49A3-D447-95DC-DE8B0E5AFFB0}" type="presOf" srcId="{693A11AF-E494-7D46-BC17-F1486E548749}" destId="{9DEFADE3-E865-4D4D-B55B-0E387AFB5C86}" srcOrd="0" destOrd="0" presId="urn:microsoft.com/office/officeart/2005/8/layout/vList2"/>
    <dgm:cxn modelId="{561837BA-2A82-6F48-92D6-A38057B25475}" srcId="{986ED567-A7F2-7C47-9458-BE1AE385C45A}" destId="{1B990EC2-79F6-D34C-834F-6890FF8B0E26}" srcOrd="6" destOrd="0" parTransId="{BBC23F6A-EFE5-554D-9F40-5D8443524B28}" sibTransId="{84A104EB-1EEE-BD4F-AEE9-DB656C36BCBF}"/>
    <dgm:cxn modelId="{A11BF6C8-05CD-F34C-9154-D1E77BBDB2C1}" srcId="{986ED567-A7F2-7C47-9458-BE1AE385C45A}" destId="{176D331D-575B-8E4A-9A14-DA468260C53C}" srcOrd="5" destOrd="0" parTransId="{7F984544-C34D-0B49-BF61-7DE344DFF25C}" sibTransId="{F07286D7-7043-604F-BA9C-5E866F339EB7}"/>
    <dgm:cxn modelId="{E5FEECC9-3E9D-EA47-A65A-E7F91ACDC179}" type="presOf" srcId="{55A52BAD-AA8B-AE42-9695-561D2AE788CC}" destId="{08BA3ED6-3D98-5641-BE4E-B7CCF0757BAA}" srcOrd="0" destOrd="0" presId="urn:microsoft.com/office/officeart/2005/8/layout/vList2"/>
    <dgm:cxn modelId="{B04CE2D5-1821-F84D-AFD7-694B093871B0}" srcId="{986ED567-A7F2-7C47-9458-BE1AE385C45A}" destId="{ED06DF43-1EA6-114E-ADE8-433586222710}" srcOrd="3" destOrd="0" parTransId="{EF8388AE-177B-A349-AB16-9A3091CF3D82}" sibTransId="{D1B7E353-9952-C84A-BD19-9D78C61CC872}"/>
    <dgm:cxn modelId="{ECB97AFF-4B0F-D64B-97B1-D1DDE1F4C654}" srcId="{986ED567-A7F2-7C47-9458-BE1AE385C45A}" destId="{55A52BAD-AA8B-AE42-9695-561D2AE788CC}" srcOrd="1" destOrd="0" parTransId="{36A5DC52-2684-1047-9E29-5CA4BAB78575}" sibTransId="{D22412D3-7469-B04D-96A7-A47D93CF935C}"/>
    <dgm:cxn modelId="{04171D96-EE2F-4D44-8686-81FC3FDB8A3B}" type="presParOf" srcId="{917A2B5B-58C5-5343-8405-B116B379EF49}" destId="{13AEA17F-CBFB-024B-A570-1A59A31BF537}" srcOrd="0" destOrd="0" presId="urn:microsoft.com/office/officeart/2005/8/layout/vList2"/>
    <dgm:cxn modelId="{C6B0A86A-AE6E-954E-A318-977ECDB8790A}" type="presParOf" srcId="{917A2B5B-58C5-5343-8405-B116B379EF49}" destId="{1E28C2DE-B562-B346-9D6E-7AAD93004158}" srcOrd="1" destOrd="0" presId="urn:microsoft.com/office/officeart/2005/8/layout/vList2"/>
    <dgm:cxn modelId="{01D29501-962C-744F-BDAD-F37FBB68B694}" type="presParOf" srcId="{917A2B5B-58C5-5343-8405-B116B379EF49}" destId="{08BA3ED6-3D98-5641-BE4E-B7CCF0757BAA}" srcOrd="2" destOrd="0" presId="urn:microsoft.com/office/officeart/2005/8/layout/vList2"/>
    <dgm:cxn modelId="{64E83984-21FD-5C47-AA1F-C67E1FF99FA7}" type="presParOf" srcId="{917A2B5B-58C5-5343-8405-B116B379EF49}" destId="{D2927E58-7297-2543-B53C-5AE9319187C2}" srcOrd="3" destOrd="0" presId="urn:microsoft.com/office/officeart/2005/8/layout/vList2"/>
    <dgm:cxn modelId="{DFA21526-1F97-EF44-891D-6C4650917DE8}" type="presParOf" srcId="{917A2B5B-58C5-5343-8405-B116B379EF49}" destId="{5C4E5107-5510-0A45-B710-1E9288F55B92}" srcOrd="4" destOrd="0" presId="urn:microsoft.com/office/officeart/2005/8/layout/vList2"/>
    <dgm:cxn modelId="{05C9221A-9227-7045-AC61-91BD8FD7B2BA}" type="presParOf" srcId="{917A2B5B-58C5-5343-8405-B116B379EF49}" destId="{CEDF8303-A320-0840-9633-8E8FF8F6159B}" srcOrd="5" destOrd="0" presId="urn:microsoft.com/office/officeart/2005/8/layout/vList2"/>
    <dgm:cxn modelId="{8C1269A8-2F17-0D4F-AF5E-A0B6261E6745}" type="presParOf" srcId="{917A2B5B-58C5-5343-8405-B116B379EF49}" destId="{20928FE4-92AF-D44A-8298-6B31DBC13B3B}" srcOrd="6" destOrd="0" presId="urn:microsoft.com/office/officeart/2005/8/layout/vList2"/>
    <dgm:cxn modelId="{15F993FB-13FE-B541-96E8-B0489C6CC248}" type="presParOf" srcId="{917A2B5B-58C5-5343-8405-B116B379EF49}" destId="{2B480D75-CB43-CC4E-8E1D-5B361C45333A}" srcOrd="7" destOrd="0" presId="urn:microsoft.com/office/officeart/2005/8/layout/vList2"/>
    <dgm:cxn modelId="{75B0DA6A-AC34-3F45-BE45-B2862A366196}" type="presParOf" srcId="{917A2B5B-58C5-5343-8405-B116B379EF49}" destId="{AB6EE9E6-4666-3A48-8EEF-24ABF2152329}" srcOrd="8" destOrd="0" presId="urn:microsoft.com/office/officeart/2005/8/layout/vList2"/>
    <dgm:cxn modelId="{180A8ACA-5B08-C743-B384-E36A54F263F1}" type="presParOf" srcId="{917A2B5B-58C5-5343-8405-B116B379EF49}" destId="{3D75B793-4177-3B46-BF49-7FC7CF83F455}" srcOrd="9" destOrd="0" presId="urn:microsoft.com/office/officeart/2005/8/layout/vList2"/>
    <dgm:cxn modelId="{5C9A6C3C-EA56-0446-AD5E-3B31D0BC6BBA}" type="presParOf" srcId="{917A2B5B-58C5-5343-8405-B116B379EF49}" destId="{05475CF6-1C31-854B-A394-635C4DBC8F98}" srcOrd="10" destOrd="0" presId="urn:microsoft.com/office/officeart/2005/8/layout/vList2"/>
    <dgm:cxn modelId="{9215249D-A4E7-954B-8C25-E171E32AB71F}" type="presParOf" srcId="{917A2B5B-58C5-5343-8405-B116B379EF49}" destId="{FA0A5FCB-9BE3-2C44-BC96-121A1D2FFA48}" srcOrd="11" destOrd="0" presId="urn:microsoft.com/office/officeart/2005/8/layout/vList2"/>
    <dgm:cxn modelId="{600E3351-1FD1-9346-8CA2-A0340FEB3C5D}" type="presParOf" srcId="{917A2B5B-58C5-5343-8405-B116B379EF49}" destId="{07D6C395-5375-C146-A0EC-FD50A72AF5A4}" srcOrd="12" destOrd="0" presId="urn:microsoft.com/office/officeart/2005/8/layout/vList2"/>
    <dgm:cxn modelId="{933759C8-D697-8945-A4AA-5FAFD3B8469A}" type="presParOf" srcId="{917A2B5B-58C5-5343-8405-B116B379EF49}" destId="{DA610F39-10FF-A34E-A5A6-FCD1ACC9CCBB}" srcOrd="13" destOrd="0" presId="urn:microsoft.com/office/officeart/2005/8/layout/vList2"/>
    <dgm:cxn modelId="{CAC8A427-8893-FB40-8DB3-B1AC23136C1D}" type="presParOf" srcId="{917A2B5B-58C5-5343-8405-B116B379EF49}" destId="{9DEFADE3-E865-4D4D-B55B-0E387AFB5C86}"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F1C489-1D5A-5247-92E4-788D970729A8}" type="doc">
      <dgm:prSet loTypeId="urn:microsoft.com/office/officeart/2005/8/layout/bProcess3" loCatId="" qsTypeId="urn:microsoft.com/office/officeart/2005/8/quickstyle/simple1" qsCatId="simple" csTypeId="urn:microsoft.com/office/officeart/2005/8/colors/accent5_1" csCatId="accent5" phldr="1"/>
      <dgm:spPr/>
      <dgm:t>
        <a:bodyPr/>
        <a:lstStyle/>
        <a:p>
          <a:endParaRPr lang="en-US"/>
        </a:p>
      </dgm:t>
    </dgm:pt>
    <dgm:pt modelId="{07FC5D3C-41DB-D446-8C15-6BB7E7D3953E}">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1.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Có</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nàng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nọ</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tính</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tình</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kiêu</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luôn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chê</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bai,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giễu</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nhại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khác</a:t>
          </a:r>
          <a:endParaRPr lang="en-US" sz="3600" b="0" i="0" dirty="0">
            <a:solidFill>
              <a:schemeClr val="accent5">
                <a:lumMod val="50000"/>
              </a:schemeClr>
            </a:solidFill>
            <a:latin typeface="Roboto Condensed" panose="02000000000000000000" pitchFamily="2" charset="0"/>
            <a:ea typeface="Roboto Condensed" panose="02000000000000000000" pitchFamily="2" charset="0"/>
            <a:cs typeface="Segoe UI" panose="020B0502040204020203" pitchFamily="34" charset="0"/>
          </a:endParaRPr>
        </a:p>
      </dgm:t>
    </dgm:pt>
    <dgm:pt modelId="{C768E4B8-CA6D-304B-9441-B2814D038BD4}" type="parTrans" cxnId="{DCC7CD91-2FCD-B04C-8AFA-9FA35FFB4A14}">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08E5D759-2AF2-F743-A1EE-3A7A7B5B57AC}" type="sibTrans" cxnId="{DCC7CD91-2FCD-B04C-8AFA-9FA35FFB4A14}">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61F03B8D-B0DB-2F4E-9084-8E8E0D9AEC52}">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3.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phẫn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bộ</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ban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truyền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sẽ</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ăn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mày</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đầu</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tiên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qua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2727E814-1D6F-4B47-B558-D691AAC45CB2}" type="parTrans" cxnId="{79FE697B-779A-D944-A4C7-97694142CD9A}">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9BF935B9-0EF9-7A4A-B4FF-1A834E4CE9B9}" type="sibTrans" cxnId="{79FE697B-779A-D944-A4C7-97694142CD9A}">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8F835AD8-86FF-8448-842F-E7550920082A}">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5.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qua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và</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được</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cho</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104839E0-A4A6-F146-B153-59A8E63B3466}" type="parTrans" cxnId="{FA4C08CE-9EBE-9549-9615-3C1D22917943}">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6A310644-8AB3-5749-879F-C7B9E1061094}" type="sibTrans" cxnId="{FA4C08CE-9EBE-9549-9615-3C1D22917943}">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F679D0B3-1DF4-A344-88F2-B33120EC070E}">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2.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dẫn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khỏi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DA5B0516-17AC-8F4F-8FAA-EBA7768CBBC5}" type="parTrans" cxnId="{38351047-336E-6542-993E-05C4F8D2A4A9}">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5EAF3A7C-60E4-694D-87F3-65543FA03BB3}" type="sibTrans" cxnId="{38351047-336E-6542-993E-05C4F8D2A4A9}">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622838D9-2957-7446-B27B-9264F0332FA4}">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4.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trải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nghiệm</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các</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nghề</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để</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kiếm</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sống</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6D6CEC48-42C5-784B-9DD5-5C28EE59879B}" type="parTrans" cxnId="{E7370665-696A-294E-8A3B-84C015C4A2D1}">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D494F1A5-BE8F-9A4F-BFA8-ED963F31554E}" type="sibTrans" cxnId="{E7370665-696A-294E-8A3B-84C015C4A2D1}">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C32C21C2-6936-F941-9EB8-DA71F51F37D9}">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8.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bị</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hiệp</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sĩ</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phi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ngựa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sành</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sứ</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khiến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đỗ</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vỡ</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hết</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9D199596-BA4D-7141-A51E-ACB361D1B2B6}" type="parTrans" cxnId="{A1979A15-AB5E-1E45-AD82-58D1671656E5}">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E427DAB3-4D80-EA4A-B671-B061F586A4FA}" type="sibTrans" cxnId="{A1979A15-AB5E-1E45-AD82-58D1671656E5}">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0FA24296-57FF-284E-A854-500EBD63931B}">
      <dgm:prSet custT="1"/>
      <dgm:spPr/>
      <dgm:t>
        <a:bodyPr/>
        <a:lstStyle/>
        <a:p>
          <a:pPr algn="l"/>
          <a:r>
            <a:rPr lang="en-US" sz="3600" b="0" i="0" dirty="0">
              <a:solidFill>
                <a:schemeClr val="accent5">
                  <a:lumMod val="50000"/>
                </a:schemeClr>
              </a:solidFill>
              <a:latin typeface="Roboto Condensed" panose="02000000000000000000" pitchFamily="2" charset="0"/>
              <a:ea typeface="Roboto Condensed" panose="02000000000000000000" pitchFamily="2" charset="0"/>
            </a:rPr>
            <a:t>7.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đưa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phụ</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bếp</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cung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vua</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48924B6E-A2FC-3840-B9E3-0330C72BA7F5}" type="parTrans" cxnId="{AB88D979-65A1-E94B-B0BC-4817288D4A44}">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C2D61669-157C-6544-B9F9-B282E45C3508}" type="sibTrans" cxnId="{AB88D979-65A1-E94B-B0BC-4817288D4A44}">
      <dgm:prSet custT="1"/>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0BA35B4C-08AA-054C-A37F-2231E6410182}">
      <dgm:prSet custT="1"/>
      <dgm:spPr/>
      <dgm:t>
        <a:bodyPr/>
        <a:lstStyle/>
        <a:p>
          <a:pPr algn="l"/>
          <a:r>
            <a:rPr lang="en-US" sz="3600" b="0" i="0">
              <a:solidFill>
                <a:schemeClr val="accent5">
                  <a:lumMod val="50000"/>
                </a:schemeClr>
              </a:solidFill>
              <a:latin typeface="Roboto Condensed" panose="02000000000000000000" pitchFamily="2" charset="0"/>
              <a:ea typeface="Roboto Condensed" panose="02000000000000000000" pitchFamily="2" charset="0"/>
            </a:rPr>
            <a:t>6. Người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cởi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bỏ</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hóa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trang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trở</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về</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thân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phận</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chích</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chòe</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đám</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cưới</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cùng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dirty="0" err="1">
              <a:solidFill>
                <a:schemeClr val="accent5">
                  <a:lumMod val="50000"/>
                </a:schemeClr>
              </a:solidFill>
              <a:latin typeface="Roboto Condensed" panose="02000000000000000000" pitchFamily="2" charset="0"/>
              <a:ea typeface="Roboto Condensed" panose="02000000000000000000" pitchFamily="2" charset="0"/>
            </a:rPr>
            <a:t>chúa</a:t>
          </a:r>
          <a:endParaRPr lang="en-US" sz="3600" b="0" i="0" dirty="0">
            <a:solidFill>
              <a:schemeClr val="accent5">
                <a:lumMod val="50000"/>
              </a:schemeClr>
            </a:solidFill>
            <a:latin typeface="Roboto Condensed" panose="02000000000000000000" pitchFamily="2" charset="0"/>
            <a:ea typeface="Roboto Condensed" panose="02000000000000000000" pitchFamily="2" charset="0"/>
          </a:endParaRPr>
        </a:p>
      </dgm:t>
    </dgm:pt>
    <dgm:pt modelId="{A816BB1F-8DD6-434F-8BD7-D76EB07DC6DF}" type="parTrans" cxnId="{E430F8B9-BDC4-0C41-A53A-FA942B3F3425}">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2FF12119-E7A1-6948-8537-546666F51642}" type="sibTrans" cxnId="{E430F8B9-BDC4-0C41-A53A-FA942B3F3425}">
      <dgm:prSet/>
      <dgm:spPr/>
      <dgm:t>
        <a:bodyPr/>
        <a:lstStyle/>
        <a:p>
          <a:pPr algn="l"/>
          <a:endParaRPr lang="en-US" sz="3600" b="0" i="0">
            <a:solidFill>
              <a:schemeClr val="accent5">
                <a:lumMod val="50000"/>
              </a:schemeClr>
            </a:solidFill>
            <a:latin typeface="Roboto Condensed" panose="02000000000000000000" pitchFamily="2" charset="0"/>
            <a:ea typeface="Roboto Condensed" panose="02000000000000000000" pitchFamily="2" charset="0"/>
          </a:endParaRPr>
        </a:p>
      </dgm:t>
    </dgm:pt>
    <dgm:pt modelId="{A0BC9AB6-8E8B-8D40-8C52-100B6C697486}" type="pres">
      <dgm:prSet presAssocID="{28F1C489-1D5A-5247-92E4-788D970729A8}" presName="Name0" presStyleCnt="0">
        <dgm:presLayoutVars>
          <dgm:dir/>
          <dgm:resizeHandles val="exact"/>
        </dgm:presLayoutVars>
      </dgm:prSet>
      <dgm:spPr/>
    </dgm:pt>
    <dgm:pt modelId="{FC1451E1-B667-084D-9DC3-A32F257E8AB1}" type="pres">
      <dgm:prSet presAssocID="{07FC5D3C-41DB-D446-8C15-6BB7E7D3953E}" presName="node" presStyleLbl="node1" presStyleIdx="0" presStyleCnt="8" custScaleX="126678" custScaleY="101046">
        <dgm:presLayoutVars>
          <dgm:bulletEnabled val="1"/>
        </dgm:presLayoutVars>
      </dgm:prSet>
      <dgm:spPr/>
    </dgm:pt>
    <dgm:pt modelId="{1971532F-2EF8-A043-9B2D-38316F325F01}" type="pres">
      <dgm:prSet presAssocID="{08E5D759-2AF2-F743-A1EE-3A7A7B5B57AC}" presName="sibTrans" presStyleLbl="sibTrans1D1" presStyleIdx="0" presStyleCnt="7"/>
      <dgm:spPr/>
    </dgm:pt>
    <dgm:pt modelId="{B7C0469D-B18B-F547-A27B-F05D44C05956}" type="pres">
      <dgm:prSet presAssocID="{08E5D759-2AF2-F743-A1EE-3A7A7B5B57AC}" presName="connectorText" presStyleLbl="sibTrans1D1" presStyleIdx="0" presStyleCnt="7"/>
      <dgm:spPr/>
    </dgm:pt>
    <dgm:pt modelId="{033F94CC-7DA8-1949-93D4-41B178CDE15C}" type="pres">
      <dgm:prSet presAssocID="{61F03B8D-B0DB-2F4E-9084-8E8E0D9AEC52}" presName="node" presStyleLbl="node1" presStyleIdx="1" presStyleCnt="8" custScaleX="126678">
        <dgm:presLayoutVars>
          <dgm:bulletEnabled val="1"/>
        </dgm:presLayoutVars>
      </dgm:prSet>
      <dgm:spPr/>
    </dgm:pt>
    <dgm:pt modelId="{3C610138-1EAB-6646-85D1-1BF969E7811D}" type="pres">
      <dgm:prSet presAssocID="{9BF935B9-0EF9-7A4A-B4FF-1A834E4CE9B9}" presName="sibTrans" presStyleLbl="sibTrans1D1" presStyleIdx="1" presStyleCnt="7"/>
      <dgm:spPr/>
    </dgm:pt>
    <dgm:pt modelId="{B363B462-F360-5B48-BD51-50D12CD15D5D}" type="pres">
      <dgm:prSet presAssocID="{9BF935B9-0EF9-7A4A-B4FF-1A834E4CE9B9}" presName="connectorText" presStyleLbl="sibTrans1D1" presStyleIdx="1" presStyleCnt="7"/>
      <dgm:spPr/>
    </dgm:pt>
    <dgm:pt modelId="{48FED0BF-6D9D-304D-AF8B-8320A833A894}" type="pres">
      <dgm:prSet presAssocID="{8F835AD8-86FF-8448-842F-E7550920082A}" presName="node" presStyleLbl="node1" presStyleIdx="2" presStyleCnt="8" custScaleX="126678" custScaleY="101046">
        <dgm:presLayoutVars>
          <dgm:bulletEnabled val="1"/>
        </dgm:presLayoutVars>
      </dgm:prSet>
      <dgm:spPr/>
    </dgm:pt>
    <dgm:pt modelId="{FAB1C16E-AB2F-B842-A28D-5BEEB96024E6}" type="pres">
      <dgm:prSet presAssocID="{6A310644-8AB3-5749-879F-C7B9E1061094}" presName="sibTrans" presStyleLbl="sibTrans1D1" presStyleIdx="2" presStyleCnt="7"/>
      <dgm:spPr/>
    </dgm:pt>
    <dgm:pt modelId="{F550CFEF-D5AF-4D47-83A8-DC2CD34CC74B}" type="pres">
      <dgm:prSet presAssocID="{6A310644-8AB3-5749-879F-C7B9E1061094}" presName="connectorText" presStyleLbl="sibTrans1D1" presStyleIdx="2" presStyleCnt="7"/>
      <dgm:spPr/>
    </dgm:pt>
    <dgm:pt modelId="{B2AFB547-29DD-D049-93E0-2C65DD498B25}" type="pres">
      <dgm:prSet presAssocID="{F679D0B3-1DF4-A344-88F2-B33120EC070E}" presName="node" presStyleLbl="node1" presStyleIdx="3" presStyleCnt="8" custScaleX="126678" custScaleY="101046">
        <dgm:presLayoutVars>
          <dgm:bulletEnabled val="1"/>
        </dgm:presLayoutVars>
      </dgm:prSet>
      <dgm:spPr/>
    </dgm:pt>
    <dgm:pt modelId="{E405D31E-564A-9C43-B22D-C6E3DE11A3F4}" type="pres">
      <dgm:prSet presAssocID="{5EAF3A7C-60E4-694D-87F3-65543FA03BB3}" presName="sibTrans" presStyleLbl="sibTrans1D1" presStyleIdx="3" presStyleCnt="7"/>
      <dgm:spPr/>
    </dgm:pt>
    <dgm:pt modelId="{02216217-C39D-F24E-9D74-DC45E911C4B6}" type="pres">
      <dgm:prSet presAssocID="{5EAF3A7C-60E4-694D-87F3-65543FA03BB3}" presName="connectorText" presStyleLbl="sibTrans1D1" presStyleIdx="3" presStyleCnt="7"/>
      <dgm:spPr/>
    </dgm:pt>
    <dgm:pt modelId="{599E35A9-19FA-6B48-A436-2827BC2341A5}" type="pres">
      <dgm:prSet presAssocID="{622838D9-2957-7446-B27B-9264F0332FA4}" presName="node" presStyleLbl="node1" presStyleIdx="4" presStyleCnt="8" custScaleX="126678" custScaleY="101046">
        <dgm:presLayoutVars>
          <dgm:bulletEnabled val="1"/>
        </dgm:presLayoutVars>
      </dgm:prSet>
      <dgm:spPr/>
    </dgm:pt>
    <dgm:pt modelId="{A19CCE28-B635-5442-A249-64FDA6AE0225}" type="pres">
      <dgm:prSet presAssocID="{D494F1A5-BE8F-9A4F-BFA8-ED963F31554E}" presName="sibTrans" presStyleLbl="sibTrans1D1" presStyleIdx="4" presStyleCnt="7"/>
      <dgm:spPr/>
    </dgm:pt>
    <dgm:pt modelId="{26563BD9-74A3-2746-82EE-A21F3979720E}" type="pres">
      <dgm:prSet presAssocID="{D494F1A5-BE8F-9A4F-BFA8-ED963F31554E}" presName="connectorText" presStyleLbl="sibTrans1D1" presStyleIdx="4" presStyleCnt="7"/>
      <dgm:spPr/>
    </dgm:pt>
    <dgm:pt modelId="{D59989D5-3C81-3141-9D3E-0328EC18B3B2}" type="pres">
      <dgm:prSet presAssocID="{C32C21C2-6936-F941-9EB8-DA71F51F37D9}" presName="node" presStyleLbl="node1" presStyleIdx="5" presStyleCnt="8" custScaleX="126678" custScaleY="101046">
        <dgm:presLayoutVars>
          <dgm:bulletEnabled val="1"/>
        </dgm:presLayoutVars>
      </dgm:prSet>
      <dgm:spPr/>
    </dgm:pt>
    <dgm:pt modelId="{935004F7-FFB6-C44C-BFA9-9A700A25E6E4}" type="pres">
      <dgm:prSet presAssocID="{E427DAB3-4D80-EA4A-B671-B061F586A4FA}" presName="sibTrans" presStyleLbl="sibTrans1D1" presStyleIdx="5" presStyleCnt="7"/>
      <dgm:spPr/>
    </dgm:pt>
    <dgm:pt modelId="{C6A44ACD-ABD4-3B45-A611-8A781D0F6756}" type="pres">
      <dgm:prSet presAssocID="{E427DAB3-4D80-EA4A-B671-B061F586A4FA}" presName="connectorText" presStyleLbl="sibTrans1D1" presStyleIdx="5" presStyleCnt="7"/>
      <dgm:spPr/>
    </dgm:pt>
    <dgm:pt modelId="{BAB0F99C-5AC3-3341-A82E-0951B7D175BE}" type="pres">
      <dgm:prSet presAssocID="{0FA24296-57FF-284E-A854-500EBD63931B}" presName="node" presStyleLbl="node1" presStyleIdx="6" presStyleCnt="8" custScaleX="126678" custScaleY="101046">
        <dgm:presLayoutVars>
          <dgm:bulletEnabled val="1"/>
        </dgm:presLayoutVars>
      </dgm:prSet>
      <dgm:spPr/>
    </dgm:pt>
    <dgm:pt modelId="{D972AE5A-5E22-9F48-8F12-153B15368359}" type="pres">
      <dgm:prSet presAssocID="{C2D61669-157C-6544-B9F9-B282E45C3508}" presName="sibTrans" presStyleLbl="sibTrans1D1" presStyleIdx="6" presStyleCnt="7"/>
      <dgm:spPr/>
    </dgm:pt>
    <dgm:pt modelId="{B27DB743-EE94-5D48-9360-5EE97FBA1E76}" type="pres">
      <dgm:prSet presAssocID="{C2D61669-157C-6544-B9F9-B282E45C3508}" presName="connectorText" presStyleLbl="sibTrans1D1" presStyleIdx="6" presStyleCnt="7"/>
      <dgm:spPr/>
    </dgm:pt>
    <dgm:pt modelId="{B60E197E-1A3C-444C-824F-A1D35FF8A53E}" type="pres">
      <dgm:prSet presAssocID="{0BA35B4C-08AA-054C-A37F-2231E6410182}" presName="node" presStyleLbl="node1" presStyleIdx="7" presStyleCnt="8" custScaleX="126678" custScaleY="101046">
        <dgm:presLayoutVars>
          <dgm:bulletEnabled val="1"/>
        </dgm:presLayoutVars>
      </dgm:prSet>
      <dgm:spPr/>
    </dgm:pt>
  </dgm:ptLst>
  <dgm:cxnLst>
    <dgm:cxn modelId="{81E0BF10-F8B8-F644-81C5-B9915A4AD893}" type="presOf" srcId="{D494F1A5-BE8F-9A4F-BFA8-ED963F31554E}" destId="{A19CCE28-B635-5442-A249-64FDA6AE0225}" srcOrd="0" destOrd="0" presId="urn:microsoft.com/office/officeart/2005/8/layout/bProcess3"/>
    <dgm:cxn modelId="{A1979A15-AB5E-1E45-AD82-58D1671656E5}" srcId="{28F1C489-1D5A-5247-92E4-788D970729A8}" destId="{C32C21C2-6936-F941-9EB8-DA71F51F37D9}" srcOrd="5" destOrd="0" parTransId="{9D199596-BA4D-7141-A51E-ACB361D1B2B6}" sibTransId="{E427DAB3-4D80-EA4A-B671-B061F586A4FA}"/>
    <dgm:cxn modelId="{C8C93C2C-3B73-6140-B8CE-167EDA992052}" type="presOf" srcId="{8F835AD8-86FF-8448-842F-E7550920082A}" destId="{48FED0BF-6D9D-304D-AF8B-8320A833A894}" srcOrd="0" destOrd="0" presId="urn:microsoft.com/office/officeart/2005/8/layout/bProcess3"/>
    <dgm:cxn modelId="{BCAA2E33-F37C-5E40-8231-BDBAB4A17739}" type="presOf" srcId="{28F1C489-1D5A-5247-92E4-788D970729A8}" destId="{A0BC9AB6-8E8B-8D40-8C52-100B6C697486}" srcOrd="0" destOrd="0" presId="urn:microsoft.com/office/officeart/2005/8/layout/bProcess3"/>
    <dgm:cxn modelId="{7C335F39-C0ED-B84A-9AAB-A80864D6A56B}" type="presOf" srcId="{C2D61669-157C-6544-B9F9-B282E45C3508}" destId="{B27DB743-EE94-5D48-9360-5EE97FBA1E76}" srcOrd="1" destOrd="0" presId="urn:microsoft.com/office/officeart/2005/8/layout/bProcess3"/>
    <dgm:cxn modelId="{B964893B-BE56-524B-8543-79662624D3D0}" type="presOf" srcId="{6A310644-8AB3-5749-879F-C7B9E1061094}" destId="{F550CFEF-D5AF-4D47-83A8-DC2CD34CC74B}" srcOrd="1" destOrd="0" presId="urn:microsoft.com/office/officeart/2005/8/layout/bProcess3"/>
    <dgm:cxn modelId="{7BB65E3D-8902-9D41-8404-AF20A59A5B11}" type="presOf" srcId="{5EAF3A7C-60E4-694D-87F3-65543FA03BB3}" destId="{E405D31E-564A-9C43-B22D-C6E3DE11A3F4}" srcOrd="0" destOrd="0" presId="urn:microsoft.com/office/officeart/2005/8/layout/bProcess3"/>
    <dgm:cxn modelId="{CB587860-FCC2-3847-B820-06E901F8AE81}" type="presOf" srcId="{D494F1A5-BE8F-9A4F-BFA8-ED963F31554E}" destId="{26563BD9-74A3-2746-82EE-A21F3979720E}" srcOrd="1" destOrd="0" presId="urn:microsoft.com/office/officeart/2005/8/layout/bProcess3"/>
    <dgm:cxn modelId="{E7370665-696A-294E-8A3B-84C015C4A2D1}" srcId="{28F1C489-1D5A-5247-92E4-788D970729A8}" destId="{622838D9-2957-7446-B27B-9264F0332FA4}" srcOrd="4" destOrd="0" parTransId="{6D6CEC48-42C5-784B-9DD5-5C28EE59879B}" sibTransId="{D494F1A5-BE8F-9A4F-BFA8-ED963F31554E}"/>
    <dgm:cxn modelId="{38351047-336E-6542-993E-05C4F8D2A4A9}" srcId="{28F1C489-1D5A-5247-92E4-788D970729A8}" destId="{F679D0B3-1DF4-A344-88F2-B33120EC070E}" srcOrd="3" destOrd="0" parTransId="{DA5B0516-17AC-8F4F-8FAA-EBA7768CBBC5}" sibTransId="{5EAF3A7C-60E4-694D-87F3-65543FA03BB3}"/>
    <dgm:cxn modelId="{3E597269-A66C-1C49-9F39-3188D14321FC}" type="presOf" srcId="{F679D0B3-1DF4-A344-88F2-B33120EC070E}" destId="{B2AFB547-29DD-D049-93E0-2C65DD498B25}" srcOrd="0" destOrd="0" presId="urn:microsoft.com/office/officeart/2005/8/layout/bProcess3"/>
    <dgm:cxn modelId="{949E724C-EF03-AC4D-A95C-0DCCAC2B4883}" type="presOf" srcId="{5EAF3A7C-60E4-694D-87F3-65543FA03BB3}" destId="{02216217-C39D-F24E-9D74-DC45E911C4B6}" srcOrd="1" destOrd="0" presId="urn:microsoft.com/office/officeart/2005/8/layout/bProcess3"/>
    <dgm:cxn modelId="{EE1EE84F-202A-6F4D-9300-4E2A65EAA3E7}" type="presOf" srcId="{6A310644-8AB3-5749-879F-C7B9E1061094}" destId="{FAB1C16E-AB2F-B842-A28D-5BEEB96024E6}" srcOrd="0" destOrd="0" presId="urn:microsoft.com/office/officeart/2005/8/layout/bProcess3"/>
    <dgm:cxn modelId="{4ADEBD54-9700-814E-AF4B-EEE97878AAE8}" type="presOf" srcId="{0FA24296-57FF-284E-A854-500EBD63931B}" destId="{BAB0F99C-5AC3-3341-A82E-0951B7D175BE}" srcOrd="0" destOrd="0" presId="urn:microsoft.com/office/officeart/2005/8/layout/bProcess3"/>
    <dgm:cxn modelId="{AB88D979-65A1-E94B-B0BC-4817288D4A44}" srcId="{28F1C489-1D5A-5247-92E4-788D970729A8}" destId="{0FA24296-57FF-284E-A854-500EBD63931B}" srcOrd="6" destOrd="0" parTransId="{48924B6E-A2FC-3840-B9E3-0330C72BA7F5}" sibTransId="{C2D61669-157C-6544-B9F9-B282E45C3508}"/>
    <dgm:cxn modelId="{901F155A-FC19-9D4D-88C5-AD5224E7F3F2}" type="presOf" srcId="{08E5D759-2AF2-F743-A1EE-3A7A7B5B57AC}" destId="{B7C0469D-B18B-F547-A27B-F05D44C05956}" srcOrd="1" destOrd="0" presId="urn:microsoft.com/office/officeart/2005/8/layout/bProcess3"/>
    <dgm:cxn modelId="{79FE697B-779A-D944-A4C7-97694142CD9A}" srcId="{28F1C489-1D5A-5247-92E4-788D970729A8}" destId="{61F03B8D-B0DB-2F4E-9084-8E8E0D9AEC52}" srcOrd="1" destOrd="0" parTransId="{2727E814-1D6F-4B47-B558-D691AAC45CB2}" sibTransId="{9BF935B9-0EF9-7A4A-B4FF-1A834E4CE9B9}"/>
    <dgm:cxn modelId="{F74F4D7C-4969-154C-862D-B00B4AEF32BD}" type="presOf" srcId="{C32C21C2-6936-F941-9EB8-DA71F51F37D9}" destId="{D59989D5-3C81-3141-9D3E-0328EC18B3B2}" srcOrd="0" destOrd="0" presId="urn:microsoft.com/office/officeart/2005/8/layout/bProcess3"/>
    <dgm:cxn modelId="{0E4D1A8E-A2AB-454E-A5A7-5206A8D4E2CD}" type="presOf" srcId="{C2D61669-157C-6544-B9F9-B282E45C3508}" destId="{D972AE5A-5E22-9F48-8F12-153B15368359}" srcOrd="0" destOrd="0" presId="urn:microsoft.com/office/officeart/2005/8/layout/bProcess3"/>
    <dgm:cxn modelId="{DCC7CD91-2FCD-B04C-8AFA-9FA35FFB4A14}" srcId="{28F1C489-1D5A-5247-92E4-788D970729A8}" destId="{07FC5D3C-41DB-D446-8C15-6BB7E7D3953E}" srcOrd="0" destOrd="0" parTransId="{C768E4B8-CA6D-304B-9441-B2814D038BD4}" sibTransId="{08E5D759-2AF2-F743-A1EE-3A7A7B5B57AC}"/>
    <dgm:cxn modelId="{537AEA97-1820-D542-8D81-3D869F64F7C5}" type="presOf" srcId="{0BA35B4C-08AA-054C-A37F-2231E6410182}" destId="{B60E197E-1A3C-444C-824F-A1D35FF8A53E}" srcOrd="0" destOrd="0" presId="urn:microsoft.com/office/officeart/2005/8/layout/bProcess3"/>
    <dgm:cxn modelId="{353E8498-8467-5D40-9F70-C9E5308526E9}" type="presOf" srcId="{9BF935B9-0EF9-7A4A-B4FF-1A834E4CE9B9}" destId="{B363B462-F360-5B48-BD51-50D12CD15D5D}" srcOrd="1" destOrd="0" presId="urn:microsoft.com/office/officeart/2005/8/layout/bProcess3"/>
    <dgm:cxn modelId="{102E3E99-CCEA-6940-8E3E-839B0148F3AA}" type="presOf" srcId="{07FC5D3C-41DB-D446-8C15-6BB7E7D3953E}" destId="{FC1451E1-B667-084D-9DC3-A32F257E8AB1}" srcOrd="0" destOrd="0" presId="urn:microsoft.com/office/officeart/2005/8/layout/bProcess3"/>
    <dgm:cxn modelId="{81B25BA6-77A5-334D-8958-47CEC089FE00}" type="presOf" srcId="{E427DAB3-4D80-EA4A-B671-B061F586A4FA}" destId="{935004F7-FFB6-C44C-BFA9-9A700A25E6E4}" srcOrd="0" destOrd="0" presId="urn:microsoft.com/office/officeart/2005/8/layout/bProcess3"/>
    <dgm:cxn modelId="{2381EFAE-0527-774B-97DC-62830022D29D}" type="presOf" srcId="{9BF935B9-0EF9-7A4A-B4FF-1A834E4CE9B9}" destId="{3C610138-1EAB-6646-85D1-1BF969E7811D}" srcOrd="0" destOrd="0" presId="urn:microsoft.com/office/officeart/2005/8/layout/bProcess3"/>
    <dgm:cxn modelId="{E430F8B9-BDC4-0C41-A53A-FA942B3F3425}" srcId="{28F1C489-1D5A-5247-92E4-788D970729A8}" destId="{0BA35B4C-08AA-054C-A37F-2231E6410182}" srcOrd="7" destOrd="0" parTransId="{A816BB1F-8DD6-434F-8BD7-D76EB07DC6DF}" sibTransId="{2FF12119-E7A1-6948-8537-546666F51642}"/>
    <dgm:cxn modelId="{025D66BB-9E59-A04C-A39D-A361DC8199D0}" type="presOf" srcId="{61F03B8D-B0DB-2F4E-9084-8E8E0D9AEC52}" destId="{033F94CC-7DA8-1949-93D4-41B178CDE15C}" srcOrd="0" destOrd="0" presId="urn:microsoft.com/office/officeart/2005/8/layout/bProcess3"/>
    <dgm:cxn modelId="{743D66C5-4E04-D743-8F29-BD7D049CEF65}" type="presOf" srcId="{E427DAB3-4D80-EA4A-B671-B061F586A4FA}" destId="{C6A44ACD-ABD4-3B45-A611-8A781D0F6756}" srcOrd="1" destOrd="0" presId="urn:microsoft.com/office/officeart/2005/8/layout/bProcess3"/>
    <dgm:cxn modelId="{FA4C08CE-9EBE-9549-9615-3C1D22917943}" srcId="{28F1C489-1D5A-5247-92E4-788D970729A8}" destId="{8F835AD8-86FF-8448-842F-E7550920082A}" srcOrd="2" destOrd="0" parTransId="{104839E0-A4A6-F146-B153-59A8E63B3466}" sibTransId="{6A310644-8AB3-5749-879F-C7B9E1061094}"/>
    <dgm:cxn modelId="{00D5BBFB-DB58-8547-97A6-5F8BA944E469}" type="presOf" srcId="{08E5D759-2AF2-F743-A1EE-3A7A7B5B57AC}" destId="{1971532F-2EF8-A043-9B2D-38316F325F01}" srcOrd="0" destOrd="0" presId="urn:microsoft.com/office/officeart/2005/8/layout/bProcess3"/>
    <dgm:cxn modelId="{CAC58CFF-3D88-DE47-A18D-495433F1D95E}" type="presOf" srcId="{622838D9-2957-7446-B27B-9264F0332FA4}" destId="{599E35A9-19FA-6B48-A436-2827BC2341A5}" srcOrd="0" destOrd="0" presId="urn:microsoft.com/office/officeart/2005/8/layout/bProcess3"/>
    <dgm:cxn modelId="{2849D33E-7AE0-5C46-81FC-DE52C920D327}" type="presParOf" srcId="{A0BC9AB6-8E8B-8D40-8C52-100B6C697486}" destId="{FC1451E1-B667-084D-9DC3-A32F257E8AB1}" srcOrd="0" destOrd="0" presId="urn:microsoft.com/office/officeart/2005/8/layout/bProcess3"/>
    <dgm:cxn modelId="{DAEC4BE7-523C-B14A-94D5-976BBBC3864E}" type="presParOf" srcId="{A0BC9AB6-8E8B-8D40-8C52-100B6C697486}" destId="{1971532F-2EF8-A043-9B2D-38316F325F01}" srcOrd="1" destOrd="0" presId="urn:microsoft.com/office/officeart/2005/8/layout/bProcess3"/>
    <dgm:cxn modelId="{EB66AC46-0A02-F748-B839-FA58C4FB1C89}" type="presParOf" srcId="{1971532F-2EF8-A043-9B2D-38316F325F01}" destId="{B7C0469D-B18B-F547-A27B-F05D44C05956}" srcOrd="0" destOrd="0" presId="urn:microsoft.com/office/officeart/2005/8/layout/bProcess3"/>
    <dgm:cxn modelId="{F57C99E9-C1C9-A54E-AA97-15CA5938BEFD}" type="presParOf" srcId="{A0BC9AB6-8E8B-8D40-8C52-100B6C697486}" destId="{033F94CC-7DA8-1949-93D4-41B178CDE15C}" srcOrd="2" destOrd="0" presId="urn:microsoft.com/office/officeart/2005/8/layout/bProcess3"/>
    <dgm:cxn modelId="{73579445-13D0-3749-B9B1-3568C27083F5}" type="presParOf" srcId="{A0BC9AB6-8E8B-8D40-8C52-100B6C697486}" destId="{3C610138-1EAB-6646-85D1-1BF969E7811D}" srcOrd="3" destOrd="0" presId="urn:microsoft.com/office/officeart/2005/8/layout/bProcess3"/>
    <dgm:cxn modelId="{7F000176-5BDE-2B44-AACA-2B31A81FB16D}" type="presParOf" srcId="{3C610138-1EAB-6646-85D1-1BF969E7811D}" destId="{B363B462-F360-5B48-BD51-50D12CD15D5D}" srcOrd="0" destOrd="0" presId="urn:microsoft.com/office/officeart/2005/8/layout/bProcess3"/>
    <dgm:cxn modelId="{71A0081F-F90B-2241-A2FB-14244346F3FA}" type="presParOf" srcId="{A0BC9AB6-8E8B-8D40-8C52-100B6C697486}" destId="{48FED0BF-6D9D-304D-AF8B-8320A833A894}" srcOrd="4" destOrd="0" presId="urn:microsoft.com/office/officeart/2005/8/layout/bProcess3"/>
    <dgm:cxn modelId="{7478B9A6-1353-8849-AC00-945CAF3AE3A4}" type="presParOf" srcId="{A0BC9AB6-8E8B-8D40-8C52-100B6C697486}" destId="{FAB1C16E-AB2F-B842-A28D-5BEEB96024E6}" srcOrd="5" destOrd="0" presId="urn:microsoft.com/office/officeart/2005/8/layout/bProcess3"/>
    <dgm:cxn modelId="{FE4E12B0-FC2C-7F4A-9AF9-D86003196615}" type="presParOf" srcId="{FAB1C16E-AB2F-B842-A28D-5BEEB96024E6}" destId="{F550CFEF-D5AF-4D47-83A8-DC2CD34CC74B}" srcOrd="0" destOrd="0" presId="urn:microsoft.com/office/officeart/2005/8/layout/bProcess3"/>
    <dgm:cxn modelId="{D73D0C54-1571-BD40-8C89-344B29458923}" type="presParOf" srcId="{A0BC9AB6-8E8B-8D40-8C52-100B6C697486}" destId="{B2AFB547-29DD-D049-93E0-2C65DD498B25}" srcOrd="6" destOrd="0" presId="urn:microsoft.com/office/officeart/2005/8/layout/bProcess3"/>
    <dgm:cxn modelId="{729CB9C7-7A04-894E-9008-F24CE214D60F}" type="presParOf" srcId="{A0BC9AB6-8E8B-8D40-8C52-100B6C697486}" destId="{E405D31E-564A-9C43-B22D-C6E3DE11A3F4}" srcOrd="7" destOrd="0" presId="urn:microsoft.com/office/officeart/2005/8/layout/bProcess3"/>
    <dgm:cxn modelId="{71AC6D9F-64AA-B249-BF18-01BA4A837967}" type="presParOf" srcId="{E405D31E-564A-9C43-B22D-C6E3DE11A3F4}" destId="{02216217-C39D-F24E-9D74-DC45E911C4B6}" srcOrd="0" destOrd="0" presId="urn:microsoft.com/office/officeart/2005/8/layout/bProcess3"/>
    <dgm:cxn modelId="{AC67E203-5CCB-CD41-9BEB-32650E7969E3}" type="presParOf" srcId="{A0BC9AB6-8E8B-8D40-8C52-100B6C697486}" destId="{599E35A9-19FA-6B48-A436-2827BC2341A5}" srcOrd="8" destOrd="0" presId="urn:microsoft.com/office/officeart/2005/8/layout/bProcess3"/>
    <dgm:cxn modelId="{6249CDA9-4F28-8546-8A3D-7D0549D0C6D4}" type="presParOf" srcId="{A0BC9AB6-8E8B-8D40-8C52-100B6C697486}" destId="{A19CCE28-B635-5442-A249-64FDA6AE0225}" srcOrd="9" destOrd="0" presId="urn:microsoft.com/office/officeart/2005/8/layout/bProcess3"/>
    <dgm:cxn modelId="{F1F2833D-FA31-AC4F-A8FD-EB61C3E0A5D2}" type="presParOf" srcId="{A19CCE28-B635-5442-A249-64FDA6AE0225}" destId="{26563BD9-74A3-2746-82EE-A21F3979720E}" srcOrd="0" destOrd="0" presId="urn:microsoft.com/office/officeart/2005/8/layout/bProcess3"/>
    <dgm:cxn modelId="{F2131939-7190-5A41-BC0D-7F59842CF52A}" type="presParOf" srcId="{A0BC9AB6-8E8B-8D40-8C52-100B6C697486}" destId="{D59989D5-3C81-3141-9D3E-0328EC18B3B2}" srcOrd="10" destOrd="0" presId="urn:microsoft.com/office/officeart/2005/8/layout/bProcess3"/>
    <dgm:cxn modelId="{32E1A591-38A0-F942-875A-5FD9362E3993}" type="presParOf" srcId="{A0BC9AB6-8E8B-8D40-8C52-100B6C697486}" destId="{935004F7-FFB6-C44C-BFA9-9A700A25E6E4}" srcOrd="11" destOrd="0" presId="urn:microsoft.com/office/officeart/2005/8/layout/bProcess3"/>
    <dgm:cxn modelId="{2D233557-BAF5-A147-9D43-6620829BEB5E}" type="presParOf" srcId="{935004F7-FFB6-C44C-BFA9-9A700A25E6E4}" destId="{C6A44ACD-ABD4-3B45-A611-8A781D0F6756}" srcOrd="0" destOrd="0" presId="urn:microsoft.com/office/officeart/2005/8/layout/bProcess3"/>
    <dgm:cxn modelId="{15195656-6347-A14A-A30F-CE79A3B43D61}" type="presParOf" srcId="{A0BC9AB6-8E8B-8D40-8C52-100B6C697486}" destId="{BAB0F99C-5AC3-3341-A82E-0951B7D175BE}" srcOrd="12" destOrd="0" presId="urn:microsoft.com/office/officeart/2005/8/layout/bProcess3"/>
    <dgm:cxn modelId="{306DB568-358E-0D4F-A3C4-E8BE07AFD4AC}" type="presParOf" srcId="{A0BC9AB6-8E8B-8D40-8C52-100B6C697486}" destId="{D972AE5A-5E22-9F48-8F12-153B15368359}" srcOrd="13" destOrd="0" presId="urn:microsoft.com/office/officeart/2005/8/layout/bProcess3"/>
    <dgm:cxn modelId="{B15C1CEF-7592-2D4D-9B6E-6A4D99ACE9A7}" type="presParOf" srcId="{D972AE5A-5E22-9F48-8F12-153B15368359}" destId="{B27DB743-EE94-5D48-9360-5EE97FBA1E76}" srcOrd="0" destOrd="0" presId="urn:microsoft.com/office/officeart/2005/8/layout/bProcess3"/>
    <dgm:cxn modelId="{4FCA3662-206E-DD4E-BAD2-A4157DF5E0EC}" type="presParOf" srcId="{A0BC9AB6-8E8B-8D40-8C52-100B6C697486}" destId="{B60E197E-1A3C-444C-824F-A1D35FF8A53E}" srcOrd="1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929345-18A9-AC4C-A2DE-6961469BB325}" type="doc">
      <dgm:prSet loTypeId="urn:microsoft.com/office/officeart/2005/8/layout/hList1" loCatId="" qsTypeId="urn:microsoft.com/office/officeart/2005/8/quickstyle/simple1" qsCatId="simple" csTypeId="urn:microsoft.com/office/officeart/2005/8/colors/accent5_2" csCatId="accent5" phldr="1"/>
      <dgm:spPr/>
      <dgm:t>
        <a:bodyPr/>
        <a:lstStyle/>
        <a:p>
          <a:endParaRPr lang="en-US"/>
        </a:p>
      </dgm:t>
    </dgm:pt>
    <dgm:pt modelId="{74E8E402-BADB-D34A-9562-97A2B28CBFF2}">
      <dgm:prSet phldrT="[Text]" custT="1"/>
      <dgm:spPr/>
      <dgm:t>
        <a:bodyPr/>
        <a:lstStyle/>
        <a:p>
          <a:r>
            <a:rPr lang="en-US" sz="4400" b="1" i="0" dirty="0" err="1">
              <a:effectLst/>
              <a:latin typeface="Roboto Condensed" panose="02000000000000000000" pitchFamily="2" charset="0"/>
              <a:ea typeface="Roboto Condensed" panose="02000000000000000000" pitchFamily="2" charset="0"/>
            </a:rPr>
            <a:t>Công</a:t>
          </a:r>
          <a:r>
            <a:rPr lang="en-US" sz="4400" b="1" i="0" dirty="0">
              <a:effectLst/>
              <a:latin typeface="Roboto Condensed" panose="02000000000000000000" pitchFamily="2" charset="0"/>
              <a:ea typeface="Roboto Condensed" panose="02000000000000000000" pitchFamily="2" charset="0"/>
            </a:rPr>
            <a:t> </a:t>
          </a:r>
          <a:r>
            <a:rPr lang="en-US" sz="4400" b="1" i="0" dirty="0" err="1">
              <a:effectLst/>
              <a:latin typeface="Roboto Condensed" panose="02000000000000000000" pitchFamily="2" charset="0"/>
              <a:ea typeface="Roboto Condensed" panose="02000000000000000000" pitchFamily="2" charset="0"/>
            </a:rPr>
            <a:t>chúa</a:t>
          </a:r>
          <a:endParaRPr lang="en-US" sz="4400" b="1" i="0" dirty="0">
            <a:latin typeface="Roboto Condensed" panose="02000000000000000000" pitchFamily="2" charset="0"/>
            <a:ea typeface="Roboto Condensed" panose="02000000000000000000" pitchFamily="2" charset="0"/>
          </a:endParaRPr>
        </a:p>
      </dgm:t>
    </dgm:pt>
    <dgm:pt modelId="{56F5FE49-C462-4B40-BAEA-8305E679EB69}" type="parTrans" cxnId="{3FFD9CB0-271C-094A-B203-4E5BFC7D2081}">
      <dgm:prSet/>
      <dgm:spPr/>
      <dgm:t>
        <a:bodyPr/>
        <a:lstStyle/>
        <a:p>
          <a:endParaRPr lang="en-US" b="0" i="0">
            <a:latin typeface="Roboto Condensed" panose="02000000000000000000" pitchFamily="2" charset="0"/>
            <a:ea typeface="Roboto Condensed" panose="02000000000000000000" pitchFamily="2" charset="0"/>
          </a:endParaRPr>
        </a:p>
      </dgm:t>
    </dgm:pt>
    <dgm:pt modelId="{8832CC4D-4066-CE49-B178-D4BEE65DD673}" type="sibTrans" cxnId="{3FFD9CB0-271C-094A-B203-4E5BFC7D2081}">
      <dgm:prSet/>
      <dgm:spPr/>
      <dgm:t>
        <a:bodyPr/>
        <a:lstStyle/>
        <a:p>
          <a:endParaRPr lang="en-US" b="0" i="0">
            <a:latin typeface="Roboto Condensed" panose="02000000000000000000" pitchFamily="2" charset="0"/>
            <a:ea typeface="Roboto Condensed" panose="02000000000000000000" pitchFamily="2" charset="0"/>
          </a:endParaRPr>
        </a:p>
      </dgm:t>
    </dgm:pt>
    <dgm:pt modelId="{D2B3C7A7-2EC5-9446-8A25-0975DA558054}">
      <dgm:prSet custT="1"/>
      <dgm:spPr/>
      <dgm:t>
        <a:bodyPr/>
        <a:lstStyle/>
        <a:p>
          <a:pPr>
            <a:lnSpc>
              <a:spcPct val="120000"/>
            </a:lnSpc>
            <a:spcAft>
              <a:spcPts val="0"/>
            </a:spcAft>
          </a:pPr>
          <a:r>
            <a:rPr lang="en-US" sz="4000" b="1" i="0" dirty="0" err="1">
              <a:effectLst/>
              <a:latin typeface="Roboto Condensed" panose="02000000000000000000" pitchFamily="2" charset="0"/>
              <a:ea typeface="Roboto Condensed" panose="02000000000000000000" pitchFamily="2" charset="0"/>
            </a:rPr>
            <a:t>Vua</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chích</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chòe</a:t>
          </a:r>
          <a:r>
            <a:rPr lang="en-US" sz="4000" b="1" i="0" dirty="0">
              <a:effectLst/>
              <a:latin typeface="Roboto Condensed" panose="02000000000000000000" pitchFamily="2" charset="0"/>
              <a:ea typeface="Roboto Condensed" panose="02000000000000000000" pitchFamily="2" charset="0"/>
            </a:rPr>
            <a:t> </a:t>
          </a:r>
        </a:p>
        <a:p>
          <a:pPr>
            <a:lnSpc>
              <a:spcPct val="120000"/>
            </a:lnSpc>
            <a:spcAft>
              <a:spcPts val="0"/>
            </a:spcAft>
          </a:pPr>
          <a:r>
            <a:rPr lang="en-US" sz="4000" b="1" i="0" dirty="0">
              <a:effectLst/>
              <a:latin typeface="Roboto Condensed" panose="02000000000000000000" pitchFamily="2" charset="0"/>
              <a:ea typeface="Roboto Condensed" panose="02000000000000000000" pitchFamily="2" charset="0"/>
            </a:rPr>
            <a:t>(</a:t>
          </a:r>
          <a:r>
            <a:rPr lang="en-US" sz="4000" b="1" i="0" dirty="0" err="1">
              <a:effectLst/>
              <a:latin typeface="Roboto Condensed" panose="02000000000000000000" pitchFamily="2" charset="0"/>
              <a:ea typeface="Roboto Condensed" panose="02000000000000000000" pitchFamily="2" charset="0"/>
            </a:rPr>
            <a:t>người</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đóng</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vai</a:t>
          </a:r>
          <a:r>
            <a:rPr lang="en-US" sz="4000" b="1" i="0" dirty="0">
              <a:effectLst/>
              <a:latin typeface="Roboto Condensed" panose="02000000000000000000" pitchFamily="2" charset="0"/>
              <a:ea typeface="Roboto Condensed" panose="02000000000000000000" pitchFamily="2" charset="0"/>
            </a:rPr>
            <a:t> / </a:t>
          </a:r>
          <a:r>
            <a:rPr lang="en-US" sz="4000" b="1" i="0" dirty="0" err="1">
              <a:effectLst/>
              <a:latin typeface="Roboto Condensed" panose="02000000000000000000" pitchFamily="2" charset="0"/>
              <a:ea typeface="Roboto Condensed" panose="02000000000000000000" pitchFamily="2" charset="0"/>
            </a:rPr>
            <a:t>người</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giả</a:t>
          </a:r>
          <a:r>
            <a:rPr lang="en-US" sz="4000" b="1" i="0" dirty="0">
              <a:effectLst/>
              <a:latin typeface="Roboto Condensed" panose="02000000000000000000" pitchFamily="2" charset="0"/>
              <a:ea typeface="Roboto Condensed" panose="02000000000000000000" pitchFamily="2" charset="0"/>
            </a:rPr>
            <a:t> </a:t>
          </a:r>
          <a:r>
            <a:rPr lang="en-US" sz="4000" b="1" i="0" dirty="0" err="1">
              <a:effectLst/>
              <a:latin typeface="Roboto Condensed" panose="02000000000000000000" pitchFamily="2" charset="0"/>
              <a:ea typeface="Roboto Condensed" panose="02000000000000000000" pitchFamily="2" charset="0"/>
            </a:rPr>
            <a:t>mạo</a:t>
          </a:r>
          <a:r>
            <a:rPr lang="en-US" sz="4000" b="1" i="0" dirty="0">
              <a:effectLst/>
              <a:latin typeface="Roboto Condensed" panose="02000000000000000000" pitchFamily="2" charset="0"/>
              <a:ea typeface="Roboto Condensed" panose="02000000000000000000" pitchFamily="2" charset="0"/>
            </a:rPr>
            <a:t>)</a:t>
          </a:r>
        </a:p>
      </dgm:t>
    </dgm:pt>
    <dgm:pt modelId="{065962E8-6D65-A745-AC91-F7DF5C7DE495}" type="parTrans" cxnId="{78CAB504-BC48-174F-A9FA-91F4231E3DF9}">
      <dgm:prSet/>
      <dgm:spPr/>
      <dgm:t>
        <a:bodyPr/>
        <a:lstStyle/>
        <a:p>
          <a:endParaRPr lang="en-US" b="0" i="0">
            <a:latin typeface="Roboto Condensed" panose="02000000000000000000" pitchFamily="2" charset="0"/>
            <a:ea typeface="Roboto Condensed" panose="02000000000000000000" pitchFamily="2" charset="0"/>
          </a:endParaRPr>
        </a:p>
      </dgm:t>
    </dgm:pt>
    <dgm:pt modelId="{F387F064-F5DA-AC4C-90C0-11D24FDB00C1}" type="sibTrans" cxnId="{78CAB504-BC48-174F-A9FA-91F4231E3DF9}">
      <dgm:prSet/>
      <dgm:spPr/>
      <dgm:t>
        <a:bodyPr/>
        <a:lstStyle/>
        <a:p>
          <a:endParaRPr lang="en-US" b="0" i="0">
            <a:latin typeface="Roboto Condensed" panose="02000000000000000000" pitchFamily="2" charset="0"/>
            <a:ea typeface="Roboto Condensed" panose="02000000000000000000" pitchFamily="2" charset="0"/>
          </a:endParaRPr>
        </a:p>
      </dgm:t>
    </dgm:pt>
    <dgm:pt modelId="{969973A4-CE4F-4646-B23A-6250F67F7AA0}">
      <dgm:prSet phldrT="[Text]" custT="1"/>
      <dgm:spPr/>
      <dgm:t>
        <a:bodyPr/>
        <a:lstStyle/>
        <a:p>
          <a:pPr algn="just">
            <a:lnSpc>
              <a:spcPct val="120000"/>
            </a:lnSpc>
            <a:spcAft>
              <a:spcPts val="0"/>
            </a:spcAft>
          </a:pPr>
          <a:r>
            <a:rPr lang="en-US" sz="4000" b="0" i="0" dirty="0" err="1">
              <a:effectLst/>
              <a:latin typeface="Roboto Condensed" panose="02000000000000000000" pitchFamily="2" charset="0"/>
              <a:ea typeface="Roboto Condensed" panose="02000000000000000000" pitchFamily="2" charset="0"/>
            </a:rPr>
            <a:t>Kênh</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kiệu</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coi</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thường</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người</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khác</a:t>
          </a:r>
          <a:endParaRPr lang="en-US" sz="4000" b="0" i="0" dirty="0">
            <a:latin typeface="Roboto Condensed" panose="02000000000000000000" pitchFamily="2" charset="0"/>
            <a:ea typeface="Roboto Condensed" panose="02000000000000000000" pitchFamily="2" charset="0"/>
          </a:endParaRPr>
        </a:p>
      </dgm:t>
    </dgm:pt>
    <dgm:pt modelId="{FA0D6A4E-05DC-2E45-9CC2-82B1749F478D}" type="parTrans" cxnId="{276A3CA4-F0D7-D74C-8DED-21E42D702DFD}">
      <dgm:prSet/>
      <dgm:spPr/>
      <dgm:t>
        <a:bodyPr/>
        <a:lstStyle/>
        <a:p>
          <a:endParaRPr lang="en-US" b="0" i="0">
            <a:latin typeface="Roboto Condensed" panose="02000000000000000000" pitchFamily="2" charset="0"/>
            <a:ea typeface="Roboto Condensed" panose="02000000000000000000" pitchFamily="2" charset="0"/>
          </a:endParaRPr>
        </a:p>
      </dgm:t>
    </dgm:pt>
    <dgm:pt modelId="{76519A7F-51F3-A146-9F06-0BAD552D6924}" type="sibTrans" cxnId="{276A3CA4-F0D7-D74C-8DED-21E42D702DFD}">
      <dgm:prSet/>
      <dgm:spPr/>
      <dgm:t>
        <a:bodyPr/>
        <a:lstStyle/>
        <a:p>
          <a:endParaRPr lang="en-US" b="0" i="0">
            <a:latin typeface="Roboto Condensed" panose="02000000000000000000" pitchFamily="2" charset="0"/>
            <a:ea typeface="Roboto Condensed" panose="02000000000000000000" pitchFamily="2" charset="0"/>
          </a:endParaRPr>
        </a:p>
      </dgm:t>
    </dgm:pt>
    <dgm:pt modelId="{39BD420D-0DED-9C41-86DD-FFFE9F7F8058}">
      <dgm:prSet phldrT="[Text]" custT="1"/>
      <dgm:spPr/>
      <dgm:t>
        <a:bodyPr/>
        <a:lstStyle/>
        <a:p>
          <a:pPr algn="just">
            <a:lnSpc>
              <a:spcPct val="120000"/>
            </a:lnSpc>
            <a:spcAft>
              <a:spcPts val="0"/>
            </a:spcAft>
          </a:pPr>
          <a:r>
            <a:rPr lang="en-US" sz="4000" b="0" i="0" dirty="0">
              <a:effectLst/>
              <a:latin typeface="Roboto Condensed" panose="02000000000000000000" pitchFamily="2" charset="0"/>
              <a:ea typeface="Roboto Condensed" panose="02000000000000000000" pitchFamily="2" charset="0"/>
            </a:rPr>
            <a:t>Sau, </a:t>
          </a:r>
          <a:r>
            <a:rPr lang="en-US" sz="4000" b="0" i="0" dirty="0" err="1">
              <a:effectLst/>
              <a:latin typeface="Roboto Condensed" panose="02000000000000000000" pitchFamily="2" charset="0"/>
              <a:ea typeface="Roboto Condensed" panose="02000000000000000000" pitchFamily="2" charset="0"/>
            </a:rPr>
            <a:t>đã</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có</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sự</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thay</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đổi</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khi</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nhận</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được</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bài</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học</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từ</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Vua</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chích</a:t>
          </a:r>
          <a:r>
            <a:rPr lang="en-US" sz="4000" b="0" i="0" dirty="0">
              <a:effectLst/>
              <a:latin typeface="Roboto Condensed" panose="02000000000000000000" pitchFamily="2" charset="0"/>
              <a:ea typeface="Roboto Condensed" panose="02000000000000000000" pitchFamily="2" charset="0"/>
            </a:rPr>
            <a:t> </a:t>
          </a:r>
          <a:r>
            <a:rPr lang="en-US" sz="4000" b="0" i="0" dirty="0" err="1">
              <a:effectLst/>
              <a:latin typeface="Roboto Condensed" panose="02000000000000000000" pitchFamily="2" charset="0"/>
              <a:ea typeface="Roboto Condensed" panose="02000000000000000000" pitchFamily="2" charset="0"/>
            </a:rPr>
            <a:t>chòe</a:t>
          </a:r>
          <a:endParaRPr lang="en-US" sz="4000" b="0" i="0" dirty="0">
            <a:latin typeface="Roboto Condensed" panose="02000000000000000000" pitchFamily="2" charset="0"/>
            <a:ea typeface="Roboto Condensed" panose="02000000000000000000" pitchFamily="2" charset="0"/>
          </a:endParaRPr>
        </a:p>
      </dgm:t>
    </dgm:pt>
    <dgm:pt modelId="{00C52FCC-4C76-E344-B8A8-7B7D13557050}" type="parTrans" cxnId="{5C844D64-C810-2D4E-AC0C-5131E212B694}">
      <dgm:prSet/>
      <dgm:spPr/>
      <dgm:t>
        <a:bodyPr/>
        <a:lstStyle/>
        <a:p>
          <a:endParaRPr lang="en-US" b="0" i="0">
            <a:latin typeface="Roboto Condensed" panose="02000000000000000000" pitchFamily="2" charset="0"/>
            <a:ea typeface="Roboto Condensed" panose="02000000000000000000" pitchFamily="2" charset="0"/>
          </a:endParaRPr>
        </a:p>
      </dgm:t>
    </dgm:pt>
    <dgm:pt modelId="{BA5162F9-2C78-7C46-A8AC-319743936B09}" type="sibTrans" cxnId="{5C844D64-C810-2D4E-AC0C-5131E212B694}">
      <dgm:prSet/>
      <dgm:spPr/>
      <dgm:t>
        <a:bodyPr/>
        <a:lstStyle/>
        <a:p>
          <a:endParaRPr lang="en-US" b="0" i="0">
            <a:latin typeface="Roboto Condensed" panose="02000000000000000000" pitchFamily="2" charset="0"/>
            <a:ea typeface="Roboto Condensed" panose="02000000000000000000" pitchFamily="2" charset="0"/>
          </a:endParaRPr>
        </a:p>
      </dgm:t>
    </dgm:pt>
    <dgm:pt modelId="{7E97138F-38A1-9345-A727-CF52B27A3D82}">
      <dgm:prSet/>
      <dgm:spPr/>
      <dgm:t>
        <a:bodyPr/>
        <a:lstStyle/>
        <a:p>
          <a:pPr algn="just">
            <a:lnSpc>
              <a:spcPct val="120000"/>
            </a:lnSpc>
            <a:spcAft>
              <a:spcPts val="0"/>
            </a:spcAft>
          </a:pPr>
          <a:r>
            <a:rPr lang="en-US" b="0" i="0" dirty="0" err="1">
              <a:effectLst/>
              <a:latin typeface="Roboto Condensed" panose="02000000000000000000" pitchFamily="2" charset="0"/>
              <a:ea typeface="Roboto Condensed" panose="02000000000000000000" pitchFamily="2" charset="0"/>
            </a:rPr>
            <a:t>Là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một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mô</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típ</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cổ</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tích</a:t>
          </a:r>
          <a:r>
            <a:rPr lang="en-US" b="0" i="0" dirty="0">
              <a:effectLst/>
              <a:latin typeface="Roboto Condensed" panose="02000000000000000000" pitchFamily="2" charset="0"/>
              <a:ea typeface="Roboto Condensed" panose="02000000000000000000" pitchFamily="2" charset="0"/>
            </a:rPr>
            <a:t> – </a:t>
          </a:r>
          <a:r>
            <a:rPr lang="en-US" b="0" i="0" dirty="0" err="1">
              <a:effectLst/>
              <a:latin typeface="Roboto Condensed" panose="02000000000000000000" pitchFamily="2" charset="0"/>
              <a:ea typeface="Roboto Condensed" panose="02000000000000000000" pitchFamily="2" charset="0"/>
            </a:rPr>
            <a:t>kiểu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nhân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vật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có</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chức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năng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chính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thử</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thách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nhân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vật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chính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sau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đó</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trừng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phạt</a:t>
          </a:r>
          <a:r>
            <a:rPr lang="en-US" b="0" i="0" dirty="0">
              <a:effectLst/>
              <a:latin typeface="Roboto Condensed" panose="02000000000000000000" pitchFamily="2" charset="0"/>
              <a:ea typeface="Roboto Condensed" panose="02000000000000000000" pitchFamily="2" charset="0"/>
            </a:rPr>
            <a:t> / ban </a:t>
          </a:r>
          <a:r>
            <a:rPr lang="en-US" b="0" i="0" dirty="0" err="1">
              <a:effectLst/>
              <a:latin typeface="Roboto Condensed" panose="02000000000000000000" pitchFamily="2" charset="0"/>
              <a:ea typeface="Roboto Condensed" panose="02000000000000000000" pitchFamily="2" charset="0"/>
            </a:rPr>
            <a:t>thưởng</a:t>
          </a:r>
          <a:r>
            <a:rPr lang="en-US" b="0" i="0" dirty="0">
              <a:effectLst/>
              <a:latin typeface="Roboto Condensed" panose="02000000000000000000" pitchFamily="2" charset="0"/>
              <a:ea typeface="Roboto Condensed" panose="02000000000000000000" pitchFamily="2" charset="0"/>
            </a:rPr>
            <a:t>).</a:t>
          </a:r>
        </a:p>
      </dgm:t>
    </dgm:pt>
    <dgm:pt modelId="{DFF97ECE-0157-1E43-A5A2-A3D6D7BF3DA7}" type="parTrans" cxnId="{20A758E8-3F35-A345-9951-49B38CF7DF48}">
      <dgm:prSet/>
      <dgm:spPr/>
      <dgm:t>
        <a:bodyPr/>
        <a:lstStyle/>
        <a:p>
          <a:endParaRPr lang="en-US" b="0" i="0">
            <a:latin typeface="Roboto Condensed" panose="02000000000000000000" pitchFamily="2" charset="0"/>
            <a:ea typeface="Roboto Condensed" panose="02000000000000000000" pitchFamily="2" charset="0"/>
          </a:endParaRPr>
        </a:p>
      </dgm:t>
    </dgm:pt>
    <dgm:pt modelId="{F256EFCF-00F6-3440-9509-D499C059CBC4}" type="sibTrans" cxnId="{20A758E8-3F35-A345-9951-49B38CF7DF48}">
      <dgm:prSet/>
      <dgm:spPr/>
      <dgm:t>
        <a:bodyPr/>
        <a:lstStyle/>
        <a:p>
          <a:endParaRPr lang="en-US" b="0" i="0">
            <a:latin typeface="Roboto Condensed" panose="02000000000000000000" pitchFamily="2" charset="0"/>
            <a:ea typeface="Roboto Condensed" panose="02000000000000000000" pitchFamily="2" charset="0"/>
          </a:endParaRPr>
        </a:p>
      </dgm:t>
    </dgm:pt>
    <dgm:pt modelId="{32FAC8D5-EC5F-BC4F-B990-839FAB8C3BBC}">
      <dgm:prSet/>
      <dgm:spPr/>
      <dgm:t>
        <a:bodyPr/>
        <a:lstStyle/>
        <a:p>
          <a:pPr algn="just">
            <a:lnSpc>
              <a:spcPct val="120000"/>
            </a:lnSpc>
            <a:spcAft>
              <a:spcPts val="0"/>
            </a:spcAft>
          </a:pPr>
          <a:r>
            <a:rPr lang="en-US" b="0" i="0" dirty="0" err="1">
              <a:effectLst/>
              <a:latin typeface="Roboto Condensed" panose="02000000000000000000" pitchFamily="2" charset="0"/>
              <a:ea typeface="Roboto Condensed" panose="02000000000000000000" pitchFamily="2" charset="0"/>
            </a:rPr>
            <a:t>Vua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chích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chòe</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giả</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mạo</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người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hát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rong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với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mục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đích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chính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đưa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ra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các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thử</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thách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cho</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công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chúa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dạy</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cho</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nàng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một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bài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học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uốn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nắn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kiêu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ngạo</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của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nàng</a:t>
          </a:r>
          <a:endParaRPr lang="en-US" b="0" i="0" dirty="0">
            <a:effectLst/>
            <a:latin typeface="Roboto Condensed" panose="02000000000000000000" pitchFamily="2" charset="0"/>
            <a:ea typeface="Roboto Condensed" panose="02000000000000000000" pitchFamily="2" charset="0"/>
          </a:endParaRPr>
        </a:p>
      </dgm:t>
    </dgm:pt>
    <dgm:pt modelId="{EC621439-0F08-864B-9AE2-020DE2503ED3}" type="parTrans" cxnId="{C58B789E-79DE-D546-B4BA-76F7F123E537}">
      <dgm:prSet/>
      <dgm:spPr/>
      <dgm:t>
        <a:bodyPr/>
        <a:lstStyle/>
        <a:p>
          <a:endParaRPr lang="en-US" b="0" i="0">
            <a:latin typeface="Roboto Condensed" panose="02000000000000000000" pitchFamily="2" charset="0"/>
            <a:ea typeface="Roboto Condensed" panose="02000000000000000000" pitchFamily="2" charset="0"/>
          </a:endParaRPr>
        </a:p>
      </dgm:t>
    </dgm:pt>
    <dgm:pt modelId="{F147436C-896E-5B46-A1DB-166E7BBAA5E9}" type="sibTrans" cxnId="{C58B789E-79DE-D546-B4BA-76F7F123E537}">
      <dgm:prSet/>
      <dgm:spPr/>
      <dgm:t>
        <a:bodyPr/>
        <a:lstStyle/>
        <a:p>
          <a:endParaRPr lang="en-US" b="0" i="0">
            <a:latin typeface="Roboto Condensed" panose="02000000000000000000" pitchFamily="2" charset="0"/>
            <a:ea typeface="Roboto Condensed" panose="02000000000000000000" pitchFamily="2" charset="0"/>
          </a:endParaRPr>
        </a:p>
      </dgm:t>
    </dgm:pt>
    <dgm:pt modelId="{B35A4344-55C4-B04E-AAE9-CD09D907B2BC}">
      <dgm:prSet/>
      <dgm:spPr/>
      <dgm:t>
        <a:bodyPr/>
        <a:lstStyle/>
        <a:p>
          <a:pPr algn="just">
            <a:lnSpc>
              <a:spcPct val="120000"/>
            </a:lnSpc>
            <a:spcAft>
              <a:spcPts val="0"/>
            </a:spcAft>
          </a:pPr>
          <a:r>
            <a:rPr lang="en-US" b="0" i="0" dirty="0" err="1">
              <a:effectLst/>
              <a:latin typeface="Roboto Condensed" panose="02000000000000000000" pitchFamily="2" charset="0"/>
              <a:ea typeface="Roboto Condensed" panose="02000000000000000000" pitchFamily="2" charset="0"/>
            </a:rPr>
            <a:t>Chỉ</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khi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hoàn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thành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nhiệm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vụ</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nhân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vật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mới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cởi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bỏ</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lốt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hóa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trang</a:t>
          </a:r>
          <a:endParaRPr lang="en-US" b="0" i="0" dirty="0">
            <a:effectLst/>
            <a:latin typeface="Roboto Condensed" panose="02000000000000000000" pitchFamily="2" charset="0"/>
            <a:ea typeface="Roboto Condensed" panose="02000000000000000000" pitchFamily="2" charset="0"/>
          </a:endParaRPr>
        </a:p>
      </dgm:t>
    </dgm:pt>
    <dgm:pt modelId="{A7B9E20D-E265-5146-BE36-01AF52A001AD}" type="parTrans" cxnId="{E567371A-6A38-3E47-8059-4ED4901432EE}">
      <dgm:prSet/>
      <dgm:spPr/>
      <dgm:t>
        <a:bodyPr/>
        <a:lstStyle/>
        <a:p>
          <a:endParaRPr lang="en-US" b="0" i="0">
            <a:latin typeface="Roboto Condensed" panose="02000000000000000000" pitchFamily="2" charset="0"/>
            <a:ea typeface="Roboto Condensed" panose="02000000000000000000" pitchFamily="2" charset="0"/>
          </a:endParaRPr>
        </a:p>
      </dgm:t>
    </dgm:pt>
    <dgm:pt modelId="{65403B16-11A9-B74C-86B1-224CF7F4E34B}" type="sibTrans" cxnId="{E567371A-6A38-3E47-8059-4ED4901432EE}">
      <dgm:prSet/>
      <dgm:spPr/>
      <dgm:t>
        <a:bodyPr/>
        <a:lstStyle/>
        <a:p>
          <a:endParaRPr lang="en-US" b="0" i="0">
            <a:latin typeface="Roboto Condensed" panose="02000000000000000000" pitchFamily="2" charset="0"/>
            <a:ea typeface="Roboto Condensed" panose="02000000000000000000" pitchFamily="2" charset="0"/>
          </a:endParaRPr>
        </a:p>
      </dgm:t>
    </dgm:pt>
    <dgm:pt modelId="{C5AE1673-F97A-FE45-844F-D2678218D23B}" type="pres">
      <dgm:prSet presAssocID="{BA929345-18A9-AC4C-A2DE-6961469BB325}" presName="Name0" presStyleCnt="0">
        <dgm:presLayoutVars>
          <dgm:dir/>
          <dgm:animLvl val="lvl"/>
          <dgm:resizeHandles val="exact"/>
        </dgm:presLayoutVars>
      </dgm:prSet>
      <dgm:spPr/>
    </dgm:pt>
    <dgm:pt modelId="{214C760F-057D-1546-99F1-085E52216366}" type="pres">
      <dgm:prSet presAssocID="{74E8E402-BADB-D34A-9562-97A2B28CBFF2}" presName="composite" presStyleCnt="0"/>
      <dgm:spPr/>
    </dgm:pt>
    <dgm:pt modelId="{67A10CC2-D764-7C40-876D-36DFDCA6A641}" type="pres">
      <dgm:prSet presAssocID="{74E8E402-BADB-D34A-9562-97A2B28CBFF2}" presName="parTx" presStyleLbl="alignNode1" presStyleIdx="0" presStyleCnt="2">
        <dgm:presLayoutVars>
          <dgm:chMax val="0"/>
          <dgm:chPref val="0"/>
          <dgm:bulletEnabled val="1"/>
        </dgm:presLayoutVars>
      </dgm:prSet>
      <dgm:spPr/>
    </dgm:pt>
    <dgm:pt modelId="{09E15929-3C9F-454C-A991-D8DF0D15D5A5}" type="pres">
      <dgm:prSet presAssocID="{74E8E402-BADB-D34A-9562-97A2B28CBFF2}" presName="desTx" presStyleLbl="alignAccFollowNode1" presStyleIdx="0" presStyleCnt="2">
        <dgm:presLayoutVars>
          <dgm:bulletEnabled val="1"/>
        </dgm:presLayoutVars>
      </dgm:prSet>
      <dgm:spPr/>
    </dgm:pt>
    <dgm:pt modelId="{44F4A21A-95B9-AB4D-BBD6-C20BF395CD62}" type="pres">
      <dgm:prSet presAssocID="{8832CC4D-4066-CE49-B178-D4BEE65DD673}" presName="space" presStyleCnt="0"/>
      <dgm:spPr/>
    </dgm:pt>
    <dgm:pt modelId="{2595C7F8-9799-BB42-8B98-D3388A983CFA}" type="pres">
      <dgm:prSet presAssocID="{D2B3C7A7-2EC5-9446-8A25-0975DA558054}" presName="composite" presStyleCnt="0"/>
      <dgm:spPr/>
    </dgm:pt>
    <dgm:pt modelId="{17EA332B-AF36-B940-BC13-C627B4274592}" type="pres">
      <dgm:prSet presAssocID="{D2B3C7A7-2EC5-9446-8A25-0975DA558054}" presName="parTx" presStyleLbl="alignNode1" presStyleIdx="1" presStyleCnt="2">
        <dgm:presLayoutVars>
          <dgm:chMax val="0"/>
          <dgm:chPref val="0"/>
          <dgm:bulletEnabled val="1"/>
        </dgm:presLayoutVars>
      </dgm:prSet>
      <dgm:spPr/>
    </dgm:pt>
    <dgm:pt modelId="{CE60F50D-BB4B-2444-9092-EDA7E77492AC}" type="pres">
      <dgm:prSet presAssocID="{D2B3C7A7-2EC5-9446-8A25-0975DA558054}" presName="desTx" presStyleLbl="alignAccFollowNode1" presStyleIdx="1" presStyleCnt="2">
        <dgm:presLayoutVars>
          <dgm:bulletEnabled val="1"/>
        </dgm:presLayoutVars>
      </dgm:prSet>
      <dgm:spPr/>
    </dgm:pt>
  </dgm:ptLst>
  <dgm:cxnLst>
    <dgm:cxn modelId="{78CAB504-BC48-174F-A9FA-91F4231E3DF9}" srcId="{BA929345-18A9-AC4C-A2DE-6961469BB325}" destId="{D2B3C7A7-2EC5-9446-8A25-0975DA558054}" srcOrd="1" destOrd="0" parTransId="{065962E8-6D65-A745-AC91-F7DF5C7DE495}" sibTransId="{F387F064-F5DA-AC4C-90C0-11D24FDB00C1}"/>
    <dgm:cxn modelId="{E567371A-6A38-3E47-8059-4ED4901432EE}" srcId="{D2B3C7A7-2EC5-9446-8A25-0975DA558054}" destId="{B35A4344-55C4-B04E-AAE9-CD09D907B2BC}" srcOrd="2" destOrd="0" parTransId="{A7B9E20D-E265-5146-BE36-01AF52A001AD}" sibTransId="{65403B16-11A9-B74C-86B1-224CF7F4E34B}"/>
    <dgm:cxn modelId="{E150E91E-2D0A-7E4C-9AEB-3F1B449F5BE3}" type="presOf" srcId="{BA929345-18A9-AC4C-A2DE-6961469BB325}" destId="{C5AE1673-F97A-FE45-844F-D2678218D23B}" srcOrd="0" destOrd="0" presId="urn:microsoft.com/office/officeart/2005/8/layout/hList1"/>
    <dgm:cxn modelId="{1E8AC820-CC67-614F-A8EC-8CEC81E92305}" type="presOf" srcId="{B35A4344-55C4-B04E-AAE9-CD09D907B2BC}" destId="{CE60F50D-BB4B-2444-9092-EDA7E77492AC}" srcOrd="0" destOrd="2" presId="urn:microsoft.com/office/officeart/2005/8/layout/hList1"/>
    <dgm:cxn modelId="{5C844D64-C810-2D4E-AC0C-5131E212B694}" srcId="{74E8E402-BADB-D34A-9562-97A2B28CBFF2}" destId="{39BD420D-0DED-9C41-86DD-FFFE9F7F8058}" srcOrd="1" destOrd="0" parTransId="{00C52FCC-4C76-E344-B8A8-7B7D13557050}" sibTransId="{BA5162F9-2C78-7C46-A8AC-319743936B09}"/>
    <dgm:cxn modelId="{66C85882-014A-E142-A396-42ACC8673172}" type="presOf" srcId="{969973A4-CE4F-4646-B23A-6250F67F7AA0}" destId="{09E15929-3C9F-454C-A991-D8DF0D15D5A5}" srcOrd="0" destOrd="0" presId="urn:microsoft.com/office/officeart/2005/8/layout/hList1"/>
    <dgm:cxn modelId="{9448BE86-BEAC-5546-9052-B23CCF460EBE}" type="presOf" srcId="{7E97138F-38A1-9345-A727-CF52B27A3D82}" destId="{CE60F50D-BB4B-2444-9092-EDA7E77492AC}" srcOrd="0" destOrd="0" presId="urn:microsoft.com/office/officeart/2005/8/layout/hList1"/>
    <dgm:cxn modelId="{C58B789E-79DE-D546-B4BA-76F7F123E537}" srcId="{D2B3C7A7-2EC5-9446-8A25-0975DA558054}" destId="{32FAC8D5-EC5F-BC4F-B990-839FAB8C3BBC}" srcOrd="1" destOrd="0" parTransId="{EC621439-0F08-864B-9AE2-020DE2503ED3}" sibTransId="{F147436C-896E-5B46-A1DB-166E7BBAA5E9}"/>
    <dgm:cxn modelId="{276A3CA4-F0D7-D74C-8DED-21E42D702DFD}" srcId="{74E8E402-BADB-D34A-9562-97A2B28CBFF2}" destId="{969973A4-CE4F-4646-B23A-6250F67F7AA0}" srcOrd="0" destOrd="0" parTransId="{FA0D6A4E-05DC-2E45-9CC2-82B1749F478D}" sibTransId="{76519A7F-51F3-A146-9F06-0BAD552D6924}"/>
    <dgm:cxn modelId="{DF088CA7-CE22-DD42-816D-8F630B3B2951}" type="presOf" srcId="{39BD420D-0DED-9C41-86DD-FFFE9F7F8058}" destId="{09E15929-3C9F-454C-A991-D8DF0D15D5A5}" srcOrd="0" destOrd="1" presId="urn:microsoft.com/office/officeart/2005/8/layout/hList1"/>
    <dgm:cxn modelId="{E2F630AE-6E90-6A45-BE32-4E82BBB3E844}" type="presOf" srcId="{32FAC8D5-EC5F-BC4F-B990-839FAB8C3BBC}" destId="{CE60F50D-BB4B-2444-9092-EDA7E77492AC}" srcOrd="0" destOrd="1" presId="urn:microsoft.com/office/officeart/2005/8/layout/hList1"/>
    <dgm:cxn modelId="{3FFD9CB0-271C-094A-B203-4E5BFC7D2081}" srcId="{BA929345-18A9-AC4C-A2DE-6961469BB325}" destId="{74E8E402-BADB-D34A-9562-97A2B28CBFF2}" srcOrd="0" destOrd="0" parTransId="{56F5FE49-C462-4B40-BAEA-8305E679EB69}" sibTransId="{8832CC4D-4066-CE49-B178-D4BEE65DD673}"/>
    <dgm:cxn modelId="{DC36C3B5-DCBF-E04C-851F-5FC43A76A526}" type="presOf" srcId="{74E8E402-BADB-D34A-9562-97A2B28CBFF2}" destId="{67A10CC2-D764-7C40-876D-36DFDCA6A641}" srcOrd="0" destOrd="0" presId="urn:microsoft.com/office/officeart/2005/8/layout/hList1"/>
    <dgm:cxn modelId="{C89CBFE2-5A50-FB49-92EB-CA2BBEDDEB24}" type="presOf" srcId="{D2B3C7A7-2EC5-9446-8A25-0975DA558054}" destId="{17EA332B-AF36-B940-BC13-C627B4274592}" srcOrd="0" destOrd="0" presId="urn:microsoft.com/office/officeart/2005/8/layout/hList1"/>
    <dgm:cxn modelId="{20A758E8-3F35-A345-9951-49B38CF7DF48}" srcId="{D2B3C7A7-2EC5-9446-8A25-0975DA558054}" destId="{7E97138F-38A1-9345-A727-CF52B27A3D82}" srcOrd="0" destOrd="0" parTransId="{DFF97ECE-0157-1E43-A5A2-A3D6D7BF3DA7}" sibTransId="{F256EFCF-00F6-3440-9509-D499C059CBC4}"/>
    <dgm:cxn modelId="{551C23FB-501B-B444-BDD4-DE329DA96615}" type="presParOf" srcId="{C5AE1673-F97A-FE45-844F-D2678218D23B}" destId="{214C760F-057D-1546-99F1-085E52216366}" srcOrd="0" destOrd="0" presId="urn:microsoft.com/office/officeart/2005/8/layout/hList1"/>
    <dgm:cxn modelId="{88CF5C01-F23C-C04D-96BA-BC2DC3070C26}" type="presParOf" srcId="{214C760F-057D-1546-99F1-085E52216366}" destId="{67A10CC2-D764-7C40-876D-36DFDCA6A641}" srcOrd="0" destOrd="0" presId="urn:microsoft.com/office/officeart/2005/8/layout/hList1"/>
    <dgm:cxn modelId="{F2A063D2-E0E1-0C40-9604-C9D917A6DCD0}" type="presParOf" srcId="{214C760F-057D-1546-99F1-085E52216366}" destId="{09E15929-3C9F-454C-A991-D8DF0D15D5A5}" srcOrd="1" destOrd="0" presId="urn:microsoft.com/office/officeart/2005/8/layout/hList1"/>
    <dgm:cxn modelId="{FE8A5A11-287D-3F4D-BDEC-E4FCB0C79167}" type="presParOf" srcId="{C5AE1673-F97A-FE45-844F-D2678218D23B}" destId="{44F4A21A-95B9-AB4D-BBD6-C20BF395CD62}" srcOrd="1" destOrd="0" presId="urn:microsoft.com/office/officeart/2005/8/layout/hList1"/>
    <dgm:cxn modelId="{4DCEF760-EFE8-4941-9C19-39CB3E4CEBFC}" type="presParOf" srcId="{C5AE1673-F97A-FE45-844F-D2678218D23B}" destId="{2595C7F8-9799-BB42-8B98-D3388A983CFA}" srcOrd="2" destOrd="0" presId="urn:microsoft.com/office/officeart/2005/8/layout/hList1"/>
    <dgm:cxn modelId="{8E4FA053-8C89-0E43-B89E-CB1964BA1E54}" type="presParOf" srcId="{2595C7F8-9799-BB42-8B98-D3388A983CFA}" destId="{17EA332B-AF36-B940-BC13-C627B4274592}" srcOrd="0" destOrd="0" presId="urn:microsoft.com/office/officeart/2005/8/layout/hList1"/>
    <dgm:cxn modelId="{F9C00EB0-F11E-6246-9FB7-68BE1D49BED0}" type="presParOf" srcId="{2595C7F8-9799-BB42-8B98-D3388A983CFA}" destId="{CE60F50D-BB4B-2444-9092-EDA7E77492A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8485DC-5DAB-7B49-99B5-F5835B6EFC0A}" type="doc">
      <dgm:prSet loTypeId="urn:microsoft.com/office/officeart/2005/8/layout/default" loCatId="" qsTypeId="urn:microsoft.com/office/officeart/2005/8/quickstyle/simple1" qsCatId="simple" csTypeId="urn:microsoft.com/office/officeart/2005/8/colors/accent5_5" csCatId="accent5" phldr="1"/>
      <dgm:spPr/>
      <dgm:t>
        <a:bodyPr/>
        <a:lstStyle/>
        <a:p>
          <a:endParaRPr lang="en-US"/>
        </a:p>
      </dgm:t>
    </dgm:pt>
    <dgm:pt modelId="{DD53E2C9-3E8B-F645-BCCB-447D6969C166}">
      <dgm:prSet phldrT="[Text]" custT="1"/>
      <dgm:spPr/>
      <dgm:t>
        <a:bodyPr/>
        <a:lstStyle/>
        <a:p>
          <a:pPr>
            <a:lnSpc>
              <a:spcPct val="130000"/>
            </a:lnSpc>
            <a:spcAft>
              <a:spcPts val="0"/>
            </a:spcAft>
          </a:pPr>
          <a:r>
            <a:rPr lang="en-US" sz="5000" b="0" i="0" dirty="0" err="1">
              <a:latin typeface="Roboto Condensed" panose="02000000000000000000" pitchFamily="2" charset="0"/>
              <a:ea typeface="Roboto Condensed" panose="02000000000000000000" pitchFamily="2" charset="0"/>
            </a:rPr>
            <a:t>Cần</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tôn</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trọng</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hòa</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nhã</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với</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mọi</a:t>
          </a:r>
          <a:r>
            <a:rPr lang="en-US" sz="5000" b="0" i="0" dirty="0">
              <a:latin typeface="Roboto Condensed" panose="02000000000000000000" pitchFamily="2" charset="0"/>
              <a:ea typeface="Roboto Condensed" panose="02000000000000000000" pitchFamily="2" charset="0"/>
            </a:rPr>
            <a:t> </a:t>
          </a:r>
          <a:r>
            <a:rPr lang="en-US" sz="5000" b="0" i="0" dirty="0" err="1">
              <a:latin typeface="Roboto Condensed" panose="02000000000000000000" pitchFamily="2" charset="0"/>
              <a:ea typeface="Roboto Condensed" panose="02000000000000000000" pitchFamily="2" charset="0"/>
            </a:rPr>
            <a:t>người</a:t>
          </a:r>
          <a:endParaRPr lang="en-US" sz="5000" b="0" i="0" dirty="0">
            <a:latin typeface="Roboto Condensed" panose="02000000000000000000" pitchFamily="2" charset="0"/>
            <a:ea typeface="Roboto Condensed" panose="02000000000000000000" pitchFamily="2" charset="0"/>
          </a:endParaRPr>
        </a:p>
      </dgm:t>
    </dgm:pt>
    <dgm:pt modelId="{C5049526-9CE4-D446-9E04-667981BF017F}" type="parTrans" cxnId="{7BEB5CCF-C7CF-C64B-9118-28BA19D8C49A}">
      <dgm:prSet/>
      <dgm:spPr/>
      <dgm:t>
        <a:bodyPr/>
        <a:lstStyle/>
        <a:p>
          <a:endParaRPr lang="en-US" b="0" i="0">
            <a:latin typeface="Roboto Condensed" panose="02000000000000000000" pitchFamily="2" charset="0"/>
            <a:ea typeface="Roboto Condensed" panose="02000000000000000000" pitchFamily="2" charset="0"/>
          </a:endParaRPr>
        </a:p>
      </dgm:t>
    </dgm:pt>
    <dgm:pt modelId="{D91E6BA1-0667-6049-BA58-D8A6B9C377D0}" type="sibTrans" cxnId="{7BEB5CCF-C7CF-C64B-9118-28BA19D8C49A}">
      <dgm:prSet/>
      <dgm:spPr/>
      <dgm:t>
        <a:bodyPr/>
        <a:lstStyle/>
        <a:p>
          <a:endParaRPr lang="en-US" b="0" i="0">
            <a:latin typeface="Roboto Condensed" panose="02000000000000000000" pitchFamily="2" charset="0"/>
            <a:ea typeface="Roboto Condensed" panose="02000000000000000000" pitchFamily="2" charset="0"/>
          </a:endParaRPr>
        </a:p>
      </dgm:t>
    </dgm:pt>
    <dgm:pt modelId="{29014AD2-09CC-6C49-BA18-82F4F8E81524}">
      <dgm:prSet custT="1"/>
      <dgm:spPr/>
      <dgm:t>
        <a:bodyPr/>
        <a:lstStyle/>
        <a:p>
          <a:pPr>
            <a:lnSpc>
              <a:spcPct val="130000"/>
            </a:lnSpc>
            <a:spcAft>
              <a:spcPts val="0"/>
            </a:spcAft>
          </a:pP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Không</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nên</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kênh</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kiệu</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mạn</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coi</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a:solidFill>
                <a:schemeClr val="accent5">
                  <a:lumMod val="50000"/>
                </a:schemeClr>
              </a:solidFill>
              <a:latin typeface="Roboto Condensed" panose="02000000000000000000" pitchFamily="2" charset="0"/>
              <a:ea typeface="Roboto Condensed" panose="02000000000000000000" pitchFamily="2" charset="0"/>
            </a:rPr>
            <a:t>thường</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dirty="0" err="1">
              <a:solidFill>
                <a:schemeClr val="accent5">
                  <a:lumMod val="50000"/>
                </a:schemeClr>
              </a:solidFill>
              <a:latin typeface="Roboto Condensed" panose="02000000000000000000" pitchFamily="2" charset="0"/>
              <a:ea typeface="Roboto Condensed" panose="02000000000000000000" pitchFamily="2" charset="0"/>
            </a:rPr>
            <a:t>khác</a:t>
          </a:r>
          <a:r>
            <a:rPr lang="en-US" sz="5000" b="0" i="0" dirty="0">
              <a:solidFill>
                <a:schemeClr val="accent5">
                  <a:lumMod val="50000"/>
                </a:schemeClr>
              </a:solidFill>
              <a:latin typeface="Roboto Condensed" panose="02000000000000000000" pitchFamily="2" charset="0"/>
              <a:ea typeface="Roboto Condensed" panose="02000000000000000000" pitchFamily="2" charset="0"/>
            </a:rPr>
            <a:t>…</a:t>
          </a:r>
        </a:p>
      </dgm:t>
    </dgm:pt>
    <dgm:pt modelId="{B1E6C7A1-E2D1-1A4E-9D15-216B98A6DFBE}" type="parTrans" cxnId="{3D1BA23C-7C89-0543-8634-95B4D8EE6FFA}">
      <dgm:prSet/>
      <dgm:spPr/>
      <dgm:t>
        <a:bodyPr/>
        <a:lstStyle/>
        <a:p>
          <a:endParaRPr lang="en-US" b="0" i="0">
            <a:latin typeface="Roboto Condensed" panose="02000000000000000000" pitchFamily="2" charset="0"/>
            <a:ea typeface="Roboto Condensed" panose="02000000000000000000" pitchFamily="2" charset="0"/>
          </a:endParaRPr>
        </a:p>
      </dgm:t>
    </dgm:pt>
    <dgm:pt modelId="{627DBCB6-F57B-4748-A526-C2400472A3C4}" type="sibTrans" cxnId="{3D1BA23C-7C89-0543-8634-95B4D8EE6FFA}">
      <dgm:prSet/>
      <dgm:spPr/>
      <dgm:t>
        <a:bodyPr/>
        <a:lstStyle/>
        <a:p>
          <a:endParaRPr lang="en-US" b="0" i="0">
            <a:latin typeface="Roboto Condensed" panose="02000000000000000000" pitchFamily="2" charset="0"/>
            <a:ea typeface="Roboto Condensed" panose="02000000000000000000" pitchFamily="2" charset="0"/>
          </a:endParaRPr>
        </a:p>
      </dgm:t>
    </dgm:pt>
    <dgm:pt modelId="{1A2708EF-4652-3442-97AB-7D7AA904F10B}" type="pres">
      <dgm:prSet presAssocID="{E98485DC-5DAB-7B49-99B5-F5835B6EFC0A}" presName="diagram" presStyleCnt="0">
        <dgm:presLayoutVars>
          <dgm:dir/>
          <dgm:resizeHandles val="exact"/>
        </dgm:presLayoutVars>
      </dgm:prSet>
      <dgm:spPr/>
    </dgm:pt>
    <dgm:pt modelId="{010B6C42-E531-CD49-92DB-48D918B137A6}" type="pres">
      <dgm:prSet presAssocID="{DD53E2C9-3E8B-F645-BCCB-447D6969C166}" presName="node" presStyleLbl="node1" presStyleIdx="0" presStyleCnt="2">
        <dgm:presLayoutVars>
          <dgm:bulletEnabled val="1"/>
        </dgm:presLayoutVars>
      </dgm:prSet>
      <dgm:spPr/>
    </dgm:pt>
    <dgm:pt modelId="{F0C0E1DD-CED2-E349-868C-16C22BE8CBBE}" type="pres">
      <dgm:prSet presAssocID="{D91E6BA1-0667-6049-BA58-D8A6B9C377D0}" presName="sibTrans" presStyleCnt="0"/>
      <dgm:spPr/>
    </dgm:pt>
    <dgm:pt modelId="{0B394022-120F-BB44-B052-4D992D8B632E}" type="pres">
      <dgm:prSet presAssocID="{29014AD2-09CC-6C49-BA18-82F4F8E81524}" presName="node" presStyleLbl="node1" presStyleIdx="1" presStyleCnt="2">
        <dgm:presLayoutVars>
          <dgm:bulletEnabled val="1"/>
        </dgm:presLayoutVars>
      </dgm:prSet>
      <dgm:spPr/>
    </dgm:pt>
  </dgm:ptLst>
  <dgm:cxnLst>
    <dgm:cxn modelId="{B238B711-5FB7-844D-98A0-FD73CC4451F4}" type="presOf" srcId="{29014AD2-09CC-6C49-BA18-82F4F8E81524}" destId="{0B394022-120F-BB44-B052-4D992D8B632E}" srcOrd="0" destOrd="0" presId="urn:microsoft.com/office/officeart/2005/8/layout/default"/>
    <dgm:cxn modelId="{3FA6F21A-0626-944A-8992-DE7A5189A6AE}" type="presOf" srcId="{E98485DC-5DAB-7B49-99B5-F5835B6EFC0A}" destId="{1A2708EF-4652-3442-97AB-7D7AA904F10B}" srcOrd="0" destOrd="0" presId="urn:microsoft.com/office/officeart/2005/8/layout/default"/>
    <dgm:cxn modelId="{3D1BA23C-7C89-0543-8634-95B4D8EE6FFA}" srcId="{E98485DC-5DAB-7B49-99B5-F5835B6EFC0A}" destId="{29014AD2-09CC-6C49-BA18-82F4F8E81524}" srcOrd="1" destOrd="0" parTransId="{B1E6C7A1-E2D1-1A4E-9D15-216B98A6DFBE}" sibTransId="{627DBCB6-F57B-4748-A526-C2400472A3C4}"/>
    <dgm:cxn modelId="{7BEB5CCF-C7CF-C64B-9118-28BA19D8C49A}" srcId="{E98485DC-5DAB-7B49-99B5-F5835B6EFC0A}" destId="{DD53E2C9-3E8B-F645-BCCB-447D6969C166}" srcOrd="0" destOrd="0" parTransId="{C5049526-9CE4-D446-9E04-667981BF017F}" sibTransId="{D91E6BA1-0667-6049-BA58-D8A6B9C377D0}"/>
    <dgm:cxn modelId="{77CBC0E0-1745-CE40-B072-0C9F3D0031E0}" type="presOf" srcId="{DD53E2C9-3E8B-F645-BCCB-447D6969C166}" destId="{010B6C42-E531-CD49-92DB-48D918B137A6}" srcOrd="0" destOrd="0" presId="urn:microsoft.com/office/officeart/2005/8/layout/default"/>
    <dgm:cxn modelId="{51355036-9533-4944-A24B-DC3D915F1FCA}" type="presParOf" srcId="{1A2708EF-4652-3442-97AB-7D7AA904F10B}" destId="{010B6C42-E531-CD49-92DB-48D918B137A6}" srcOrd="0" destOrd="0" presId="urn:microsoft.com/office/officeart/2005/8/layout/default"/>
    <dgm:cxn modelId="{B2239B40-A44B-F549-91FC-6FA4C0E822B5}" type="presParOf" srcId="{1A2708EF-4652-3442-97AB-7D7AA904F10B}" destId="{F0C0E1DD-CED2-E349-868C-16C22BE8CBBE}" srcOrd="1" destOrd="0" presId="urn:microsoft.com/office/officeart/2005/8/layout/default"/>
    <dgm:cxn modelId="{6D26B5D1-5BC1-2B47-B644-E2526836BF8B}" type="presParOf" srcId="{1A2708EF-4652-3442-97AB-7D7AA904F10B}" destId="{0B394022-120F-BB44-B052-4D992D8B632E}"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77CFDA-45DE-C54F-A85D-735DD0D3F3EE}" type="doc">
      <dgm:prSet loTypeId="urn:microsoft.com/office/officeart/2005/8/layout/vList2" loCatId="" qsTypeId="urn:microsoft.com/office/officeart/2005/8/quickstyle/simple1" qsCatId="simple" csTypeId="urn:microsoft.com/office/officeart/2005/8/colors/accent5_2" csCatId="accent5" phldr="1"/>
      <dgm:spPr/>
      <dgm:t>
        <a:bodyPr/>
        <a:lstStyle/>
        <a:p>
          <a:endParaRPr lang="en-US"/>
        </a:p>
      </dgm:t>
    </dgm:pt>
    <dgm:pt modelId="{F9635FB4-7B37-E549-9406-32A09EFFC5FB}">
      <dgm:prSet phldrT="[Text]"/>
      <dgm:spPr/>
      <dgm:t>
        <a:bodyPr/>
        <a:lstStyle/>
        <a:p>
          <a:pPr algn="just"/>
          <a:r>
            <a:rPr lang="en-US" b="0" i="0" dirty="0">
              <a:effectLst/>
              <a:latin typeface="Roboto Condensed" panose="02000000000000000000" pitchFamily="2" charset="0"/>
              <a:ea typeface="Roboto Condensed" panose="02000000000000000000" pitchFamily="2" charset="0"/>
            </a:rPr>
            <a:t>HS </a:t>
          </a:r>
          <a:r>
            <a:rPr lang="en-US" b="0" i="0" dirty="0" err="1">
              <a:effectLst/>
              <a:latin typeface="Roboto Condensed" panose="02000000000000000000" pitchFamily="2" charset="0"/>
              <a:ea typeface="Roboto Condensed" panose="02000000000000000000" pitchFamily="2" charset="0"/>
            </a:rPr>
            <a:t>có</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thể</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lựa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chọn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làm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nhóm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hoặc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cá</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nhân</a:t>
          </a:r>
          <a:endParaRPr lang="en-US" b="0" i="0" dirty="0">
            <a:latin typeface="Roboto Condensed" panose="02000000000000000000" pitchFamily="2" charset="0"/>
            <a:ea typeface="Roboto Condensed" panose="02000000000000000000" pitchFamily="2" charset="0"/>
          </a:endParaRPr>
        </a:p>
      </dgm:t>
    </dgm:pt>
    <dgm:pt modelId="{AD79FDFF-B105-F348-BCA3-B9F0178543AB}" type="parTrans" cxnId="{236E4F83-38B9-8F4A-8C7A-F27A56C71308}">
      <dgm:prSet/>
      <dgm:spPr/>
      <dgm:t>
        <a:bodyPr/>
        <a:lstStyle/>
        <a:p>
          <a:endParaRPr lang="en-US" b="0" i="0">
            <a:latin typeface="Roboto Condensed" panose="02000000000000000000" pitchFamily="2" charset="0"/>
            <a:ea typeface="Roboto Condensed" panose="02000000000000000000" pitchFamily="2" charset="0"/>
          </a:endParaRPr>
        </a:p>
      </dgm:t>
    </dgm:pt>
    <dgm:pt modelId="{59772C28-03C1-ED4B-B08F-4424FE47B5EE}" type="sibTrans" cxnId="{236E4F83-38B9-8F4A-8C7A-F27A56C71308}">
      <dgm:prSet/>
      <dgm:spPr/>
      <dgm:t>
        <a:bodyPr/>
        <a:lstStyle/>
        <a:p>
          <a:endParaRPr lang="en-US" b="0" i="0">
            <a:latin typeface="Roboto Condensed" panose="02000000000000000000" pitchFamily="2" charset="0"/>
            <a:ea typeface="Roboto Condensed" panose="02000000000000000000" pitchFamily="2" charset="0"/>
          </a:endParaRPr>
        </a:p>
      </dgm:t>
    </dgm:pt>
    <dgm:pt modelId="{695A428A-1AC0-9D4B-8136-E846EE01AFFF}">
      <dgm:prSet/>
      <dgm:spPr/>
      <dgm:t>
        <a:bodyPr/>
        <a:lstStyle/>
        <a:p>
          <a:pPr algn="just"/>
          <a:r>
            <a:rPr lang="en-US" b="0" i="0" dirty="0" err="1">
              <a:effectLst/>
              <a:latin typeface="Roboto Condensed" panose="02000000000000000000" pitchFamily="2" charset="0"/>
              <a:ea typeface="Roboto Condensed" panose="02000000000000000000" pitchFamily="2" charset="0"/>
            </a:rPr>
            <a:t>Sưu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tầm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ít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nhất</a:t>
          </a:r>
          <a:r>
            <a:rPr lang="en-US" b="0" i="0" dirty="0">
              <a:effectLst/>
              <a:latin typeface="Roboto Condensed" panose="02000000000000000000" pitchFamily="2" charset="0"/>
              <a:ea typeface="Roboto Condensed" panose="02000000000000000000" pitchFamily="2" charset="0"/>
            </a:rPr>
            <a:t> 10 </a:t>
          </a:r>
          <a:r>
            <a:rPr lang="en-US" b="0" i="0" dirty="0" err="1">
              <a:effectLst/>
              <a:latin typeface="Roboto Condensed" panose="02000000000000000000" pitchFamily="2" charset="0"/>
              <a:ea typeface="Roboto Condensed" panose="02000000000000000000" pitchFamily="2" charset="0"/>
            </a:rPr>
            <a:t>truyện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cổ</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tích</a:t>
          </a:r>
          <a:r>
            <a:rPr lang="en-US" b="0" i="0" dirty="0">
              <a:effectLst/>
              <a:latin typeface="Roboto Condensed" panose="02000000000000000000" pitchFamily="2" charset="0"/>
              <a:ea typeface="Roboto Condensed" panose="02000000000000000000" pitchFamily="2" charset="0"/>
            </a:rPr>
            <a:t> </a:t>
          </a:r>
        </a:p>
      </dgm:t>
    </dgm:pt>
    <dgm:pt modelId="{D6997F3C-3F8E-5440-BB0F-A7D8E743C51E}" type="parTrans" cxnId="{EF0706AE-899E-B245-8564-416800EF4C95}">
      <dgm:prSet/>
      <dgm:spPr/>
      <dgm:t>
        <a:bodyPr/>
        <a:lstStyle/>
        <a:p>
          <a:endParaRPr lang="en-US" b="0" i="0">
            <a:latin typeface="Roboto Condensed" panose="02000000000000000000" pitchFamily="2" charset="0"/>
            <a:ea typeface="Roboto Condensed" panose="02000000000000000000" pitchFamily="2" charset="0"/>
          </a:endParaRPr>
        </a:p>
      </dgm:t>
    </dgm:pt>
    <dgm:pt modelId="{98F79421-8A1F-6D48-B0CE-0CB65303F3CA}" type="sibTrans" cxnId="{EF0706AE-899E-B245-8564-416800EF4C95}">
      <dgm:prSet/>
      <dgm:spPr/>
      <dgm:t>
        <a:bodyPr/>
        <a:lstStyle/>
        <a:p>
          <a:endParaRPr lang="en-US" b="0" i="0">
            <a:latin typeface="Roboto Condensed" panose="02000000000000000000" pitchFamily="2" charset="0"/>
            <a:ea typeface="Roboto Condensed" panose="02000000000000000000" pitchFamily="2" charset="0"/>
          </a:endParaRPr>
        </a:p>
      </dgm:t>
    </dgm:pt>
    <dgm:pt modelId="{7FFAFBCB-AAB6-4F47-A31F-B7C79DFB5827}">
      <dgm:prSet/>
      <dgm:spPr/>
      <dgm:t>
        <a:bodyPr/>
        <a:lstStyle/>
        <a:p>
          <a:pPr algn="just"/>
          <a:r>
            <a:rPr lang="en-US" b="0" i="0" dirty="0" err="1">
              <a:effectLst/>
              <a:latin typeface="Roboto Condensed" panose="02000000000000000000" pitchFamily="2" charset="0"/>
              <a:ea typeface="Roboto Condensed" panose="02000000000000000000" pitchFamily="2" charset="0"/>
            </a:rPr>
            <a:t>Xây</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dựng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cuốn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sách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truyện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cổ</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sưu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tầm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của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mình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bằng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nhiều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hình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thức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khác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nhau</a:t>
          </a:r>
          <a:r>
            <a:rPr lang="en-US" b="0" i="0" dirty="0">
              <a:effectLst/>
              <a:latin typeface="Roboto Condensed" panose="02000000000000000000" pitchFamily="2" charset="0"/>
              <a:ea typeface="Roboto Condensed" panose="02000000000000000000" pitchFamily="2" charset="0"/>
            </a:rPr>
            <a:t>:</a:t>
          </a:r>
        </a:p>
      </dgm:t>
    </dgm:pt>
    <dgm:pt modelId="{5056FDB3-8A71-D94C-83C7-8697C4CDECA0}" type="parTrans" cxnId="{372F5C3C-AD0A-9D4B-9F97-E35AEBD32C5C}">
      <dgm:prSet/>
      <dgm:spPr/>
      <dgm:t>
        <a:bodyPr/>
        <a:lstStyle/>
        <a:p>
          <a:endParaRPr lang="en-US" b="0" i="0">
            <a:latin typeface="Roboto Condensed" panose="02000000000000000000" pitchFamily="2" charset="0"/>
            <a:ea typeface="Roboto Condensed" panose="02000000000000000000" pitchFamily="2" charset="0"/>
          </a:endParaRPr>
        </a:p>
      </dgm:t>
    </dgm:pt>
    <dgm:pt modelId="{7D7C22CC-0C27-7047-8A27-290110BC8D33}" type="sibTrans" cxnId="{372F5C3C-AD0A-9D4B-9F97-E35AEBD32C5C}">
      <dgm:prSet/>
      <dgm:spPr/>
      <dgm:t>
        <a:bodyPr/>
        <a:lstStyle/>
        <a:p>
          <a:endParaRPr lang="en-US" b="0" i="0">
            <a:latin typeface="Roboto Condensed" panose="02000000000000000000" pitchFamily="2" charset="0"/>
            <a:ea typeface="Roboto Condensed" panose="02000000000000000000" pitchFamily="2" charset="0"/>
          </a:endParaRPr>
        </a:p>
      </dgm:t>
    </dgm:pt>
    <dgm:pt modelId="{FDBCB2B5-BB8F-4143-AED8-354BF6420305}">
      <dgm:prSet/>
      <dgm:spPr/>
      <dgm:t>
        <a:bodyPr/>
        <a:lstStyle/>
        <a:p>
          <a:pPr algn="just"/>
          <a:r>
            <a:rPr lang="en-US" b="0" i="0" dirty="0" err="1">
              <a:effectLst/>
              <a:latin typeface="Roboto Condensed" panose="02000000000000000000" pitchFamily="2" charset="0"/>
              <a:ea typeface="Roboto Condensed" panose="02000000000000000000" pitchFamily="2" charset="0"/>
            </a:rPr>
            <a:t>Đọc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diễn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cảm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thu</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âm</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các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truyện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cổ</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để</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làm</a:t>
          </a:r>
          <a:r>
            <a:rPr lang="en-US" b="0" i="0" dirty="0">
              <a:effectLst/>
              <a:latin typeface="Roboto Condensed" panose="02000000000000000000" pitchFamily="2" charset="0"/>
              <a:ea typeface="Roboto Condensed" panose="02000000000000000000" pitchFamily="2" charset="0"/>
            </a:rPr>
            <a:t> podcast – </a:t>
          </a:r>
          <a:r>
            <a:rPr lang="en-US" b="0" i="0" dirty="0" err="1">
              <a:effectLst/>
              <a:latin typeface="Roboto Condensed" panose="02000000000000000000" pitchFamily="2" charset="0"/>
              <a:ea typeface="Roboto Condensed" panose="02000000000000000000" pitchFamily="2" charset="0"/>
            </a:rPr>
            <a:t>dạng</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sách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nói</a:t>
          </a:r>
          <a:endParaRPr lang="en-US" b="0" i="0" dirty="0">
            <a:effectLst/>
            <a:latin typeface="Roboto Condensed" panose="02000000000000000000" pitchFamily="2" charset="0"/>
            <a:ea typeface="Roboto Condensed" panose="02000000000000000000" pitchFamily="2" charset="0"/>
          </a:endParaRPr>
        </a:p>
      </dgm:t>
    </dgm:pt>
    <dgm:pt modelId="{3306BA43-2AA8-3D40-8146-489FD7AF1C5F}" type="parTrans" cxnId="{ECD912D4-ECDC-9C45-920D-99BB20B66BA3}">
      <dgm:prSet/>
      <dgm:spPr/>
      <dgm:t>
        <a:bodyPr/>
        <a:lstStyle/>
        <a:p>
          <a:endParaRPr lang="en-US" b="0" i="0">
            <a:latin typeface="Roboto Condensed" panose="02000000000000000000" pitchFamily="2" charset="0"/>
            <a:ea typeface="Roboto Condensed" panose="02000000000000000000" pitchFamily="2" charset="0"/>
          </a:endParaRPr>
        </a:p>
      </dgm:t>
    </dgm:pt>
    <dgm:pt modelId="{932C8DF7-791C-7843-982C-A3DF8122565E}" type="sibTrans" cxnId="{ECD912D4-ECDC-9C45-920D-99BB20B66BA3}">
      <dgm:prSet/>
      <dgm:spPr/>
      <dgm:t>
        <a:bodyPr/>
        <a:lstStyle/>
        <a:p>
          <a:endParaRPr lang="en-US" b="0" i="0">
            <a:latin typeface="Roboto Condensed" panose="02000000000000000000" pitchFamily="2" charset="0"/>
            <a:ea typeface="Roboto Condensed" panose="02000000000000000000" pitchFamily="2" charset="0"/>
          </a:endParaRPr>
        </a:p>
      </dgm:t>
    </dgm:pt>
    <dgm:pt modelId="{F3F63960-D193-3048-B41F-E30BF6DB74FD}">
      <dgm:prSet/>
      <dgm:spPr/>
      <dgm:t>
        <a:bodyPr/>
        <a:lstStyle/>
        <a:p>
          <a:pPr algn="just"/>
          <a:r>
            <a:rPr lang="en-US" b="0" i="0" dirty="0" err="1">
              <a:effectLst/>
              <a:latin typeface="Roboto Condensed" panose="02000000000000000000" pitchFamily="2" charset="0"/>
              <a:ea typeface="Roboto Condensed" panose="02000000000000000000" pitchFamily="2" charset="0"/>
            </a:rPr>
            <a:t>Chuyển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thể</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thành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truyện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tranh</a:t>
          </a:r>
          <a:endParaRPr lang="en-US" b="0" i="0" dirty="0">
            <a:effectLst/>
            <a:latin typeface="Roboto Condensed" panose="02000000000000000000" pitchFamily="2" charset="0"/>
            <a:ea typeface="Roboto Condensed" panose="02000000000000000000" pitchFamily="2" charset="0"/>
          </a:endParaRPr>
        </a:p>
      </dgm:t>
    </dgm:pt>
    <dgm:pt modelId="{D8775E43-CD05-884B-9E1E-A82B62769548}" type="parTrans" cxnId="{476B4266-BFD6-3546-A901-F515AA4C9022}">
      <dgm:prSet/>
      <dgm:spPr/>
      <dgm:t>
        <a:bodyPr/>
        <a:lstStyle/>
        <a:p>
          <a:endParaRPr lang="en-US" b="0" i="0">
            <a:latin typeface="Roboto Condensed" panose="02000000000000000000" pitchFamily="2" charset="0"/>
            <a:ea typeface="Roboto Condensed" panose="02000000000000000000" pitchFamily="2" charset="0"/>
          </a:endParaRPr>
        </a:p>
      </dgm:t>
    </dgm:pt>
    <dgm:pt modelId="{B048B413-8BC2-4845-A3E9-50E3C17771B0}" type="sibTrans" cxnId="{476B4266-BFD6-3546-A901-F515AA4C9022}">
      <dgm:prSet/>
      <dgm:spPr/>
      <dgm:t>
        <a:bodyPr/>
        <a:lstStyle/>
        <a:p>
          <a:endParaRPr lang="en-US" b="0" i="0">
            <a:latin typeface="Roboto Condensed" panose="02000000000000000000" pitchFamily="2" charset="0"/>
            <a:ea typeface="Roboto Condensed" panose="02000000000000000000" pitchFamily="2" charset="0"/>
          </a:endParaRPr>
        </a:p>
      </dgm:t>
    </dgm:pt>
    <dgm:pt modelId="{BA08D27C-B5A7-7E48-9E55-1F836F757744}">
      <dgm:prSet/>
      <dgm:spPr/>
      <dgm:t>
        <a:bodyPr/>
        <a:lstStyle/>
        <a:p>
          <a:pPr algn="just"/>
          <a:r>
            <a:rPr lang="en-US" b="0" i="0" dirty="0" err="1">
              <a:effectLst/>
              <a:latin typeface="Roboto Condensed" panose="02000000000000000000" pitchFamily="2" charset="0"/>
              <a:ea typeface="Roboto Condensed" panose="02000000000000000000" pitchFamily="2" charset="0"/>
            </a:rPr>
            <a:t>Thiết</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kế</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lại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truyện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cổ</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tích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với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các</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hình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ảnh</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và</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bìa</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mới</a:t>
          </a:r>
          <a:r>
            <a:rPr lang="en-US" b="0" i="0" dirty="0">
              <a:effectLst/>
              <a:latin typeface="Roboto Condensed" panose="02000000000000000000" pitchFamily="2" charset="0"/>
              <a:ea typeface="Roboto Condensed" panose="02000000000000000000" pitchFamily="2" charset="0"/>
            </a:rPr>
            <a:t>.</a:t>
          </a:r>
        </a:p>
      </dgm:t>
    </dgm:pt>
    <dgm:pt modelId="{82499B59-674D-894F-AEC1-93D4ADD50B3C}" type="parTrans" cxnId="{FA12B18D-3261-954F-877E-85C3C48A3AA4}">
      <dgm:prSet/>
      <dgm:spPr/>
      <dgm:t>
        <a:bodyPr/>
        <a:lstStyle/>
        <a:p>
          <a:endParaRPr lang="en-US" b="0" i="0">
            <a:latin typeface="Roboto Condensed" panose="02000000000000000000" pitchFamily="2" charset="0"/>
            <a:ea typeface="Roboto Condensed" panose="02000000000000000000" pitchFamily="2" charset="0"/>
          </a:endParaRPr>
        </a:p>
      </dgm:t>
    </dgm:pt>
    <dgm:pt modelId="{7016D1F6-5B5C-9946-BEA9-9341802592D2}" type="sibTrans" cxnId="{FA12B18D-3261-954F-877E-85C3C48A3AA4}">
      <dgm:prSet/>
      <dgm:spPr/>
      <dgm:t>
        <a:bodyPr/>
        <a:lstStyle/>
        <a:p>
          <a:endParaRPr lang="en-US" b="0" i="0">
            <a:latin typeface="Roboto Condensed" panose="02000000000000000000" pitchFamily="2" charset="0"/>
            <a:ea typeface="Roboto Condensed" panose="02000000000000000000" pitchFamily="2" charset="0"/>
          </a:endParaRPr>
        </a:p>
      </dgm:t>
    </dgm:pt>
    <dgm:pt modelId="{ECD68C73-F2B0-CE48-86B2-C4987A9B005F}">
      <dgm:prSet/>
      <dgm:spPr/>
      <dgm:t>
        <a:bodyPr/>
        <a:lstStyle/>
        <a:p>
          <a:pPr algn="just"/>
          <a:r>
            <a:rPr lang="en-US" b="0" i="0" dirty="0" err="1">
              <a:effectLst/>
              <a:latin typeface="Roboto Condensed" panose="02000000000000000000" pitchFamily="2" charset="0"/>
              <a:ea typeface="Roboto Condensed" panose="02000000000000000000" pitchFamily="2" charset="0"/>
            </a:rPr>
            <a:t>Thời</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gian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hoàn</a:t>
          </a:r>
          <a:r>
            <a:rPr lang="en-US" b="0" i="0" dirty="0">
              <a:effectLst/>
              <a:latin typeface="Roboto Condensed" panose="02000000000000000000" pitchFamily="2" charset="0"/>
              <a:ea typeface="Roboto Condensed" panose="02000000000000000000" pitchFamily="2" charset="0"/>
            </a:rPr>
            <a:t> </a:t>
          </a:r>
          <a:r>
            <a:rPr lang="en-US" b="0" i="0" dirty="0" err="1">
              <a:effectLst/>
              <a:latin typeface="Roboto Condensed" panose="02000000000000000000" pitchFamily="2" charset="0"/>
              <a:ea typeface="Roboto Condensed" panose="02000000000000000000" pitchFamily="2" charset="0"/>
            </a:rPr>
            <a:t>thành</a:t>
          </a:r>
          <a:r>
            <a:rPr lang="en-US" b="0" i="0" dirty="0">
              <a:effectLst/>
              <a:latin typeface="Roboto Condensed" panose="02000000000000000000" pitchFamily="2" charset="0"/>
              <a:ea typeface="Roboto Condensed" panose="02000000000000000000" pitchFamily="2" charset="0"/>
            </a:rPr>
            <a:t>: 2 </a:t>
          </a:r>
          <a:r>
            <a:rPr lang="en-US" b="0" i="0" dirty="0" err="1">
              <a:effectLst/>
              <a:latin typeface="Roboto Condensed" panose="02000000000000000000" pitchFamily="2" charset="0"/>
              <a:ea typeface="Roboto Condensed" panose="02000000000000000000" pitchFamily="2" charset="0"/>
            </a:rPr>
            <a:t>tuần</a:t>
          </a:r>
          <a:endParaRPr lang="en-US" b="0" i="0" dirty="0">
            <a:effectLst/>
            <a:latin typeface="Roboto Condensed" panose="02000000000000000000" pitchFamily="2" charset="0"/>
            <a:ea typeface="Roboto Condensed" panose="02000000000000000000" pitchFamily="2" charset="0"/>
          </a:endParaRPr>
        </a:p>
      </dgm:t>
    </dgm:pt>
    <dgm:pt modelId="{11CEF3F3-C025-E440-A921-25CE447AAF3D}" type="parTrans" cxnId="{3CAAF47D-CD94-4B46-BB69-2A76A5E4D3CD}">
      <dgm:prSet/>
      <dgm:spPr/>
      <dgm:t>
        <a:bodyPr/>
        <a:lstStyle/>
        <a:p>
          <a:endParaRPr lang="en-US" b="0" i="0">
            <a:latin typeface="Roboto Condensed" panose="02000000000000000000" pitchFamily="2" charset="0"/>
            <a:ea typeface="Roboto Condensed" panose="02000000000000000000" pitchFamily="2" charset="0"/>
          </a:endParaRPr>
        </a:p>
      </dgm:t>
    </dgm:pt>
    <dgm:pt modelId="{E2EFBBE9-7B26-C74A-BEFB-675E4E66F270}" type="sibTrans" cxnId="{3CAAF47D-CD94-4B46-BB69-2A76A5E4D3CD}">
      <dgm:prSet/>
      <dgm:spPr/>
      <dgm:t>
        <a:bodyPr/>
        <a:lstStyle/>
        <a:p>
          <a:endParaRPr lang="en-US" b="0" i="0">
            <a:latin typeface="Roboto Condensed" panose="02000000000000000000" pitchFamily="2" charset="0"/>
            <a:ea typeface="Roboto Condensed" panose="02000000000000000000" pitchFamily="2" charset="0"/>
          </a:endParaRPr>
        </a:p>
      </dgm:t>
    </dgm:pt>
    <dgm:pt modelId="{3D999A5F-A4C8-E941-B7B7-FB7FB5729344}" type="pres">
      <dgm:prSet presAssocID="{D477CFDA-45DE-C54F-A85D-735DD0D3F3EE}" presName="linear" presStyleCnt="0">
        <dgm:presLayoutVars>
          <dgm:animLvl val="lvl"/>
          <dgm:resizeHandles val="exact"/>
        </dgm:presLayoutVars>
      </dgm:prSet>
      <dgm:spPr/>
    </dgm:pt>
    <dgm:pt modelId="{447761EA-3896-6043-8F7D-53D424A15519}" type="pres">
      <dgm:prSet presAssocID="{F9635FB4-7B37-E549-9406-32A09EFFC5FB}" presName="parentText" presStyleLbl="node1" presStyleIdx="0" presStyleCnt="4" custScaleY="76682">
        <dgm:presLayoutVars>
          <dgm:chMax val="0"/>
          <dgm:bulletEnabled val="1"/>
        </dgm:presLayoutVars>
      </dgm:prSet>
      <dgm:spPr/>
    </dgm:pt>
    <dgm:pt modelId="{D9DE908F-026F-0948-AEE4-81C6A092F8AB}" type="pres">
      <dgm:prSet presAssocID="{59772C28-03C1-ED4B-B08F-4424FE47B5EE}" presName="spacer" presStyleCnt="0"/>
      <dgm:spPr/>
    </dgm:pt>
    <dgm:pt modelId="{4430DC68-3106-A64E-B50D-E13C51376C09}" type="pres">
      <dgm:prSet presAssocID="{695A428A-1AC0-9D4B-8136-E846EE01AFFF}" presName="parentText" presStyleLbl="node1" presStyleIdx="1" presStyleCnt="4" custScaleY="76682">
        <dgm:presLayoutVars>
          <dgm:chMax val="0"/>
          <dgm:bulletEnabled val="1"/>
        </dgm:presLayoutVars>
      </dgm:prSet>
      <dgm:spPr/>
    </dgm:pt>
    <dgm:pt modelId="{E692D2AC-3A4C-B849-9653-0392511FA5FE}" type="pres">
      <dgm:prSet presAssocID="{98F79421-8A1F-6D48-B0CE-0CB65303F3CA}" presName="spacer" presStyleCnt="0"/>
      <dgm:spPr/>
    </dgm:pt>
    <dgm:pt modelId="{9114A4E4-F7B1-8946-8756-274541281475}" type="pres">
      <dgm:prSet presAssocID="{7FFAFBCB-AAB6-4F47-A31F-B7C79DFB5827}" presName="parentText" presStyleLbl="node1" presStyleIdx="2" presStyleCnt="4">
        <dgm:presLayoutVars>
          <dgm:chMax val="0"/>
          <dgm:bulletEnabled val="1"/>
        </dgm:presLayoutVars>
      </dgm:prSet>
      <dgm:spPr/>
    </dgm:pt>
    <dgm:pt modelId="{A4CDCD9C-04E0-0F4C-B9A8-9739E66D8ECF}" type="pres">
      <dgm:prSet presAssocID="{7FFAFBCB-AAB6-4F47-A31F-B7C79DFB5827}" presName="childText" presStyleLbl="revTx" presStyleIdx="0" presStyleCnt="1">
        <dgm:presLayoutVars>
          <dgm:bulletEnabled val="1"/>
        </dgm:presLayoutVars>
      </dgm:prSet>
      <dgm:spPr/>
    </dgm:pt>
    <dgm:pt modelId="{E115A324-4F31-3842-AD03-F65E0F56FF8B}" type="pres">
      <dgm:prSet presAssocID="{ECD68C73-F2B0-CE48-86B2-C4987A9B005F}" presName="parentText" presStyleLbl="node1" presStyleIdx="3" presStyleCnt="4" custScaleY="69778">
        <dgm:presLayoutVars>
          <dgm:chMax val="0"/>
          <dgm:bulletEnabled val="1"/>
        </dgm:presLayoutVars>
      </dgm:prSet>
      <dgm:spPr/>
    </dgm:pt>
  </dgm:ptLst>
  <dgm:cxnLst>
    <dgm:cxn modelId="{8E5CBA32-A69A-3B4E-ACB5-103A766685F0}" type="presOf" srcId="{FDBCB2B5-BB8F-4143-AED8-354BF6420305}" destId="{A4CDCD9C-04E0-0F4C-B9A8-9739E66D8ECF}" srcOrd="0" destOrd="0" presId="urn:microsoft.com/office/officeart/2005/8/layout/vList2"/>
    <dgm:cxn modelId="{372F5C3C-AD0A-9D4B-9F97-E35AEBD32C5C}" srcId="{D477CFDA-45DE-C54F-A85D-735DD0D3F3EE}" destId="{7FFAFBCB-AAB6-4F47-A31F-B7C79DFB5827}" srcOrd="2" destOrd="0" parTransId="{5056FDB3-8A71-D94C-83C7-8697C4CDECA0}" sibTransId="{7D7C22CC-0C27-7047-8A27-290110BC8D33}"/>
    <dgm:cxn modelId="{93A4D962-B8E3-0244-B0D0-AF9E581216CC}" type="presOf" srcId="{7FFAFBCB-AAB6-4F47-A31F-B7C79DFB5827}" destId="{9114A4E4-F7B1-8946-8756-274541281475}" srcOrd="0" destOrd="0" presId="urn:microsoft.com/office/officeart/2005/8/layout/vList2"/>
    <dgm:cxn modelId="{476B4266-BFD6-3546-A901-F515AA4C9022}" srcId="{7FFAFBCB-AAB6-4F47-A31F-B7C79DFB5827}" destId="{F3F63960-D193-3048-B41F-E30BF6DB74FD}" srcOrd="1" destOrd="0" parTransId="{D8775E43-CD05-884B-9E1E-A82B62769548}" sibTransId="{B048B413-8BC2-4845-A3E9-50E3C17771B0}"/>
    <dgm:cxn modelId="{50F4DE6E-8BFC-2D43-B81B-BCBFC64A8519}" type="presOf" srcId="{D477CFDA-45DE-C54F-A85D-735DD0D3F3EE}" destId="{3D999A5F-A4C8-E941-B7B7-FB7FB5729344}" srcOrd="0" destOrd="0" presId="urn:microsoft.com/office/officeart/2005/8/layout/vList2"/>
    <dgm:cxn modelId="{E17DE471-CCE2-0041-9AD6-A85936FDAB9D}" type="presOf" srcId="{F9635FB4-7B37-E549-9406-32A09EFFC5FB}" destId="{447761EA-3896-6043-8F7D-53D424A15519}" srcOrd="0" destOrd="0" presId="urn:microsoft.com/office/officeart/2005/8/layout/vList2"/>
    <dgm:cxn modelId="{3CAAF47D-CD94-4B46-BB69-2A76A5E4D3CD}" srcId="{D477CFDA-45DE-C54F-A85D-735DD0D3F3EE}" destId="{ECD68C73-F2B0-CE48-86B2-C4987A9B005F}" srcOrd="3" destOrd="0" parTransId="{11CEF3F3-C025-E440-A921-25CE447AAF3D}" sibTransId="{E2EFBBE9-7B26-C74A-BEFB-675E4E66F270}"/>
    <dgm:cxn modelId="{236E4F83-38B9-8F4A-8C7A-F27A56C71308}" srcId="{D477CFDA-45DE-C54F-A85D-735DD0D3F3EE}" destId="{F9635FB4-7B37-E549-9406-32A09EFFC5FB}" srcOrd="0" destOrd="0" parTransId="{AD79FDFF-B105-F348-BCA3-B9F0178543AB}" sibTransId="{59772C28-03C1-ED4B-B08F-4424FE47B5EE}"/>
    <dgm:cxn modelId="{7AF4818D-4BB7-7341-88C9-054ABDE3E986}" type="presOf" srcId="{695A428A-1AC0-9D4B-8136-E846EE01AFFF}" destId="{4430DC68-3106-A64E-B50D-E13C51376C09}" srcOrd="0" destOrd="0" presId="urn:microsoft.com/office/officeart/2005/8/layout/vList2"/>
    <dgm:cxn modelId="{FA12B18D-3261-954F-877E-85C3C48A3AA4}" srcId="{7FFAFBCB-AAB6-4F47-A31F-B7C79DFB5827}" destId="{BA08D27C-B5A7-7E48-9E55-1F836F757744}" srcOrd="2" destOrd="0" parTransId="{82499B59-674D-894F-AEC1-93D4ADD50B3C}" sibTransId="{7016D1F6-5B5C-9946-BEA9-9341802592D2}"/>
    <dgm:cxn modelId="{5A53F094-0E25-E740-B9FE-E2FE1A51C3DA}" type="presOf" srcId="{F3F63960-D193-3048-B41F-E30BF6DB74FD}" destId="{A4CDCD9C-04E0-0F4C-B9A8-9739E66D8ECF}" srcOrd="0" destOrd="1" presId="urn:microsoft.com/office/officeart/2005/8/layout/vList2"/>
    <dgm:cxn modelId="{EF0706AE-899E-B245-8564-416800EF4C95}" srcId="{D477CFDA-45DE-C54F-A85D-735DD0D3F3EE}" destId="{695A428A-1AC0-9D4B-8136-E846EE01AFFF}" srcOrd="1" destOrd="0" parTransId="{D6997F3C-3F8E-5440-BB0F-A7D8E743C51E}" sibTransId="{98F79421-8A1F-6D48-B0CE-0CB65303F3CA}"/>
    <dgm:cxn modelId="{ECD912D4-ECDC-9C45-920D-99BB20B66BA3}" srcId="{7FFAFBCB-AAB6-4F47-A31F-B7C79DFB5827}" destId="{FDBCB2B5-BB8F-4143-AED8-354BF6420305}" srcOrd="0" destOrd="0" parTransId="{3306BA43-2AA8-3D40-8146-489FD7AF1C5F}" sibTransId="{932C8DF7-791C-7843-982C-A3DF8122565E}"/>
    <dgm:cxn modelId="{05937CDC-03BC-924A-8780-AC9CD02B5F13}" type="presOf" srcId="{BA08D27C-B5A7-7E48-9E55-1F836F757744}" destId="{A4CDCD9C-04E0-0F4C-B9A8-9739E66D8ECF}" srcOrd="0" destOrd="2" presId="urn:microsoft.com/office/officeart/2005/8/layout/vList2"/>
    <dgm:cxn modelId="{8D06CBFA-05D7-2A4D-813C-3C16C00999AF}" type="presOf" srcId="{ECD68C73-F2B0-CE48-86B2-C4987A9B005F}" destId="{E115A324-4F31-3842-AD03-F65E0F56FF8B}" srcOrd="0" destOrd="0" presId="urn:microsoft.com/office/officeart/2005/8/layout/vList2"/>
    <dgm:cxn modelId="{893A80D6-A4B6-1644-8360-B1259D3B6468}" type="presParOf" srcId="{3D999A5F-A4C8-E941-B7B7-FB7FB5729344}" destId="{447761EA-3896-6043-8F7D-53D424A15519}" srcOrd="0" destOrd="0" presId="urn:microsoft.com/office/officeart/2005/8/layout/vList2"/>
    <dgm:cxn modelId="{D73FC2A9-CA52-C04F-BFB2-3FF1175E1FB6}" type="presParOf" srcId="{3D999A5F-A4C8-E941-B7B7-FB7FB5729344}" destId="{D9DE908F-026F-0948-AEE4-81C6A092F8AB}" srcOrd="1" destOrd="0" presId="urn:microsoft.com/office/officeart/2005/8/layout/vList2"/>
    <dgm:cxn modelId="{0083F436-DBAB-094D-BE98-E382B0C496AE}" type="presParOf" srcId="{3D999A5F-A4C8-E941-B7B7-FB7FB5729344}" destId="{4430DC68-3106-A64E-B50D-E13C51376C09}" srcOrd="2" destOrd="0" presId="urn:microsoft.com/office/officeart/2005/8/layout/vList2"/>
    <dgm:cxn modelId="{CD4B47BF-8DA4-694A-8C87-47136BF7074D}" type="presParOf" srcId="{3D999A5F-A4C8-E941-B7B7-FB7FB5729344}" destId="{E692D2AC-3A4C-B849-9653-0392511FA5FE}" srcOrd="3" destOrd="0" presId="urn:microsoft.com/office/officeart/2005/8/layout/vList2"/>
    <dgm:cxn modelId="{D8A57D23-C964-AE40-90AF-FAA816F539B5}" type="presParOf" srcId="{3D999A5F-A4C8-E941-B7B7-FB7FB5729344}" destId="{9114A4E4-F7B1-8946-8756-274541281475}" srcOrd="4" destOrd="0" presId="urn:microsoft.com/office/officeart/2005/8/layout/vList2"/>
    <dgm:cxn modelId="{B079C15E-6B1B-AC49-A50D-650254AC9692}" type="presParOf" srcId="{3D999A5F-A4C8-E941-B7B7-FB7FB5729344}" destId="{A4CDCD9C-04E0-0F4C-B9A8-9739E66D8ECF}" srcOrd="5" destOrd="0" presId="urn:microsoft.com/office/officeart/2005/8/layout/vList2"/>
    <dgm:cxn modelId="{B169B459-5F7B-B14F-A0E1-5B49A6ED32B6}" type="presParOf" srcId="{3D999A5F-A4C8-E941-B7B7-FB7FB5729344}" destId="{E115A324-4F31-3842-AD03-F65E0F56FF8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EA17F-CBFB-024B-A570-1A59A31BF537}">
      <dsp:nvSpPr>
        <dsp:cNvPr id="0" name=""/>
        <dsp:cNvSpPr/>
      </dsp:nvSpPr>
      <dsp:spPr>
        <a:xfrm>
          <a:off x="0" y="49233"/>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1.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Có</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nàng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nọ</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tính</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tình</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kiêu</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luôn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chê</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bai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giễu</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nhại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khác</a:t>
          </a:r>
          <a:endParaRPr lang="en-US" sz="3400" b="0" i="0" kern="1200" dirty="0">
            <a:latin typeface="Roboto Condensed" panose="02000000000000000000" pitchFamily="2" charset="0"/>
            <a:ea typeface="Roboto Condensed" panose="02000000000000000000" pitchFamily="2" charset="0"/>
          </a:endParaRPr>
        </a:p>
      </dsp:txBody>
      <dsp:txXfrm>
        <a:off x="51175" y="100408"/>
        <a:ext cx="17682486" cy="945970"/>
      </dsp:txXfrm>
    </dsp:sp>
    <dsp:sp modelId="{08BA3ED6-3D98-5641-BE4E-B7CCF0757BAA}">
      <dsp:nvSpPr>
        <dsp:cNvPr id="0" name=""/>
        <dsp:cNvSpPr/>
      </dsp:nvSpPr>
      <dsp:spPr>
        <a:xfrm>
          <a:off x="0" y="1258833"/>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2.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dẫn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khỏi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400" b="0" i="0" kern="1200" dirty="0">
            <a:latin typeface="Roboto Condensed" panose="02000000000000000000" pitchFamily="2" charset="0"/>
            <a:ea typeface="Roboto Condensed" panose="02000000000000000000" pitchFamily="2" charset="0"/>
          </a:endParaRPr>
        </a:p>
      </dsp:txBody>
      <dsp:txXfrm>
        <a:off x="51175" y="1310008"/>
        <a:ext cx="17682486" cy="945970"/>
      </dsp:txXfrm>
    </dsp:sp>
    <dsp:sp modelId="{5C4E5107-5510-0A45-B710-1E9288F55B92}">
      <dsp:nvSpPr>
        <dsp:cNvPr id="0" name=""/>
        <dsp:cNvSpPr/>
      </dsp:nvSpPr>
      <dsp:spPr>
        <a:xfrm>
          <a:off x="0" y="2468433"/>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3.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phẫn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bộ</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ban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truyền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sẽ</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ăn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mày</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đầu</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tiên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qua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400" b="0" i="0" kern="1200" dirty="0">
            <a:latin typeface="Roboto Condensed" panose="02000000000000000000" pitchFamily="2" charset="0"/>
            <a:ea typeface="Roboto Condensed" panose="02000000000000000000" pitchFamily="2" charset="0"/>
          </a:endParaRPr>
        </a:p>
      </dsp:txBody>
      <dsp:txXfrm>
        <a:off x="51175" y="2519608"/>
        <a:ext cx="17682486" cy="945970"/>
      </dsp:txXfrm>
    </dsp:sp>
    <dsp:sp modelId="{20928FE4-92AF-D44A-8298-6B31DBC13B3B}">
      <dsp:nvSpPr>
        <dsp:cNvPr id="0" name=""/>
        <dsp:cNvSpPr/>
      </dsp:nvSpPr>
      <dsp:spPr>
        <a:xfrm>
          <a:off x="0" y="3678034"/>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4.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trải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nghiệm</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các</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nghề</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để</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kiếm</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sống</a:t>
          </a:r>
          <a:endParaRPr lang="en-US" sz="3400" b="0" i="0" kern="1200" dirty="0">
            <a:latin typeface="Roboto Condensed" panose="02000000000000000000" pitchFamily="2" charset="0"/>
            <a:ea typeface="Roboto Condensed" panose="02000000000000000000" pitchFamily="2" charset="0"/>
          </a:endParaRPr>
        </a:p>
      </dsp:txBody>
      <dsp:txXfrm>
        <a:off x="51175" y="3729209"/>
        <a:ext cx="17682486" cy="945970"/>
      </dsp:txXfrm>
    </dsp:sp>
    <dsp:sp modelId="{AB6EE9E6-4666-3A48-8EEF-24ABF2152329}">
      <dsp:nvSpPr>
        <dsp:cNvPr id="0" name=""/>
        <dsp:cNvSpPr/>
      </dsp:nvSpPr>
      <dsp:spPr>
        <a:xfrm>
          <a:off x="0" y="4887634"/>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5.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qua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và</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được</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cho</a:t>
          </a:r>
          <a:endParaRPr lang="en-US" sz="3400" b="0" i="0" kern="1200" dirty="0">
            <a:latin typeface="Roboto Condensed" panose="02000000000000000000" pitchFamily="2" charset="0"/>
            <a:ea typeface="Roboto Condensed" panose="02000000000000000000" pitchFamily="2" charset="0"/>
          </a:endParaRPr>
        </a:p>
      </dsp:txBody>
      <dsp:txXfrm>
        <a:off x="51175" y="4938809"/>
        <a:ext cx="17682486" cy="945970"/>
      </dsp:txXfrm>
    </dsp:sp>
    <dsp:sp modelId="{05475CF6-1C31-854B-A394-635C4DBC8F98}">
      <dsp:nvSpPr>
        <dsp:cNvPr id="0" name=""/>
        <dsp:cNvSpPr/>
      </dsp:nvSpPr>
      <dsp:spPr>
        <a:xfrm>
          <a:off x="0" y="6097234"/>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6.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cởi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bỏ</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hóa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trang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trở</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về</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thân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phận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chích</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chòe</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đám</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cưới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cùng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endParaRPr lang="en-US" sz="3400" b="0" i="0" kern="1200" dirty="0">
            <a:latin typeface="Roboto Condensed" panose="02000000000000000000" pitchFamily="2" charset="0"/>
            <a:ea typeface="Roboto Condensed" panose="02000000000000000000" pitchFamily="2" charset="0"/>
          </a:endParaRPr>
        </a:p>
      </dsp:txBody>
      <dsp:txXfrm>
        <a:off x="51175" y="6148409"/>
        <a:ext cx="17682486" cy="945970"/>
      </dsp:txXfrm>
    </dsp:sp>
    <dsp:sp modelId="{07D6C395-5375-C146-A0EC-FD50A72AF5A4}">
      <dsp:nvSpPr>
        <dsp:cNvPr id="0" name=""/>
        <dsp:cNvSpPr/>
      </dsp:nvSpPr>
      <dsp:spPr>
        <a:xfrm>
          <a:off x="0" y="7306834"/>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7.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đưa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phụ</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bếp</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trong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cung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vua</a:t>
          </a:r>
          <a:endParaRPr lang="en-US" sz="3400" b="0" i="0" kern="1200" dirty="0">
            <a:latin typeface="Roboto Condensed" panose="02000000000000000000" pitchFamily="2" charset="0"/>
            <a:ea typeface="Roboto Condensed" panose="02000000000000000000" pitchFamily="2" charset="0"/>
          </a:endParaRPr>
        </a:p>
      </dsp:txBody>
      <dsp:txXfrm>
        <a:off x="51175" y="7358009"/>
        <a:ext cx="17682486" cy="945970"/>
      </dsp:txXfrm>
    </dsp:sp>
    <dsp:sp modelId="{9DEFADE3-E865-4D4D-B55B-0E387AFB5C86}">
      <dsp:nvSpPr>
        <dsp:cNvPr id="0" name=""/>
        <dsp:cNvSpPr/>
      </dsp:nvSpPr>
      <dsp:spPr>
        <a:xfrm>
          <a:off x="0" y="8516434"/>
          <a:ext cx="17784836" cy="104832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dirty="0">
              <a:latin typeface="Roboto Condensed" panose="02000000000000000000" pitchFamily="2" charset="0"/>
              <a:ea typeface="Roboto Condensed" panose="02000000000000000000" pitchFamily="2" charset="0"/>
            </a:rPr>
            <a:t>8.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bị</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hiệp</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sĩ</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phi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ngựa</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sành</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sứ</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khiến</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đỗ</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vỡ</a:t>
          </a:r>
          <a:r>
            <a:rPr lang="en-US" sz="34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400" b="0" i="0" kern="1200" dirty="0" err="1">
              <a:solidFill>
                <a:schemeClr val="accent5">
                  <a:lumMod val="50000"/>
                </a:schemeClr>
              </a:solidFill>
              <a:latin typeface="Roboto Condensed" panose="02000000000000000000" pitchFamily="2" charset="0"/>
              <a:ea typeface="Roboto Condensed" panose="02000000000000000000" pitchFamily="2" charset="0"/>
            </a:rPr>
            <a:t>hết</a:t>
          </a:r>
          <a:endParaRPr lang="en-US" sz="3400" b="0" i="0" kern="1200" dirty="0">
            <a:latin typeface="Roboto Condensed" panose="02000000000000000000" pitchFamily="2" charset="0"/>
            <a:ea typeface="Roboto Condensed" panose="02000000000000000000" pitchFamily="2" charset="0"/>
          </a:endParaRPr>
        </a:p>
      </dsp:txBody>
      <dsp:txXfrm>
        <a:off x="51175" y="8567609"/>
        <a:ext cx="17682486" cy="945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1532F-2EF8-A043-9B2D-38316F325F01}">
      <dsp:nvSpPr>
        <dsp:cNvPr id="0" name=""/>
        <dsp:cNvSpPr/>
      </dsp:nvSpPr>
      <dsp:spPr>
        <a:xfrm>
          <a:off x="5169104" y="1212238"/>
          <a:ext cx="906005" cy="91440"/>
        </a:xfrm>
        <a:custGeom>
          <a:avLst/>
          <a:gdLst/>
          <a:ahLst/>
          <a:cxnLst/>
          <a:rect l="0" t="0" r="0" b="0"/>
          <a:pathLst>
            <a:path>
              <a:moveTo>
                <a:pt x="0" y="45720"/>
              </a:moveTo>
              <a:lnTo>
                <a:pt x="90600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5598692" y="1253270"/>
        <a:ext cx="46830" cy="9375"/>
      </dsp:txXfrm>
    </dsp:sp>
    <dsp:sp modelId="{FC1451E1-B667-084D-9DC3-A32F257E8AB1}">
      <dsp:nvSpPr>
        <dsp:cNvPr id="0" name=""/>
        <dsp:cNvSpPr/>
      </dsp:nvSpPr>
      <dsp:spPr>
        <a:xfrm>
          <a:off x="12325" y="23520"/>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1.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Có</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nàng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nọ</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tính</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tình</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kiêu</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luôn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chê</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bai,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giễu</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nhại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khác</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cs typeface="Segoe UI" panose="020B0502040204020203" pitchFamily="34" charset="0"/>
          </a:endParaRPr>
        </a:p>
      </dsp:txBody>
      <dsp:txXfrm>
        <a:off x="12325" y="23520"/>
        <a:ext cx="5158579" cy="2468876"/>
      </dsp:txXfrm>
    </dsp:sp>
    <dsp:sp modelId="{3C610138-1EAB-6646-85D1-1BF969E7811D}">
      <dsp:nvSpPr>
        <dsp:cNvPr id="0" name=""/>
        <dsp:cNvSpPr/>
      </dsp:nvSpPr>
      <dsp:spPr>
        <a:xfrm>
          <a:off x="11264289" y="1212238"/>
          <a:ext cx="906005" cy="91440"/>
        </a:xfrm>
        <a:custGeom>
          <a:avLst/>
          <a:gdLst/>
          <a:ahLst/>
          <a:cxnLst/>
          <a:rect l="0" t="0" r="0" b="0"/>
          <a:pathLst>
            <a:path>
              <a:moveTo>
                <a:pt x="0" y="45720"/>
              </a:moveTo>
              <a:lnTo>
                <a:pt x="90600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11693877" y="1253270"/>
        <a:ext cx="46830" cy="9375"/>
      </dsp:txXfrm>
    </dsp:sp>
    <dsp:sp modelId="{033F94CC-7DA8-1949-93D4-41B178CDE15C}">
      <dsp:nvSpPr>
        <dsp:cNvPr id="0" name=""/>
        <dsp:cNvSpPr/>
      </dsp:nvSpPr>
      <dsp:spPr>
        <a:xfrm>
          <a:off x="6107510" y="36298"/>
          <a:ext cx="5158579" cy="244331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3.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phẫn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bộ</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ban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truyền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sẽ</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ăn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mày</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đầu</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tiên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qua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6107510" y="36298"/>
        <a:ext cx="5158579" cy="2443319"/>
      </dsp:txXfrm>
    </dsp:sp>
    <dsp:sp modelId="{FAB1C16E-AB2F-B842-A28D-5BEEB96024E6}">
      <dsp:nvSpPr>
        <dsp:cNvPr id="0" name=""/>
        <dsp:cNvSpPr/>
      </dsp:nvSpPr>
      <dsp:spPr>
        <a:xfrm>
          <a:off x="2591614" y="2490596"/>
          <a:ext cx="12190370" cy="906005"/>
        </a:xfrm>
        <a:custGeom>
          <a:avLst/>
          <a:gdLst/>
          <a:ahLst/>
          <a:cxnLst/>
          <a:rect l="0" t="0" r="0" b="0"/>
          <a:pathLst>
            <a:path>
              <a:moveTo>
                <a:pt x="12190370" y="0"/>
              </a:moveTo>
              <a:lnTo>
                <a:pt x="12190370" y="470102"/>
              </a:lnTo>
              <a:lnTo>
                <a:pt x="0" y="470102"/>
              </a:lnTo>
              <a:lnTo>
                <a:pt x="0" y="906005"/>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8381142" y="2938911"/>
        <a:ext cx="611314" cy="9375"/>
      </dsp:txXfrm>
    </dsp:sp>
    <dsp:sp modelId="{48FED0BF-6D9D-304D-AF8B-8320A833A894}">
      <dsp:nvSpPr>
        <dsp:cNvPr id="0" name=""/>
        <dsp:cNvSpPr/>
      </dsp:nvSpPr>
      <dsp:spPr>
        <a:xfrm>
          <a:off x="12202695" y="23520"/>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5.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qua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và</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được</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nhà</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gả</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cho</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12202695" y="23520"/>
        <a:ext cx="5158579" cy="2468876"/>
      </dsp:txXfrm>
    </dsp:sp>
    <dsp:sp modelId="{E405D31E-564A-9C43-B22D-C6E3DE11A3F4}">
      <dsp:nvSpPr>
        <dsp:cNvPr id="0" name=""/>
        <dsp:cNvSpPr/>
      </dsp:nvSpPr>
      <dsp:spPr>
        <a:xfrm>
          <a:off x="5169104" y="4617719"/>
          <a:ext cx="906005" cy="91440"/>
        </a:xfrm>
        <a:custGeom>
          <a:avLst/>
          <a:gdLst/>
          <a:ahLst/>
          <a:cxnLst/>
          <a:rect l="0" t="0" r="0" b="0"/>
          <a:pathLst>
            <a:path>
              <a:moveTo>
                <a:pt x="0" y="45720"/>
              </a:moveTo>
              <a:lnTo>
                <a:pt x="90600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5598692" y="4658752"/>
        <a:ext cx="46830" cy="9375"/>
      </dsp:txXfrm>
    </dsp:sp>
    <dsp:sp modelId="{B2AFB547-29DD-D049-93E0-2C65DD498B25}">
      <dsp:nvSpPr>
        <dsp:cNvPr id="0" name=""/>
        <dsp:cNvSpPr/>
      </dsp:nvSpPr>
      <dsp:spPr>
        <a:xfrm>
          <a:off x="12325" y="3429001"/>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2.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dẫn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khỏi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hoàng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cung</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12325" y="3429001"/>
        <a:ext cx="5158579" cy="2468876"/>
      </dsp:txXfrm>
    </dsp:sp>
    <dsp:sp modelId="{A19CCE28-B635-5442-A249-64FDA6AE0225}">
      <dsp:nvSpPr>
        <dsp:cNvPr id="0" name=""/>
        <dsp:cNvSpPr/>
      </dsp:nvSpPr>
      <dsp:spPr>
        <a:xfrm>
          <a:off x="11264289" y="4617719"/>
          <a:ext cx="906005" cy="91440"/>
        </a:xfrm>
        <a:custGeom>
          <a:avLst/>
          <a:gdLst/>
          <a:ahLst/>
          <a:cxnLst/>
          <a:rect l="0" t="0" r="0" b="0"/>
          <a:pathLst>
            <a:path>
              <a:moveTo>
                <a:pt x="0" y="45720"/>
              </a:moveTo>
              <a:lnTo>
                <a:pt x="90600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11693877" y="4658752"/>
        <a:ext cx="46830" cy="9375"/>
      </dsp:txXfrm>
    </dsp:sp>
    <dsp:sp modelId="{599E35A9-19FA-6B48-A436-2827BC2341A5}">
      <dsp:nvSpPr>
        <dsp:cNvPr id="0" name=""/>
        <dsp:cNvSpPr/>
      </dsp:nvSpPr>
      <dsp:spPr>
        <a:xfrm>
          <a:off x="6107510" y="3429001"/>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4.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cho</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trải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nghiệm</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các</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nghề</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để</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kiếm</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sống</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6107510" y="3429001"/>
        <a:ext cx="5158579" cy="2468876"/>
      </dsp:txXfrm>
    </dsp:sp>
    <dsp:sp modelId="{935004F7-FFB6-C44C-BFA9-9A700A25E6E4}">
      <dsp:nvSpPr>
        <dsp:cNvPr id="0" name=""/>
        <dsp:cNvSpPr/>
      </dsp:nvSpPr>
      <dsp:spPr>
        <a:xfrm>
          <a:off x="2591614" y="5896078"/>
          <a:ext cx="12190370" cy="906005"/>
        </a:xfrm>
        <a:custGeom>
          <a:avLst/>
          <a:gdLst/>
          <a:ahLst/>
          <a:cxnLst/>
          <a:rect l="0" t="0" r="0" b="0"/>
          <a:pathLst>
            <a:path>
              <a:moveTo>
                <a:pt x="12190370" y="0"/>
              </a:moveTo>
              <a:lnTo>
                <a:pt x="12190370" y="470102"/>
              </a:lnTo>
              <a:lnTo>
                <a:pt x="0" y="470102"/>
              </a:lnTo>
              <a:lnTo>
                <a:pt x="0" y="906005"/>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8381142" y="6344393"/>
        <a:ext cx="611314" cy="9375"/>
      </dsp:txXfrm>
    </dsp:sp>
    <dsp:sp modelId="{D59989D5-3C81-3141-9D3E-0328EC18B3B2}">
      <dsp:nvSpPr>
        <dsp:cNvPr id="0" name=""/>
        <dsp:cNvSpPr/>
      </dsp:nvSpPr>
      <dsp:spPr>
        <a:xfrm>
          <a:off x="12202695" y="3429001"/>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8.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bị</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một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hiệp</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sĩ</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phi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ngựa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sành</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sứ</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khiến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hàng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đỗ</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vỡ</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hết</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12202695" y="3429001"/>
        <a:ext cx="5158579" cy="2468876"/>
      </dsp:txXfrm>
    </dsp:sp>
    <dsp:sp modelId="{D972AE5A-5E22-9F48-8F12-153B15368359}">
      <dsp:nvSpPr>
        <dsp:cNvPr id="0" name=""/>
        <dsp:cNvSpPr/>
      </dsp:nvSpPr>
      <dsp:spPr>
        <a:xfrm>
          <a:off x="5169104" y="8023201"/>
          <a:ext cx="906005" cy="91440"/>
        </a:xfrm>
        <a:custGeom>
          <a:avLst/>
          <a:gdLst/>
          <a:ahLst/>
          <a:cxnLst/>
          <a:rect l="0" t="0" r="0" b="0"/>
          <a:pathLst>
            <a:path>
              <a:moveTo>
                <a:pt x="0" y="45720"/>
              </a:moveTo>
              <a:lnTo>
                <a:pt x="90600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1600200">
            <a:lnSpc>
              <a:spcPct val="90000"/>
            </a:lnSpc>
            <a:spcBef>
              <a:spcPct val="0"/>
            </a:spcBef>
            <a:spcAft>
              <a:spcPct val="35000"/>
            </a:spcAft>
            <a:buNone/>
          </a:pPr>
          <a:endParaRPr lang="en-US" sz="3600" b="0" i="0" kern="1200">
            <a:solidFill>
              <a:schemeClr val="accent5">
                <a:lumMod val="50000"/>
              </a:schemeClr>
            </a:solidFill>
            <a:latin typeface="Roboto Condensed" panose="02000000000000000000" pitchFamily="2" charset="0"/>
            <a:ea typeface="Roboto Condensed" panose="02000000000000000000" pitchFamily="2" charset="0"/>
          </a:endParaRPr>
        </a:p>
      </dsp:txBody>
      <dsp:txXfrm>
        <a:off x="5598692" y="8064234"/>
        <a:ext cx="46830" cy="9375"/>
      </dsp:txXfrm>
    </dsp:sp>
    <dsp:sp modelId="{BAB0F99C-5AC3-3341-A82E-0951B7D175BE}">
      <dsp:nvSpPr>
        <dsp:cNvPr id="0" name=""/>
        <dsp:cNvSpPr/>
      </dsp:nvSpPr>
      <dsp:spPr>
        <a:xfrm>
          <a:off x="12325" y="6834483"/>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7.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đưa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vợ</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vào</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phụ</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bếp</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cung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vua</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12325" y="6834483"/>
        <a:ext cx="5158579" cy="2468876"/>
      </dsp:txXfrm>
    </dsp:sp>
    <dsp:sp modelId="{B60E197E-1A3C-444C-824F-A1D35FF8A53E}">
      <dsp:nvSpPr>
        <dsp:cNvPr id="0" name=""/>
        <dsp:cNvSpPr/>
      </dsp:nvSpPr>
      <dsp:spPr>
        <a:xfrm>
          <a:off x="6107510" y="6834483"/>
          <a:ext cx="5158579" cy="246887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b="0" i="0" kern="1200">
              <a:solidFill>
                <a:schemeClr val="accent5">
                  <a:lumMod val="50000"/>
                </a:schemeClr>
              </a:solidFill>
              <a:latin typeface="Roboto Condensed" panose="02000000000000000000" pitchFamily="2" charset="0"/>
              <a:ea typeface="Roboto Condensed" panose="02000000000000000000" pitchFamily="2" charset="0"/>
            </a:rPr>
            <a:t>6. Người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hát</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rong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cởi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bỏ</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hóa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trang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trở</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về</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thân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phận</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Vua</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chích</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chòe</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làm</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đám</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cưới</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cùng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công</a:t>
          </a:r>
          <a:r>
            <a:rPr lang="en-US" sz="36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3600" b="0" i="0" kern="1200" dirty="0" err="1">
              <a:solidFill>
                <a:schemeClr val="accent5">
                  <a:lumMod val="50000"/>
                </a:schemeClr>
              </a:solidFill>
              <a:latin typeface="Roboto Condensed" panose="02000000000000000000" pitchFamily="2" charset="0"/>
              <a:ea typeface="Roboto Condensed" panose="02000000000000000000" pitchFamily="2" charset="0"/>
            </a:rPr>
            <a:t>chúa</a:t>
          </a:r>
          <a:endParaRPr lang="en-US" sz="3600" b="0" i="0" kern="1200" dirty="0">
            <a:solidFill>
              <a:schemeClr val="accent5">
                <a:lumMod val="50000"/>
              </a:schemeClr>
            </a:solidFill>
            <a:latin typeface="Roboto Condensed" panose="02000000000000000000" pitchFamily="2" charset="0"/>
            <a:ea typeface="Roboto Condensed" panose="02000000000000000000" pitchFamily="2" charset="0"/>
          </a:endParaRPr>
        </a:p>
      </dsp:txBody>
      <dsp:txXfrm>
        <a:off x="6107510" y="6834483"/>
        <a:ext cx="5158579" cy="24688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10CC2-D764-7C40-876D-36DFDCA6A641}">
      <dsp:nvSpPr>
        <dsp:cNvPr id="0" name=""/>
        <dsp:cNvSpPr/>
      </dsp:nvSpPr>
      <dsp:spPr>
        <a:xfrm>
          <a:off x="83" y="8161"/>
          <a:ext cx="7975996" cy="1826399"/>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b="1" i="0" kern="1200" dirty="0" err="1">
              <a:effectLst/>
              <a:latin typeface="Roboto Condensed" panose="02000000000000000000" pitchFamily="2" charset="0"/>
              <a:ea typeface="Roboto Condensed" panose="02000000000000000000" pitchFamily="2" charset="0"/>
            </a:rPr>
            <a:t>Công</a:t>
          </a:r>
          <a:r>
            <a:rPr lang="en-US" sz="4400" b="1" i="0" kern="1200" dirty="0">
              <a:effectLst/>
              <a:latin typeface="Roboto Condensed" panose="02000000000000000000" pitchFamily="2" charset="0"/>
              <a:ea typeface="Roboto Condensed" panose="02000000000000000000" pitchFamily="2" charset="0"/>
            </a:rPr>
            <a:t> </a:t>
          </a:r>
          <a:r>
            <a:rPr lang="en-US" sz="4400" b="1" i="0" kern="1200" dirty="0" err="1">
              <a:effectLst/>
              <a:latin typeface="Roboto Condensed" panose="02000000000000000000" pitchFamily="2" charset="0"/>
              <a:ea typeface="Roboto Condensed" panose="02000000000000000000" pitchFamily="2" charset="0"/>
            </a:rPr>
            <a:t>chúa</a:t>
          </a:r>
          <a:endParaRPr lang="en-US" sz="4400" b="1" i="0" kern="1200" dirty="0">
            <a:latin typeface="Roboto Condensed" panose="02000000000000000000" pitchFamily="2" charset="0"/>
            <a:ea typeface="Roboto Condensed" panose="02000000000000000000" pitchFamily="2" charset="0"/>
          </a:endParaRPr>
        </a:p>
      </dsp:txBody>
      <dsp:txXfrm>
        <a:off x="83" y="8161"/>
        <a:ext cx="7975996" cy="1826399"/>
      </dsp:txXfrm>
    </dsp:sp>
    <dsp:sp modelId="{09E15929-3C9F-454C-A991-D8DF0D15D5A5}">
      <dsp:nvSpPr>
        <dsp:cNvPr id="0" name=""/>
        <dsp:cNvSpPr/>
      </dsp:nvSpPr>
      <dsp:spPr>
        <a:xfrm>
          <a:off x="83" y="1834560"/>
          <a:ext cx="7975996" cy="7529878"/>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just" defTabSz="1778000">
            <a:lnSpc>
              <a:spcPct val="120000"/>
            </a:lnSpc>
            <a:spcBef>
              <a:spcPct val="0"/>
            </a:spcBef>
            <a:spcAft>
              <a:spcPts val="0"/>
            </a:spcAft>
            <a:buChar char="•"/>
          </a:pPr>
          <a:r>
            <a:rPr lang="en-US" sz="4000" b="0" i="0" kern="1200" dirty="0" err="1">
              <a:effectLst/>
              <a:latin typeface="Roboto Condensed" panose="02000000000000000000" pitchFamily="2" charset="0"/>
              <a:ea typeface="Roboto Condensed" panose="02000000000000000000" pitchFamily="2" charset="0"/>
            </a:rPr>
            <a:t>Kênh</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kiệu</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coi</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thường</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người</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khác</a:t>
          </a:r>
          <a:endParaRPr lang="en-US" sz="4000" b="0" i="0" kern="1200" dirty="0">
            <a:latin typeface="Roboto Condensed" panose="02000000000000000000" pitchFamily="2" charset="0"/>
            <a:ea typeface="Roboto Condensed" panose="02000000000000000000" pitchFamily="2" charset="0"/>
          </a:endParaRPr>
        </a:p>
        <a:p>
          <a:pPr marL="285750" lvl="1" indent="-285750" algn="just" defTabSz="1778000">
            <a:lnSpc>
              <a:spcPct val="120000"/>
            </a:lnSpc>
            <a:spcBef>
              <a:spcPct val="0"/>
            </a:spcBef>
            <a:spcAft>
              <a:spcPts val="0"/>
            </a:spcAft>
            <a:buChar char="•"/>
          </a:pPr>
          <a:r>
            <a:rPr lang="en-US" sz="4000" b="0" i="0" kern="1200" dirty="0">
              <a:effectLst/>
              <a:latin typeface="Roboto Condensed" panose="02000000000000000000" pitchFamily="2" charset="0"/>
              <a:ea typeface="Roboto Condensed" panose="02000000000000000000" pitchFamily="2" charset="0"/>
            </a:rPr>
            <a:t>Sau, </a:t>
          </a:r>
          <a:r>
            <a:rPr lang="en-US" sz="4000" b="0" i="0" kern="1200" dirty="0" err="1">
              <a:effectLst/>
              <a:latin typeface="Roboto Condensed" panose="02000000000000000000" pitchFamily="2" charset="0"/>
              <a:ea typeface="Roboto Condensed" panose="02000000000000000000" pitchFamily="2" charset="0"/>
            </a:rPr>
            <a:t>đã</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có</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sự</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thay</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đổi</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khi</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nhận</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được</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bài</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học</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từ</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Vua</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chích</a:t>
          </a:r>
          <a:r>
            <a:rPr lang="en-US" sz="4000" b="0" i="0" kern="1200" dirty="0">
              <a:effectLst/>
              <a:latin typeface="Roboto Condensed" panose="02000000000000000000" pitchFamily="2" charset="0"/>
              <a:ea typeface="Roboto Condensed" panose="02000000000000000000" pitchFamily="2" charset="0"/>
            </a:rPr>
            <a:t> </a:t>
          </a:r>
          <a:r>
            <a:rPr lang="en-US" sz="4000" b="0" i="0" kern="1200" dirty="0" err="1">
              <a:effectLst/>
              <a:latin typeface="Roboto Condensed" panose="02000000000000000000" pitchFamily="2" charset="0"/>
              <a:ea typeface="Roboto Condensed" panose="02000000000000000000" pitchFamily="2" charset="0"/>
            </a:rPr>
            <a:t>chòe</a:t>
          </a:r>
          <a:endParaRPr lang="en-US" sz="4000" b="0" i="0" kern="1200" dirty="0">
            <a:latin typeface="Roboto Condensed" panose="02000000000000000000" pitchFamily="2" charset="0"/>
            <a:ea typeface="Roboto Condensed" panose="02000000000000000000" pitchFamily="2" charset="0"/>
          </a:endParaRPr>
        </a:p>
      </dsp:txBody>
      <dsp:txXfrm>
        <a:off x="83" y="1834560"/>
        <a:ext cx="7975996" cy="7529878"/>
      </dsp:txXfrm>
    </dsp:sp>
    <dsp:sp modelId="{17EA332B-AF36-B940-BC13-C627B4274592}">
      <dsp:nvSpPr>
        <dsp:cNvPr id="0" name=""/>
        <dsp:cNvSpPr/>
      </dsp:nvSpPr>
      <dsp:spPr>
        <a:xfrm>
          <a:off x="9092719" y="8161"/>
          <a:ext cx="7975996" cy="1826399"/>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120000"/>
            </a:lnSpc>
            <a:spcBef>
              <a:spcPct val="0"/>
            </a:spcBef>
            <a:spcAft>
              <a:spcPts val="0"/>
            </a:spcAft>
            <a:buNone/>
          </a:pPr>
          <a:r>
            <a:rPr lang="en-US" sz="4000" b="1" i="0" kern="1200" dirty="0" err="1">
              <a:effectLst/>
              <a:latin typeface="Roboto Condensed" panose="02000000000000000000" pitchFamily="2" charset="0"/>
              <a:ea typeface="Roboto Condensed" panose="02000000000000000000" pitchFamily="2" charset="0"/>
            </a:rPr>
            <a:t>Vua</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chích</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chòe</a:t>
          </a:r>
          <a:r>
            <a:rPr lang="en-US" sz="4000" b="1" i="0" kern="1200" dirty="0">
              <a:effectLst/>
              <a:latin typeface="Roboto Condensed" panose="02000000000000000000" pitchFamily="2" charset="0"/>
              <a:ea typeface="Roboto Condensed" panose="02000000000000000000" pitchFamily="2" charset="0"/>
            </a:rPr>
            <a:t> </a:t>
          </a:r>
        </a:p>
        <a:p>
          <a:pPr marL="0" lvl="0" indent="0" algn="ctr" defTabSz="1778000">
            <a:lnSpc>
              <a:spcPct val="120000"/>
            </a:lnSpc>
            <a:spcBef>
              <a:spcPct val="0"/>
            </a:spcBef>
            <a:spcAft>
              <a:spcPts val="0"/>
            </a:spcAft>
            <a:buNone/>
          </a:pPr>
          <a:r>
            <a:rPr lang="en-US" sz="4000" b="1" i="0" kern="1200" dirty="0">
              <a:effectLst/>
              <a:latin typeface="Roboto Condensed" panose="02000000000000000000" pitchFamily="2" charset="0"/>
              <a:ea typeface="Roboto Condensed" panose="02000000000000000000" pitchFamily="2" charset="0"/>
            </a:rPr>
            <a:t>(</a:t>
          </a:r>
          <a:r>
            <a:rPr lang="en-US" sz="4000" b="1" i="0" kern="1200" dirty="0" err="1">
              <a:effectLst/>
              <a:latin typeface="Roboto Condensed" panose="02000000000000000000" pitchFamily="2" charset="0"/>
              <a:ea typeface="Roboto Condensed" panose="02000000000000000000" pitchFamily="2" charset="0"/>
            </a:rPr>
            <a:t>người</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đóng</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vai</a:t>
          </a:r>
          <a:r>
            <a:rPr lang="en-US" sz="4000" b="1" i="0" kern="1200" dirty="0">
              <a:effectLst/>
              <a:latin typeface="Roboto Condensed" panose="02000000000000000000" pitchFamily="2" charset="0"/>
              <a:ea typeface="Roboto Condensed" panose="02000000000000000000" pitchFamily="2" charset="0"/>
            </a:rPr>
            <a:t> / </a:t>
          </a:r>
          <a:r>
            <a:rPr lang="en-US" sz="4000" b="1" i="0" kern="1200" dirty="0" err="1">
              <a:effectLst/>
              <a:latin typeface="Roboto Condensed" panose="02000000000000000000" pitchFamily="2" charset="0"/>
              <a:ea typeface="Roboto Condensed" panose="02000000000000000000" pitchFamily="2" charset="0"/>
            </a:rPr>
            <a:t>người</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giả</a:t>
          </a:r>
          <a:r>
            <a:rPr lang="en-US" sz="4000" b="1" i="0" kern="1200" dirty="0">
              <a:effectLst/>
              <a:latin typeface="Roboto Condensed" panose="02000000000000000000" pitchFamily="2" charset="0"/>
              <a:ea typeface="Roboto Condensed" panose="02000000000000000000" pitchFamily="2" charset="0"/>
            </a:rPr>
            <a:t> </a:t>
          </a:r>
          <a:r>
            <a:rPr lang="en-US" sz="4000" b="1" i="0" kern="1200" dirty="0" err="1">
              <a:effectLst/>
              <a:latin typeface="Roboto Condensed" panose="02000000000000000000" pitchFamily="2" charset="0"/>
              <a:ea typeface="Roboto Condensed" panose="02000000000000000000" pitchFamily="2" charset="0"/>
            </a:rPr>
            <a:t>mạo</a:t>
          </a:r>
          <a:r>
            <a:rPr lang="en-US" sz="4000" b="1" i="0" kern="1200" dirty="0">
              <a:effectLst/>
              <a:latin typeface="Roboto Condensed" panose="02000000000000000000" pitchFamily="2" charset="0"/>
              <a:ea typeface="Roboto Condensed" panose="02000000000000000000" pitchFamily="2" charset="0"/>
            </a:rPr>
            <a:t>)</a:t>
          </a:r>
        </a:p>
      </dsp:txBody>
      <dsp:txXfrm>
        <a:off x="9092719" y="8161"/>
        <a:ext cx="7975996" cy="1826399"/>
      </dsp:txXfrm>
    </dsp:sp>
    <dsp:sp modelId="{CE60F50D-BB4B-2444-9092-EDA7E77492AC}">
      <dsp:nvSpPr>
        <dsp:cNvPr id="0" name=""/>
        <dsp:cNvSpPr/>
      </dsp:nvSpPr>
      <dsp:spPr>
        <a:xfrm>
          <a:off x="9092719" y="1834560"/>
          <a:ext cx="7975996" cy="7529878"/>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248920" bIns="280035" numCol="1" spcCol="1270" anchor="t" anchorCtr="0">
          <a:noAutofit/>
        </a:bodyPr>
        <a:lstStyle/>
        <a:p>
          <a:pPr marL="285750" lvl="1" indent="-285750" algn="just" defTabSz="1555750">
            <a:lnSpc>
              <a:spcPct val="120000"/>
            </a:lnSpc>
            <a:spcBef>
              <a:spcPct val="0"/>
            </a:spcBef>
            <a:spcAft>
              <a:spcPts val="0"/>
            </a:spcAft>
            <a:buChar char="•"/>
          </a:pPr>
          <a:r>
            <a:rPr lang="en-US" sz="3500" b="0" i="0" kern="1200" dirty="0" err="1">
              <a:effectLst/>
              <a:latin typeface="Roboto Condensed" panose="02000000000000000000" pitchFamily="2" charset="0"/>
              <a:ea typeface="Roboto Condensed" panose="02000000000000000000" pitchFamily="2" charset="0"/>
            </a:rPr>
            <a:t>Là</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một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mô</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típ</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cổ</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tích</a:t>
          </a:r>
          <a:r>
            <a:rPr lang="en-US" sz="3500" b="0" i="0" kern="1200" dirty="0">
              <a:effectLst/>
              <a:latin typeface="Roboto Condensed" panose="02000000000000000000" pitchFamily="2" charset="0"/>
              <a:ea typeface="Roboto Condensed" panose="02000000000000000000" pitchFamily="2" charset="0"/>
            </a:rPr>
            <a:t> – </a:t>
          </a:r>
          <a:r>
            <a:rPr lang="en-US" sz="3500" b="0" i="0" kern="1200" dirty="0" err="1">
              <a:effectLst/>
              <a:latin typeface="Roboto Condensed" panose="02000000000000000000" pitchFamily="2" charset="0"/>
              <a:ea typeface="Roboto Condensed" panose="02000000000000000000" pitchFamily="2" charset="0"/>
            </a:rPr>
            <a:t>kiểu</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nhân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vật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có</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chức</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năng</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chính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là</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thử</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thách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nhân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vật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chính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sau</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đó</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là</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trừng</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phạt</a:t>
          </a:r>
          <a:r>
            <a:rPr lang="en-US" sz="3500" b="0" i="0" kern="1200" dirty="0">
              <a:effectLst/>
              <a:latin typeface="Roboto Condensed" panose="02000000000000000000" pitchFamily="2" charset="0"/>
              <a:ea typeface="Roboto Condensed" panose="02000000000000000000" pitchFamily="2" charset="0"/>
            </a:rPr>
            <a:t> / ban </a:t>
          </a:r>
          <a:r>
            <a:rPr lang="en-US" sz="3500" b="0" i="0" kern="1200" dirty="0" err="1">
              <a:effectLst/>
              <a:latin typeface="Roboto Condensed" panose="02000000000000000000" pitchFamily="2" charset="0"/>
              <a:ea typeface="Roboto Condensed" panose="02000000000000000000" pitchFamily="2" charset="0"/>
            </a:rPr>
            <a:t>thưởng</a:t>
          </a:r>
          <a:r>
            <a:rPr lang="en-US" sz="3500" b="0" i="0" kern="1200" dirty="0">
              <a:effectLst/>
              <a:latin typeface="Roboto Condensed" panose="02000000000000000000" pitchFamily="2" charset="0"/>
              <a:ea typeface="Roboto Condensed" panose="02000000000000000000" pitchFamily="2" charset="0"/>
            </a:rPr>
            <a:t>).</a:t>
          </a:r>
        </a:p>
        <a:p>
          <a:pPr marL="285750" lvl="1" indent="-285750" algn="just" defTabSz="1555750">
            <a:lnSpc>
              <a:spcPct val="120000"/>
            </a:lnSpc>
            <a:spcBef>
              <a:spcPct val="0"/>
            </a:spcBef>
            <a:spcAft>
              <a:spcPts val="0"/>
            </a:spcAft>
            <a:buChar char="•"/>
          </a:pPr>
          <a:r>
            <a:rPr lang="en-US" sz="3500" b="0" i="0" kern="1200" dirty="0" err="1">
              <a:effectLst/>
              <a:latin typeface="Roboto Condensed" panose="02000000000000000000" pitchFamily="2" charset="0"/>
              <a:ea typeface="Roboto Condensed" panose="02000000000000000000" pitchFamily="2" charset="0"/>
            </a:rPr>
            <a:t>Vua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chích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chòe</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giả</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mạo</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người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hát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rong</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với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mục</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đích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chính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là</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đưa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ra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các</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thử</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thách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cho</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công</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chúa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dạy</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cho</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nàng</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một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bài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học</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và</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uốn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nắn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tính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kiêu</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ngạo</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của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nàng</a:t>
          </a:r>
          <a:endParaRPr lang="en-US" sz="3500" b="0" i="0" kern="1200" dirty="0">
            <a:effectLst/>
            <a:latin typeface="Roboto Condensed" panose="02000000000000000000" pitchFamily="2" charset="0"/>
            <a:ea typeface="Roboto Condensed" panose="02000000000000000000" pitchFamily="2" charset="0"/>
          </a:endParaRPr>
        </a:p>
        <a:p>
          <a:pPr marL="285750" lvl="1" indent="-285750" algn="just" defTabSz="1555750">
            <a:lnSpc>
              <a:spcPct val="120000"/>
            </a:lnSpc>
            <a:spcBef>
              <a:spcPct val="0"/>
            </a:spcBef>
            <a:spcAft>
              <a:spcPts val="0"/>
            </a:spcAft>
            <a:buChar char="•"/>
          </a:pPr>
          <a:r>
            <a:rPr lang="en-US" sz="3500" b="0" i="0" kern="1200" dirty="0" err="1">
              <a:effectLst/>
              <a:latin typeface="Roboto Condensed" panose="02000000000000000000" pitchFamily="2" charset="0"/>
              <a:ea typeface="Roboto Condensed" panose="02000000000000000000" pitchFamily="2" charset="0"/>
            </a:rPr>
            <a:t>Chỉ</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khi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hoàn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thành</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nhiệm</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vụ</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nhân</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vật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mới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cởi</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bỏ</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lốt</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hóa</a:t>
          </a:r>
          <a:r>
            <a:rPr lang="en-US" sz="3500" b="0" i="0" kern="1200" dirty="0">
              <a:effectLst/>
              <a:latin typeface="Roboto Condensed" panose="02000000000000000000" pitchFamily="2" charset="0"/>
              <a:ea typeface="Roboto Condensed" panose="02000000000000000000" pitchFamily="2" charset="0"/>
            </a:rPr>
            <a:t> </a:t>
          </a:r>
          <a:r>
            <a:rPr lang="en-US" sz="3500" b="0" i="0" kern="1200" dirty="0" err="1">
              <a:effectLst/>
              <a:latin typeface="Roboto Condensed" panose="02000000000000000000" pitchFamily="2" charset="0"/>
              <a:ea typeface="Roboto Condensed" panose="02000000000000000000" pitchFamily="2" charset="0"/>
            </a:rPr>
            <a:t>trang</a:t>
          </a:r>
          <a:endParaRPr lang="en-US" sz="3500" b="0" i="0" kern="1200" dirty="0">
            <a:effectLst/>
            <a:latin typeface="Roboto Condensed" panose="02000000000000000000" pitchFamily="2" charset="0"/>
            <a:ea typeface="Roboto Condensed" panose="02000000000000000000" pitchFamily="2" charset="0"/>
          </a:endParaRPr>
        </a:p>
      </dsp:txBody>
      <dsp:txXfrm>
        <a:off x="9092719" y="1834560"/>
        <a:ext cx="7975996" cy="7529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B6C42-E531-CD49-92DB-48D918B137A6}">
      <dsp:nvSpPr>
        <dsp:cNvPr id="0" name=""/>
        <dsp:cNvSpPr/>
      </dsp:nvSpPr>
      <dsp:spPr>
        <a:xfrm>
          <a:off x="2012" y="921734"/>
          <a:ext cx="7849553" cy="4709731"/>
        </a:xfrm>
        <a:prstGeom prst="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130000"/>
            </a:lnSpc>
            <a:spcBef>
              <a:spcPct val="0"/>
            </a:spcBef>
            <a:spcAft>
              <a:spcPts val="0"/>
            </a:spcAft>
            <a:buNone/>
          </a:pPr>
          <a:r>
            <a:rPr lang="en-US" sz="5000" b="0" i="0" kern="1200" dirty="0" err="1">
              <a:latin typeface="Roboto Condensed" panose="02000000000000000000" pitchFamily="2" charset="0"/>
              <a:ea typeface="Roboto Condensed" panose="02000000000000000000" pitchFamily="2" charset="0"/>
            </a:rPr>
            <a:t>Cần</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tôn</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trọng</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hòa</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nhã</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với</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mọi</a:t>
          </a:r>
          <a:r>
            <a:rPr lang="en-US" sz="5000" b="0" i="0" kern="1200" dirty="0">
              <a:latin typeface="Roboto Condensed" panose="02000000000000000000" pitchFamily="2" charset="0"/>
              <a:ea typeface="Roboto Condensed" panose="02000000000000000000" pitchFamily="2" charset="0"/>
            </a:rPr>
            <a:t> </a:t>
          </a:r>
          <a:r>
            <a:rPr lang="en-US" sz="5000" b="0" i="0" kern="1200" dirty="0" err="1">
              <a:latin typeface="Roboto Condensed" panose="02000000000000000000" pitchFamily="2" charset="0"/>
              <a:ea typeface="Roboto Condensed" panose="02000000000000000000" pitchFamily="2" charset="0"/>
            </a:rPr>
            <a:t>người</a:t>
          </a:r>
          <a:endParaRPr lang="en-US" sz="5000" b="0" i="0" kern="1200" dirty="0">
            <a:latin typeface="Roboto Condensed" panose="02000000000000000000" pitchFamily="2" charset="0"/>
            <a:ea typeface="Roboto Condensed" panose="02000000000000000000" pitchFamily="2" charset="0"/>
          </a:endParaRPr>
        </a:p>
      </dsp:txBody>
      <dsp:txXfrm>
        <a:off x="2012" y="921734"/>
        <a:ext cx="7849553" cy="4709731"/>
      </dsp:txXfrm>
    </dsp:sp>
    <dsp:sp modelId="{0B394022-120F-BB44-B052-4D992D8B632E}">
      <dsp:nvSpPr>
        <dsp:cNvPr id="0" name=""/>
        <dsp:cNvSpPr/>
      </dsp:nvSpPr>
      <dsp:spPr>
        <a:xfrm>
          <a:off x="8636521" y="921734"/>
          <a:ext cx="7849553" cy="4709731"/>
        </a:xfrm>
        <a:prstGeom prst="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130000"/>
            </a:lnSpc>
            <a:spcBef>
              <a:spcPct val="0"/>
            </a:spcBef>
            <a:spcAft>
              <a:spcPts val="0"/>
            </a:spcAft>
            <a:buNone/>
          </a:pP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Không</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nên</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kênh</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kiệu</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ngạo</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mạn</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coi</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a:solidFill>
                <a:schemeClr val="accent5">
                  <a:lumMod val="50000"/>
                </a:schemeClr>
              </a:solidFill>
              <a:latin typeface="Roboto Condensed" panose="02000000000000000000" pitchFamily="2" charset="0"/>
              <a:ea typeface="Roboto Condensed" panose="02000000000000000000" pitchFamily="2" charset="0"/>
            </a:rPr>
            <a:t>thường</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người</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 </a:t>
          </a:r>
          <a:r>
            <a:rPr lang="en-US" sz="5000" b="0" i="0" kern="1200" dirty="0" err="1">
              <a:solidFill>
                <a:schemeClr val="accent5">
                  <a:lumMod val="50000"/>
                </a:schemeClr>
              </a:solidFill>
              <a:latin typeface="Roboto Condensed" panose="02000000000000000000" pitchFamily="2" charset="0"/>
              <a:ea typeface="Roboto Condensed" panose="02000000000000000000" pitchFamily="2" charset="0"/>
            </a:rPr>
            <a:t>khác</a:t>
          </a:r>
          <a:r>
            <a:rPr lang="en-US" sz="5000" b="0" i="0" kern="1200" dirty="0">
              <a:solidFill>
                <a:schemeClr val="accent5">
                  <a:lumMod val="50000"/>
                </a:schemeClr>
              </a:solidFill>
              <a:latin typeface="Roboto Condensed" panose="02000000000000000000" pitchFamily="2" charset="0"/>
              <a:ea typeface="Roboto Condensed" panose="02000000000000000000" pitchFamily="2" charset="0"/>
            </a:rPr>
            <a:t>…</a:t>
          </a:r>
        </a:p>
      </dsp:txBody>
      <dsp:txXfrm>
        <a:off x="8636521" y="921734"/>
        <a:ext cx="7849553" cy="4709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761EA-3896-6043-8F7D-53D424A15519}">
      <dsp:nvSpPr>
        <dsp:cNvPr id="0" name=""/>
        <dsp:cNvSpPr/>
      </dsp:nvSpPr>
      <dsp:spPr>
        <a:xfrm>
          <a:off x="0" y="77629"/>
          <a:ext cx="16611600" cy="158402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just" defTabSz="2355850">
            <a:lnSpc>
              <a:spcPct val="90000"/>
            </a:lnSpc>
            <a:spcBef>
              <a:spcPct val="0"/>
            </a:spcBef>
            <a:spcAft>
              <a:spcPct val="35000"/>
            </a:spcAft>
            <a:buNone/>
          </a:pPr>
          <a:r>
            <a:rPr lang="en-US" sz="5300" b="0" i="0" kern="1200" dirty="0">
              <a:effectLst/>
              <a:latin typeface="Roboto Condensed" panose="02000000000000000000" pitchFamily="2" charset="0"/>
              <a:ea typeface="Roboto Condensed" panose="02000000000000000000" pitchFamily="2" charset="0"/>
            </a:rPr>
            <a:t>HS </a:t>
          </a:r>
          <a:r>
            <a:rPr lang="en-US" sz="5300" b="0" i="0" kern="1200" dirty="0" err="1">
              <a:effectLst/>
              <a:latin typeface="Roboto Condensed" panose="02000000000000000000" pitchFamily="2" charset="0"/>
              <a:ea typeface="Roboto Condensed" panose="02000000000000000000" pitchFamily="2" charset="0"/>
            </a:rPr>
            <a:t>có</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thể</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lựa</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chọn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làm</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nhóm</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hoặc</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cá</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nhân</a:t>
          </a:r>
          <a:endParaRPr lang="en-US" sz="5300" b="0" i="0" kern="1200" dirty="0">
            <a:latin typeface="Roboto Condensed" panose="02000000000000000000" pitchFamily="2" charset="0"/>
            <a:ea typeface="Roboto Condensed" panose="02000000000000000000" pitchFamily="2" charset="0"/>
          </a:endParaRPr>
        </a:p>
      </dsp:txBody>
      <dsp:txXfrm>
        <a:off x="77326" y="154955"/>
        <a:ext cx="16456948" cy="1429374"/>
      </dsp:txXfrm>
    </dsp:sp>
    <dsp:sp modelId="{4430DC68-3106-A64E-B50D-E13C51376C09}">
      <dsp:nvSpPr>
        <dsp:cNvPr id="0" name=""/>
        <dsp:cNvSpPr/>
      </dsp:nvSpPr>
      <dsp:spPr>
        <a:xfrm>
          <a:off x="0" y="1814296"/>
          <a:ext cx="16611600" cy="158402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just" defTabSz="2355850">
            <a:lnSpc>
              <a:spcPct val="90000"/>
            </a:lnSpc>
            <a:spcBef>
              <a:spcPct val="0"/>
            </a:spcBef>
            <a:spcAft>
              <a:spcPct val="35000"/>
            </a:spcAft>
            <a:buNone/>
          </a:pPr>
          <a:r>
            <a:rPr lang="en-US" sz="5300" b="0" i="0" kern="1200" dirty="0" err="1">
              <a:effectLst/>
              <a:latin typeface="Roboto Condensed" panose="02000000000000000000" pitchFamily="2" charset="0"/>
              <a:ea typeface="Roboto Condensed" panose="02000000000000000000" pitchFamily="2" charset="0"/>
            </a:rPr>
            <a:t>Sưu</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tầm</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ít</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nhất</a:t>
          </a:r>
          <a:r>
            <a:rPr lang="en-US" sz="5300" b="0" i="0" kern="1200" dirty="0">
              <a:effectLst/>
              <a:latin typeface="Roboto Condensed" panose="02000000000000000000" pitchFamily="2" charset="0"/>
              <a:ea typeface="Roboto Condensed" panose="02000000000000000000" pitchFamily="2" charset="0"/>
            </a:rPr>
            <a:t> 10 </a:t>
          </a:r>
          <a:r>
            <a:rPr lang="en-US" sz="5300" b="0" i="0" kern="1200" dirty="0" err="1">
              <a:effectLst/>
              <a:latin typeface="Roboto Condensed" panose="02000000000000000000" pitchFamily="2" charset="0"/>
              <a:ea typeface="Roboto Condensed" panose="02000000000000000000" pitchFamily="2" charset="0"/>
            </a:rPr>
            <a:t>truyện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cổ</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tích</a:t>
          </a:r>
          <a:r>
            <a:rPr lang="en-US" sz="5300" b="0" i="0" kern="1200" dirty="0">
              <a:effectLst/>
              <a:latin typeface="Roboto Condensed" panose="02000000000000000000" pitchFamily="2" charset="0"/>
              <a:ea typeface="Roboto Condensed" panose="02000000000000000000" pitchFamily="2" charset="0"/>
            </a:rPr>
            <a:t> </a:t>
          </a:r>
        </a:p>
      </dsp:txBody>
      <dsp:txXfrm>
        <a:off x="77326" y="1891622"/>
        <a:ext cx="16456948" cy="1429374"/>
      </dsp:txXfrm>
    </dsp:sp>
    <dsp:sp modelId="{9114A4E4-F7B1-8946-8756-274541281475}">
      <dsp:nvSpPr>
        <dsp:cNvPr id="0" name=""/>
        <dsp:cNvSpPr/>
      </dsp:nvSpPr>
      <dsp:spPr>
        <a:xfrm>
          <a:off x="0" y="3550962"/>
          <a:ext cx="16611600" cy="20657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just" defTabSz="2355850">
            <a:lnSpc>
              <a:spcPct val="90000"/>
            </a:lnSpc>
            <a:spcBef>
              <a:spcPct val="0"/>
            </a:spcBef>
            <a:spcAft>
              <a:spcPct val="35000"/>
            </a:spcAft>
            <a:buNone/>
          </a:pPr>
          <a:r>
            <a:rPr lang="en-US" sz="5300" b="0" i="0" kern="1200" dirty="0" err="1">
              <a:effectLst/>
              <a:latin typeface="Roboto Condensed" panose="02000000000000000000" pitchFamily="2" charset="0"/>
              <a:ea typeface="Roboto Condensed" panose="02000000000000000000" pitchFamily="2" charset="0"/>
            </a:rPr>
            <a:t>Xây</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dựng</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cuốn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sách</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truyện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cổ</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tích</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sưu</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tầm</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của</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mình</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bằng</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nhiều</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hình</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thức</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khác</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nhau</a:t>
          </a:r>
          <a:r>
            <a:rPr lang="en-US" sz="5300" b="0" i="0" kern="1200" dirty="0">
              <a:effectLst/>
              <a:latin typeface="Roboto Condensed" panose="02000000000000000000" pitchFamily="2" charset="0"/>
              <a:ea typeface="Roboto Condensed" panose="02000000000000000000" pitchFamily="2" charset="0"/>
            </a:rPr>
            <a:t>:</a:t>
          </a:r>
        </a:p>
      </dsp:txBody>
      <dsp:txXfrm>
        <a:off x="100840" y="3651802"/>
        <a:ext cx="16409920" cy="1864028"/>
      </dsp:txXfrm>
    </dsp:sp>
    <dsp:sp modelId="{A4CDCD9C-04E0-0F4C-B9A8-9739E66D8ECF}">
      <dsp:nvSpPr>
        <dsp:cNvPr id="0" name=""/>
        <dsp:cNvSpPr/>
      </dsp:nvSpPr>
      <dsp:spPr>
        <a:xfrm>
          <a:off x="0" y="5616670"/>
          <a:ext cx="16611600" cy="208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418" tIns="67310" rIns="376936" bIns="67310" numCol="1" spcCol="1270" anchor="t" anchorCtr="0">
          <a:noAutofit/>
        </a:bodyPr>
        <a:lstStyle/>
        <a:p>
          <a:pPr marL="285750" lvl="1" indent="-285750" algn="just" defTabSz="1822450">
            <a:lnSpc>
              <a:spcPct val="90000"/>
            </a:lnSpc>
            <a:spcBef>
              <a:spcPct val="0"/>
            </a:spcBef>
            <a:spcAft>
              <a:spcPct val="20000"/>
            </a:spcAft>
            <a:buChar char="•"/>
          </a:pPr>
          <a:r>
            <a:rPr lang="en-US" sz="4100" b="0" i="0" kern="1200" dirty="0" err="1">
              <a:effectLst/>
              <a:latin typeface="Roboto Condensed" panose="02000000000000000000" pitchFamily="2" charset="0"/>
              <a:ea typeface="Roboto Condensed" panose="02000000000000000000" pitchFamily="2" charset="0"/>
            </a:rPr>
            <a:t>Đọc</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diễn</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cảm</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và</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thu</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âm</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các</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truyện</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cổ</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tích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để</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làm</a:t>
          </a:r>
          <a:r>
            <a:rPr lang="en-US" sz="4100" b="0" i="0" kern="1200" dirty="0">
              <a:effectLst/>
              <a:latin typeface="Roboto Condensed" panose="02000000000000000000" pitchFamily="2" charset="0"/>
              <a:ea typeface="Roboto Condensed" panose="02000000000000000000" pitchFamily="2" charset="0"/>
            </a:rPr>
            <a:t> podcast – </a:t>
          </a:r>
          <a:r>
            <a:rPr lang="en-US" sz="4100" b="0" i="0" kern="1200" dirty="0" err="1">
              <a:effectLst/>
              <a:latin typeface="Roboto Condensed" panose="02000000000000000000" pitchFamily="2" charset="0"/>
              <a:ea typeface="Roboto Condensed" panose="02000000000000000000" pitchFamily="2" charset="0"/>
            </a:rPr>
            <a:t>dạng</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sách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nói</a:t>
          </a:r>
          <a:endParaRPr lang="en-US" sz="4100" b="0" i="0" kern="1200" dirty="0">
            <a:effectLst/>
            <a:latin typeface="Roboto Condensed" panose="02000000000000000000" pitchFamily="2" charset="0"/>
            <a:ea typeface="Roboto Condensed" panose="02000000000000000000" pitchFamily="2" charset="0"/>
          </a:endParaRPr>
        </a:p>
        <a:p>
          <a:pPr marL="285750" lvl="1" indent="-285750" algn="just" defTabSz="1822450">
            <a:lnSpc>
              <a:spcPct val="90000"/>
            </a:lnSpc>
            <a:spcBef>
              <a:spcPct val="0"/>
            </a:spcBef>
            <a:spcAft>
              <a:spcPct val="20000"/>
            </a:spcAft>
            <a:buChar char="•"/>
          </a:pPr>
          <a:r>
            <a:rPr lang="en-US" sz="4100" b="0" i="0" kern="1200" dirty="0" err="1">
              <a:effectLst/>
              <a:latin typeface="Roboto Condensed" panose="02000000000000000000" pitchFamily="2" charset="0"/>
              <a:ea typeface="Roboto Condensed" panose="02000000000000000000" pitchFamily="2" charset="0"/>
            </a:rPr>
            <a:t>Chuyển</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thể</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thành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truyện</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tranh</a:t>
          </a:r>
          <a:endParaRPr lang="en-US" sz="4100" b="0" i="0" kern="1200" dirty="0">
            <a:effectLst/>
            <a:latin typeface="Roboto Condensed" panose="02000000000000000000" pitchFamily="2" charset="0"/>
            <a:ea typeface="Roboto Condensed" panose="02000000000000000000" pitchFamily="2" charset="0"/>
          </a:endParaRPr>
        </a:p>
        <a:p>
          <a:pPr marL="285750" lvl="1" indent="-285750" algn="just" defTabSz="1822450">
            <a:lnSpc>
              <a:spcPct val="90000"/>
            </a:lnSpc>
            <a:spcBef>
              <a:spcPct val="0"/>
            </a:spcBef>
            <a:spcAft>
              <a:spcPct val="20000"/>
            </a:spcAft>
            <a:buChar char="•"/>
          </a:pPr>
          <a:r>
            <a:rPr lang="en-US" sz="4100" b="0" i="0" kern="1200" dirty="0" err="1">
              <a:effectLst/>
              <a:latin typeface="Roboto Condensed" panose="02000000000000000000" pitchFamily="2" charset="0"/>
              <a:ea typeface="Roboto Condensed" panose="02000000000000000000" pitchFamily="2" charset="0"/>
            </a:rPr>
            <a:t>Thiết</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kế</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lại</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truyện</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cổ</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tích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với</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các</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hình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ảnh</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và</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bìa</a:t>
          </a:r>
          <a:r>
            <a:rPr lang="en-US" sz="4100" b="0" i="0" kern="1200" dirty="0">
              <a:effectLst/>
              <a:latin typeface="Roboto Condensed" panose="02000000000000000000" pitchFamily="2" charset="0"/>
              <a:ea typeface="Roboto Condensed" panose="02000000000000000000" pitchFamily="2" charset="0"/>
            </a:rPr>
            <a:t> </a:t>
          </a:r>
          <a:r>
            <a:rPr lang="en-US" sz="4100" b="0" i="0" kern="1200" dirty="0" err="1">
              <a:effectLst/>
              <a:latin typeface="Roboto Condensed" panose="02000000000000000000" pitchFamily="2" charset="0"/>
              <a:ea typeface="Roboto Condensed" panose="02000000000000000000" pitchFamily="2" charset="0"/>
            </a:rPr>
            <a:t>mới</a:t>
          </a:r>
          <a:r>
            <a:rPr lang="en-US" sz="4100" b="0" i="0" kern="1200" dirty="0">
              <a:effectLst/>
              <a:latin typeface="Roboto Condensed" panose="02000000000000000000" pitchFamily="2" charset="0"/>
              <a:ea typeface="Roboto Condensed" panose="02000000000000000000" pitchFamily="2" charset="0"/>
            </a:rPr>
            <a:t>.</a:t>
          </a:r>
        </a:p>
      </dsp:txBody>
      <dsp:txXfrm>
        <a:off x="0" y="5616670"/>
        <a:ext cx="16611600" cy="2084490"/>
      </dsp:txXfrm>
    </dsp:sp>
    <dsp:sp modelId="{E115A324-4F31-3842-AD03-F65E0F56FF8B}">
      <dsp:nvSpPr>
        <dsp:cNvPr id="0" name=""/>
        <dsp:cNvSpPr/>
      </dsp:nvSpPr>
      <dsp:spPr>
        <a:xfrm>
          <a:off x="0" y="7701160"/>
          <a:ext cx="16611600" cy="144140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just" defTabSz="2355850">
            <a:lnSpc>
              <a:spcPct val="90000"/>
            </a:lnSpc>
            <a:spcBef>
              <a:spcPct val="0"/>
            </a:spcBef>
            <a:spcAft>
              <a:spcPct val="35000"/>
            </a:spcAft>
            <a:buNone/>
          </a:pPr>
          <a:r>
            <a:rPr lang="en-US" sz="5300" b="0" i="0" kern="1200" dirty="0" err="1">
              <a:effectLst/>
              <a:latin typeface="Roboto Condensed" panose="02000000000000000000" pitchFamily="2" charset="0"/>
              <a:ea typeface="Roboto Condensed" panose="02000000000000000000" pitchFamily="2" charset="0"/>
            </a:rPr>
            <a:t>Thời</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gian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hoàn</a:t>
          </a:r>
          <a:r>
            <a:rPr lang="en-US" sz="5300" b="0" i="0" kern="1200" dirty="0">
              <a:effectLst/>
              <a:latin typeface="Roboto Condensed" panose="02000000000000000000" pitchFamily="2" charset="0"/>
              <a:ea typeface="Roboto Condensed" panose="02000000000000000000" pitchFamily="2" charset="0"/>
            </a:rPr>
            <a:t> </a:t>
          </a:r>
          <a:r>
            <a:rPr lang="en-US" sz="5300" b="0" i="0" kern="1200" dirty="0" err="1">
              <a:effectLst/>
              <a:latin typeface="Roboto Condensed" panose="02000000000000000000" pitchFamily="2" charset="0"/>
              <a:ea typeface="Roboto Condensed" panose="02000000000000000000" pitchFamily="2" charset="0"/>
            </a:rPr>
            <a:t>thành</a:t>
          </a:r>
          <a:r>
            <a:rPr lang="en-US" sz="5300" b="0" i="0" kern="1200" dirty="0">
              <a:effectLst/>
              <a:latin typeface="Roboto Condensed" panose="02000000000000000000" pitchFamily="2" charset="0"/>
              <a:ea typeface="Roboto Condensed" panose="02000000000000000000" pitchFamily="2" charset="0"/>
            </a:rPr>
            <a:t>: 2 </a:t>
          </a:r>
          <a:r>
            <a:rPr lang="en-US" sz="5300" b="0" i="0" kern="1200" dirty="0" err="1">
              <a:effectLst/>
              <a:latin typeface="Roboto Condensed" panose="02000000000000000000" pitchFamily="2" charset="0"/>
              <a:ea typeface="Roboto Condensed" panose="02000000000000000000" pitchFamily="2" charset="0"/>
            </a:rPr>
            <a:t>tuần</a:t>
          </a:r>
          <a:endParaRPr lang="en-US" sz="5300" b="0" i="0" kern="1200" dirty="0">
            <a:effectLst/>
            <a:latin typeface="Roboto Condensed" panose="02000000000000000000" pitchFamily="2" charset="0"/>
            <a:ea typeface="Roboto Condensed" panose="02000000000000000000" pitchFamily="2" charset="0"/>
          </a:endParaRPr>
        </a:p>
      </dsp:txBody>
      <dsp:txXfrm>
        <a:off x="70364" y="7771524"/>
        <a:ext cx="16470872" cy="13006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0E35E-949A-3F47-B159-E8B3E50AFAB1}" type="datetimeFigureOut">
              <a:rPr lang="en-US" smtClean="0"/>
              <a:t>3/23/2024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72939-B7C3-724B-978E-67B4CD4903DE}" type="slidenum">
              <a:rPr lang="en-US" smtClean="0"/>
              <a:t>‹#›</a:t>
            </a:fld>
            <a:endParaRPr lang="en-US"/>
          </a:p>
        </p:txBody>
      </p:sp>
    </p:spTree>
    <p:extLst>
      <p:ext uri="{BB962C8B-B14F-4D97-AF65-F5344CB8AC3E}">
        <p14:creationId xmlns:p14="http://schemas.microsoft.com/office/powerpoint/2010/main" val="1236435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a422002996_0_1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a422002996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06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2C44064-C8A2-4015-9663-B1D61FF25F97}"/>
              </a:ext>
            </a:extLst>
          </p:cNvPr>
          <p:cNvPicPr>
            <a:picLocks noChangeAspect="1"/>
          </p:cNvPicPr>
          <p:nvPr userDrawn="1"/>
        </p:nvPicPr>
        <p:blipFill>
          <a:blip r:embed="rId2"/>
          <a:srcRect t="7825" b="7825"/>
          <a:stretch>
            <a:fillRect/>
          </a:stretch>
        </p:blipFill>
        <p:spPr>
          <a:xfrm>
            <a:off x="0" y="0"/>
            <a:ext cx="18288000" cy="10287000"/>
          </a:xfrm>
          <a:prstGeom prst="rect">
            <a:avLst/>
          </a:prstGeom>
        </p:spPr>
      </p:pic>
    </p:spTree>
    <p:extLst>
      <p:ext uri="{BB962C8B-B14F-4D97-AF65-F5344CB8AC3E}">
        <p14:creationId xmlns:p14="http://schemas.microsoft.com/office/powerpoint/2010/main" val="101221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93158" y="1443104"/>
            <a:ext cx="19045632" cy="9067796"/>
            <a:chOff x="1697" y="798588"/>
            <a:chExt cx="9125842" cy="4344895"/>
          </a:xfrm>
        </p:grpSpPr>
        <p:sp>
          <p:nvSpPr>
            <p:cNvPr id="10" name="Google Shape;10;p2"/>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a:off x="152438" y="152493"/>
            <a:ext cx="18057948" cy="9518642"/>
            <a:chOff x="1033250" y="4061275"/>
            <a:chExt cx="2670425" cy="1407625"/>
          </a:xfrm>
        </p:grpSpPr>
        <p:sp>
          <p:nvSpPr>
            <p:cNvPr id="14" name="Google Shape;14;p2"/>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183200" y="5029325"/>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08850" y="4406775"/>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56;p2"/>
          <p:cNvSpPr txBox="1">
            <a:spLocks noGrp="1"/>
          </p:cNvSpPr>
          <p:nvPr>
            <p:ph type="subTitle" idx="1"/>
          </p:nvPr>
        </p:nvSpPr>
        <p:spPr>
          <a:xfrm>
            <a:off x="6333696" y="6413850"/>
            <a:ext cx="56208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lvl1pPr>
            <a:lvl2pPr lvl="1" algn="ctr" rtl="0">
              <a:lnSpc>
                <a:spcPct val="100000"/>
              </a:lnSpc>
              <a:spcBef>
                <a:spcPts val="3200"/>
              </a:spcBef>
              <a:spcAft>
                <a:spcPts val="0"/>
              </a:spcAft>
              <a:buNone/>
              <a:defRPr sz="3200"/>
            </a:lvl2pPr>
            <a:lvl3pPr lvl="2" algn="ctr" rtl="0">
              <a:lnSpc>
                <a:spcPct val="100000"/>
              </a:lnSpc>
              <a:spcBef>
                <a:spcPts val="3200"/>
              </a:spcBef>
              <a:spcAft>
                <a:spcPts val="0"/>
              </a:spcAft>
              <a:buNone/>
              <a:defRPr sz="3200"/>
            </a:lvl3pPr>
            <a:lvl4pPr lvl="3" algn="ctr" rtl="0">
              <a:lnSpc>
                <a:spcPct val="100000"/>
              </a:lnSpc>
              <a:spcBef>
                <a:spcPts val="3200"/>
              </a:spcBef>
              <a:spcAft>
                <a:spcPts val="0"/>
              </a:spcAft>
              <a:buNone/>
              <a:defRPr sz="3200"/>
            </a:lvl4pPr>
            <a:lvl5pPr lvl="4" algn="ctr" rtl="0">
              <a:lnSpc>
                <a:spcPct val="100000"/>
              </a:lnSpc>
              <a:spcBef>
                <a:spcPts val="3200"/>
              </a:spcBef>
              <a:spcAft>
                <a:spcPts val="0"/>
              </a:spcAft>
              <a:buNone/>
              <a:defRPr sz="3200"/>
            </a:lvl5pPr>
            <a:lvl6pPr lvl="5" algn="ctr" rtl="0">
              <a:lnSpc>
                <a:spcPct val="100000"/>
              </a:lnSpc>
              <a:spcBef>
                <a:spcPts val="3200"/>
              </a:spcBef>
              <a:spcAft>
                <a:spcPts val="0"/>
              </a:spcAft>
              <a:buNone/>
              <a:defRPr sz="3200"/>
            </a:lvl6pPr>
            <a:lvl7pPr lvl="6" algn="ctr" rtl="0">
              <a:lnSpc>
                <a:spcPct val="100000"/>
              </a:lnSpc>
              <a:spcBef>
                <a:spcPts val="3200"/>
              </a:spcBef>
              <a:spcAft>
                <a:spcPts val="0"/>
              </a:spcAft>
              <a:buNone/>
              <a:defRPr sz="3200"/>
            </a:lvl7pPr>
            <a:lvl8pPr lvl="7" algn="ctr" rtl="0">
              <a:lnSpc>
                <a:spcPct val="100000"/>
              </a:lnSpc>
              <a:spcBef>
                <a:spcPts val="3200"/>
              </a:spcBef>
              <a:spcAft>
                <a:spcPts val="0"/>
              </a:spcAft>
              <a:buNone/>
              <a:defRPr sz="3200"/>
            </a:lvl8pPr>
            <a:lvl9pPr lvl="8" algn="ctr" rtl="0">
              <a:lnSpc>
                <a:spcPct val="100000"/>
              </a:lnSpc>
              <a:spcBef>
                <a:spcPts val="3200"/>
              </a:spcBef>
              <a:spcAft>
                <a:spcPts val="3200"/>
              </a:spcAft>
              <a:buNone/>
              <a:defRPr sz="3200"/>
            </a:lvl9pPr>
          </a:lstStyle>
          <a:p>
            <a:endParaRPr/>
          </a:p>
        </p:txBody>
      </p:sp>
      <p:sp>
        <p:nvSpPr>
          <p:cNvPr id="57" name="Google Shape;57;p2"/>
          <p:cNvSpPr txBox="1">
            <a:spLocks noGrp="1"/>
          </p:cNvSpPr>
          <p:nvPr>
            <p:ph type="ctrTitle"/>
          </p:nvPr>
        </p:nvSpPr>
        <p:spPr>
          <a:xfrm>
            <a:off x="5324550" y="2590350"/>
            <a:ext cx="7639200" cy="3823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F3F3F3"/>
              </a:buClr>
              <a:buSzPts val="6000"/>
              <a:buNone/>
              <a:defRPr sz="14000">
                <a:solidFill>
                  <a:schemeClr val="lt1"/>
                </a:solidFill>
              </a:defRPr>
            </a:lvl1pPr>
            <a:lvl2pPr lvl="1"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2pPr>
            <a:lvl3pPr lvl="2"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3pPr>
            <a:lvl4pPr lvl="3"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4pPr>
            <a:lvl5pPr lvl="4"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5pPr>
            <a:lvl6pPr lvl="5"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6pPr>
            <a:lvl7pPr lvl="6"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7pPr>
            <a:lvl8pPr lvl="7"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8pPr>
            <a:lvl9pPr lvl="8"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9pPr>
          </a:lstStyle>
          <a:p>
            <a:endParaRPr/>
          </a:p>
        </p:txBody>
      </p:sp>
      <p:grpSp>
        <p:nvGrpSpPr>
          <p:cNvPr id="58" name="Google Shape;58;p2"/>
          <p:cNvGrpSpPr/>
          <p:nvPr/>
        </p:nvGrpSpPr>
        <p:grpSpPr>
          <a:xfrm>
            <a:off x="392824" y="609537"/>
            <a:ext cx="17080908" cy="9067926"/>
            <a:chOff x="3994975" y="2327000"/>
            <a:chExt cx="2714875" cy="1441275"/>
          </a:xfrm>
        </p:grpSpPr>
        <p:sp>
          <p:nvSpPr>
            <p:cNvPr id="59" name="Google Shape;59;p2"/>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3994975" y="2593250"/>
              <a:ext cx="79850" cy="108900"/>
            </a:xfrm>
            <a:custGeom>
              <a:avLst/>
              <a:gdLst/>
              <a:ahLst/>
              <a:cxnLst/>
              <a:rect l="l" t="t" r="r" b="b"/>
              <a:pathLst>
                <a:path w="3194" h="4356" extrusionOk="0">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010950" y="2637700"/>
              <a:ext cx="63875" cy="64450"/>
            </a:xfrm>
            <a:custGeom>
              <a:avLst/>
              <a:gdLst/>
              <a:ahLst/>
              <a:cxnLst/>
              <a:rect l="l" t="t" r="r" b="b"/>
              <a:pathLst>
                <a:path w="2555" h="2578" extrusionOk="0">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6579275" y="2999150"/>
              <a:ext cx="112925" cy="103800"/>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618050" y="2976925"/>
              <a:ext cx="34800" cy="148250"/>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6561600" y="3033375"/>
              <a:ext cx="148250" cy="35375"/>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13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6"/>
        </a:solidFill>
        <a:effectLst/>
      </p:bgPr>
    </p:bg>
    <p:spTree>
      <p:nvGrpSpPr>
        <p:cNvPr id="1" name="Shape 74"/>
        <p:cNvGrpSpPr/>
        <p:nvPr/>
      </p:nvGrpSpPr>
      <p:grpSpPr>
        <a:xfrm>
          <a:off x="0" y="0"/>
          <a:ext cx="0" cy="0"/>
          <a:chOff x="0" y="0"/>
          <a:chExt cx="0" cy="0"/>
        </a:xfrm>
      </p:grpSpPr>
      <p:grpSp>
        <p:nvGrpSpPr>
          <p:cNvPr id="75" name="Google Shape;75;p3"/>
          <p:cNvGrpSpPr/>
          <p:nvPr/>
        </p:nvGrpSpPr>
        <p:grpSpPr>
          <a:xfrm>
            <a:off x="-393158" y="152493"/>
            <a:ext cx="19045632" cy="10358406"/>
            <a:chOff x="-196579" y="76246"/>
            <a:chExt cx="9522816" cy="5179203"/>
          </a:xfrm>
        </p:grpSpPr>
        <p:grpSp>
          <p:nvGrpSpPr>
            <p:cNvPr id="76" name="Google Shape;76;p3"/>
            <p:cNvGrpSpPr/>
            <p:nvPr/>
          </p:nvGrpSpPr>
          <p:grpSpPr>
            <a:xfrm>
              <a:off x="-196579" y="721552"/>
              <a:ext cx="9522816" cy="4533898"/>
              <a:chOff x="1697" y="798588"/>
              <a:chExt cx="9125842" cy="4344895"/>
            </a:xfrm>
          </p:grpSpPr>
          <p:sp>
            <p:nvSpPr>
              <p:cNvPr id="77" name="Google Shape;77;p3"/>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0" name="Google Shape;80;p3"/>
            <p:cNvGrpSpPr/>
            <p:nvPr/>
          </p:nvGrpSpPr>
          <p:grpSpPr>
            <a:xfrm>
              <a:off x="76219" y="76246"/>
              <a:ext cx="9028974" cy="4759321"/>
              <a:chOff x="1033250" y="4061275"/>
              <a:chExt cx="2670425" cy="1407625"/>
            </a:xfrm>
          </p:grpSpPr>
          <p:sp>
            <p:nvSpPr>
              <p:cNvPr id="81" name="Google Shape;81;p3"/>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1183200" y="5029325"/>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1208850" y="4406775"/>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123;p3"/>
            <p:cNvGrpSpPr/>
            <p:nvPr/>
          </p:nvGrpSpPr>
          <p:grpSpPr>
            <a:xfrm>
              <a:off x="196412" y="304768"/>
              <a:ext cx="8540454" cy="4533963"/>
              <a:chOff x="3994975" y="2327000"/>
              <a:chExt cx="2714875" cy="1441275"/>
            </a:xfrm>
          </p:grpSpPr>
          <p:sp>
            <p:nvSpPr>
              <p:cNvPr id="124" name="Google Shape;124;p3"/>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994975" y="2593250"/>
                <a:ext cx="79850" cy="108900"/>
              </a:xfrm>
              <a:custGeom>
                <a:avLst/>
                <a:gdLst/>
                <a:ahLst/>
                <a:cxnLst/>
                <a:rect l="l" t="t" r="r" b="b"/>
                <a:pathLst>
                  <a:path w="3194" h="4356" extrusionOk="0">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4010950" y="2637700"/>
                <a:ext cx="63875" cy="64450"/>
              </a:xfrm>
              <a:custGeom>
                <a:avLst/>
                <a:gdLst/>
                <a:ahLst/>
                <a:cxnLst/>
                <a:rect l="l" t="t" r="r" b="b"/>
                <a:pathLst>
                  <a:path w="2555" h="2578" extrusionOk="0">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6579275" y="2999150"/>
                <a:ext cx="112925" cy="103800"/>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6618050" y="2976925"/>
                <a:ext cx="34800" cy="148250"/>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6561600" y="3033375"/>
                <a:ext cx="148250" cy="35375"/>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9" name="Google Shape;139;p3"/>
          <p:cNvGrpSpPr/>
          <p:nvPr/>
        </p:nvGrpSpPr>
        <p:grpSpPr>
          <a:xfrm rot="495050">
            <a:off x="4462378" y="-393979"/>
            <a:ext cx="9057556" cy="11073958"/>
            <a:chOff x="2307450" y="-196925"/>
            <a:chExt cx="4529004" cy="5537255"/>
          </a:xfrm>
        </p:grpSpPr>
        <p:sp>
          <p:nvSpPr>
            <p:cNvPr id="140" name="Google Shape;140;p3"/>
            <p:cNvSpPr/>
            <p:nvPr/>
          </p:nvSpPr>
          <p:spPr>
            <a:xfrm>
              <a:off x="2449124" y="-26104"/>
              <a:ext cx="4387330" cy="5366434"/>
            </a:xfrm>
            <a:custGeom>
              <a:avLst/>
              <a:gdLst/>
              <a:ahLst/>
              <a:cxnLst/>
              <a:rect l="l" t="t" r="r" b="b"/>
              <a:pathLst>
                <a:path w="82033" h="100340" extrusionOk="0">
                  <a:moveTo>
                    <a:pt x="12309" y="5297"/>
                  </a:moveTo>
                  <a:lnTo>
                    <a:pt x="12699" y="5375"/>
                  </a:lnTo>
                  <a:lnTo>
                    <a:pt x="13010" y="5531"/>
                  </a:lnTo>
                  <a:lnTo>
                    <a:pt x="13322" y="5765"/>
                  </a:lnTo>
                  <a:lnTo>
                    <a:pt x="13556" y="5999"/>
                  </a:lnTo>
                  <a:lnTo>
                    <a:pt x="13789" y="6310"/>
                  </a:lnTo>
                  <a:lnTo>
                    <a:pt x="13945" y="6622"/>
                  </a:lnTo>
                  <a:lnTo>
                    <a:pt x="14023" y="7011"/>
                  </a:lnTo>
                  <a:lnTo>
                    <a:pt x="14023" y="7401"/>
                  </a:lnTo>
                  <a:lnTo>
                    <a:pt x="13945" y="7790"/>
                  </a:lnTo>
                  <a:lnTo>
                    <a:pt x="13867" y="8102"/>
                  </a:lnTo>
                  <a:lnTo>
                    <a:pt x="13633" y="8414"/>
                  </a:lnTo>
                  <a:lnTo>
                    <a:pt x="13400" y="8647"/>
                  </a:lnTo>
                  <a:lnTo>
                    <a:pt x="13166" y="8881"/>
                  </a:lnTo>
                  <a:lnTo>
                    <a:pt x="12854" y="9037"/>
                  </a:lnTo>
                  <a:lnTo>
                    <a:pt x="12465" y="9115"/>
                  </a:lnTo>
                  <a:lnTo>
                    <a:pt x="11920" y="9115"/>
                  </a:lnTo>
                  <a:lnTo>
                    <a:pt x="11608" y="9037"/>
                  </a:lnTo>
                  <a:lnTo>
                    <a:pt x="11218" y="8881"/>
                  </a:lnTo>
                  <a:lnTo>
                    <a:pt x="10907" y="8725"/>
                  </a:lnTo>
                  <a:lnTo>
                    <a:pt x="10673" y="8491"/>
                  </a:lnTo>
                  <a:lnTo>
                    <a:pt x="10439" y="8180"/>
                  </a:lnTo>
                  <a:lnTo>
                    <a:pt x="10284" y="7790"/>
                  </a:lnTo>
                  <a:lnTo>
                    <a:pt x="10206" y="7479"/>
                  </a:lnTo>
                  <a:lnTo>
                    <a:pt x="10206" y="7089"/>
                  </a:lnTo>
                  <a:lnTo>
                    <a:pt x="10284" y="6700"/>
                  </a:lnTo>
                  <a:lnTo>
                    <a:pt x="10439" y="6388"/>
                  </a:lnTo>
                  <a:lnTo>
                    <a:pt x="10595" y="6076"/>
                  </a:lnTo>
                  <a:lnTo>
                    <a:pt x="10829" y="5843"/>
                  </a:lnTo>
                  <a:lnTo>
                    <a:pt x="11141" y="5609"/>
                  </a:lnTo>
                  <a:lnTo>
                    <a:pt x="11452" y="5453"/>
                  </a:lnTo>
                  <a:lnTo>
                    <a:pt x="11764" y="5375"/>
                  </a:lnTo>
                  <a:lnTo>
                    <a:pt x="12153" y="5297"/>
                  </a:lnTo>
                  <a:close/>
                  <a:moveTo>
                    <a:pt x="11686" y="12620"/>
                  </a:moveTo>
                  <a:lnTo>
                    <a:pt x="11998" y="12698"/>
                  </a:lnTo>
                  <a:lnTo>
                    <a:pt x="12387" y="12854"/>
                  </a:lnTo>
                  <a:lnTo>
                    <a:pt x="12699" y="13010"/>
                  </a:lnTo>
                  <a:lnTo>
                    <a:pt x="12932" y="13244"/>
                  </a:lnTo>
                  <a:lnTo>
                    <a:pt x="13166" y="13555"/>
                  </a:lnTo>
                  <a:lnTo>
                    <a:pt x="13322" y="13945"/>
                  </a:lnTo>
                  <a:lnTo>
                    <a:pt x="13400" y="14256"/>
                  </a:lnTo>
                  <a:lnTo>
                    <a:pt x="13400" y="14646"/>
                  </a:lnTo>
                  <a:lnTo>
                    <a:pt x="13322" y="15035"/>
                  </a:lnTo>
                  <a:lnTo>
                    <a:pt x="13166" y="15347"/>
                  </a:lnTo>
                  <a:lnTo>
                    <a:pt x="13010" y="15659"/>
                  </a:lnTo>
                  <a:lnTo>
                    <a:pt x="12777" y="15892"/>
                  </a:lnTo>
                  <a:lnTo>
                    <a:pt x="12465" y="16126"/>
                  </a:lnTo>
                  <a:lnTo>
                    <a:pt x="12153" y="16282"/>
                  </a:lnTo>
                  <a:lnTo>
                    <a:pt x="11842" y="16360"/>
                  </a:lnTo>
                  <a:lnTo>
                    <a:pt x="11452" y="16438"/>
                  </a:lnTo>
                  <a:lnTo>
                    <a:pt x="11296" y="16438"/>
                  </a:lnTo>
                  <a:lnTo>
                    <a:pt x="10907" y="16360"/>
                  </a:lnTo>
                  <a:lnTo>
                    <a:pt x="10595" y="16204"/>
                  </a:lnTo>
                  <a:lnTo>
                    <a:pt x="10284" y="15970"/>
                  </a:lnTo>
                  <a:lnTo>
                    <a:pt x="10050" y="15736"/>
                  </a:lnTo>
                  <a:lnTo>
                    <a:pt x="9816" y="15425"/>
                  </a:lnTo>
                  <a:lnTo>
                    <a:pt x="9660" y="15113"/>
                  </a:lnTo>
                  <a:lnTo>
                    <a:pt x="9582" y="14724"/>
                  </a:lnTo>
                  <a:lnTo>
                    <a:pt x="9582" y="14334"/>
                  </a:lnTo>
                  <a:lnTo>
                    <a:pt x="9660" y="13945"/>
                  </a:lnTo>
                  <a:lnTo>
                    <a:pt x="9738" y="13633"/>
                  </a:lnTo>
                  <a:lnTo>
                    <a:pt x="9972" y="13321"/>
                  </a:lnTo>
                  <a:lnTo>
                    <a:pt x="10206" y="13088"/>
                  </a:lnTo>
                  <a:lnTo>
                    <a:pt x="10439" y="12854"/>
                  </a:lnTo>
                  <a:lnTo>
                    <a:pt x="10751" y="12698"/>
                  </a:lnTo>
                  <a:lnTo>
                    <a:pt x="11141" y="12620"/>
                  </a:lnTo>
                  <a:close/>
                  <a:moveTo>
                    <a:pt x="10985" y="19865"/>
                  </a:moveTo>
                  <a:lnTo>
                    <a:pt x="11374" y="19943"/>
                  </a:lnTo>
                  <a:lnTo>
                    <a:pt x="11764" y="20099"/>
                  </a:lnTo>
                  <a:lnTo>
                    <a:pt x="12075" y="20333"/>
                  </a:lnTo>
                  <a:lnTo>
                    <a:pt x="12309" y="20566"/>
                  </a:lnTo>
                  <a:lnTo>
                    <a:pt x="12543" y="20878"/>
                  </a:lnTo>
                  <a:lnTo>
                    <a:pt x="12621" y="21190"/>
                  </a:lnTo>
                  <a:lnTo>
                    <a:pt x="12699" y="21579"/>
                  </a:lnTo>
                  <a:lnTo>
                    <a:pt x="12777" y="21969"/>
                  </a:lnTo>
                  <a:lnTo>
                    <a:pt x="12699" y="22358"/>
                  </a:lnTo>
                  <a:lnTo>
                    <a:pt x="12543" y="22670"/>
                  </a:lnTo>
                  <a:lnTo>
                    <a:pt x="12387" y="22981"/>
                  </a:lnTo>
                  <a:lnTo>
                    <a:pt x="12153" y="23215"/>
                  </a:lnTo>
                  <a:lnTo>
                    <a:pt x="11842" y="23449"/>
                  </a:lnTo>
                  <a:lnTo>
                    <a:pt x="11530" y="23605"/>
                  </a:lnTo>
                  <a:lnTo>
                    <a:pt x="11218" y="23683"/>
                  </a:lnTo>
                  <a:lnTo>
                    <a:pt x="10673" y="23683"/>
                  </a:lnTo>
                  <a:lnTo>
                    <a:pt x="10284" y="23605"/>
                  </a:lnTo>
                  <a:lnTo>
                    <a:pt x="9972" y="23449"/>
                  </a:lnTo>
                  <a:lnTo>
                    <a:pt x="9660" y="23293"/>
                  </a:lnTo>
                  <a:lnTo>
                    <a:pt x="9349" y="22981"/>
                  </a:lnTo>
                  <a:lnTo>
                    <a:pt x="9193" y="22748"/>
                  </a:lnTo>
                  <a:lnTo>
                    <a:pt x="9037" y="22358"/>
                  </a:lnTo>
                  <a:lnTo>
                    <a:pt x="8959" y="22047"/>
                  </a:lnTo>
                  <a:lnTo>
                    <a:pt x="8959" y="21657"/>
                  </a:lnTo>
                  <a:lnTo>
                    <a:pt x="8959" y="21268"/>
                  </a:lnTo>
                  <a:lnTo>
                    <a:pt x="9115" y="20956"/>
                  </a:lnTo>
                  <a:lnTo>
                    <a:pt x="9349" y="20644"/>
                  </a:lnTo>
                  <a:lnTo>
                    <a:pt x="9582" y="20411"/>
                  </a:lnTo>
                  <a:lnTo>
                    <a:pt x="9816" y="20177"/>
                  </a:lnTo>
                  <a:lnTo>
                    <a:pt x="10128" y="20021"/>
                  </a:lnTo>
                  <a:lnTo>
                    <a:pt x="10439" y="19943"/>
                  </a:lnTo>
                  <a:lnTo>
                    <a:pt x="10829" y="19865"/>
                  </a:lnTo>
                  <a:close/>
                  <a:moveTo>
                    <a:pt x="10362" y="27188"/>
                  </a:moveTo>
                  <a:lnTo>
                    <a:pt x="10751" y="27266"/>
                  </a:lnTo>
                  <a:lnTo>
                    <a:pt x="11063" y="27422"/>
                  </a:lnTo>
                  <a:lnTo>
                    <a:pt x="11374" y="27578"/>
                  </a:lnTo>
                  <a:lnTo>
                    <a:pt x="11686" y="27811"/>
                  </a:lnTo>
                  <a:lnTo>
                    <a:pt x="11842" y="28123"/>
                  </a:lnTo>
                  <a:lnTo>
                    <a:pt x="11998" y="28513"/>
                  </a:lnTo>
                  <a:lnTo>
                    <a:pt x="12075" y="28824"/>
                  </a:lnTo>
                  <a:lnTo>
                    <a:pt x="12075" y="29214"/>
                  </a:lnTo>
                  <a:lnTo>
                    <a:pt x="11998" y="29603"/>
                  </a:lnTo>
                  <a:lnTo>
                    <a:pt x="11920" y="29915"/>
                  </a:lnTo>
                  <a:lnTo>
                    <a:pt x="11686" y="30226"/>
                  </a:lnTo>
                  <a:lnTo>
                    <a:pt x="11452" y="30460"/>
                  </a:lnTo>
                  <a:lnTo>
                    <a:pt x="11218" y="30694"/>
                  </a:lnTo>
                  <a:lnTo>
                    <a:pt x="10907" y="30850"/>
                  </a:lnTo>
                  <a:lnTo>
                    <a:pt x="10517" y="30928"/>
                  </a:lnTo>
                  <a:lnTo>
                    <a:pt x="10206" y="31005"/>
                  </a:lnTo>
                  <a:lnTo>
                    <a:pt x="10050" y="31005"/>
                  </a:lnTo>
                  <a:lnTo>
                    <a:pt x="9660" y="30928"/>
                  </a:lnTo>
                  <a:lnTo>
                    <a:pt x="9271" y="30772"/>
                  </a:lnTo>
                  <a:lnTo>
                    <a:pt x="8959" y="30538"/>
                  </a:lnTo>
                  <a:lnTo>
                    <a:pt x="8726" y="30304"/>
                  </a:lnTo>
                  <a:lnTo>
                    <a:pt x="8492" y="29993"/>
                  </a:lnTo>
                  <a:lnTo>
                    <a:pt x="8336" y="29681"/>
                  </a:lnTo>
                  <a:lnTo>
                    <a:pt x="8258" y="29292"/>
                  </a:lnTo>
                  <a:lnTo>
                    <a:pt x="8258" y="28902"/>
                  </a:lnTo>
                  <a:lnTo>
                    <a:pt x="8336" y="28513"/>
                  </a:lnTo>
                  <a:lnTo>
                    <a:pt x="8492" y="28201"/>
                  </a:lnTo>
                  <a:lnTo>
                    <a:pt x="8648" y="27889"/>
                  </a:lnTo>
                  <a:lnTo>
                    <a:pt x="8881" y="27656"/>
                  </a:lnTo>
                  <a:lnTo>
                    <a:pt x="9193" y="27422"/>
                  </a:lnTo>
                  <a:lnTo>
                    <a:pt x="9505" y="27266"/>
                  </a:lnTo>
                  <a:lnTo>
                    <a:pt x="9816" y="27188"/>
                  </a:lnTo>
                  <a:close/>
                  <a:moveTo>
                    <a:pt x="9738" y="34433"/>
                  </a:moveTo>
                  <a:lnTo>
                    <a:pt x="10128" y="34511"/>
                  </a:lnTo>
                  <a:lnTo>
                    <a:pt x="10439" y="34667"/>
                  </a:lnTo>
                  <a:lnTo>
                    <a:pt x="10751" y="34901"/>
                  </a:lnTo>
                  <a:lnTo>
                    <a:pt x="10985" y="35134"/>
                  </a:lnTo>
                  <a:lnTo>
                    <a:pt x="11218" y="35446"/>
                  </a:lnTo>
                  <a:lnTo>
                    <a:pt x="11374" y="35758"/>
                  </a:lnTo>
                  <a:lnTo>
                    <a:pt x="11452" y="36147"/>
                  </a:lnTo>
                  <a:lnTo>
                    <a:pt x="11452" y="36537"/>
                  </a:lnTo>
                  <a:lnTo>
                    <a:pt x="11374" y="36848"/>
                  </a:lnTo>
                  <a:lnTo>
                    <a:pt x="11218" y="37238"/>
                  </a:lnTo>
                  <a:lnTo>
                    <a:pt x="11063" y="37549"/>
                  </a:lnTo>
                  <a:lnTo>
                    <a:pt x="10829" y="37783"/>
                  </a:lnTo>
                  <a:lnTo>
                    <a:pt x="10595" y="38017"/>
                  </a:lnTo>
                  <a:lnTo>
                    <a:pt x="10284" y="38173"/>
                  </a:lnTo>
                  <a:lnTo>
                    <a:pt x="9894" y="38250"/>
                  </a:lnTo>
                  <a:lnTo>
                    <a:pt x="9349" y="38250"/>
                  </a:lnTo>
                  <a:lnTo>
                    <a:pt x="8959" y="38173"/>
                  </a:lnTo>
                  <a:lnTo>
                    <a:pt x="8648" y="38017"/>
                  </a:lnTo>
                  <a:lnTo>
                    <a:pt x="8336" y="37861"/>
                  </a:lnTo>
                  <a:lnTo>
                    <a:pt x="8102" y="37549"/>
                  </a:lnTo>
                  <a:lnTo>
                    <a:pt x="7869" y="37316"/>
                  </a:lnTo>
                  <a:lnTo>
                    <a:pt x="7713" y="36926"/>
                  </a:lnTo>
                  <a:lnTo>
                    <a:pt x="7635" y="36537"/>
                  </a:lnTo>
                  <a:lnTo>
                    <a:pt x="7635" y="36225"/>
                  </a:lnTo>
                  <a:lnTo>
                    <a:pt x="7713" y="35835"/>
                  </a:lnTo>
                  <a:lnTo>
                    <a:pt x="7869" y="35524"/>
                  </a:lnTo>
                  <a:lnTo>
                    <a:pt x="8024" y="35212"/>
                  </a:lnTo>
                  <a:lnTo>
                    <a:pt x="8258" y="34979"/>
                  </a:lnTo>
                  <a:lnTo>
                    <a:pt x="8570" y="34745"/>
                  </a:lnTo>
                  <a:lnTo>
                    <a:pt x="8881" y="34589"/>
                  </a:lnTo>
                  <a:lnTo>
                    <a:pt x="9193" y="34511"/>
                  </a:lnTo>
                  <a:lnTo>
                    <a:pt x="9582" y="34433"/>
                  </a:lnTo>
                  <a:close/>
                  <a:moveTo>
                    <a:pt x="9037" y="41756"/>
                  </a:moveTo>
                  <a:lnTo>
                    <a:pt x="9427" y="41834"/>
                  </a:lnTo>
                  <a:lnTo>
                    <a:pt x="9816" y="41912"/>
                  </a:lnTo>
                  <a:lnTo>
                    <a:pt x="10128" y="42146"/>
                  </a:lnTo>
                  <a:lnTo>
                    <a:pt x="10362" y="42379"/>
                  </a:lnTo>
                  <a:lnTo>
                    <a:pt x="10595" y="42691"/>
                  </a:lnTo>
                  <a:lnTo>
                    <a:pt x="10751" y="43080"/>
                  </a:lnTo>
                  <a:lnTo>
                    <a:pt x="10829" y="43392"/>
                  </a:lnTo>
                  <a:lnTo>
                    <a:pt x="10829" y="43782"/>
                  </a:lnTo>
                  <a:lnTo>
                    <a:pt x="10751" y="44171"/>
                  </a:lnTo>
                  <a:lnTo>
                    <a:pt x="10595" y="44483"/>
                  </a:lnTo>
                  <a:lnTo>
                    <a:pt x="10439" y="44794"/>
                  </a:lnTo>
                  <a:lnTo>
                    <a:pt x="10206" y="45028"/>
                  </a:lnTo>
                  <a:lnTo>
                    <a:pt x="9894" y="45262"/>
                  </a:lnTo>
                  <a:lnTo>
                    <a:pt x="9582" y="45418"/>
                  </a:lnTo>
                  <a:lnTo>
                    <a:pt x="9271" y="45495"/>
                  </a:lnTo>
                  <a:lnTo>
                    <a:pt x="8881" y="45573"/>
                  </a:lnTo>
                  <a:lnTo>
                    <a:pt x="8726" y="45573"/>
                  </a:lnTo>
                  <a:lnTo>
                    <a:pt x="8336" y="45495"/>
                  </a:lnTo>
                  <a:lnTo>
                    <a:pt x="8024" y="45340"/>
                  </a:lnTo>
                  <a:lnTo>
                    <a:pt x="7713" y="45106"/>
                  </a:lnTo>
                  <a:lnTo>
                    <a:pt x="7401" y="44872"/>
                  </a:lnTo>
                  <a:lnTo>
                    <a:pt x="7245" y="44561"/>
                  </a:lnTo>
                  <a:lnTo>
                    <a:pt x="7090" y="44249"/>
                  </a:lnTo>
                  <a:lnTo>
                    <a:pt x="7012" y="43859"/>
                  </a:lnTo>
                  <a:lnTo>
                    <a:pt x="7012" y="43470"/>
                  </a:lnTo>
                  <a:lnTo>
                    <a:pt x="7090" y="43080"/>
                  </a:lnTo>
                  <a:lnTo>
                    <a:pt x="7167" y="42769"/>
                  </a:lnTo>
                  <a:lnTo>
                    <a:pt x="7401" y="42457"/>
                  </a:lnTo>
                  <a:lnTo>
                    <a:pt x="7635" y="42224"/>
                  </a:lnTo>
                  <a:lnTo>
                    <a:pt x="7869" y="41990"/>
                  </a:lnTo>
                  <a:lnTo>
                    <a:pt x="8180" y="41834"/>
                  </a:lnTo>
                  <a:lnTo>
                    <a:pt x="8570" y="41756"/>
                  </a:lnTo>
                  <a:close/>
                  <a:moveTo>
                    <a:pt x="8414" y="49001"/>
                  </a:moveTo>
                  <a:lnTo>
                    <a:pt x="8803" y="49079"/>
                  </a:lnTo>
                  <a:lnTo>
                    <a:pt x="9193" y="49235"/>
                  </a:lnTo>
                  <a:lnTo>
                    <a:pt x="9427" y="49469"/>
                  </a:lnTo>
                  <a:lnTo>
                    <a:pt x="9738" y="49702"/>
                  </a:lnTo>
                  <a:lnTo>
                    <a:pt x="9894" y="50014"/>
                  </a:lnTo>
                  <a:lnTo>
                    <a:pt x="10050" y="50325"/>
                  </a:lnTo>
                  <a:lnTo>
                    <a:pt x="10128" y="50715"/>
                  </a:lnTo>
                  <a:lnTo>
                    <a:pt x="10128" y="51104"/>
                  </a:lnTo>
                  <a:lnTo>
                    <a:pt x="10128" y="51416"/>
                  </a:lnTo>
                  <a:lnTo>
                    <a:pt x="9972" y="51806"/>
                  </a:lnTo>
                  <a:lnTo>
                    <a:pt x="9816" y="52117"/>
                  </a:lnTo>
                  <a:lnTo>
                    <a:pt x="9582" y="52351"/>
                  </a:lnTo>
                  <a:lnTo>
                    <a:pt x="9271" y="52507"/>
                  </a:lnTo>
                  <a:lnTo>
                    <a:pt x="8959" y="52740"/>
                  </a:lnTo>
                  <a:lnTo>
                    <a:pt x="8648" y="52818"/>
                  </a:lnTo>
                  <a:lnTo>
                    <a:pt x="8102" y="52818"/>
                  </a:lnTo>
                  <a:lnTo>
                    <a:pt x="7713" y="52740"/>
                  </a:lnTo>
                  <a:lnTo>
                    <a:pt x="7323" y="52585"/>
                  </a:lnTo>
                  <a:lnTo>
                    <a:pt x="7090" y="52429"/>
                  </a:lnTo>
                  <a:lnTo>
                    <a:pt x="6778" y="52117"/>
                  </a:lnTo>
                  <a:lnTo>
                    <a:pt x="6622" y="51884"/>
                  </a:lnTo>
                  <a:lnTo>
                    <a:pt x="6466" y="51494"/>
                  </a:lnTo>
                  <a:lnTo>
                    <a:pt x="6388" y="51104"/>
                  </a:lnTo>
                  <a:lnTo>
                    <a:pt x="6388" y="50715"/>
                  </a:lnTo>
                  <a:lnTo>
                    <a:pt x="6388" y="50403"/>
                  </a:lnTo>
                  <a:lnTo>
                    <a:pt x="6544" y="50092"/>
                  </a:lnTo>
                  <a:lnTo>
                    <a:pt x="6700" y="49780"/>
                  </a:lnTo>
                  <a:lnTo>
                    <a:pt x="6934" y="49546"/>
                  </a:lnTo>
                  <a:lnTo>
                    <a:pt x="7245" y="49313"/>
                  </a:lnTo>
                  <a:lnTo>
                    <a:pt x="7557" y="49157"/>
                  </a:lnTo>
                  <a:lnTo>
                    <a:pt x="7869" y="49079"/>
                  </a:lnTo>
                  <a:lnTo>
                    <a:pt x="8258" y="49001"/>
                  </a:lnTo>
                  <a:close/>
                  <a:moveTo>
                    <a:pt x="7791" y="56324"/>
                  </a:moveTo>
                  <a:lnTo>
                    <a:pt x="8180" y="56402"/>
                  </a:lnTo>
                  <a:lnTo>
                    <a:pt x="8492" y="56480"/>
                  </a:lnTo>
                  <a:lnTo>
                    <a:pt x="8803" y="56714"/>
                  </a:lnTo>
                  <a:lnTo>
                    <a:pt x="9115" y="56947"/>
                  </a:lnTo>
                  <a:lnTo>
                    <a:pt x="9271" y="57259"/>
                  </a:lnTo>
                  <a:lnTo>
                    <a:pt x="9427" y="57648"/>
                  </a:lnTo>
                  <a:lnTo>
                    <a:pt x="9505" y="57960"/>
                  </a:lnTo>
                  <a:lnTo>
                    <a:pt x="9505" y="58349"/>
                  </a:lnTo>
                  <a:lnTo>
                    <a:pt x="9427" y="58739"/>
                  </a:lnTo>
                  <a:lnTo>
                    <a:pt x="9349" y="59051"/>
                  </a:lnTo>
                  <a:lnTo>
                    <a:pt x="9115" y="59362"/>
                  </a:lnTo>
                  <a:lnTo>
                    <a:pt x="8881" y="59596"/>
                  </a:lnTo>
                  <a:lnTo>
                    <a:pt x="8648" y="59830"/>
                  </a:lnTo>
                  <a:lnTo>
                    <a:pt x="8336" y="59985"/>
                  </a:lnTo>
                  <a:lnTo>
                    <a:pt x="7947" y="60063"/>
                  </a:lnTo>
                  <a:lnTo>
                    <a:pt x="7635" y="60141"/>
                  </a:lnTo>
                  <a:lnTo>
                    <a:pt x="7479" y="60141"/>
                  </a:lnTo>
                  <a:lnTo>
                    <a:pt x="7090" y="60063"/>
                  </a:lnTo>
                  <a:lnTo>
                    <a:pt x="6700" y="59908"/>
                  </a:lnTo>
                  <a:lnTo>
                    <a:pt x="6388" y="59674"/>
                  </a:lnTo>
                  <a:lnTo>
                    <a:pt x="6155" y="59440"/>
                  </a:lnTo>
                  <a:lnTo>
                    <a:pt x="5921" y="59128"/>
                  </a:lnTo>
                  <a:lnTo>
                    <a:pt x="5765" y="58817"/>
                  </a:lnTo>
                  <a:lnTo>
                    <a:pt x="5687" y="58427"/>
                  </a:lnTo>
                  <a:lnTo>
                    <a:pt x="5687" y="58038"/>
                  </a:lnTo>
                  <a:lnTo>
                    <a:pt x="5765" y="57648"/>
                  </a:lnTo>
                  <a:lnTo>
                    <a:pt x="5921" y="57337"/>
                  </a:lnTo>
                  <a:lnTo>
                    <a:pt x="6077" y="57025"/>
                  </a:lnTo>
                  <a:lnTo>
                    <a:pt x="6311" y="56791"/>
                  </a:lnTo>
                  <a:lnTo>
                    <a:pt x="6622" y="56558"/>
                  </a:lnTo>
                  <a:lnTo>
                    <a:pt x="6934" y="56402"/>
                  </a:lnTo>
                  <a:lnTo>
                    <a:pt x="7245" y="56324"/>
                  </a:lnTo>
                  <a:close/>
                  <a:moveTo>
                    <a:pt x="7167" y="63569"/>
                  </a:moveTo>
                  <a:lnTo>
                    <a:pt x="7557" y="63647"/>
                  </a:lnTo>
                  <a:lnTo>
                    <a:pt x="7869" y="63803"/>
                  </a:lnTo>
                  <a:lnTo>
                    <a:pt x="8180" y="64036"/>
                  </a:lnTo>
                  <a:lnTo>
                    <a:pt x="8414" y="64270"/>
                  </a:lnTo>
                  <a:lnTo>
                    <a:pt x="8648" y="64582"/>
                  </a:lnTo>
                  <a:lnTo>
                    <a:pt x="8803" y="64893"/>
                  </a:lnTo>
                  <a:lnTo>
                    <a:pt x="8881" y="65283"/>
                  </a:lnTo>
                  <a:lnTo>
                    <a:pt x="8881" y="65672"/>
                  </a:lnTo>
                  <a:lnTo>
                    <a:pt x="8803" y="65984"/>
                  </a:lnTo>
                  <a:lnTo>
                    <a:pt x="8648" y="66373"/>
                  </a:lnTo>
                  <a:lnTo>
                    <a:pt x="8492" y="66607"/>
                  </a:lnTo>
                  <a:lnTo>
                    <a:pt x="8258" y="66919"/>
                  </a:lnTo>
                  <a:lnTo>
                    <a:pt x="7947" y="67075"/>
                  </a:lnTo>
                  <a:lnTo>
                    <a:pt x="7635" y="67230"/>
                  </a:lnTo>
                  <a:lnTo>
                    <a:pt x="7323" y="67386"/>
                  </a:lnTo>
                  <a:lnTo>
                    <a:pt x="6778" y="67386"/>
                  </a:lnTo>
                  <a:lnTo>
                    <a:pt x="6388" y="67308"/>
                  </a:lnTo>
                  <a:lnTo>
                    <a:pt x="6077" y="67153"/>
                  </a:lnTo>
                  <a:lnTo>
                    <a:pt x="5765" y="66997"/>
                  </a:lnTo>
                  <a:lnTo>
                    <a:pt x="5532" y="66685"/>
                  </a:lnTo>
                  <a:lnTo>
                    <a:pt x="5298" y="66451"/>
                  </a:lnTo>
                  <a:lnTo>
                    <a:pt x="5142" y="66062"/>
                  </a:lnTo>
                  <a:lnTo>
                    <a:pt x="5064" y="65672"/>
                  </a:lnTo>
                  <a:lnTo>
                    <a:pt x="5064" y="65283"/>
                  </a:lnTo>
                  <a:lnTo>
                    <a:pt x="5142" y="64971"/>
                  </a:lnTo>
                  <a:lnTo>
                    <a:pt x="5298" y="64660"/>
                  </a:lnTo>
                  <a:lnTo>
                    <a:pt x="5454" y="64348"/>
                  </a:lnTo>
                  <a:lnTo>
                    <a:pt x="5687" y="64036"/>
                  </a:lnTo>
                  <a:lnTo>
                    <a:pt x="5921" y="63881"/>
                  </a:lnTo>
                  <a:lnTo>
                    <a:pt x="6233" y="63725"/>
                  </a:lnTo>
                  <a:lnTo>
                    <a:pt x="6622" y="63647"/>
                  </a:lnTo>
                  <a:lnTo>
                    <a:pt x="6934" y="63569"/>
                  </a:lnTo>
                  <a:close/>
                  <a:moveTo>
                    <a:pt x="6466" y="70892"/>
                  </a:moveTo>
                  <a:lnTo>
                    <a:pt x="6856" y="70970"/>
                  </a:lnTo>
                  <a:lnTo>
                    <a:pt x="7245" y="71048"/>
                  </a:lnTo>
                  <a:lnTo>
                    <a:pt x="7557" y="71281"/>
                  </a:lnTo>
                  <a:lnTo>
                    <a:pt x="7791" y="71515"/>
                  </a:lnTo>
                  <a:lnTo>
                    <a:pt x="8024" y="71827"/>
                  </a:lnTo>
                  <a:lnTo>
                    <a:pt x="8180" y="72216"/>
                  </a:lnTo>
                  <a:lnTo>
                    <a:pt x="8258" y="72528"/>
                  </a:lnTo>
                  <a:lnTo>
                    <a:pt x="8258" y="72917"/>
                  </a:lnTo>
                  <a:lnTo>
                    <a:pt x="8180" y="73307"/>
                  </a:lnTo>
                  <a:lnTo>
                    <a:pt x="8024" y="73618"/>
                  </a:lnTo>
                  <a:lnTo>
                    <a:pt x="7869" y="73930"/>
                  </a:lnTo>
                  <a:lnTo>
                    <a:pt x="7635" y="74164"/>
                  </a:lnTo>
                  <a:lnTo>
                    <a:pt x="7323" y="74398"/>
                  </a:lnTo>
                  <a:lnTo>
                    <a:pt x="7012" y="74553"/>
                  </a:lnTo>
                  <a:lnTo>
                    <a:pt x="6700" y="74631"/>
                  </a:lnTo>
                  <a:lnTo>
                    <a:pt x="6311" y="74709"/>
                  </a:lnTo>
                  <a:lnTo>
                    <a:pt x="6155" y="74709"/>
                  </a:lnTo>
                  <a:lnTo>
                    <a:pt x="5765" y="74631"/>
                  </a:lnTo>
                  <a:lnTo>
                    <a:pt x="5454" y="74475"/>
                  </a:lnTo>
                  <a:lnTo>
                    <a:pt x="5142" y="74242"/>
                  </a:lnTo>
                  <a:lnTo>
                    <a:pt x="4830" y="74008"/>
                  </a:lnTo>
                  <a:lnTo>
                    <a:pt x="4675" y="73696"/>
                  </a:lnTo>
                  <a:lnTo>
                    <a:pt x="4519" y="73385"/>
                  </a:lnTo>
                  <a:lnTo>
                    <a:pt x="4441" y="72995"/>
                  </a:lnTo>
                  <a:lnTo>
                    <a:pt x="4441" y="72606"/>
                  </a:lnTo>
                  <a:lnTo>
                    <a:pt x="4519" y="72216"/>
                  </a:lnTo>
                  <a:lnTo>
                    <a:pt x="4597" y="71905"/>
                  </a:lnTo>
                  <a:lnTo>
                    <a:pt x="4830" y="71593"/>
                  </a:lnTo>
                  <a:lnTo>
                    <a:pt x="5064" y="71359"/>
                  </a:lnTo>
                  <a:lnTo>
                    <a:pt x="5298" y="71126"/>
                  </a:lnTo>
                  <a:lnTo>
                    <a:pt x="5609" y="70970"/>
                  </a:lnTo>
                  <a:lnTo>
                    <a:pt x="5999" y="70892"/>
                  </a:lnTo>
                  <a:close/>
                  <a:moveTo>
                    <a:pt x="5843" y="78137"/>
                  </a:moveTo>
                  <a:lnTo>
                    <a:pt x="6233" y="78215"/>
                  </a:lnTo>
                  <a:lnTo>
                    <a:pt x="6544" y="78371"/>
                  </a:lnTo>
                  <a:lnTo>
                    <a:pt x="6856" y="78604"/>
                  </a:lnTo>
                  <a:lnTo>
                    <a:pt x="7167" y="78838"/>
                  </a:lnTo>
                  <a:lnTo>
                    <a:pt x="7323" y="79150"/>
                  </a:lnTo>
                  <a:lnTo>
                    <a:pt x="7479" y="79461"/>
                  </a:lnTo>
                  <a:lnTo>
                    <a:pt x="7557" y="79851"/>
                  </a:lnTo>
                  <a:lnTo>
                    <a:pt x="7557" y="80240"/>
                  </a:lnTo>
                  <a:lnTo>
                    <a:pt x="7557" y="80552"/>
                  </a:lnTo>
                  <a:lnTo>
                    <a:pt x="7401" y="80941"/>
                  </a:lnTo>
                  <a:lnTo>
                    <a:pt x="7167" y="81175"/>
                  </a:lnTo>
                  <a:lnTo>
                    <a:pt x="6934" y="81487"/>
                  </a:lnTo>
                  <a:lnTo>
                    <a:pt x="6700" y="81643"/>
                  </a:lnTo>
                  <a:lnTo>
                    <a:pt x="6388" y="81798"/>
                  </a:lnTo>
                  <a:lnTo>
                    <a:pt x="6077" y="81954"/>
                  </a:lnTo>
                  <a:lnTo>
                    <a:pt x="5532" y="81954"/>
                  </a:lnTo>
                  <a:lnTo>
                    <a:pt x="5142" y="81876"/>
                  </a:lnTo>
                  <a:lnTo>
                    <a:pt x="4752" y="81720"/>
                  </a:lnTo>
                  <a:lnTo>
                    <a:pt x="4441" y="81565"/>
                  </a:lnTo>
                  <a:lnTo>
                    <a:pt x="4207" y="81253"/>
                  </a:lnTo>
                  <a:lnTo>
                    <a:pt x="3973" y="80941"/>
                  </a:lnTo>
                  <a:lnTo>
                    <a:pt x="3896" y="80630"/>
                  </a:lnTo>
                  <a:lnTo>
                    <a:pt x="3818" y="80240"/>
                  </a:lnTo>
                  <a:lnTo>
                    <a:pt x="3740" y="79851"/>
                  </a:lnTo>
                  <a:lnTo>
                    <a:pt x="3818" y="79539"/>
                  </a:lnTo>
                  <a:lnTo>
                    <a:pt x="3973" y="79228"/>
                  </a:lnTo>
                  <a:lnTo>
                    <a:pt x="4129" y="78916"/>
                  </a:lnTo>
                  <a:lnTo>
                    <a:pt x="4363" y="78604"/>
                  </a:lnTo>
                  <a:lnTo>
                    <a:pt x="4675" y="78448"/>
                  </a:lnTo>
                  <a:lnTo>
                    <a:pt x="4986" y="78293"/>
                  </a:lnTo>
                  <a:lnTo>
                    <a:pt x="5298" y="78137"/>
                  </a:lnTo>
                  <a:close/>
                  <a:moveTo>
                    <a:pt x="5220" y="85460"/>
                  </a:moveTo>
                  <a:lnTo>
                    <a:pt x="5609" y="85538"/>
                  </a:lnTo>
                  <a:lnTo>
                    <a:pt x="5921" y="85616"/>
                  </a:lnTo>
                  <a:lnTo>
                    <a:pt x="6233" y="85849"/>
                  </a:lnTo>
                  <a:lnTo>
                    <a:pt x="6466" y="86083"/>
                  </a:lnTo>
                  <a:lnTo>
                    <a:pt x="6700" y="86395"/>
                  </a:lnTo>
                  <a:lnTo>
                    <a:pt x="6856" y="86784"/>
                  </a:lnTo>
                  <a:lnTo>
                    <a:pt x="6934" y="87096"/>
                  </a:lnTo>
                  <a:lnTo>
                    <a:pt x="6934" y="87485"/>
                  </a:lnTo>
                  <a:lnTo>
                    <a:pt x="6856" y="87875"/>
                  </a:lnTo>
                  <a:lnTo>
                    <a:pt x="6778" y="88186"/>
                  </a:lnTo>
                  <a:lnTo>
                    <a:pt x="6544" y="88498"/>
                  </a:lnTo>
                  <a:lnTo>
                    <a:pt x="6311" y="88732"/>
                  </a:lnTo>
                  <a:lnTo>
                    <a:pt x="6077" y="88965"/>
                  </a:lnTo>
                  <a:lnTo>
                    <a:pt x="5765" y="89121"/>
                  </a:lnTo>
                  <a:lnTo>
                    <a:pt x="5376" y="89199"/>
                  </a:lnTo>
                  <a:lnTo>
                    <a:pt x="5064" y="89277"/>
                  </a:lnTo>
                  <a:lnTo>
                    <a:pt x="4830" y="89277"/>
                  </a:lnTo>
                  <a:lnTo>
                    <a:pt x="4519" y="89199"/>
                  </a:lnTo>
                  <a:lnTo>
                    <a:pt x="4129" y="89043"/>
                  </a:lnTo>
                  <a:lnTo>
                    <a:pt x="3818" y="88810"/>
                  </a:lnTo>
                  <a:lnTo>
                    <a:pt x="3584" y="88576"/>
                  </a:lnTo>
                  <a:lnTo>
                    <a:pt x="3350" y="88264"/>
                  </a:lnTo>
                  <a:lnTo>
                    <a:pt x="3194" y="87953"/>
                  </a:lnTo>
                  <a:lnTo>
                    <a:pt x="3117" y="87563"/>
                  </a:lnTo>
                  <a:lnTo>
                    <a:pt x="3117" y="87174"/>
                  </a:lnTo>
                  <a:lnTo>
                    <a:pt x="3194" y="86784"/>
                  </a:lnTo>
                  <a:lnTo>
                    <a:pt x="3350" y="86472"/>
                  </a:lnTo>
                  <a:lnTo>
                    <a:pt x="3506" y="86161"/>
                  </a:lnTo>
                  <a:lnTo>
                    <a:pt x="3740" y="85927"/>
                  </a:lnTo>
                  <a:lnTo>
                    <a:pt x="4051" y="85693"/>
                  </a:lnTo>
                  <a:lnTo>
                    <a:pt x="4363" y="85538"/>
                  </a:lnTo>
                  <a:lnTo>
                    <a:pt x="4675" y="85460"/>
                  </a:lnTo>
                  <a:close/>
                  <a:moveTo>
                    <a:pt x="8258" y="0"/>
                  </a:moveTo>
                  <a:lnTo>
                    <a:pt x="0" y="93795"/>
                  </a:lnTo>
                  <a:lnTo>
                    <a:pt x="73697" y="100339"/>
                  </a:lnTo>
                  <a:lnTo>
                    <a:pt x="82033" y="6544"/>
                  </a:lnTo>
                  <a:lnTo>
                    <a:pt x="8258" y="0"/>
                  </a:lnTo>
                  <a:close/>
                </a:path>
              </a:pathLst>
            </a:custGeom>
            <a:solidFill>
              <a:srgbClr val="000000">
                <a:alpha val="313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2307450" y="-196925"/>
              <a:ext cx="4387383" cy="5366434"/>
            </a:xfrm>
            <a:custGeom>
              <a:avLst/>
              <a:gdLst/>
              <a:ahLst/>
              <a:cxnLst/>
              <a:rect l="l" t="t" r="r" b="b"/>
              <a:pathLst>
                <a:path w="82034" h="100340" extrusionOk="0">
                  <a:moveTo>
                    <a:pt x="12309" y="5375"/>
                  </a:moveTo>
                  <a:lnTo>
                    <a:pt x="12699" y="5453"/>
                  </a:lnTo>
                  <a:lnTo>
                    <a:pt x="13011" y="5609"/>
                  </a:lnTo>
                  <a:lnTo>
                    <a:pt x="13322" y="5765"/>
                  </a:lnTo>
                  <a:lnTo>
                    <a:pt x="13634" y="5999"/>
                  </a:lnTo>
                  <a:lnTo>
                    <a:pt x="13790" y="6310"/>
                  </a:lnTo>
                  <a:lnTo>
                    <a:pt x="13945" y="6700"/>
                  </a:lnTo>
                  <a:lnTo>
                    <a:pt x="14023" y="7011"/>
                  </a:lnTo>
                  <a:lnTo>
                    <a:pt x="14023" y="7401"/>
                  </a:lnTo>
                  <a:lnTo>
                    <a:pt x="13945" y="7790"/>
                  </a:lnTo>
                  <a:lnTo>
                    <a:pt x="13790" y="8180"/>
                  </a:lnTo>
                  <a:lnTo>
                    <a:pt x="13634" y="8491"/>
                  </a:lnTo>
                  <a:lnTo>
                    <a:pt x="13322" y="8725"/>
                  </a:lnTo>
                  <a:lnTo>
                    <a:pt x="13088" y="8959"/>
                  </a:lnTo>
                  <a:lnTo>
                    <a:pt x="12699" y="9115"/>
                  </a:lnTo>
                  <a:lnTo>
                    <a:pt x="12309" y="9193"/>
                  </a:lnTo>
                  <a:lnTo>
                    <a:pt x="11998" y="9193"/>
                  </a:lnTo>
                  <a:lnTo>
                    <a:pt x="11608" y="9115"/>
                  </a:lnTo>
                  <a:lnTo>
                    <a:pt x="11219" y="8959"/>
                  </a:lnTo>
                  <a:lnTo>
                    <a:pt x="10907" y="8725"/>
                  </a:lnTo>
                  <a:lnTo>
                    <a:pt x="10673" y="8491"/>
                  </a:lnTo>
                  <a:lnTo>
                    <a:pt x="10440" y="8180"/>
                  </a:lnTo>
                  <a:lnTo>
                    <a:pt x="10284" y="7868"/>
                  </a:lnTo>
                  <a:lnTo>
                    <a:pt x="10206" y="7479"/>
                  </a:lnTo>
                  <a:lnTo>
                    <a:pt x="10206" y="7089"/>
                  </a:lnTo>
                  <a:lnTo>
                    <a:pt x="10284" y="6700"/>
                  </a:lnTo>
                  <a:lnTo>
                    <a:pt x="10440" y="6388"/>
                  </a:lnTo>
                  <a:lnTo>
                    <a:pt x="10673" y="6076"/>
                  </a:lnTo>
                  <a:lnTo>
                    <a:pt x="10907" y="5765"/>
                  </a:lnTo>
                  <a:lnTo>
                    <a:pt x="11219" y="5609"/>
                  </a:lnTo>
                  <a:lnTo>
                    <a:pt x="11530" y="5453"/>
                  </a:lnTo>
                  <a:lnTo>
                    <a:pt x="11920" y="5375"/>
                  </a:lnTo>
                  <a:close/>
                  <a:moveTo>
                    <a:pt x="11686" y="12620"/>
                  </a:moveTo>
                  <a:lnTo>
                    <a:pt x="11998" y="12698"/>
                  </a:lnTo>
                  <a:lnTo>
                    <a:pt x="12387" y="12854"/>
                  </a:lnTo>
                  <a:lnTo>
                    <a:pt x="12699" y="13088"/>
                  </a:lnTo>
                  <a:lnTo>
                    <a:pt x="12933" y="13321"/>
                  </a:lnTo>
                  <a:lnTo>
                    <a:pt x="13166" y="13633"/>
                  </a:lnTo>
                  <a:lnTo>
                    <a:pt x="13322" y="13945"/>
                  </a:lnTo>
                  <a:lnTo>
                    <a:pt x="13400" y="14334"/>
                  </a:lnTo>
                  <a:lnTo>
                    <a:pt x="13400" y="14724"/>
                  </a:lnTo>
                  <a:lnTo>
                    <a:pt x="13322" y="15113"/>
                  </a:lnTo>
                  <a:lnTo>
                    <a:pt x="13166" y="15425"/>
                  </a:lnTo>
                  <a:lnTo>
                    <a:pt x="12933" y="15736"/>
                  </a:lnTo>
                  <a:lnTo>
                    <a:pt x="12699" y="16048"/>
                  </a:lnTo>
                  <a:lnTo>
                    <a:pt x="12387" y="16204"/>
                  </a:lnTo>
                  <a:lnTo>
                    <a:pt x="12076" y="16360"/>
                  </a:lnTo>
                  <a:lnTo>
                    <a:pt x="11686" y="16438"/>
                  </a:lnTo>
                  <a:lnTo>
                    <a:pt x="11297" y="16438"/>
                  </a:lnTo>
                  <a:lnTo>
                    <a:pt x="10907" y="16360"/>
                  </a:lnTo>
                  <a:lnTo>
                    <a:pt x="10596" y="16204"/>
                  </a:lnTo>
                  <a:lnTo>
                    <a:pt x="10284" y="16048"/>
                  </a:lnTo>
                  <a:lnTo>
                    <a:pt x="10050" y="15736"/>
                  </a:lnTo>
                  <a:lnTo>
                    <a:pt x="9816" y="15503"/>
                  </a:lnTo>
                  <a:lnTo>
                    <a:pt x="9661" y="15113"/>
                  </a:lnTo>
                  <a:lnTo>
                    <a:pt x="9583" y="14802"/>
                  </a:lnTo>
                  <a:lnTo>
                    <a:pt x="9583" y="14412"/>
                  </a:lnTo>
                  <a:lnTo>
                    <a:pt x="9661" y="14023"/>
                  </a:lnTo>
                  <a:lnTo>
                    <a:pt x="9816" y="13633"/>
                  </a:lnTo>
                  <a:lnTo>
                    <a:pt x="9972" y="13321"/>
                  </a:lnTo>
                  <a:lnTo>
                    <a:pt x="10284" y="13088"/>
                  </a:lnTo>
                  <a:lnTo>
                    <a:pt x="10596" y="12854"/>
                  </a:lnTo>
                  <a:lnTo>
                    <a:pt x="10907" y="12698"/>
                  </a:lnTo>
                  <a:lnTo>
                    <a:pt x="11297" y="12620"/>
                  </a:lnTo>
                  <a:close/>
                  <a:moveTo>
                    <a:pt x="10985" y="19943"/>
                  </a:moveTo>
                  <a:lnTo>
                    <a:pt x="11375" y="20021"/>
                  </a:lnTo>
                  <a:lnTo>
                    <a:pt x="11764" y="20099"/>
                  </a:lnTo>
                  <a:lnTo>
                    <a:pt x="12076" y="20333"/>
                  </a:lnTo>
                  <a:lnTo>
                    <a:pt x="12309" y="20566"/>
                  </a:lnTo>
                  <a:lnTo>
                    <a:pt x="12543" y="20878"/>
                  </a:lnTo>
                  <a:lnTo>
                    <a:pt x="12699" y="21268"/>
                  </a:lnTo>
                  <a:lnTo>
                    <a:pt x="12777" y="21579"/>
                  </a:lnTo>
                  <a:lnTo>
                    <a:pt x="12777" y="21969"/>
                  </a:lnTo>
                  <a:lnTo>
                    <a:pt x="12699" y="22358"/>
                  </a:lnTo>
                  <a:lnTo>
                    <a:pt x="12543" y="22748"/>
                  </a:lnTo>
                  <a:lnTo>
                    <a:pt x="12309" y="23059"/>
                  </a:lnTo>
                  <a:lnTo>
                    <a:pt x="12076" y="23293"/>
                  </a:lnTo>
                  <a:lnTo>
                    <a:pt x="11764" y="23527"/>
                  </a:lnTo>
                  <a:lnTo>
                    <a:pt x="11452" y="23683"/>
                  </a:lnTo>
                  <a:lnTo>
                    <a:pt x="11063" y="23760"/>
                  </a:lnTo>
                  <a:lnTo>
                    <a:pt x="10673" y="23760"/>
                  </a:lnTo>
                  <a:lnTo>
                    <a:pt x="10284" y="23683"/>
                  </a:lnTo>
                  <a:lnTo>
                    <a:pt x="9972" y="23527"/>
                  </a:lnTo>
                  <a:lnTo>
                    <a:pt x="9661" y="23293"/>
                  </a:lnTo>
                  <a:lnTo>
                    <a:pt x="9349" y="23059"/>
                  </a:lnTo>
                  <a:lnTo>
                    <a:pt x="9193" y="22748"/>
                  </a:lnTo>
                  <a:lnTo>
                    <a:pt x="9037" y="22436"/>
                  </a:lnTo>
                  <a:lnTo>
                    <a:pt x="8960" y="22047"/>
                  </a:lnTo>
                  <a:lnTo>
                    <a:pt x="8960" y="21657"/>
                  </a:lnTo>
                  <a:lnTo>
                    <a:pt x="9037" y="21268"/>
                  </a:lnTo>
                  <a:lnTo>
                    <a:pt x="9115" y="20956"/>
                  </a:lnTo>
                  <a:lnTo>
                    <a:pt x="9349" y="20644"/>
                  </a:lnTo>
                  <a:lnTo>
                    <a:pt x="9583" y="20333"/>
                  </a:lnTo>
                  <a:lnTo>
                    <a:pt x="9894" y="20177"/>
                  </a:lnTo>
                  <a:lnTo>
                    <a:pt x="10284" y="20021"/>
                  </a:lnTo>
                  <a:lnTo>
                    <a:pt x="10596" y="19943"/>
                  </a:lnTo>
                  <a:close/>
                  <a:moveTo>
                    <a:pt x="10362" y="27188"/>
                  </a:moveTo>
                  <a:lnTo>
                    <a:pt x="10751" y="27266"/>
                  </a:lnTo>
                  <a:lnTo>
                    <a:pt x="11063" y="27422"/>
                  </a:lnTo>
                  <a:lnTo>
                    <a:pt x="11375" y="27656"/>
                  </a:lnTo>
                  <a:lnTo>
                    <a:pt x="11686" y="27889"/>
                  </a:lnTo>
                  <a:lnTo>
                    <a:pt x="11842" y="28201"/>
                  </a:lnTo>
                  <a:lnTo>
                    <a:pt x="11998" y="28513"/>
                  </a:lnTo>
                  <a:lnTo>
                    <a:pt x="12076" y="28902"/>
                  </a:lnTo>
                  <a:lnTo>
                    <a:pt x="12076" y="29292"/>
                  </a:lnTo>
                  <a:lnTo>
                    <a:pt x="11998" y="29681"/>
                  </a:lnTo>
                  <a:lnTo>
                    <a:pt x="11920" y="29993"/>
                  </a:lnTo>
                  <a:lnTo>
                    <a:pt x="11686" y="30304"/>
                  </a:lnTo>
                  <a:lnTo>
                    <a:pt x="11452" y="30616"/>
                  </a:lnTo>
                  <a:lnTo>
                    <a:pt x="11141" y="30772"/>
                  </a:lnTo>
                  <a:lnTo>
                    <a:pt x="10751" y="30928"/>
                  </a:lnTo>
                  <a:lnTo>
                    <a:pt x="10440" y="31005"/>
                  </a:lnTo>
                  <a:lnTo>
                    <a:pt x="10050" y="31005"/>
                  </a:lnTo>
                  <a:lnTo>
                    <a:pt x="9661" y="30928"/>
                  </a:lnTo>
                  <a:lnTo>
                    <a:pt x="9271" y="30772"/>
                  </a:lnTo>
                  <a:lnTo>
                    <a:pt x="8960" y="30616"/>
                  </a:lnTo>
                  <a:lnTo>
                    <a:pt x="8726" y="30304"/>
                  </a:lnTo>
                  <a:lnTo>
                    <a:pt x="8492" y="30071"/>
                  </a:lnTo>
                  <a:lnTo>
                    <a:pt x="8336" y="29681"/>
                  </a:lnTo>
                  <a:lnTo>
                    <a:pt x="8258" y="29292"/>
                  </a:lnTo>
                  <a:lnTo>
                    <a:pt x="8258" y="28980"/>
                  </a:lnTo>
                  <a:lnTo>
                    <a:pt x="8336" y="28590"/>
                  </a:lnTo>
                  <a:lnTo>
                    <a:pt x="8492" y="28201"/>
                  </a:lnTo>
                  <a:lnTo>
                    <a:pt x="8726" y="27889"/>
                  </a:lnTo>
                  <a:lnTo>
                    <a:pt x="8960" y="27656"/>
                  </a:lnTo>
                  <a:lnTo>
                    <a:pt x="9271" y="27422"/>
                  </a:lnTo>
                  <a:lnTo>
                    <a:pt x="9583" y="27266"/>
                  </a:lnTo>
                  <a:lnTo>
                    <a:pt x="9972" y="27188"/>
                  </a:lnTo>
                  <a:close/>
                  <a:moveTo>
                    <a:pt x="9739" y="34511"/>
                  </a:moveTo>
                  <a:lnTo>
                    <a:pt x="10128" y="34589"/>
                  </a:lnTo>
                  <a:lnTo>
                    <a:pt x="10440" y="34667"/>
                  </a:lnTo>
                  <a:lnTo>
                    <a:pt x="10751" y="34901"/>
                  </a:lnTo>
                  <a:lnTo>
                    <a:pt x="10985" y="35134"/>
                  </a:lnTo>
                  <a:lnTo>
                    <a:pt x="11219" y="35446"/>
                  </a:lnTo>
                  <a:lnTo>
                    <a:pt x="11375" y="35835"/>
                  </a:lnTo>
                  <a:lnTo>
                    <a:pt x="11452" y="36147"/>
                  </a:lnTo>
                  <a:lnTo>
                    <a:pt x="11452" y="36537"/>
                  </a:lnTo>
                  <a:lnTo>
                    <a:pt x="11375" y="36926"/>
                  </a:lnTo>
                  <a:lnTo>
                    <a:pt x="11219" y="37316"/>
                  </a:lnTo>
                  <a:lnTo>
                    <a:pt x="11063" y="37627"/>
                  </a:lnTo>
                  <a:lnTo>
                    <a:pt x="10751" y="37861"/>
                  </a:lnTo>
                  <a:lnTo>
                    <a:pt x="10440" y="38095"/>
                  </a:lnTo>
                  <a:lnTo>
                    <a:pt x="10128" y="38250"/>
                  </a:lnTo>
                  <a:lnTo>
                    <a:pt x="9739" y="38328"/>
                  </a:lnTo>
                  <a:lnTo>
                    <a:pt x="9349" y="38328"/>
                  </a:lnTo>
                  <a:lnTo>
                    <a:pt x="9037" y="38250"/>
                  </a:lnTo>
                  <a:lnTo>
                    <a:pt x="8648" y="38095"/>
                  </a:lnTo>
                  <a:lnTo>
                    <a:pt x="8336" y="37861"/>
                  </a:lnTo>
                  <a:lnTo>
                    <a:pt x="8103" y="37627"/>
                  </a:lnTo>
                  <a:lnTo>
                    <a:pt x="7869" y="37316"/>
                  </a:lnTo>
                  <a:lnTo>
                    <a:pt x="7713" y="37004"/>
                  </a:lnTo>
                  <a:lnTo>
                    <a:pt x="7635" y="36614"/>
                  </a:lnTo>
                  <a:lnTo>
                    <a:pt x="7635" y="36225"/>
                  </a:lnTo>
                  <a:lnTo>
                    <a:pt x="7713" y="35835"/>
                  </a:lnTo>
                  <a:lnTo>
                    <a:pt x="7869" y="35524"/>
                  </a:lnTo>
                  <a:lnTo>
                    <a:pt x="8103" y="35212"/>
                  </a:lnTo>
                  <a:lnTo>
                    <a:pt x="8336" y="34901"/>
                  </a:lnTo>
                  <a:lnTo>
                    <a:pt x="8648" y="34745"/>
                  </a:lnTo>
                  <a:lnTo>
                    <a:pt x="8960" y="34589"/>
                  </a:lnTo>
                  <a:lnTo>
                    <a:pt x="9349" y="34511"/>
                  </a:lnTo>
                  <a:close/>
                  <a:moveTo>
                    <a:pt x="9037" y="41756"/>
                  </a:moveTo>
                  <a:lnTo>
                    <a:pt x="9427" y="41834"/>
                  </a:lnTo>
                  <a:lnTo>
                    <a:pt x="9816" y="41990"/>
                  </a:lnTo>
                  <a:lnTo>
                    <a:pt x="10128" y="42223"/>
                  </a:lnTo>
                  <a:lnTo>
                    <a:pt x="10362" y="42457"/>
                  </a:lnTo>
                  <a:lnTo>
                    <a:pt x="10596" y="42769"/>
                  </a:lnTo>
                  <a:lnTo>
                    <a:pt x="10751" y="43080"/>
                  </a:lnTo>
                  <a:lnTo>
                    <a:pt x="10829" y="43470"/>
                  </a:lnTo>
                  <a:lnTo>
                    <a:pt x="10829" y="43859"/>
                  </a:lnTo>
                  <a:lnTo>
                    <a:pt x="10751" y="44249"/>
                  </a:lnTo>
                  <a:lnTo>
                    <a:pt x="10596" y="44561"/>
                  </a:lnTo>
                  <a:lnTo>
                    <a:pt x="10362" y="44872"/>
                  </a:lnTo>
                  <a:lnTo>
                    <a:pt x="10128" y="45106"/>
                  </a:lnTo>
                  <a:lnTo>
                    <a:pt x="9816" y="45340"/>
                  </a:lnTo>
                  <a:lnTo>
                    <a:pt x="9505" y="45495"/>
                  </a:lnTo>
                  <a:lnTo>
                    <a:pt x="9115" y="45573"/>
                  </a:lnTo>
                  <a:lnTo>
                    <a:pt x="8726" y="45573"/>
                  </a:lnTo>
                  <a:lnTo>
                    <a:pt x="8336" y="45495"/>
                  </a:lnTo>
                  <a:lnTo>
                    <a:pt x="8025" y="45340"/>
                  </a:lnTo>
                  <a:lnTo>
                    <a:pt x="7713" y="45184"/>
                  </a:lnTo>
                  <a:lnTo>
                    <a:pt x="7479" y="44872"/>
                  </a:lnTo>
                  <a:lnTo>
                    <a:pt x="7246" y="44638"/>
                  </a:lnTo>
                  <a:lnTo>
                    <a:pt x="7090" y="44249"/>
                  </a:lnTo>
                  <a:lnTo>
                    <a:pt x="7012" y="43859"/>
                  </a:lnTo>
                  <a:lnTo>
                    <a:pt x="7012" y="43470"/>
                  </a:lnTo>
                  <a:lnTo>
                    <a:pt x="7090" y="43158"/>
                  </a:lnTo>
                  <a:lnTo>
                    <a:pt x="7246" y="42769"/>
                  </a:lnTo>
                  <a:lnTo>
                    <a:pt x="7401" y="42457"/>
                  </a:lnTo>
                  <a:lnTo>
                    <a:pt x="7713" y="42223"/>
                  </a:lnTo>
                  <a:lnTo>
                    <a:pt x="7947" y="41990"/>
                  </a:lnTo>
                  <a:lnTo>
                    <a:pt x="8336" y="41834"/>
                  </a:lnTo>
                  <a:lnTo>
                    <a:pt x="8726" y="41756"/>
                  </a:lnTo>
                  <a:close/>
                  <a:moveTo>
                    <a:pt x="8414" y="49079"/>
                  </a:moveTo>
                  <a:lnTo>
                    <a:pt x="8804" y="49157"/>
                  </a:lnTo>
                  <a:lnTo>
                    <a:pt x="9193" y="49235"/>
                  </a:lnTo>
                  <a:lnTo>
                    <a:pt x="9505" y="49468"/>
                  </a:lnTo>
                  <a:lnTo>
                    <a:pt x="9739" y="49702"/>
                  </a:lnTo>
                  <a:lnTo>
                    <a:pt x="9972" y="50014"/>
                  </a:lnTo>
                  <a:lnTo>
                    <a:pt x="10050" y="50403"/>
                  </a:lnTo>
                  <a:lnTo>
                    <a:pt x="10128" y="50715"/>
                  </a:lnTo>
                  <a:lnTo>
                    <a:pt x="10206" y="51104"/>
                  </a:lnTo>
                  <a:lnTo>
                    <a:pt x="10128" y="51494"/>
                  </a:lnTo>
                  <a:lnTo>
                    <a:pt x="9972" y="51883"/>
                  </a:lnTo>
                  <a:lnTo>
                    <a:pt x="9739" y="52195"/>
                  </a:lnTo>
                  <a:lnTo>
                    <a:pt x="9505" y="52429"/>
                  </a:lnTo>
                  <a:lnTo>
                    <a:pt x="9193" y="52663"/>
                  </a:lnTo>
                  <a:lnTo>
                    <a:pt x="8882" y="52818"/>
                  </a:lnTo>
                  <a:lnTo>
                    <a:pt x="8492" y="52896"/>
                  </a:lnTo>
                  <a:lnTo>
                    <a:pt x="8103" y="52896"/>
                  </a:lnTo>
                  <a:lnTo>
                    <a:pt x="7713" y="52818"/>
                  </a:lnTo>
                  <a:lnTo>
                    <a:pt x="7401" y="52663"/>
                  </a:lnTo>
                  <a:lnTo>
                    <a:pt x="7090" y="52429"/>
                  </a:lnTo>
                  <a:lnTo>
                    <a:pt x="6778" y="52195"/>
                  </a:lnTo>
                  <a:lnTo>
                    <a:pt x="6622" y="51883"/>
                  </a:lnTo>
                  <a:lnTo>
                    <a:pt x="6467" y="51572"/>
                  </a:lnTo>
                  <a:lnTo>
                    <a:pt x="6389" y="51182"/>
                  </a:lnTo>
                  <a:lnTo>
                    <a:pt x="6389" y="50793"/>
                  </a:lnTo>
                  <a:lnTo>
                    <a:pt x="6467" y="50403"/>
                  </a:lnTo>
                  <a:lnTo>
                    <a:pt x="6545" y="50092"/>
                  </a:lnTo>
                  <a:lnTo>
                    <a:pt x="6778" y="49780"/>
                  </a:lnTo>
                  <a:lnTo>
                    <a:pt x="7012" y="49468"/>
                  </a:lnTo>
                  <a:lnTo>
                    <a:pt x="7324" y="49313"/>
                  </a:lnTo>
                  <a:lnTo>
                    <a:pt x="7713" y="49157"/>
                  </a:lnTo>
                  <a:lnTo>
                    <a:pt x="8025" y="49079"/>
                  </a:lnTo>
                  <a:close/>
                  <a:moveTo>
                    <a:pt x="7791" y="56324"/>
                  </a:moveTo>
                  <a:lnTo>
                    <a:pt x="8181" y="56402"/>
                  </a:lnTo>
                  <a:lnTo>
                    <a:pt x="8492" y="56558"/>
                  </a:lnTo>
                  <a:lnTo>
                    <a:pt x="8804" y="56791"/>
                  </a:lnTo>
                  <a:lnTo>
                    <a:pt x="9115" y="57025"/>
                  </a:lnTo>
                  <a:lnTo>
                    <a:pt x="9271" y="57337"/>
                  </a:lnTo>
                  <a:lnTo>
                    <a:pt x="9427" y="57648"/>
                  </a:lnTo>
                  <a:lnTo>
                    <a:pt x="9505" y="58038"/>
                  </a:lnTo>
                  <a:lnTo>
                    <a:pt x="9505" y="58427"/>
                  </a:lnTo>
                  <a:lnTo>
                    <a:pt x="9427" y="58817"/>
                  </a:lnTo>
                  <a:lnTo>
                    <a:pt x="9271" y="59128"/>
                  </a:lnTo>
                  <a:lnTo>
                    <a:pt x="9115" y="59440"/>
                  </a:lnTo>
                  <a:lnTo>
                    <a:pt x="8882" y="59674"/>
                  </a:lnTo>
                  <a:lnTo>
                    <a:pt x="8570" y="59908"/>
                  </a:lnTo>
                  <a:lnTo>
                    <a:pt x="8181" y="60063"/>
                  </a:lnTo>
                  <a:lnTo>
                    <a:pt x="7869" y="60141"/>
                  </a:lnTo>
                  <a:lnTo>
                    <a:pt x="7479" y="60141"/>
                  </a:lnTo>
                  <a:lnTo>
                    <a:pt x="7090" y="60063"/>
                  </a:lnTo>
                  <a:lnTo>
                    <a:pt x="6700" y="59908"/>
                  </a:lnTo>
                  <a:lnTo>
                    <a:pt x="6389" y="59752"/>
                  </a:lnTo>
                  <a:lnTo>
                    <a:pt x="6155" y="59440"/>
                  </a:lnTo>
                  <a:lnTo>
                    <a:pt x="5921" y="59128"/>
                  </a:lnTo>
                  <a:lnTo>
                    <a:pt x="5766" y="58817"/>
                  </a:lnTo>
                  <a:lnTo>
                    <a:pt x="5688" y="58427"/>
                  </a:lnTo>
                  <a:lnTo>
                    <a:pt x="5688" y="58038"/>
                  </a:lnTo>
                  <a:lnTo>
                    <a:pt x="5766" y="57726"/>
                  </a:lnTo>
                  <a:lnTo>
                    <a:pt x="5921" y="57337"/>
                  </a:lnTo>
                  <a:lnTo>
                    <a:pt x="6155" y="57025"/>
                  </a:lnTo>
                  <a:lnTo>
                    <a:pt x="6389" y="56791"/>
                  </a:lnTo>
                  <a:lnTo>
                    <a:pt x="6700" y="56558"/>
                  </a:lnTo>
                  <a:lnTo>
                    <a:pt x="7012" y="56402"/>
                  </a:lnTo>
                  <a:lnTo>
                    <a:pt x="7401" y="56324"/>
                  </a:lnTo>
                  <a:close/>
                  <a:moveTo>
                    <a:pt x="7168" y="63647"/>
                  </a:moveTo>
                  <a:lnTo>
                    <a:pt x="7557" y="63725"/>
                  </a:lnTo>
                  <a:lnTo>
                    <a:pt x="7869" y="63803"/>
                  </a:lnTo>
                  <a:lnTo>
                    <a:pt x="8181" y="64036"/>
                  </a:lnTo>
                  <a:lnTo>
                    <a:pt x="8414" y="64270"/>
                  </a:lnTo>
                  <a:lnTo>
                    <a:pt x="8648" y="64582"/>
                  </a:lnTo>
                  <a:lnTo>
                    <a:pt x="8804" y="64971"/>
                  </a:lnTo>
                  <a:lnTo>
                    <a:pt x="8882" y="65283"/>
                  </a:lnTo>
                  <a:lnTo>
                    <a:pt x="8882" y="65672"/>
                  </a:lnTo>
                  <a:lnTo>
                    <a:pt x="8804" y="66062"/>
                  </a:lnTo>
                  <a:lnTo>
                    <a:pt x="8648" y="66451"/>
                  </a:lnTo>
                  <a:lnTo>
                    <a:pt x="8492" y="66763"/>
                  </a:lnTo>
                  <a:lnTo>
                    <a:pt x="8181" y="66997"/>
                  </a:lnTo>
                  <a:lnTo>
                    <a:pt x="7869" y="67230"/>
                  </a:lnTo>
                  <a:lnTo>
                    <a:pt x="7557" y="67308"/>
                  </a:lnTo>
                  <a:lnTo>
                    <a:pt x="7168" y="67464"/>
                  </a:lnTo>
                  <a:lnTo>
                    <a:pt x="6778" y="67464"/>
                  </a:lnTo>
                  <a:lnTo>
                    <a:pt x="6389" y="67386"/>
                  </a:lnTo>
                  <a:lnTo>
                    <a:pt x="6077" y="67230"/>
                  </a:lnTo>
                  <a:lnTo>
                    <a:pt x="5766" y="66997"/>
                  </a:lnTo>
                  <a:lnTo>
                    <a:pt x="5532" y="66763"/>
                  </a:lnTo>
                  <a:lnTo>
                    <a:pt x="5298" y="66451"/>
                  </a:lnTo>
                  <a:lnTo>
                    <a:pt x="5142" y="66140"/>
                  </a:lnTo>
                  <a:lnTo>
                    <a:pt x="5064" y="65750"/>
                  </a:lnTo>
                  <a:lnTo>
                    <a:pt x="5064" y="65361"/>
                  </a:lnTo>
                  <a:lnTo>
                    <a:pt x="5142" y="64971"/>
                  </a:lnTo>
                  <a:lnTo>
                    <a:pt x="5298" y="64660"/>
                  </a:lnTo>
                  <a:lnTo>
                    <a:pt x="5454" y="64348"/>
                  </a:lnTo>
                  <a:lnTo>
                    <a:pt x="5766" y="64036"/>
                  </a:lnTo>
                  <a:lnTo>
                    <a:pt x="6077" y="63881"/>
                  </a:lnTo>
                  <a:lnTo>
                    <a:pt x="6389" y="63725"/>
                  </a:lnTo>
                  <a:lnTo>
                    <a:pt x="6778" y="63647"/>
                  </a:lnTo>
                  <a:close/>
                  <a:moveTo>
                    <a:pt x="6467" y="70892"/>
                  </a:moveTo>
                  <a:lnTo>
                    <a:pt x="6856" y="70970"/>
                  </a:lnTo>
                  <a:lnTo>
                    <a:pt x="7246" y="71126"/>
                  </a:lnTo>
                  <a:lnTo>
                    <a:pt x="7557" y="71359"/>
                  </a:lnTo>
                  <a:lnTo>
                    <a:pt x="7791" y="71593"/>
                  </a:lnTo>
                  <a:lnTo>
                    <a:pt x="8025" y="71905"/>
                  </a:lnTo>
                  <a:lnTo>
                    <a:pt x="8181" y="72216"/>
                  </a:lnTo>
                  <a:lnTo>
                    <a:pt x="8258" y="72606"/>
                  </a:lnTo>
                  <a:lnTo>
                    <a:pt x="8258" y="72995"/>
                  </a:lnTo>
                  <a:lnTo>
                    <a:pt x="8181" y="73385"/>
                  </a:lnTo>
                  <a:lnTo>
                    <a:pt x="8025" y="73696"/>
                  </a:lnTo>
                  <a:lnTo>
                    <a:pt x="7791" y="74008"/>
                  </a:lnTo>
                  <a:lnTo>
                    <a:pt x="7557" y="74242"/>
                  </a:lnTo>
                  <a:lnTo>
                    <a:pt x="7246" y="74475"/>
                  </a:lnTo>
                  <a:lnTo>
                    <a:pt x="6934" y="74631"/>
                  </a:lnTo>
                  <a:lnTo>
                    <a:pt x="6545" y="74709"/>
                  </a:lnTo>
                  <a:lnTo>
                    <a:pt x="6155" y="74709"/>
                  </a:lnTo>
                  <a:lnTo>
                    <a:pt x="5766" y="74631"/>
                  </a:lnTo>
                  <a:lnTo>
                    <a:pt x="5454" y="74475"/>
                  </a:lnTo>
                  <a:lnTo>
                    <a:pt x="5142" y="74320"/>
                  </a:lnTo>
                  <a:lnTo>
                    <a:pt x="4831" y="74008"/>
                  </a:lnTo>
                  <a:lnTo>
                    <a:pt x="4675" y="73696"/>
                  </a:lnTo>
                  <a:lnTo>
                    <a:pt x="4519" y="73385"/>
                  </a:lnTo>
                  <a:lnTo>
                    <a:pt x="4441" y="72995"/>
                  </a:lnTo>
                  <a:lnTo>
                    <a:pt x="4441" y="72606"/>
                  </a:lnTo>
                  <a:lnTo>
                    <a:pt x="4519" y="72294"/>
                  </a:lnTo>
                  <a:lnTo>
                    <a:pt x="4675" y="71905"/>
                  </a:lnTo>
                  <a:lnTo>
                    <a:pt x="4831" y="71593"/>
                  </a:lnTo>
                  <a:lnTo>
                    <a:pt x="5064" y="71359"/>
                  </a:lnTo>
                  <a:lnTo>
                    <a:pt x="5376" y="71126"/>
                  </a:lnTo>
                  <a:lnTo>
                    <a:pt x="5766" y="70970"/>
                  </a:lnTo>
                  <a:lnTo>
                    <a:pt x="6077" y="70892"/>
                  </a:lnTo>
                  <a:close/>
                  <a:moveTo>
                    <a:pt x="5843" y="78215"/>
                  </a:moveTo>
                  <a:lnTo>
                    <a:pt x="6233" y="78293"/>
                  </a:lnTo>
                  <a:lnTo>
                    <a:pt x="6545" y="78371"/>
                  </a:lnTo>
                  <a:lnTo>
                    <a:pt x="6856" y="78604"/>
                  </a:lnTo>
                  <a:lnTo>
                    <a:pt x="7168" y="78838"/>
                  </a:lnTo>
                  <a:lnTo>
                    <a:pt x="7324" y="79150"/>
                  </a:lnTo>
                  <a:lnTo>
                    <a:pt x="7479" y="79539"/>
                  </a:lnTo>
                  <a:lnTo>
                    <a:pt x="7557" y="79851"/>
                  </a:lnTo>
                  <a:lnTo>
                    <a:pt x="7557" y="80240"/>
                  </a:lnTo>
                  <a:lnTo>
                    <a:pt x="7557" y="80630"/>
                  </a:lnTo>
                  <a:lnTo>
                    <a:pt x="7401" y="81019"/>
                  </a:lnTo>
                  <a:lnTo>
                    <a:pt x="7168" y="81331"/>
                  </a:lnTo>
                  <a:lnTo>
                    <a:pt x="6934" y="81565"/>
                  </a:lnTo>
                  <a:lnTo>
                    <a:pt x="6622" y="81798"/>
                  </a:lnTo>
                  <a:lnTo>
                    <a:pt x="6311" y="81876"/>
                  </a:lnTo>
                  <a:lnTo>
                    <a:pt x="5921" y="81954"/>
                  </a:lnTo>
                  <a:lnTo>
                    <a:pt x="5532" y="82032"/>
                  </a:lnTo>
                  <a:lnTo>
                    <a:pt x="5142" y="81954"/>
                  </a:lnTo>
                  <a:lnTo>
                    <a:pt x="4753" y="81798"/>
                  </a:lnTo>
                  <a:lnTo>
                    <a:pt x="4519" y="81565"/>
                  </a:lnTo>
                  <a:lnTo>
                    <a:pt x="4207" y="81331"/>
                  </a:lnTo>
                  <a:lnTo>
                    <a:pt x="3974" y="81019"/>
                  </a:lnTo>
                  <a:lnTo>
                    <a:pt x="3896" y="80708"/>
                  </a:lnTo>
                  <a:lnTo>
                    <a:pt x="3818" y="80318"/>
                  </a:lnTo>
                  <a:lnTo>
                    <a:pt x="3818" y="79929"/>
                  </a:lnTo>
                  <a:lnTo>
                    <a:pt x="3818" y="79539"/>
                  </a:lnTo>
                  <a:lnTo>
                    <a:pt x="3974" y="79227"/>
                  </a:lnTo>
                  <a:lnTo>
                    <a:pt x="4207" y="78916"/>
                  </a:lnTo>
                  <a:lnTo>
                    <a:pt x="4441" y="78604"/>
                  </a:lnTo>
                  <a:lnTo>
                    <a:pt x="4753" y="78448"/>
                  </a:lnTo>
                  <a:lnTo>
                    <a:pt x="5064" y="78293"/>
                  </a:lnTo>
                  <a:lnTo>
                    <a:pt x="5454" y="78215"/>
                  </a:lnTo>
                  <a:close/>
                  <a:moveTo>
                    <a:pt x="5220" y="85460"/>
                  </a:moveTo>
                  <a:lnTo>
                    <a:pt x="5610" y="85538"/>
                  </a:lnTo>
                  <a:lnTo>
                    <a:pt x="5921" y="85693"/>
                  </a:lnTo>
                  <a:lnTo>
                    <a:pt x="6233" y="85849"/>
                  </a:lnTo>
                  <a:lnTo>
                    <a:pt x="6545" y="86161"/>
                  </a:lnTo>
                  <a:lnTo>
                    <a:pt x="6700" y="86472"/>
                  </a:lnTo>
                  <a:lnTo>
                    <a:pt x="6856" y="86784"/>
                  </a:lnTo>
                  <a:lnTo>
                    <a:pt x="6934" y="87174"/>
                  </a:lnTo>
                  <a:lnTo>
                    <a:pt x="6934" y="87563"/>
                  </a:lnTo>
                  <a:lnTo>
                    <a:pt x="6856" y="87953"/>
                  </a:lnTo>
                  <a:lnTo>
                    <a:pt x="6700" y="88264"/>
                  </a:lnTo>
                  <a:lnTo>
                    <a:pt x="6545" y="88576"/>
                  </a:lnTo>
                  <a:lnTo>
                    <a:pt x="6233" y="88810"/>
                  </a:lnTo>
                  <a:lnTo>
                    <a:pt x="5999" y="89043"/>
                  </a:lnTo>
                  <a:lnTo>
                    <a:pt x="5610" y="89199"/>
                  </a:lnTo>
                  <a:lnTo>
                    <a:pt x="5298" y="89277"/>
                  </a:lnTo>
                  <a:lnTo>
                    <a:pt x="4909" y="89277"/>
                  </a:lnTo>
                  <a:lnTo>
                    <a:pt x="4519" y="89199"/>
                  </a:lnTo>
                  <a:lnTo>
                    <a:pt x="4130" y="89043"/>
                  </a:lnTo>
                  <a:lnTo>
                    <a:pt x="3818" y="88887"/>
                  </a:lnTo>
                  <a:lnTo>
                    <a:pt x="3584" y="88576"/>
                  </a:lnTo>
                  <a:lnTo>
                    <a:pt x="3350" y="88264"/>
                  </a:lnTo>
                  <a:lnTo>
                    <a:pt x="3195" y="87953"/>
                  </a:lnTo>
                  <a:lnTo>
                    <a:pt x="3117" y="87563"/>
                  </a:lnTo>
                  <a:lnTo>
                    <a:pt x="3117" y="87174"/>
                  </a:lnTo>
                  <a:lnTo>
                    <a:pt x="3195" y="86862"/>
                  </a:lnTo>
                  <a:lnTo>
                    <a:pt x="3350" y="86472"/>
                  </a:lnTo>
                  <a:lnTo>
                    <a:pt x="3584" y="86161"/>
                  </a:lnTo>
                  <a:lnTo>
                    <a:pt x="3818" y="85927"/>
                  </a:lnTo>
                  <a:lnTo>
                    <a:pt x="4130" y="85693"/>
                  </a:lnTo>
                  <a:lnTo>
                    <a:pt x="4441" y="85538"/>
                  </a:lnTo>
                  <a:lnTo>
                    <a:pt x="4831" y="85460"/>
                  </a:lnTo>
                  <a:close/>
                  <a:moveTo>
                    <a:pt x="8258" y="0"/>
                  </a:moveTo>
                  <a:lnTo>
                    <a:pt x="1" y="93795"/>
                  </a:lnTo>
                  <a:lnTo>
                    <a:pt x="73697" y="100339"/>
                  </a:lnTo>
                  <a:lnTo>
                    <a:pt x="82033" y="6544"/>
                  </a:lnTo>
                  <a:lnTo>
                    <a:pt x="82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 name="Google Shape;142;p3"/>
          <p:cNvGrpSpPr/>
          <p:nvPr/>
        </p:nvGrpSpPr>
        <p:grpSpPr>
          <a:xfrm rot="495050">
            <a:off x="5858557" y="452442"/>
            <a:ext cx="6582826" cy="9115748"/>
            <a:chOff x="-3852698" y="215527"/>
            <a:chExt cx="3291577" cy="4558101"/>
          </a:xfrm>
        </p:grpSpPr>
        <p:sp>
          <p:nvSpPr>
            <p:cNvPr id="143" name="Google Shape;143;p3"/>
            <p:cNvSpPr/>
            <p:nvPr/>
          </p:nvSpPr>
          <p:spPr>
            <a:xfrm>
              <a:off x="-3473511" y="215527"/>
              <a:ext cx="2912390" cy="275060"/>
            </a:xfrm>
            <a:custGeom>
              <a:avLst/>
              <a:gdLst/>
              <a:ahLst/>
              <a:cxnLst/>
              <a:rect l="l" t="t" r="r" b="b"/>
              <a:pathLst>
                <a:path w="54455" h="5143" extrusionOk="0">
                  <a:moveTo>
                    <a:pt x="0" y="0"/>
                  </a:moveTo>
                  <a:lnTo>
                    <a:pt x="0" y="312"/>
                  </a:lnTo>
                  <a:lnTo>
                    <a:pt x="54455" y="5142"/>
                  </a:lnTo>
                  <a:lnTo>
                    <a:pt x="54455" y="4830"/>
                  </a:lnTo>
                  <a:lnTo>
                    <a:pt x="0"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3473511" y="215527"/>
              <a:ext cx="2912390" cy="275060"/>
            </a:xfrm>
            <a:custGeom>
              <a:avLst/>
              <a:gdLst/>
              <a:ahLst/>
              <a:cxnLst/>
              <a:rect l="l" t="t" r="r" b="b"/>
              <a:pathLst>
                <a:path w="54455" h="5143" fill="none" extrusionOk="0">
                  <a:moveTo>
                    <a:pt x="0" y="312"/>
                  </a:moveTo>
                  <a:lnTo>
                    <a:pt x="54455" y="5142"/>
                  </a:lnTo>
                  <a:lnTo>
                    <a:pt x="54455" y="4830"/>
                  </a:lnTo>
                  <a:lnTo>
                    <a:pt x="0"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3506883" y="603003"/>
              <a:ext cx="2912443" cy="275060"/>
            </a:xfrm>
            <a:custGeom>
              <a:avLst/>
              <a:gdLst/>
              <a:ahLst/>
              <a:cxnLst/>
              <a:rect l="l" t="t" r="r" b="b"/>
              <a:pathLst>
                <a:path w="54456" h="5143" extrusionOk="0">
                  <a:moveTo>
                    <a:pt x="1" y="0"/>
                  </a:moveTo>
                  <a:lnTo>
                    <a:pt x="1" y="390"/>
                  </a:lnTo>
                  <a:lnTo>
                    <a:pt x="54378" y="5142"/>
                  </a:lnTo>
                  <a:lnTo>
                    <a:pt x="54455" y="4830"/>
                  </a:lnTo>
                  <a:lnTo>
                    <a:pt x="1"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3506883" y="603003"/>
              <a:ext cx="2912443" cy="275060"/>
            </a:xfrm>
            <a:custGeom>
              <a:avLst/>
              <a:gdLst/>
              <a:ahLst/>
              <a:cxnLst/>
              <a:rect l="l" t="t" r="r" b="b"/>
              <a:pathLst>
                <a:path w="54456" h="5143" fill="none" extrusionOk="0">
                  <a:moveTo>
                    <a:pt x="1" y="390"/>
                  </a:moveTo>
                  <a:lnTo>
                    <a:pt x="54378" y="5142"/>
                  </a:lnTo>
                  <a:lnTo>
                    <a:pt x="54455" y="4830"/>
                  </a:lnTo>
                  <a:lnTo>
                    <a:pt x="1"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540203" y="994651"/>
              <a:ext cx="2908271" cy="275007"/>
            </a:xfrm>
            <a:custGeom>
              <a:avLst/>
              <a:gdLst/>
              <a:ahLst/>
              <a:cxnLst/>
              <a:rect l="l" t="t" r="r" b="b"/>
              <a:pathLst>
                <a:path w="54378" h="5142" extrusionOk="0">
                  <a:moveTo>
                    <a:pt x="1" y="0"/>
                  </a:moveTo>
                  <a:lnTo>
                    <a:pt x="1" y="312"/>
                  </a:lnTo>
                  <a:lnTo>
                    <a:pt x="54377" y="5142"/>
                  </a:lnTo>
                  <a:lnTo>
                    <a:pt x="54377" y="4830"/>
                  </a:lnTo>
                  <a:lnTo>
                    <a:pt x="1"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3540203" y="994651"/>
              <a:ext cx="2908271" cy="275007"/>
            </a:xfrm>
            <a:custGeom>
              <a:avLst/>
              <a:gdLst/>
              <a:ahLst/>
              <a:cxnLst/>
              <a:rect l="l" t="t" r="r" b="b"/>
              <a:pathLst>
                <a:path w="54378" h="5142" fill="none" extrusionOk="0">
                  <a:moveTo>
                    <a:pt x="1" y="312"/>
                  </a:moveTo>
                  <a:lnTo>
                    <a:pt x="54377" y="5142"/>
                  </a:lnTo>
                  <a:lnTo>
                    <a:pt x="54377" y="4830"/>
                  </a:lnTo>
                  <a:lnTo>
                    <a:pt x="1"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3577693" y="1382127"/>
              <a:ext cx="2912443" cy="275007"/>
            </a:xfrm>
            <a:custGeom>
              <a:avLst/>
              <a:gdLst/>
              <a:ahLst/>
              <a:cxnLst/>
              <a:rect l="l" t="t" r="r" b="b"/>
              <a:pathLst>
                <a:path w="54456" h="5142" extrusionOk="0">
                  <a:moveTo>
                    <a:pt x="78" y="0"/>
                  </a:moveTo>
                  <a:lnTo>
                    <a:pt x="1" y="390"/>
                  </a:lnTo>
                  <a:lnTo>
                    <a:pt x="54455" y="5142"/>
                  </a:lnTo>
                  <a:lnTo>
                    <a:pt x="54455" y="4830"/>
                  </a:lnTo>
                  <a:lnTo>
                    <a:pt x="78"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3577693" y="1382127"/>
              <a:ext cx="2912443" cy="275007"/>
            </a:xfrm>
            <a:custGeom>
              <a:avLst/>
              <a:gdLst/>
              <a:ahLst/>
              <a:cxnLst/>
              <a:rect l="l" t="t" r="r" b="b"/>
              <a:pathLst>
                <a:path w="54456" h="5142" fill="none" extrusionOk="0">
                  <a:moveTo>
                    <a:pt x="1" y="390"/>
                  </a:moveTo>
                  <a:lnTo>
                    <a:pt x="54455" y="5142"/>
                  </a:lnTo>
                  <a:lnTo>
                    <a:pt x="54455" y="4830"/>
                  </a:lnTo>
                  <a:lnTo>
                    <a:pt x="78"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3611013" y="1773774"/>
              <a:ext cx="2912390" cy="275007"/>
            </a:xfrm>
            <a:custGeom>
              <a:avLst/>
              <a:gdLst/>
              <a:ahLst/>
              <a:cxnLst/>
              <a:rect l="l" t="t" r="r" b="b"/>
              <a:pathLst>
                <a:path w="54455" h="5142" extrusionOk="0">
                  <a:moveTo>
                    <a:pt x="0" y="0"/>
                  </a:moveTo>
                  <a:lnTo>
                    <a:pt x="0" y="312"/>
                  </a:lnTo>
                  <a:lnTo>
                    <a:pt x="54455" y="5142"/>
                  </a:lnTo>
                  <a:lnTo>
                    <a:pt x="54455" y="4830"/>
                  </a:lnTo>
                  <a:lnTo>
                    <a:pt x="0"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3611013" y="1773774"/>
              <a:ext cx="2912390" cy="275007"/>
            </a:xfrm>
            <a:custGeom>
              <a:avLst/>
              <a:gdLst/>
              <a:ahLst/>
              <a:cxnLst/>
              <a:rect l="l" t="t" r="r" b="b"/>
              <a:pathLst>
                <a:path w="54455" h="5142" fill="none" extrusionOk="0">
                  <a:moveTo>
                    <a:pt x="0" y="312"/>
                  </a:moveTo>
                  <a:lnTo>
                    <a:pt x="54455" y="5142"/>
                  </a:lnTo>
                  <a:lnTo>
                    <a:pt x="54455" y="4830"/>
                  </a:lnTo>
                  <a:lnTo>
                    <a:pt x="0"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3644332" y="2161250"/>
              <a:ext cx="2912390" cy="275007"/>
            </a:xfrm>
            <a:custGeom>
              <a:avLst/>
              <a:gdLst/>
              <a:ahLst/>
              <a:cxnLst/>
              <a:rect l="l" t="t" r="r" b="b"/>
              <a:pathLst>
                <a:path w="54455" h="5142" extrusionOk="0">
                  <a:moveTo>
                    <a:pt x="0" y="0"/>
                  </a:moveTo>
                  <a:lnTo>
                    <a:pt x="0" y="390"/>
                  </a:lnTo>
                  <a:lnTo>
                    <a:pt x="54377" y="5142"/>
                  </a:lnTo>
                  <a:lnTo>
                    <a:pt x="54455" y="4830"/>
                  </a:lnTo>
                  <a:lnTo>
                    <a:pt x="0"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3644332" y="2161250"/>
              <a:ext cx="2912390" cy="275007"/>
            </a:xfrm>
            <a:custGeom>
              <a:avLst/>
              <a:gdLst/>
              <a:ahLst/>
              <a:cxnLst/>
              <a:rect l="l" t="t" r="r" b="b"/>
              <a:pathLst>
                <a:path w="54455" h="5142" fill="none" extrusionOk="0">
                  <a:moveTo>
                    <a:pt x="0" y="390"/>
                  </a:moveTo>
                  <a:lnTo>
                    <a:pt x="54377" y="5142"/>
                  </a:lnTo>
                  <a:lnTo>
                    <a:pt x="54455" y="4830"/>
                  </a:lnTo>
                  <a:lnTo>
                    <a:pt x="0"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3681876" y="2552898"/>
              <a:ext cx="2912443" cy="275007"/>
            </a:xfrm>
            <a:custGeom>
              <a:avLst/>
              <a:gdLst/>
              <a:ahLst/>
              <a:cxnLst/>
              <a:rect l="l" t="t" r="r" b="b"/>
              <a:pathLst>
                <a:path w="54456" h="5142" extrusionOk="0">
                  <a:moveTo>
                    <a:pt x="79" y="0"/>
                  </a:moveTo>
                  <a:lnTo>
                    <a:pt x="1" y="312"/>
                  </a:lnTo>
                  <a:lnTo>
                    <a:pt x="54455" y="5142"/>
                  </a:lnTo>
                  <a:lnTo>
                    <a:pt x="54455" y="4830"/>
                  </a:lnTo>
                  <a:lnTo>
                    <a:pt x="79"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3681876" y="2552898"/>
              <a:ext cx="2912443" cy="275007"/>
            </a:xfrm>
            <a:custGeom>
              <a:avLst/>
              <a:gdLst/>
              <a:ahLst/>
              <a:cxnLst/>
              <a:rect l="l" t="t" r="r" b="b"/>
              <a:pathLst>
                <a:path w="54456" h="5142" fill="none" extrusionOk="0">
                  <a:moveTo>
                    <a:pt x="1" y="312"/>
                  </a:moveTo>
                  <a:lnTo>
                    <a:pt x="54455" y="5142"/>
                  </a:lnTo>
                  <a:lnTo>
                    <a:pt x="54455" y="4830"/>
                  </a:lnTo>
                  <a:lnTo>
                    <a:pt x="79"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715196" y="2940374"/>
              <a:ext cx="2912443" cy="275007"/>
            </a:xfrm>
            <a:custGeom>
              <a:avLst/>
              <a:gdLst/>
              <a:ahLst/>
              <a:cxnLst/>
              <a:rect l="l" t="t" r="r" b="b"/>
              <a:pathLst>
                <a:path w="54456" h="5142" extrusionOk="0">
                  <a:moveTo>
                    <a:pt x="79" y="0"/>
                  </a:moveTo>
                  <a:lnTo>
                    <a:pt x="1" y="312"/>
                  </a:lnTo>
                  <a:lnTo>
                    <a:pt x="54455" y="5142"/>
                  </a:lnTo>
                  <a:lnTo>
                    <a:pt x="54455" y="4830"/>
                  </a:lnTo>
                  <a:lnTo>
                    <a:pt x="79" y="0"/>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715196" y="2940374"/>
              <a:ext cx="2912443" cy="275007"/>
            </a:xfrm>
            <a:custGeom>
              <a:avLst/>
              <a:gdLst/>
              <a:ahLst/>
              <a:cxnLst/>
              <a:rect l="l" t="t" r="r" b="b"/>
              <a:pathLst>
                <a:path w="54456" h="5142" fill="none" extrusionOk="0">
                  <a:moveTo>
                    <a:pt x="1" y="312"/>
                  </a:moveTo>
                  <a:lnTo>
                    <a:pt x="54455" y="5142"/>
                  </a:lnTo>
                  <a:lnTo>
                    <a:pt x="54455" y="4830"/>
                  </a:lnTo>
                  <a:lnTo>
                    <a:pt x="79" y="0"/>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3"/>
            <p:cNvSpPr/>
            <p:nvPr/>
          </p:nvSpPr>
          <p:spPr>
            <a:xfrm>
              <a:off x="-3748515" y="3331968"/>
              <a:ext cx="2912390" cy="275060"/>
            </a:xfrm>
            <a:custGeom>
              <a:avLst/>
              <a:gdLst/>
              <a:ahLst/>
              <a:cxnLst/>
              <a:rect l="l" t="t" r="r" b="b"/>
              <a:pathLst>
                <a:path w="54455" h="5143" extrusionOk="0">
                  <a:moveTo>
                    <a:pt x="0" y="1"/>
                  </a:moveTo>
                  <a:lnTo>
                    <a:pt x="0" y="313"/>
                  </a:lnTo>
                  <a:lnTo>
                    <a:pt x="54377" y="5143"/>
                  </a:lnTo>
                  <a:lnTo>
                    <a:pt x="54455" y="4831"/>
                  </a:lnTo>
                  <a:lnTo>
                    <a:pt x="0" y="1"/>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3"/>
            <p:cNvSpPr/>
            <p:nvPr/>
          </p:nvSpPr>
          <p:spPr>
            <a:xfrm>
              <a:off x="-3748515" y="3331968"/>
              <a:ext cx="2912390" cy="275060"/>
            </a:xfrm>
            <a:custGeom>
              <a:avLst/>
              <a:gdLst/>
              <a:ahLst/>
              <a:cxnLst/>
              <a:rect l="l" t="t" r="r" b="b"/>
              <a:pathLst>
                <a:path w="54455" h="5143" fill="none" extrusionOk="0">
                  <a:moveTo>
                    <a:pt x="0" y="313"/>
                  </a:moveTo>
                  <a:lnTo>
                    <a:pt x="54377" y="5143"/>
                  </a:lnTo>
                  <a:lnTo>
                    <a:pt x="54455" y="4831"/>
                  </a:lnTo>
                  <a:lnTo>
                    <a:pt x="0" y="1"/>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3"/>
            <p:cNvSpPr/>
            <p:nvPr/>
          </p:nvSpPr>
          <p:spPr>
            <a:xfrm>
              <a:off x="-3781834" y="3719444"/>
              <a:ext cx="2912390" cy="275060"/>
            </a:xfrm>
            <a:custGeom>
              <a:avLst/>
              <a:gdLst/>
              <a:ahLst/>
              <a:cxnLst/>
              <a:rect l="l" t="t" r="r" b="b"/>
              <a:pathLst>
                <a:path w="54455" h="5143" extrusionOk="0">
                  <a:moveTo>
                    <a:pt x="0" y="1"/>
                  </a:moveTo>
                  <a:lnTo>
                    <a:pt x="0" y="313"/>
                  </a:lnTo>
                  <a:lnTo>
                    <a:pt x="54377" y="5143"/>
                  </a:lnTo>
                  <a:lnTo>
                    <a:pt x="54455" y="4831"/>
                  </a:lnTo>
                  <a:lnTo>
                    <a:pt x="0" y="1"/>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781834" y="3719444"/>
              <a:ext cx="2912390" cy="275060"/>
            </a:xfrm>
            <a:custGeom>
              <a:avLst/>
              <a:gdLst/>
              <a:ahLst/>
              <a:cxnLst/>
              <a:rect l="l" t="t" r="r" b="b"/>
              <a:pathLst>
                <a:path w="54455" h="5143" fill="none" extrusionOk="0">
                  <a:moveTo>
                    <a:pt x="0" y="313"/>
                  </a:moveTo>
                  <a:lnTo>
                    <a:pt x="54377" y="5143"/>
                  </a:lnTo>
                  <a:lnTo>
                    <a:pt x="54455" y="4831"/>
                  </a:lnTo>
                  <a:lnTo>
                    <a:pt x="0" y="1"/>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
            <p:cNvSpPr/>
            <p:nvPr/>
          </p:nvSpPr>
          <p:spPr>
            <a:xfrm>
              <a:off x="-3819325" y="4111091"/>
              <a:ext cx="2912390" cy="275060"/>
            </a:xfrm>
            <a:custGeom>
              <a:avLst/>
              <a:gdLst/>
              <a:ahLst/>
              <a:cxnLst/>
              <a:rect l="l" t="t" r="r" b="b"/>
              <a:pathLst>
                <a:path w="54455" h="5143" extrusionOk="0">
                  <a:moveTo>
                    <a:pt x="78" y="1"/>
                  </a:moveTo>
                  <a:lnTo>
                    <a:pt x="0" y="312"/>
                  </a:lnTo>
                  <a:lnTo>
                    <a:pt x="54455" y="5142"/>
                  </a:lnTo>
                  <a:lnTo>
                    <a:pt x="54455" y="4831"/>
                  </a:lnTo>
                  <a:lnTo>
                    <a:pt x="78" y="1"/>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3"/>
            <p:cNvSpPr/>
            <p:nvPr/>
          </p:nvSpPr>
          <p:spPr>
            <a:xfrm>
              <a:off x="-3819325" y="4111091"/>
              <a:ext cx="2912390" cy="275060"/>
            </a:xfrm>
            <a:custGeom>
              <a:avLst/>
              <a:gdLst/>
              <a:ahLst/>
              <a:cxnLst/>
              <a:rect l="l" t="t" r="r" b="b"/>
              <a:pathLst>
                <a:path w="54455" h="5143" fill="none" extrusionOk="0">
                  <a:moveTo>
                    <a:pt x="0" y="312"/>
                  </a:moveTo>
                  <a:lnTo>
                    <a:pt x="54455" y="5142"/>
                  </a:lnTo>
                  <a:lnTo>
                    <a:pt x="54455" y="4831"/>
                  </a:lnTo>
                  <a:lnTo>
                    <a:pt x="78" y="1"/>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
            <p:cNvSpPr/>
            <p:nvPr/>
          </p:nvSpPr>
          <p:spPr>
            <a:xfrm>
              <a:off x="-3852698" y="4498567"/>
              <a:ext cx="2912443" cy="275060"/>
            </a:xfrm>
            <a:custGeom>
              <a:avLst/>
              <a:gdLst/>
              <a:ahLst/>
              <a:cxnLst/>
              <a:rect l="l" t="t" r="r" b="b"/>
              <a:pathLst>
                <a:path w="54456" h="5143" extrusionOk="0">
                  <a:moveTo>
                    <a:pt x="1" y="1"/>
                  </a:moveTo>
                  <a:lnTo>
                    <a:pt x="1" y="312"/>
                  </a:lnTo>
                  <a:lnTo>
                    <a:pt x="54455" y="5142"/>
                  </a:lnTo>
                  <a:lnTo>
                    <a:pt x="54455" y="4831"/>
                  </a:lnTo>
                  <a:lnTo>
                    <a:pt x="1" y="1"/>
                  </a:lnTo>
                  <a:close/>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
            <p:cNvSpPr/>
            <p:nvPr/>
          </p:nvSpPr>
          <p:spPr>
            <a:xfrm>
              <a:off x="-3852698" y="4498567"/>
              <a:ext cx="2912443" cy="275060"/>
            </a:xfrm>
            <a:custGeom>
              <a:avLst/>
              <a:gdLst/>
              <a:ahLst/>
              <a:cxnLst/>
              <a:rect l="l" t="t" r="r" b="b"/>
              <a:pathLst>
                <a:path w="54456" h="5143" fill="none" extrusionOk="0">
                  <a:moveTo>
                    <a:pt x="1" y="312"/>
                  </a:moveTo>
                  <a:lnTo>
                    <a:pt x="54455" y="5142"/>
                  </a:lnTo>
                  <a:lnTo>
                    <a:pt x="54455" y="4831"/>
                  </a:lnTo>
                  <a:lnTo>
                    <a:pt x="1" y="1"/>
                  </a:lnTo>
                </a:path>
              </a:pathLst>
            </a:custGeom>
            <a:solidFill>
              <a:srgbClr val="F9CE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67" name="Google Shape;167;p3"/>
          <p:cNvSpPr/>
          <p:nvPr/>
        </p:nvSpPr>
        <p:spPr>
          <a:xfrm>
            <a:off x="5506552" y="5972308"/>
            <a:ext cx="408392" cy="408500"/>
          </a:xfrm>
          <a:custGeom>
            <a:avLst/>
            <a:gdLst/>
            <a:ahLst/>
            <a:cxnLst/>
            <a:rect l="l" t="t" r="r" b="b"/>
            <a:pathLst>
              <a:path w="3818" h="3819" fill="none" extrusionOk="0">
                <a:moveTo>
                  <a:pt x="1948" y="3818"/>
                </a:moveTo>
                <a:lnTo>
                  <a:pt x="1948" y="3818"/>
                </a:lnTo>
                <a:lnTo>
                  <a:pt x="1792" y="3818"/>
                </a:lnTo>
                <a:lnTo>
                  <a:pt x="1792" y="3818"/>
                </a:lnTo>
                <a:lnTo>
                  <a:pt x="1403" y="3740"/>
                </a:lnTo>
                <a:lnTo>
                  <a:pt x="1013" y="3585"/>
                </a:lnTo>
                <a:lnTo>
                  <a:pt x="701" y="3351"/>
                </a:lnTo>
                <a:lnTo>
                  <a:pt x="468" y="3117"/>
                </a:lnTo>
                <a:lnTo>
                  <a:pt x="234" y="2805"/>
                </a:lnTo>
                <a:lnTo>
                  <a:pt x="78" y="2494"/>
                </a:lnTo>
                <a:lnTo>
                  <a:pt x="0" y="2104"/>
                </a:lnTo>
                <a:lnTo>
                  <a:pt x="0" y="1715"/>
                </a:lnTo>
                <a:lnTo>
                  <a:pt x="0" y="1715"/>
                </a:lnTo>
                <a:lnTo>
                  <a:pt x="78" y="1325"/>
                </a:lnTo>
                <a:lnTo>
                  <a:pt x="234" y="1014"/>
                </a:lnTo>
                <a:lnTo>
                  <a:pt x="390" y="702"/>
                </a:lnTo>
                <a:lnTo>
                  <a:pt x="624" y="468"/>
                </a:lnTo>
                <a:lnTo>
                  <a:pt x="935" y="235"/>
                </a:lnTo>
                <a:lnTo>
                  <a:pt x="1247" y="79"/>
                </a:lnTo>
                <a:lnTo>
                  <a:pt x="1558" y="1"/>
                </a:lnTo>
                <a:lnTo>
                  <a:pt x="1948" y="1"/>
                </a:lnTo>
                <a:lnTo>
                  <a:pt x="1948" y="1"/>
                </a:lnTo>
                <a:lnTo>
                  <a:pt x="2104" y="1"/>
                </a:lnTo>
                <a:lnTo>
                  <a:pt x="2104" y="1"/>
                </a:lnTo>
                <a:lnTo>
                  <a:pt x="2493" y="79"/>
                </a:lnTo>
                <a:lnTo>
                  <a:pt x="2805" y="157"/>
                </a:lnTo>
                <a:lnTo>
                  <a:pt x="3116" y="391"/>
                </a:lnTo>
                <a:lnTo>
                  <a:pt x="3428" y="624"/>
                </a:lnTo>
                <a:lnTo>
                  <a:pt x="3584" y="936"/>
                </a:lnTo>
                <a:lnTo>
                  <a:pt x="3740" y="1325"/>
                </a:lnTo>
                <a:lnTo>
                  <a:pt x="3818" y="1637"/>
                </a:lnTo>
                <a:lnTo>
                  <a:pt x="3818" y="2026"/>
                </a:lnTo>
                <a:lnTo>
                  <a:pt x="3818" y="2026"/>
                </a:lnTo>
                <a:lnTo>
                  <a:pt x="3740" y="2416"/>
                </a:lnTo>
                <a:lnTo>
                  <a:pt x="3662" y="2728"/>
                </a:lnTo>
                <a:lnTo>
                  <a:pt x="3428" y="3039"/>
                </a:lnTo>
                <a:lnTo>
                  <a:pt x="3194" y="3273"/>
                </a:lnTo>
                <a:lnTo>
                  <a:pt x="2961" y="3507"/>
                </a:lnTo>
                <a:lnTo>
                  <a:pt x="2649" y="3662"/>
                </a:lnTo>
                <a:lnTo>
                  <a:pt x="2260" y="3740"/>
                </a:lnTo>
                <a:lnTo>
                  <a:pt x="1948"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3"/>
          <p:cNvSpPr/>
          <p:nvPr/>
        </p:nvSpPr>
        <p:spPr>
          <a:xfrm>
            <a:off x="5581535" y="5189120"/>
            <a:ext cx="400050" cy="408392"/>
          </a:xfrm>
          <a:custGeom>
            <a:avLst/>
            <a:gdLst/>
            <a:ahLst/>
            <a:cxnLst/>
            <a:rect l="l" t="t" r="r" b="b"/>
            <a:pathLst>
              <a:path w="3740" h="3818" fill="none" extrusionOk="0">
                <a:moveTo>
                  <a:pt x="1870" y="3817"/>
                </a:moveTo>
                <a:lnTo>
                  <a:pt x="1870" y="3817"/>
                </a:lnTo>
                <a:lnTo>
                  <a:pt x="1714" y="3817"/>
                </a:lnTo>
                <a:lnTo>
                  <a:pt x="1714" y="3817"/>
                </a:lnTo>
                <a:lnTo>
                  <a:pt x="1325" y="3739"/>
                </a:lnTo>
                <a:lnTo>
                  <a:pt x="935" y="3584"/>
                </a:lnTo>
                <a:lnTo>
                  <a:pt x="702" y="3428"/>
                </a:lnTo>
                <a:lnTo>
                  <a:pt x="390" y="3116"/>
                </a:lnTo>
                <a:lnTo>
                  <a:pt x="234" y="2883"/>
                </a:lnTo>
                <a:lnTo>
                  <a:pt x="78" y="2493"/>
                </a:lnTo>
                <a:lnTo>
                  <a:pt x="0" y="2103"/>
                </a:lnTo>
                <a:lnTo>
                  <a:pt x="0" y="1714"/>
                </a:lnTo>
                <a:lnTo>
                  <a:pt x="0" y="1714"/>
                </a:lnTo>
                <a:lnTo>
                  <a:pt x="0" y="1402"/>
                </a:lnTo>
                <a:lnTo>
                  <a:pt x="156" y="1091"/>
                </a:lnTo>
                <a:lnTo>
                  <a:pt x="312" y="779"/>
                </a:lnTo>
                <a:lnTo>
                  <a:pt x="546" y="545"/>
                </a:lnTo>
                <a:lnTo>
                  <a:pt x="857" y="312"/>
                </a:lnTo>
                <a:lnTo>
                  <a:pt x="1169" y="156"/>
                </a:lnTo>
                <a:lnTo>
                  <a:pt x="1481" y="78"/>
                </a:lnTo>
                <a:lnTo>
                  <a:pt x="1870" y="0"/>
                </a:lnTo>
                <a:lnTo>
                  <a:pt x="1870" y="0"/>
                </a:lnTo>
                <a:lnTo>
                  <a:pt x="2026" y="0"/>
                </a:lnTo>
                <a:lnTo>
                  <a:pt x="2026" y="0"/>
                </a:lnTo>
                <a:lnTo>
                  <a:pt x="2415" y="78"/>
                </a:lnTo>
                <a:lnTo>
                  <a:pt x="2805" y="234"/>
                </a:lnTo>
                <a:lnTo>
                  <a:pt x="3039" y="468"/>
                </a:lnTo>
                <a:lnTo>
                  <a:pt x="3350" y="701"/>
                </a:lnTo>
                <a:lnTo>
                  <a:pt x="3506" y="1013"/>
                </a:lnTo>
                <a:lnTo>
                  <a:pt x="3662" y="1324"/>
                </a:lnTo>
                <a:lnTo>
                  <a:pt x="3740" y="1714"/>
                </a:lnTo>
                <a:lnTo>
                  <a:pt x="3740" y="2103"/>
                </a:lnTo>
                <a:lnTo>
                  <a:pt x="3740" y="2103"/>
                </a:lnTo>
                <a:lnTo>
                  <a:pt x="3740" y="2415"/>
                </a:lnTo>
                <a:lnTo>
                  <a:pt x="3584" y="2805"/>
                </a:lnTo>
                <a:lnTo>
                  <a:pt x="3428" y="3116"/>
                </a:lnTo>
                <a:lnTo>
                  <a:pt x="3194" y="3350"/>
                </a:lnTo>
                <a:lnTo>
                  <a:pt x="2883" y="3506"/>
                </a:lnTo>
                <a:lnTo>
                  <a:pt x="2571" y="3739"/>
                </a:lnTo>
                <a:lnTo>
                  <a:pt x="2260" y="3817"/>
                </a:lnTo>
                <a:lnTo>
                  <a:pt x="1870"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3"/>
          <p:cNvSpPr/>
          <p:nvPr/>
        </p:nvSpPr>
        <p:spPr>
          <a:xfrm>
            <a:off x="5648172" y="4414168"/>
            <a:ext cx="408392" cy="408392"/>
          </a:xfrm>
          <a:custGeom>
            <a:avLst/>
            <a:gdLst/>
            <a:ahLst/>
            <a:cxnLst/>
            <a:rect l="l" t="t" r="r" b="b"/>
            <a:pathLst>
              <a:path w="3818" h="3818" fill="none" extrusionOk="0">
                <a:moveTo>
                  <a:pt x="1870" y="3817"/>
                </a:moveTo>
                <a:lnTo>
                  <a:pt x="1870" y="3817"/>
                </a:lnTo>
                <a:lnTo>
                  <a:pt x="1715" y="3817"/>
                </a:lnTo>
                <a:lnTo>
                  <a:pt x="1715" y="3817"/>
                </a:lnTo>
                <a:lnTo>
                  <a:pt x="1325" y="3739"/>
                </a:lnTo>
                <a:lnTo>
                  <a:pt x="1013" y="3584"/>
                </a:lnTo>
                <a:lnTo>
                  <a:pt x="702" y="3350"/>
                </a:lnTo>
                <a:lnTo>
                  <a:pt x="390" y="3116"/>
                </a:lnTo>
                <a:lnTo>
                  <a:pt x="234" y="2805"/>
                </a:lnTo>
                <a:lnTo>
                  <a:pt x="79" y="2493"/>
                </a:lnTo>
                <a:lnTo>
                  <a:pt x="1" y="2103"/>
                </a:lnTo>
                <a:lnTo>
                  <a:pt x="1" y="1714"/>
                </a:lnTo>
                <a:lnTo>
                  <a:pt x="1" y="1714"/>
                </a:lnTo>
                <a:lnTo>
                  <a:pt x="79" y="1324"/>
                </a:lnTo>
                <a:lnTo>
                  <a:pt x="156" y="1013"/>
                </a:lnTo>
                <a:lnTo>
                  <a:pt x="390" y="701"/>
                </a:lnTo>
                <a:lnTo>
                  <a:pt x="624" y="468"/>
                </a:lnTo>
                <a:lnTo>
                  <a:pt x="858" y="234"/>
                </a:lnTo>
                <a:lnTo>
                  <a:pt x="1169" y="78"/>
                </a:lnTo>
                <a:lnTo>
                  <a:pt x="1559" y="0"/>
                </a:lnTo>
                <a:lnTo>
                  <a:pt x="1870" y="0"/>
                </a:lnTo>
                <a:lnTo>
                  <a:pt x="1870" y="0"/>
                </a:lnTo>
                <a:lnTo>
                  <a:pt x="2026" y="0"/>
                </a:lnTo>
                <a:lnTo>
                  <a:pt x="2026" y="0"/>
                </a:lnTo>
                <a:lnTo>
                  <a:pt x="2416" y="78"/>
                </a:lnTo>
                <a:lnTo>
                  <a:pt x="2805" y="156"/>
                </a:lnTo>
                <a:lnTo>
                  <a:pt x="3117" y="390"/>
                </a:lnTo>
                <a:lnTo>
                  <a:pt x="3351" y="623"/>
                </a:lnTo>
                <a:lnTo>
                  <a:pt x="3584" y="935"/>
                </a:lnTo>
                <a:lnTo>
                  <a:pt x="3740" y="1324"/>
                </a:lnTo>
                <a:lnTo>
                  <a:pt x="3818" y="1636"/>
                </a:lnTo>
                <a:lnTo>
                  <a:pt x="3818" y="2026"/>
                </a:lnTo>
                <a:lnTo>
                  <a:pt x="3818" y="2026"/>
                </a:lnTo>
                <a:lnTo>
                  <a:pt x="3740" y="2415"/>
                </a:lnTo>
                <a:lnTo>
                  <a:pt x="3584" y="2727"/>
                </a:lnTo>
                <a:lnTo>
                  <a:pt x="3428" y="3038"/>
                </a:lnTo>
                <a:lnTo>
                  <a:pt x="3195" y="3272"/>
                </a:lnTo>
                <a:lnTo>
                  <a:pt x="2883" y="3506"/>
                </a:lnTo>
                <a:lnTo>
                  <a:pt x="2571" y="3662"/>
                </a:lnTo>
                <a:lnTo>
                  <a:pt x="2260" y="3739"/>
                </a:lnTo>
                <a:lnTo>
                  <a:pt x="1870"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5714810" y="3630872"/>
            <a:ext cx="408500" cy="408392"/>
          </a:xfrm>
          <a:custGeom>
            <a:avLst/>
            <a:gdLst/>
            <a:ahLst/>
            <a:cxnLst/>
            <a:rect l="l" t="t" r="r" b="b"/>
            <a:pathLst>
              <a:path w="3819" h="3818" fill="none" extrusionOk="0">
                <a:moveTo>
                  <a:pt x="1948" y="3817"/>
                </a:moveTo>
                <a:lnTo>
                  <a:pt x="1948" y="3817"/>
                </a:lnTo>
                <a:lnTo>
                  <a:pt x="1715" y="3817"/>
                </a:lnTo>
                <a:lnTo>
                  <a:pt x="1715" y="3817"/>
                </a:lnTo>
                <a:lnTo>
                  <a:pt x="1325" y="3740"/>
                </a:lnTo>
                <a:lnTo>
                  <a:pt x="1014" y="3584"/>
                </a:lnTo>
                <a:lnTo>
                  <a:pt x="702" y="3428"/>
                </a:lnTo>
                <a:lnTo>
                  <a:pt x="468" y="3116"/>
                </a:lnTo>
                <a:lnTo>
                  <a:pt x="235" y="2883"/>
                </a:lnTo>
                <a:lnTo>
                  <a:pt x="79" y="2493"/>
                </a:lnTo>
                <a:lnTo>
                  <a:pt x="1" y="2104"/>
                </a:lnTo>
                <a:lnTo>
                  <a:pt x="1" y="1792"/>
                </a:lnTo>
                <a:lnTo>
                  <a:pt x="1" y="1792"/>
                </a:lnTo>
                <a:lnTo>
                  <a:pt x="79" y="1402"/>
                </a:lnTo>
                <a:lnTo>
                  <a:pt x="235"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1"/>
                </a:lnTo>
                <a:lnTo>
                  <a:pt x="3584" y="1013"/>
                </a:lnTo>
                <a:lnTo>
                  <a:pt x="3740" y="1325"/>
                </a:lnTo>
                <a:lnTo>
                  <a:pt x="3818" y="1714"/>
                </a:lnTo>
                <a:lnTo>
                  <a:pt x="3818" y="2104"/>
                </a:lnTo>
                <a:lnTo>
                  <a:pt x="3818" y="2104"/>
                </a:lnTo>
                <a:lnTo>
                  <a:pt x="3740" y="2415"/>
                </a:lnTo>
                <a:lnTo>
                  <a:pt x="3584" y="2805"/>
                </a:lnTo>
                <a:lnTo>
                  <a:pt x="3429" y="3116"/>
                </a:lnTo>
                <a:lnTo>
                  <a:pt x="3195" y="3350"/>
                </a:lnTo>
                <a:lnTo>
                  <a:pt x="2961" y="3584"/>
                </a:lnTo>
                <a:lnTo>
                  <a:pt x="2650" y="3740"/>
                </a:lnTo>
                <a:lnTo>
                  <a:pt x="2260" y="3817"/>
                </a:lnTo>
                <a:lnTo>
                  <a:pt x="1948"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3"/>
          <p:cNvSpPr/>
          <p:nvPr/>
        </p:nvSpPr>
        <p:spPr>
          <a:xfrm>
            <a:off x="5781556" y="2855920"/>
            <a:ext cx="408392" cy="408392"/>
          </a:xfrm>
          <a:custGeom>
            <a:avLst/>
            <a:gdLst/>
            <a:ahLst/>
            <a:cxnLst/>
            <a:rect l="l" t="t" r="r" b="b"/>
            <a:pathLst>
              <a:path w="3818" h="3818" fill="none" extrusionOk="0">
                <a:moveTo>
                  <a:pt x="1948" y="3817"/>
                </a:moveTo>
                <a:lnTo>
                  <a:pt x="1948" y="3817"/>
                </a:lnTo>
                <a:lnTo>
                  <a:pt x="1792" y="3817"/>
                </a:lnTo>
                <a:lnTo>
                  <a:pt x="1792" y="3817"/>
                </a:lnTo>
                <a:lnTo>
                  <a:pt x="1402" y="3740"/>
                </a:lnTo>
                <a:lnTo>
                  <a:pt x="1013" y="3584"/>
                </a:lnTo>
                <a:lnTo>
                  <a:pt x="701" y="3350"/>
                </a:lnTo>
                <a:lnTo>
                  <a:pt x="468" y="3116"/>
                </a:lnTo>
                <a:lnTo>
                  <a:pt x="234" y="2805"/>
                </a:lnTo>
                <a:lnTo>
                  <a:pt x="78" y="2493"/>
                </a:lnTo>
                <a:lnTo>
                  <a:pt x="0" y="2104"/>
                </a:lnTo>
                <a:lnTo>
                  <a:pt x="0" y="1714"/>
                </a:lnTo>
                <a:lnTo>
                  <a:pt x="0" y="1714"/>
                </a:lnTo>
                <a:lnTo>
                  <a:pt x="78" y="1325"/>
                </a:lnTo>
                <a:lnTo>
                  <a:pt x="234" y="1013"/>
                </a:lnTo>
                <a:lnTo>
                  <a:pt x="390" y="701"/>
                </a:lnTo>
                <a:lnTo>
                  <a:pt x="623" y="468"/>
                </a:lnTo>
                <a:lnTo>
                  <a:pt x="935" y="234"/>
                </a:lnTo>
                <a:lnTo>
                  <a:pt x="1247" y="78"/>
                </a:lnTo>
                <a:lnTo>
                  <a:pt x="1558" y="0"/>
                </a:lnTo>
                <a:lnTo>
                  <a:pt x="1948" y="0"/>
                </a:lnTo>
                <a:lnTo>
                  <a:pt x="1948" y="0"/>
                </a:lnTo>
                <a:lnTo>
                  <a:pt x="2104" y="0"/>
                </a:lnTo>
                <a:lnTo>
                  <a:pt x="2104" y="0"/>
                </a:lnTo>
                <a:lnTo>
                  <a:pt x="2493" y="78"/>
                </a:lnTo>
                <a:lnTo>
                  <a:pt x="2805" y="234"/>
                </a:lnTo>
                <a:lnTo>
                  <a:pt x="3116" y="390"/>
                </a:lnTo>
                <a:lnTo>
                  <a:pt x="3428" y="623"/>
                </a:lnTo>
                <a:lnTo>
                  <a:pt x="3584" y="935"/>
                </a:lnTo>
                <a:lnTo>
                  <a:pt x="3740" y="1325"/>
                </a:lnTo>
                <a:lnTo>
                  <a:pt x="3817" y="1636"/>
                </a:lnTo>
                <a:lnTo>
                  <a:pt x="3817" y="2026"/>
                </a:lnTo>
                <a:lnTo>
                  <a:pt x="3817" y="2026"/>
                </a:lnTo>
                <a:lnTo>
                  <a:pt x="3740" y="2415"/>
                </a:lnTo>
                <a:lnTo>
                  <a:pt x="3662" y="2727"/>
                </a:lnTo>
                <a:lnTo>
                  <a:pt x="3428" y="3038"/>
                </a:lnTo>
                <a:lnTo>
                  <a:pt x="3194" y="3272"/>
                </a:lnTo>
                <a:lnTo>
                  <a:pt x="2960" y="3506"/>
                </a:lnTo>
                <a:lnTo>
                  <a:pt x="2649" y="3662"/>
                </a:lnTo>
                <a:lnTo>
                  <a:pt x="2259" y="3740"/>
                </a:lnTo>
                <a:lnTo>
                  <a:pt x="1948"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3"/>
          <p:cNvSpPr/>
          <p:nvPr/>
        </p:nvSpPr>
        <p:spPr>
          <a:xfrm>
            <a:off x="5856538" y="2072626"/>
            <a:ext cx="408392" cy="408392"/>
          </a:xfrm>
          <a:custGeom>
            <a:avLst/>
            <a:gdLst/>
            <a:ahLst/>
            <a:cxnLst/>
            <a:rect l="l" t="t" r="r" b="b"/>
            <a:pathLst>
              <a:path w="3818" h="3818" fill="none" extrusionOk="0">
                <a:moveTo>
                  <a:pt x="1870" y="3818"/>
                </a:moveTo>
                <a:lnTo>
                  <a:pt x="1870" y="3818"/>
                </a:lnTo>
                <a:lnTo>
                  <a:pt x="1714" y="3818"/>
                </a:lnTo>
                <a:lnTo>
                  <a:pt x="1714" y="3818"/>
                </a:lnTo>
                <a:lnTo>
                  <a:pt x="1325" y="3740"/>
                </a:lnTo>
                <a:lnTo>
                  <a:pt x="1013" y="3584"/>
                </a:lnTo>
                <a:lnTo>
                  <a:pt x="701" y="3428"/>
                </a:lnTo>
                <a:lnTo>
                  <a:pt x="390" y="3116"/>
                </a:lnTo>
                <a:lnTo>
                  <a:pt x="234" y="2883"/>
                </a:lnTo>
                <a:lnTo>
                  <a:pt x="78" y="2493"/>
                </a:lnTo>
                <a:lnTo>
                  <a:pt x="0" y="2182"/>
                </a:lnTo>
                <a:lnTo>
                  <a:pt x="0" y="1792"/>
                </a:lnTo>
                <a:lnTo>
                  <a:pt x="0" y="1792"/>
                </a:lnTo>
                <a:lnTo>
                  <a:pt x="0" y="1403"/>
                </a:lnTo>
                <a:lnTo>
                  <a:pt x="156" y="1091"/>
                </a:lnTo>
                <a:lnTo>
                  <a:pt x="390" y="779"/>
                </a:lnTo>
                <a:lnTo>
                  <a:pt x="623" y="546"/>
                </a:lnTo>
                <a:lnTo>
                  <a:pt x="857" y="312"/>
                </a:lnTo>
                <a:lnTo>
                  <a:pt x="1169" y="156"/>
                </a:lnTo>
                <a:lnTo>
                  <a:pt x="1480" y="78"/>
                </a:lnTo>
                <a:lnTo>
                  <a:pt x="1870" y="0"/>
                </a:lnTo>
                <a:lnTo>
                  <a:pt x="1870" y="0"/>
                </a:lnTo>
                <a:lnTo>
                  <a:pt x="2026" y="0"/>
                </a:lnTo>
                <a:lnTo>
                  <a:pt x="2026" y="0"/>
                </a:lnTo>
                <a:lnTo>
                  <a:pt x="2415" y="78"/>
                </a:lnTo>
                <a:lnTo>
                  <a:pt x="2805" y="234"/>
                </a:lnTo>
                <a:lnTo>
                  <a:pt x="3116" y="468"/>
                </a:lnTo>
                <a:lnTo>
                  <a:pt x="3350" y="701"/>
                </a:lnTo>
                <a:lnTo>
                  <a:pt x="3584" y="1013"/>
                </a:lnTo>
                <a:lnTo>
                  <a:pt x="3662" y="1325"/>
                </a:lnTo>
                <a:lnTo>
                  <a:pt x="3740" y="1714"/>
                </a:lnTo>
                <a:lnTo>
                  <a:pt x="3818" y="2104"/>
                </a:lnTo>
                <a:lnTo>
                  <a:pt x="3818" y="2104"/>
                </a:lnTo>
                <a:lnTo>
                  <a:pt x="3740" y="2493"/>
                </a:lnTo>
                <a:lnTo>
                  <a:pt x="3584" y="2805"/>
                </a:lnTo>
                <a:lnTo>
                  <a:pt x="3428" y="3116"/>
                </a:lnTo>
                <a:lnTo>
                  <a:pt x="3194" y="3350"/>
                </a:lnTo>
                <a:lnTo>
                  <a:pt x="2883" y="3584"/>
                </a:lnTo>
                <a:lnTo>
                  <a:pt x="2571" y="3740"/>
                </a:lnTo>
                <a:lnTo>
                  <a:pt x="2259" y="3818"/>
                </a:lnTo>
                <a:lnTo>
                  <a:pt x="1870"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3"/>
          <p:cNvSpPr/>
          <p:nvPr/>
        </p:nvSpPr>
        <p:spPr>
          <a:xfrm>
            <a:off x="5923176" y="1297674"/>
            <a:ext cx="408392" cy="408392"/>
          </a:xfrm>
          <a:custGeom>
            <a:avLst/>
            <a:gdLst/>
            <a:ahLst/>
            <a:cxnLst/>
            <a:rect l="l" t="t" r="r" b="b"/>
            <a:pathLst>
              <a:path w="3818" h="3818" fill="none" extrusionOk="0">
                <a:moveTo>
                  <a:pt x="1870" y="3818"/>
                </a:moveTo>
                <a:lnTo>
                  <a:pt x="1870" y="3818"/>
                </a:lnTo>
                <a:lnTo>
                  <a:pt x="1714" y="3818"/>
                </a:lnTo>
                <a:lnTo>
                  <a:pt x="1714" y="3818"/>
                </a:lnTo>
                <a:lnTo>
                  <a:pt x="1325" y="3740"/>
                </a:lnTo>
                <a:lnTo>
                  <a:pt x="1013" y="3584"/>
                </a:lnTo>
                <a:lnTo>
                  <a:pt x="702" y="3350"/>
                </a:lnTo>
                <a:lnTo>
                  <a:pt x="468" y="3116"/>
                </a:lnTo>
                <a:lnTo>
                  <a:pt x="234" y="2805"/>
                </a:lnTo>
                <a:lnTo>
                  <a:pt x="78" y="2493"/>
                </a:lnTo>
                <a:lnTo>
                  <a:pt x="0" y="2104"/>
                </a:lnTo>
                <a:lnTo>
                  <a:pt x="0" y="1714"/>
                </a:lnTo>
                <a:lnTo>
                  <a:pt x="0" y="1714"/>
                </a:lnTo>
                <a:lnTo>
                  <a:pt x="78" y="1325"/>
                </a:lnTo>
                <a:lnTo>
                  <a:pt x="156" y="1013"/>
                </a:lnTo>
                <a:lnTo>
                  <a:pt x="390" y="701"/>
                </a:lnTo>
                <a:lnTo>
                  <a:pt x="624" y="468"/>
                </a:lnTo>
                <a:lnTo>
                  <a:pt x="857" y="234"/>
                </a:lnTo>
                <a:lnTo>
                  <a:pt x="1169" y="78"/>
                </a:lnTo>
                <a:lnTo>
                  <a:pt x="1559" y="0"/>
                </a:lnTo>
                <a:lnTo>
                  <a:pt x="1870" y="0"/>
                </a:lnTo>
                <a:lnTo>
                  <a:pt x="1870" y="0"/>
                </a:lnTo>
                <a:lnTo>
                  <a:pt x="2104" y="0"/>
                </a:lnTo>
                <a:lnTo>
                  <a:pt x="2104" y="0"/>
                </a:lnTo>
                <a:lnTo>
                  <a:pt x="2416" y="78"/>
                </a:lnTo>
                <a:lnTo>
                  <a:pt x="2805" y="234"/>
                </a:lnTo>
                <a:lnTo>
                  <a:pt x="3117" y="390"/>
                </a:lnTo>
                <a:lnTo>
                  <a:pt x="3350" y="624"/>
                </a:lnTo>
                <a:lnTo>
                  <a:pt x="3584" y="935"/>
                </a:lnTo>
                <a:lnTo>
                  <a:pt x="3740" y="1325"/>
                </a:lnTo>
                <a:lnTo>
                  <a:pt x="3818" y="1636"/>
                </a:lnTo>
                <a:lnTo>
                  <a:pt x="3818" y="2026"/>
                </a:lnTo>
                <a:lnTo>
                  <a:pt x="3818" y="2026"/>
                </a:lnTo>
                <a:lnTo>
                  <a:pt x="3740" y="2415"/>
                </a:lnTo>
                <a:lnTo>
                  <a:pt x="3584" y="2727"/>
                </a:lnTo>
                <a:lnTo>
                  <a:pt x="3428" y="3039"/>
                </a:lnTo>
                <a:lnTo>
                  <a:pt x="3195" y="3272"/>
                </a:lnTo>
                <a:lnTo>
                  <a:pt x="2883" y="3506"/>
                </a:lnTo>
                <a:lnTo>
                  <a:pt x="2571" y="3662"/>
                </a:lnTo>
                <a:lnTo>
                  <a:pt x="2260" y="3740"/>
                </a:lnTo>
                <a:lnTo>
                  <a:pt x="1870"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3"/>
          <p:cNvSpPr/>
          <p:nvPr/>
        </p:nvSpPr>
        <p:spPr>
          <a:xfrm>
            <a:off x="5989816" y="514378"/>
            <a:ext cx="408392" cy="408392"/>
          </a:xfrm>
          <a:custGeom>
            <a:avLst/>
            <a:gdLst/>
            <a:ahLst/>
            <a:cxnLst/>
            <a:rect l="l" t="t" r="r" b="b"/>
            <a:pathLst>
              <a:path w="3818" h="3818" fill="none" extrusionOk="0">
                <a:moveTo>
                  <a:pt x="1948" y="3818"/>
                </a:moveTo>
                <a:lnTo>
                  <a:pt x="1948" y="3818"/>
                </a:lnTo>
                <a:lnTo>
                  <a:pt x="1715" y="3818"/>
                </a:lnTo>
                <a:lnTo>
                  <a:pt x="1715" y="3818"/>
                </a:lnTo>
                <a:lnTo>
                  <a:pt x="1403" y="3740"/>
                </a:lnTo>
                <a:lnTo>
                  <a:pt x="1013" y="3584"/>
                </a:lnTo>
                <a:lnTo>
                  <a:pt x="702" y="3428"/>
                </a:lnTo>
                <a:lnTo>
                  <a:pt x="468" y="3194"/>
                </a:lnTo>
                <a:lnTo>
                  <a:pt x="234" y="2883"/>
                </a:lnTo>
                <a:lnTo>
                  <a:pt x="79" y="2493"/>
                </a:lnTo>
                <a:lnTo>
                  <a:pt x="1" y="2182"/>
                </a:lnTo>
                <a:lnTo>
                  <a:pt x="1" y="1792"/>
                </a:lnTo>
                <a:lnTo>
                  <a:pt x="1" y="1792"/>
                </a:lnTo>
                <a:lnTo>
                  <a:pt x="79" y="1403"/>
                </a:lnTo>
                <a:lnTo>
                  <a:pt x="234"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2"/>
                </a:lnTo>
                <a:lnTo>
                  <a:pt x="3584" y="1013"/>
                </a:lnTo>
                <a:lnTo>
                  <a:pt x="3740" y="1325"/>
                </a:lnTo>
                <a:lnTo>
                  <a:pt x="3818" y="1714"/>
                </a:lnTo>
                <a:lnTo>
                  <a:pt x="3818" y="2104"/>
                </a:lnTo>
                <a:lnTo>
                  <a:pt x="3818" y="2104"/>
                </a:lnTo>
                <a:lnTo>
                  <a:pt x="3740" y="2493"/>
                </a:lnTo>
                <a:lnTo>
                  <a:pt x="3662" y="2805"/>
                </a:lnTo>
                <a:lnTo>
                  <a:pt x="3428" y="3117"/>
                </a:lnTo>
                <a:lnTo>
                  <a:pt x="3195" y="3350"/>
                </a:lnTo>
                <a:lnTo>
                  <a:pt x="2961" y="3584"/>
                </a:lnTo>
                <a:lnTo>
                  <a:pt x="2649" y="3740"/>
                </a:lnTo>
                <a:lnTo>
                  <a:pt x="2260" y="3818"/>
                </a:lnTo>
                <a:lnTo>
                  <a:pt x="1948"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3"/>
          <p:cNvSpPr txBox="1">
            <a:spLocks noGrp="1"/>
          </p:cNvSpPr>
          <p:nvPr>
            <p:ph type="ctrTitle"/>
          </p:nvPr>
        </p:nvSpPr>
        <p:spPr>
          <a:xfrm>
            <a:off x="5887250" y="2590350"/>
            <a:ext cx="6513600" cy="3823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F3F3F3"/>
              </a:buClr>
              <a:buSzPts val="6000"/>
              <a:buNone/>
              <a:defRPr sz="14400">
                <a:solidFill>
                  <a:schemeClr val="lt1"/>
                </a:solidFill>
              </a:defRPr>
            </a:lvl1pPr>
            <a:lvl2pPr lvl="1"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2pPr>
            <a:lvl3pPr lvl="2"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3pPr>
            <a:lvl4pPr lvl="3"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4pPr>
            <a:lvl5pPr lvl="4"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5pPr>
            <a:lvl6pPr lvl="5"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6pPr>
            <a:lvl7pPr lvl="6"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7pPr>
            <a:lvl8pPr lvl="7"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8pPr>
            <a:lvl9pPr lvl="8" rtl="0">
              <a:spcBef>
                <a:spcPts val="0"/>
              </a:spcBef>
              <a:spcAft>
                <a:spcPts val="0"/>
              </a:spcAft>
              <a:buClr>
                <a:srgbClr val="F3F3F3"/>
              </a:buClr>
              <a:buSzPts val="6000"/>
              <a:buFont typeface="Oswald Medium"/>
              <a:buNone/>
              <a:defRPr sz="12000">
                <a:solidFill>
                  <a:srgbClr val="F3F3F3"/>
                </a:solidFill>
                <a:latin typeface="Oswald Medium"/>
                <a:ea typeface="Oswald Medium"/>
                <a:cs typeface="Oswald Medium"/>
                <a:sym typeface="Oswald Medium"/>
              </a:defRPr>
            </a:lvl9pPr>
          </a:lstStyle>
          <a:p>
            <a:endParaRPr/>
          </a:p>
        </p:txBody>
      </p:sp>
      <p:sp>
        <p:nvSpPr>
          <p:cNvPr id="176" name="Google Shape;176;p3"/>
          <p:cNvSpPr txBox="1">
            <a:spLocks noGrp="1"/>
          </p:cNvSpPr>
          <p:nvPr>
            <p:ph type="title" idx="2" hasCustomPrompt="1"/>
          </p:nvPr>
        </p:nvSpPr>
        <p:spPr>
          <a:xfrm>
            <a:off x="7080950" y="1426450"/>
            <a:ext cx="4126200" cy="124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9600"/>
            </a:lvl1pPr>
            <a:lvl2pPr lvl="1"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177" name="Google Shape;177;p3"/>
          <p:cNvSpPr txBox="1">
            <a:spLocks noGrp="1"/>
          </p:cNvSpPr>
          <p:nvPr>
            <p:ph type="subTitle" idx="1"/>
          </p:nvPr>
        </p:nvSpPr>
        <p:spPr>
          <a:xfrm>
            <a:off x="6333650" y="6413850"/>
            <a:ext cx="5620800" cy="11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200"/>
            </a:lvl1pPr>
            <a:lvl2pPr lvl="1" algn="ctr" rtl="0">
              <a:lnSpc>
                <a:spcPct val="100000"/>
              </a:lnSpc>
              <a:spcBef>
                <a:spcPts val="3200"/>
              </a:spcBef>
              <a:spcAft>
                <a:spcPts val="0"/>
              </a:spcAft>
              <a:buNone/>
              <a:defRPr sz="3200"/>
            </a:lvl2pPr>
            <a:lvl3pPr lvl="2" algn="ctr" rtl="0">
              <a:lnSpc>
                <a:spcPct val="100000"/>
              </a:lnSpc>
              <a:spcBef>
                <a:spcPts val="3200"/>
              </a:spcBef>
              <a:spcAft>
                <a:spcPts val="0"/>
              </a:spcAft>
              <a:buNone/>
              <a:defRPr sz="3200"/>
            </a:lvl3pPr>
            <a:lvl4pPr lvl="3" algn="ctr" rtl="0">
              <a:lnSpc>
                <a:spcPct val="100000"/>
              </a:lnSpc>
              <a:spcBef>
                <a:spcPts val="3200"/>
              </a:spcBef>
              <a:spcAft>
                <a:spcPts val="0"/>
              </a:spcAft>
              <a:buNone/>
              <a:defRPr sz="3200"/>
            </a:lvl4pPr>
            <a:lvl5pPr lvl="4" algn="ctr" rtl="0">
              <a:lnSpc>
                <a:spcPct val="100000"/>
              </a:lnSpc>
              <a:spcBef>
                <a:spcPts val="3200"/>
              </a:spcBef>
              <a:spcAft>
                <a:spcPts val="0"/>
              </a:spcAft>
              <a:buNone/>
              <a:defRPr sz="3200"/>
            </a:lvl5pPr>
            <a:lvl6pPr lvl="5" algn="ctr" rtl="0">
              <a:lnSpc>
                <a:spcPct val="100000"/>
              </a:lnSpc>
              <a:spcBef>
                <a:spcPts val="3200"/>
              </a:spcBef>
              <a:spcAft>
                <a:spcPts val="0"/>
              </a:spcAft>
              <a:buNone/>
              <a:defRPr sz="3200"/>
            </a:lvl6pPr>
            <a:lvl7pPr lvl="6" algn="ctr" rtl="0">
              <a:lnSpc>
                <a:spcPct val="100000"/>
              </a:lnSpc>
              <a:spcBef>
                <a:spcPts val="3200"/>
              </a:spcBef>
              <a:spcAft>
                <a:spcPts val="0"/>
              </a:spcAft>
              <a:buNone/>
              <a:defRPr sz="3200"/>
            </a:lvl7pPr>
            <a:lvl8pPr lvl="7" algn="ctr" rtl="0">
              <a:lnSpc>
                <a:spcPct val="100000"/>
              </a:lnSpc>
              <a:spcBef>
                <a:spcPts val="3200"/>
              </a:spcBef>
              <a:spcAft>
                <a:spcPts val="0"/>
              </a:spcAft>
              <a:buNone/>
              <a:defRPr sz="3200"/>
            </a:lvl8pPr>
            <a:lvl9pPr lvl="8" algn="ctr" rtl="0">
              <a:lnSpc>
                <a:spcPct val="100000"/>
              </a:lnSpc>
              <a:spcBef>
                <a:spcPts val="3200"/>
              </a:spcBef>
              <a:spcAft>
                <a:spcPts val="3200"/>
              </a:spcAft>
              <a:buNone/>
              <a:defRPr sz="3200"/>
            </a:lvl9pPr>
          </a:lstStyle>
          <a:p>
            <a:endParaRPr/>
          </a:p>
        </p:txBody>
      </p:sp>
    </p:spTree>
    <p:extLst>
      <p:ext uri="{BB962C8B-B14F-4D97-AF65-F5344CB8AC3E}">
        <p14:creationId xmlns:p14="http://schemas.microsoft.com/office/powerpoint/2010/main" val="163187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178"/>
        <p:cNvGrpSpPr/>
        <p:nvPr/>
      </p:nvGrpSpPr>
      <p:grpSpPr>
        <a:xfrm>
          <a:off x="0" y="0"/>
          <a:ext cx="0" cy="0"/>
          <a:chOff x="0" y="0"/>
          <a:chExt cx="0" cy="0"/>
        </a:xfrm>
      </p:grpSpPr>
      <p:grpSp>
        <p:nvGrpSpPr>
          <p:cNvPr id="179" name="Google Shape;179;p4"/>
          <p:cNvGrpSpPr/>
          <p:nvPr/>
        </p:nvGrpSpPr>
        <p:grpSpPr>
          <a:xfrm rot="10800000" flipH="1">
            <a:off x="-393158" y="-35708"/>
            <a:ext cx="19045632" cy="9067796"/>
            <a:chOff x="1697" y="798588"/>
            <a:chExt cx="9125842" cy="4344895"/>
          </a:xfrm>
        </p:grpSpPr>
        <p:sp>
          <p:nvSpPr>
            <p:cNvPr id="180" name="Google Shape;180;p4"/>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flipH="1">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 name="Google Shape;183;p4"/>
          <p:cNvGrpSpPr/>
          <p:nvPr/>
        </p:nvGrpSpPr>
        <p:grpSpPr>
          <a:xfrm flipH="1">
            <a:off x="450146" y="956068"/>
            <a:ext cx="16633636" cy="9002044"/>
            <a:chOff x="1048650" y="4061275"/>
            <a:chExt cx="2600875" cy="1407625"/>
          </a:xfrm>
        </p:grpSpPr>
        <p:sp>
          <p:nvSpPr>
            <p:cNvPr id="184" name="Google Shape;184;p4"/>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4"/>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4"/>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4"/>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4"/>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4"/>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4"/>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4"/>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4"/>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4"/>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4"/>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4"/>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4"/>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4"/>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4"/>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4"/>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4"/>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4"/>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4"/>
          <p:cNvSpPr/>
          <p:nvPr/>
        </p:nvSpPr>
        <p:spPr>
          <a:xfrm>
            <a:off x="1420300" y="-35700"/>
            <a:ext cx="15441600" cy="103968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4"/>
          <p:cNvSpPr txBox="1">
            <a:spLocks noGrp="1"/>
          </p:cNvSpPr>
          <p:nvPr>
            <p:ph type="subTitle" idx="1"/>
          </p:nvPr>
        </p:nvSpPr>
        <p:spPr>
          <a:xfrm>
            <a:off x="2186500" y="2717300"/>
            <a:ext cx="13875000" cy="64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27" name="Google Shape;227;p4"/>
          <p:cNvSpPr txBox="1">
            <a:spLocks noGrp="1"/>
          </p:cNvSpPr>
          <p:nvPr>
            <p:ph type="ctrTitle"/>
          </p:nvPr>
        </p:nvSpPr>
        <p:spPr>
          <a:xfrm>
            <a:off x="2554600" y="1124500"/>
            <a:ext cx="13138200" cy="1330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8000"/>
            </a:lvl1pPr>
            <a:lvl2pPr lvl="1" algn="ctr" rtl="0">
              <a:spcBef>
                <a:spcPts val="0"/>
              </a:spcBef>
              <a:spcAft>
                <a:spcPts val="0"/>
              </a:spcAft>
              <a:buClr>
                <a:schemeClr val="lt1"/>
              </a:buClr>
              <a:buSzPts val="2400"/>
              <a:buNone/>
              <a:defRPr sz="4800">
                <a:solidFill>
                  <a:schemeClr val="lt1"/>
                </a:solidFill>
              </a:defRPr>
            </a:lvl2pPr>
            <a:lvl3pPr lvl="2" algn="ctr" rtl="0">
              <a:spcBef>
                <a:spcPts val="0"/>
              </a:spcBef>
              <a:spcAft>
                <a:spcPts val="0"/>
              </a:spcAft>
              <a:buClr>
                <a:schemeClr val="lt1"/>
              </a:buClr>
              <a:buSzPts val="2400"/>
              <a:buNone/>
              <a:defRPr sz="4800">
                <a:solidFill>
                  <a:schemeClr val="lt1"/>
                </a:solidFill>
              </a:defRPr>
            </a:lvl3pPr>
            <a:lvl4pPr lvl="3" algn="ctr" rtl="0">
              <a:spcBef>
                <a:spcPts val="0"/>
              </a:spcBef>
              <a:spcAft>
                <a:spcPts val="0"/>
              </a:spcAft>
              <a:buClr>
                <a:schemeClr val="lt1"/>
              </a:buClr>
              <a:buSzPts val="2400"/>
              <a:buNone/>
              <a:defRPr sz="4800">
                <a:solidFill>
                  <a:schemeClr val="lt1"/>
                </a:solidFill>
              </a:defRPr>
            </a:lvl4pPr>
            <a:lvl5pPr lvl="4" algn="ctr" rtl="0">
              <a:spcBef>
                <a:spcPts val="0"/>
              </a:spcBef>
              <a:spcAft>
                <a:spcPts val="0"/>
              </a:spcAft>
              <a:buClr>
                <a:schemeClr val="lt1"/>
              </a:buClr>
              <a:buSzPts val="2400"/>
              <a:buNone/>
              <a:defRPr sz="4800">
                <a:solidFill>
                  <a:schemeClr val="lt1"/>
                </a:solidFill>
              </a:defRPr>
            </a:lvl5pPr>
            <a:lvl6pPr lvl="5" algn="ctr" rtl="0">
              <a:spcBef>
                <a:spcPts val="0"/>
              </a:spcBef>
              <a:spcAft>
                <a:spcPts val="0"/>
              </a:spcAft>
              <a:buClr>
                <a:schemeClr val="lt1"/>
              </a:buClr>
              <a:buSzPts val="2400"/>
              <a:buNone/>
              <a:defRPr sz="4800">
                <a:solidFill>
                  <a:schemeClr val="lt1"/>
                </a:solidFill>
              </a:defRPr>
            </a:lvl6pPr>
            <a:lvl7pPr lvl="6" algn="ctr" rtl="0">
              <a:spcBef>
                <a:spcPts val="0"/>
              </a:spcBef>
              <a:spcAft>
                <a:spcPts val="0"/>
              </a:spcAft>
              <a:buClr>
                <a:schemeClr val="lt1"/>
              </a:buClr>
              <a:buSzPts val="2400"/>
              <a:buNone/>
              <a:defRPr sz="4800">
                <a:solidFill>
                  <a:schemeClr val="lt1"/>
                </a:solidFill>
              </a:defRPr>
            </a:lvl7pPr>
            <a:lvl8pPr lvl="7" algn="ctr" rtl="0">
              <a:spcBef>
                <a:spcPts val="0"/>
              </a:spcBef>
              <a:spcAft>
                <a:spcPts val="0"/>
              </a:spcAft>
              <a:buClr>
                <a:schemeClr val="lt1"/>
              </a:buClr>
              <a:buSzPts val="2400"/>
              <a:buNone/>
              <a:defRPr sz="4800">
                <a:solidFill>
                  <a:schemeClr val="lt1"/>
                </a:solidFill>
              </a:defRPr>
            </a:lvl8pPr>
            <a:lvl9pPr lvl="8" algn="ctr" rtl="0">
              <a:spcBef>
                <a:spcPts val="0"/>
              </a:spcBef>
              <a:spcAft>
                <a:spcPts val="0"/>
              </a:spcAft>
              <a:buClr>
                <a:schemeClr val="lt1"/>
              </a:buClr>
              <a:buSzPts val="2400"/>
              <a:buNone/>
              <a:defRPr sz="4800">
                <a:solidFill>
                  <a:schemeClr val="lt1"/>
                </a:solidFill>
              </a:defRPr>
            </a:lvl9pPr>
          </a:lstStyle>
          <a:p>
            <a:endParaRPr/>
          </a:p>
        </p:txBody>
      </p:sp>
    </p:spTree>
    <p:extLst>
      <p:ext uri="{BB962C8B-B14F-4D97-AF65-F5344CB8AC3E}">
        <p14:creationId xmlns:p14="http://schemas.microsoft.com/office/powerpoint/2010/main" val="14210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339"/>
        <p:cNvGrpSpPr/>
        <p:nvPr/>
      </p:nvGrpSpPr>
      <p:grpSpPr>
        <a:xfrm>
          <a:off x="0" y="0"/>
          <a:ext cx="0" cy="0"/>
          <a:chOff x="0" y="0"/>
          <a:chExt cx="0" cy="0"/>
        </a:xfrm>
      </p:grpSpPr>
      <p:grpSp>
        <p:nvGrpSpPr>
          <p:cNvPr id="340" name="Google Shape;340;p7"/>
          <p:cNvGrpSpPr/>
          <p:nvPr/>
        </p:nvGrpSpPr>
        <p:grpSpPr>
          <a:xfrm rot="10800000" flipH="1">
            <a:off x="-399128" y="-30131"/>
            <a:ext cx="19045656" cy="9393606"/>
            <a:chOff x="1685" y="798588"/>
            <a:chExt cx="9125853" cy="4344869"/>
          </a:xfrm>
        </p:grpSpPr>
        <p:sp>
          <p:nvSpPr>
            <p:cNvPr id="341" name="Google Shape;341;p7"/>
            <p:cNvSpPr/>
            <p:nvPr/>
          </p:nvSpPr>
          <p:spPr>
            <a:xfrm flipH="1">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7"/>
            <p:cNvSpPr/>
            <p:nvPr/>
          </p:nvSpPr>
          <p:spPr>
            <a:xfrm flipH="1">
              <a:off x="1697" y="1660222"/>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7"/>
            <p:cNvSpPr/>
            <p:nvPr/>
          </p:nvSpPr>
          <p:spPr>
            <a:xfrm flipH="1">
              <a:off x="1685" y="3110919"/>
              <a:ext cx="9125842" cy="2032538"/>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7"/>
          <p:cNvGrpSpPr/>
          <p:nvPr/>
        </p:nvGrpSpPr>
        <p:grpSpPr>
          <a:xfrm rot="10800000" flipH="1">
            <a:off x="103837" y="956068"/>
            <a:ext cx="16979946" cy="9002044"/>
            <a:chOff x="1048650" y="4061275"/>
            <a:chExt cx="2655025" cy="1407625"/>
          </a:xfrm>
        </p:grpSpPr>
        <p:sp>
          <p:nvSpPr>
            <p:cNvPr id="345" name="Google Shape;345;p7"/>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7"/>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7"/>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7"/>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7"/>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7"/>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7"/>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7"/>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7"/>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7"/>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7"/>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7"/>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7"/>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7"/>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7"/>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7"/>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7"/>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7"/>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7"/>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7"/>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7"/>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7"/>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7"/>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7"/>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7"/>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7"/>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7"/>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7"/>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7"/>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7"/>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7"/>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7"/>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87" name="Google Shape;387;p7"/>
          <p:cNvSpPr/>
          <p:nvPr/>
        </p:nvSpPr>
        <p:spPr>
          <a:xfrm>
            <a:off x="1420300" y="-35700"/>
            <a:ext cx="15441600" cy="103968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rot="10800000">
            <a:off x="2554577" y="8860706"/>
            <a:ext cx="739470" cy="693992"/>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89" name="Google Shape;389;p7"/>
          <p:cNvGrpSpPr/>
          <p:nvPr/>
        </p:nvGrpSpPr>
        <p:grpSpPr>
          <a:xfrm rot="-1697533">
            <a:off x="17132540" y="4230880"/>
            <a:ext cx="546688" cy="343408"/>
            <a:chOff x="3502629" y="4665524"/>
            <a:chExt cx="273326" cy="171693"/>
          </a:xfrm>
        </p:grpSpPr>
        <p:sp>
          <p:nvSpPr>
            <p:cNvPr id="390" name="Google Shape;390;p7"/>
            <p:cNvSpPr/>
            <p:nvPr/>
          </p:nvSpPr>
          <p:spPr>
            <a:xfrm rot="10800000">
              <a:off x="3502629" y="4705778"/>
              <a:ext cx="273326" cy="9118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rot="10800000">
              <a:off x="3502629" y="4665524"/>
              <a:ext cx="131439" cy="171693"/>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2" name="Google Shape;392;p7"/>
          <p:cNvGrpSpPr/>
          <p:nvPr/>
        </p:nvGrpSpPr>
        <p:grpSpPr>
          <a:xfrm>
            <a:off x="103829" y="1334067"/>
            <a:ext cx="911086" cy="911086"/>
            <a:chOff x="252989" y="2405633"/>
            <a:chExt cx="455543" cy="455543"/>
          </a:xfrm>
        </p:grpSpPr>
        <p:sp>
          <p:nvSpPr>
            <p:cNvPr id="393" name="Google Shape;393;p7"/>
            <p:cNvSpPr/>
            <p:nvPr/>
          </p:nvSpPr>
          <p:spPr>
            <a:xfrm rot="10800000">
              <a:off x="307224" y="2473926"/>
              <a:ext cx="346996" cy="318957"/>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7"/>
            <p:cNvSpPr/>
            <p:nvPr/>
          </p:nvSpPr>
          <p:spPr>
            <a:xfrm rot="10800000">
              <a:off x="428139" y="2405633"/>
              <a:ext cx="106933" cy="455543"/>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7"/>
            <p:cNvSpPr/>
            <p:nvPr/>
          </p:nvSpPr>
          <p:spPr>
            <a:xfrm rot="10800000">
              <a:off x="252989" y="2579016"/>
              <a:ext cx="455543" cy="108700"/>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96" name="Google Shape;396;p7"/>
          <p:cNvSpPr txBox="1">
            <a:spLocks noGrp="1"/>
          </p:cNvSpPr>
          <p:nvPr>
            <p:ph type="ctrTitle"/>
          </p:nvPr>
        </p:nvSpPr>
        <p:spPr>
          <a:xfrm>
            <a:off x="2554600" y="1124500"/>
            <a:ext cx="13396200" cy="133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sz="8000"/>
            </a:lvl1pPr>
            <a:lvl2pPr lvl="1" algn="r" rtl="0">
              <a:spcBef>
                <a:spcPts val="0"/>
              </a:spcBef>
              <a:spcAft>
                <a:spcPts val="0"/>
              </a:spcAft>
              <a:buClr>
                <a:schemeClr val="lt1"/>
              </a:buClr>
              <a:buSzPts val="2400"/>
              <a:buNone/>
              <a:defRPr sz="4800">
                <a:solidFill>
                  <a:schemeClr val="lt1"/>
                </a:solidFill>
              </a:defRPr>
            </a:lvl2pPr>
            <a:lvl3pPr lvl="2" algn="r" rtl="0">
              <a:spcBef>
                <a:spcPts val="0"/>
              </a:spcBef>
              <a:spcAft>
                <a:spcPts val="0"/>
              </a:spcAft>
              <a:buClr>
                <a:schemeClr val="lt1"/>
              </a:buClr>
              <a:buSzPts val="2400"/>
              <a:buNone/>
              <a:defRPr sz="4800">
                <a:solidFill>
                  <a:schemeClr val="lt1"/>
                </a:solidFill>
              </a:defRPr>
            </a:lvl3pPr>
            <a:lvl4pPr lvl="3" algn="r" rtl="0">
              <a:spcBef>
                <a:spcPts val="0"/>
              </a:spcBef>
              <a:spcAft>
                <a:spcPts val="0"/>
              </a:spcAft>
              <a:buClr>
                <a:schemeClr val="lt1"/>
              </a:buClr>
              <a:buSzPts val="2400"/>
              <a:buNone/>
              <a:defRPr sz="4800">
                <a:solidFill>
                  <a:schemeClr val="lt1"/>
                </a:solidFill>
              </a:defRPr>
            </a:lvl4pPr>
            <a:lvl5pPr lvl="4" algn="r" rtl="0">
              <a:spcBef>
                <a:spcPts val="0"/>
              </a:spcBef>
              <a:spcAft>
                <a:spcPts val="0"/>
              </a:spcAft>
              <a:buClr>
                <a:schemeClr val="lt1"/>
              </a:buClr>
              <a:buSzPts val="2400"/>
              <a:buNone/>
              <a:defRPr sz="4800">
                <a:solidFill>
                  <a:schemeClr val="lt1"/>
                </a:solidFill>
              </a:defRPr>
            </a:lvl5pPr>
            <a:lvl6pPr lvl="5" algn="r" rtl="0">
              <a:spcBef>
                <a:spcPts val="0"/>
              </a:spcBef>
              <a:spcAft>
                <a:spcPts val="0"/>
              </a:spcAft>
              <a:buClr>
                <a:schemeClr val="lt1"/>
              </a:buClr>
              <a:buSzPts val="2400"/>
              <a:buNone/>
              <a:defRPr sz="4800">
                <a:solidFill>
                  <a:schemeClr val="lt1"/>
                </a:solidFill>
              </a:defRPr>
            </a:lvl6pPr>
            <a:lvl7pPr lvl="6" algn="r" rtl="0">
              <a:spcBef>
                <a:spcPts val="0"/>
              </a:spcBef>
              <a:spcAft>
                <a:spcPts val="0"/>
              </a:spcAft>
              <a:buClr>
                <a:schemeClr val="lt1"/>
              </a:buClr>
              <a:buSzPts val="2400"/>
              <a:buNone/>
              <a:defRPr sz="4800">
                <a:solidFill>
                  <a:schemeClr val="lt1"/>
                </a:solidFill>
              </a:defRPr>
            </a:lvl7pPr>
            <a:lvl8pPr lvl="7" algn="r" rtl="0">
              <a:spcBef>
                <a:spcPts val="0"/>
              </a:spcBef>
              <a:spcAft>
                <a:spcPts val="0"/>
              </a:spcAft>
              <a:buClr>
                <a:schemeClr val="lt1"/>
              </a:buClr>
              <a:buSzPts val="2400"/>
              <a:buNone/>
              <a:defRPr sz="4800">
                <a:solidFill>
                  <a:schemeClr val="lt1"/>
                </a:solidFill>
              </a:defRPr>
            </a:lvl8pPr>
            <a:lvl9pPr lvl="8" algn="r" rtl="0">
              <a:spcBef>
                <a:spcPts val="0"/>
              </a:spcBef>
              <a:spcAft>
                <a:spcPts val="0"/>
              </a:spcAft>
              <a:buClr>
                <a:schemeClr val="lt1"/>
              </a:buClr>
              <a:buSzPts val="2400"/>
              <a:buNone/>
              <a:defRPr sz="4800">
                <a:solidFill>
                  <a:schemeClr val="lt1"/>
                </a:solidFill>
              </a:defRPr>
            </a:lvl9pPr>
          </a:lstStyle>
          <a:p>
            <a:endParaRPr/>
          </a:p>
        </p:txBody>
      </p:sp>
      <p:sp>
        <p:nvSpPr>
          <p:cNvPr id="397" name="Google Shape;397;p7"/>
          <p:cNvSpPr txBox="1">
            <a:spLocks noGrp="1"/>
          </p:cNvSpPr>
          <p:nvPr>
            <p:ph type="body" idx="1"/>
          </p:nvPr>
        </p:nvSpPr>
        <p:spPr>
          <a:xfrm>
            <a:off x="2554600" y="3237850"/>
            <a:ext cx="10549200" cy="5622600"/>
          </a:xfrm>
          <a:prstGeom prst="rect">
            <a:avLst/>
          </a:prstGeom>
        </p:spPr>
        <p:txBody>
          <a:bodyPr spcFirstLastPara="1" wrap="square" lIns="91425" tIns="91425" rIns="91425" bIns="91425" anchor="t" anchorCtr="0">
            <a:noAutofit/>
          </a:bodyPr>
          <a:lstStyle>
            <a:lvl1pPr marL="914400" lvl="0" indent="-660400" rtl="0">
              <a:spcBef>
                <a:spcPts val="0"/>
              </a:spcBef>
              <a:spcAft>
                <a:spcPts val="0"/>
              </a:spcAft>
              <a:buSzPts val="1600"/>
              <a:buChar char="●"/>
              <a:defRPr sz="3200"/>
            </a:lvl1pPr>
            <a:lvl2pPr marL="1828800" lvl="1" indent="-660400" rtl="0">
              <a:spcBef>
                <a:spcPts val="3200"/>
              </a:spcBef>
              <a:spcAft>
                <a:spcPts val="0"/>
              </a:spcAft>
              <a:buSzPts val="1600"/>
              <a:buChar char="○"/>
              <a:defRPr sz="3200"/>
            </a:lvl2pPr>
            <a:lvl3pPr marL="2743200" lvl="2" indent="-660400" rtl="0">
              <a:spcBef>
                <a:spcPts val="3200"/>
              </a:spcBef>
              <a:spcAft>
                <a:spcPts val="0"/>
              </a:spcAft>
              <a:buSzPts val="1600"/>
              <a:buChar char="■"/>
              <a:defRPr sz="3200"/>
            </a:lvl3pPr>
            <a:lvl4pPr marL="3657600" lvl="3" indent="-660400" rtl="0">
              <a:spcBef>
                <a:spcPts val="3200"/>
              </a:spcBef>
              <a:spcAft>
                <a:spcPts val="0"/>
              </a:spcAft>
              <a:buSzPts val="1600"/>
              <a:buChar char="●"/>
              <a:defRPr sz="3200"/>
            </a:lvl4pPr>
            <a:lvl5pPr marL="4572000" lvl="4" indent="-660400" rtl="0">
              <a:spcBef>
                <a:spcPts val="3200"/>
              </a:spcBef>
              <a:spcAft>
                <a:spcPts val="0"/>
              </a:spcAft>
              <a:buSzPts val="1600"/>
              <a:buChar char="○"/>
              <a:defRPr sz="3200"/>
            </a:lvl5pPr>
            <a:lvl6pPr marL="5486400" lvl="5" indent="-660400" rtl="0">
              <a:spcBef>
                <a:spcPts val="3200"/>
              </a:spcBef>
              <a:spcAft>
                <a:spcPts val="0"/>
              </a:spcAft>
              <a:buSzPts val="1600"/>
              <a:buChar char="■"/>
              <a:defRPr sz="3200"/>
            </a:lvl6pPr>
            <a:lvl7pPr marL="6400800" lvl="6" indent="-660400" rtl="0">
              <a:spcBef>
                <a:spcPts val="3200"/>
              </a:spcBef>
              <a:spcAft>
                <a:spcPts val="0"/>
              </a:spcAft>
              <a:buSzPts val="1600"/>
              <a:buChar char="●"/>
              <a:defRPr sz="3200"/>
            </a:lvl7pPr>
            <a:lvl8pPr marL="7315200" lvl="7" indent="-660400" rtl="0">
              <a:spcBef>
                <a:spcPts val="3200"/>
              </a:spcBef>
              <a:spcAft>
                <a:spcPts val="0"/>
              </a:spcAft>
              <a:buSzPts val="1600"/>
              <a:buChar char="○"/>
              <a:defRPr sz="3200"/>
            </a:lvl8pPr>
            <a:lvl9pPr marL="8229600" lvl="8" indent="-660400" rtl="0">
              <a:spcBef>
                <a:spcPts val="3200"/>
              </a:spcBef>
              <a:spcAft>
                <a:spcPts val="3200"/>
              </a:spcAft>
              <a:buSzPts val="1600"/>
              <a:buChar char="■"/>
              <a:defRPr sz="3200"/>
            </a:lvl9pPr>
          </a:lstStyle>
          <a:p>
            <a:endParaRPr/>
          </a:p>
        </p:txBody>
      </p:sp>
    </p:spTree>
    <p:extLst>
      <p:ext uri="{BB962C8B-B14F-4D97-AF65-F5344CB8AC3E}">
        <p14:creationId xmlns:p14="http://schemas.microsoft.com/office/powerpoint/2010/main" val="675510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6"/>
        </a:solidFill>
        <a:effectLst/>
      </p:bgPr>
    </p:bg>
    <p:spTree>
      <p:nvGrpSpPr>
        <p:cNvPr id="1" name="Shape 460"/>
        <p:cNvGrpSpPr/>
        <p:nvPr/>
      </p:nvGrpSpPr>
      <p:grpSpPr>
        <a:xfrm>
          <a:off x="0" y="0"/>
          <a:ext cx="0" cy="0"/>
          <a:chOff x="0" y="0"/>
          <a:chExt cx="0" cy="0"/>
        </a:xfrm>
      </p:grpSpPr>
      <p:sp>
        <p:nvSpPr>
          <p:cNvPr id="461" name="Google Shape;461;p9"/>
          <p:cNvSpPr/>
          <p:nvPr/>
        </p:nvSpPr>
        <p:spPr>
          <a:xfrm>
            <a:off x="-378800" y="3962396"/>
            <a:ext cx="19045544" cy="6548412"/>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9"/>
          <p:cNvSpPr/>
          <p:nvPr/>
        </p:nvSpPr>
        <p:spPr>
          <a:xfrm flipH="1">
            <a:off x="-378720" y="3620072"/>
            <a:ext cx="19045544" cy="6890748"/>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9"/>
          <p:cNvSpPr/>
          <p:nvPr/>
        </p:nvSpPr>
        <p:spPr>
          <a:xfrm>
            <a:off x="-378808" y="8081610"/>
            <a:ext cx="19045544" cy="2962676"/>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64" name="Google Shape;464;p9"/>
          <p:cNvGrpSpPr/>
          <p:nvPr/>
        </p:nvGrpSpPr>
        <p:grpSpPr>
          <a:xfrm>
            <a:off x="166788" y="152493"/>
            <a:ext cx="18057948" cy="9518642"/>
            <a:chOff x="1033250" y="4061275"/>
            <a:chExt cx="2670425" cy="1407625"/>
          </a:xfrm>
        </p:grpSpPr>
        <p:sp>
          <p:nvSpPr>
            <p:cNvPr id="465" name="Google Shape;465;p9"/>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9"/>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9"/>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9"/>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9"/>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9"/>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9"/>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9"/>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9"/>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9"/>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9"/>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9"/>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9"/>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9"/>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9"/>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9"/>
            <p:cNvSpPr/>
            <p:nvPr/>
          </p:nvSpPr>
          <p:spPr>
            <a:xfrm>
              <a:off x="1183200" y="5029325"/>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9"/>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9"/>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9"/>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9"/>
            <p:cNvSpPr/>
            <p:nvPr/>
          </p:nvSpPr>
          <p:spPr>
            <a:xfrm>
              <a:off x="1208850" y="4406775"/>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9"/>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9"/>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9"/>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9"/>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9"/>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9"/>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9"/>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9"/>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7" name="Google Shape;507;p9"/>
          <p:cNvGrpSpPr/>
          <p:nvPr/>
        </p:nvGrpSpPr>
        <p:grpSpPr>
          <a:xfrm rot="10800000">
            <a:off x="483030" y="1653208"/>
            <a:ext cx="15732700" cy="8352188"/>
            <a:chOff x="3994975" y="2327000"/>
            <a:chExt cx="2714875" cy="1441275"/>
          </a:xfrm>
        </p:grpSpPr>
        <p:sp>
          <p:nvSpPr>
            <p:cNvPr id="508" name="Google Shape;508;p9"/>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9"/>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9"/>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3994975" y="2593250"/>
              <a:ext cx="79850" cy="108900"/>
            </a:xfrm>
            <a:custGeom>
              <a:avLst/>
              <a:gdLst/>
              <a:ahLst/>
              <a:cxnLst/>
              <a:rect l="l" t="t" r="r" b="b"/>
              <a:pathLst>
                <a:path w="3194" h="4356" extrusionOk="0">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4010950" y="2637700"/>
              <a:ext cx="63875" cy="64450"/>
            </a:xfrm>
            <a:custGeom>
              <a:avLst/>
              <a:gdLst/>
              <a:ahLst/>
              <a:cxnLst/>
              <a:rect l="l" t="t" r="r" b="b"/>
              <a:pathLst>
                <a:path w="2555" h="2578" extrusionOk="0">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6579275" y="2999150"/>
              <a:ext cx="112925" cy="103800"/>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6618050" y="2976925"/>
              <a:ext cx="34800" cy="148250"/>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6561600" y="3033375"/>
              <a:ext cx="148250" cy="35375"/>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23" name="Google Shape;523;p9"/>
          <p:cNvSpPr/>
          <p:nvPr/>
        </p:nvSpPr>
        <p:spPr>
          <a:xfrm>
            <a:off x="7204750" y="-25300"/>
            <a:ext cx="9671400" cy="103872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txBox="1">
            <a:spLocks noGrp="1"/>
          </p:cNvSpPr>
          <p:nvPr>
            <p:ph type="ctrTitle"/>
          </p:nvPr>
        </p:nvSpPr>
        <p:spPr>
          <a:xfrm>
            <a:off x="10283350" y="1067900"/>
            <a:ext cx="5409600" cy="15732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466269"/>
              </a:buClr>
              <a:buSzPts val="3000"/>
              <a:buNone/>
              <a:defRPr sz="8000"/>
            </a:lvl1pPr>
            <a:lvl2pPr lvl="1" algn="r" rtl="0">
              <a:spcBef>
                <a:spcPts val="0"/>
              </a:spcBef>
              <a:spcAft>
                <a:spcPts val="0"/>
              </a:spcAft>
              <a:buClr>
                <a:srgbClr val="466269"/>
              </a:buClr>
              <a:buSzPts val="2400"/>
              <a:buNone/>
              <a:defRPr sz="4800">
                <a:solidFill>
                  <a:srgbClr val="466269"/>
                </a:solidFill>
              </a:defRPr>
            </a:lvl2pPr>
            <a:lvl3pPr lvl="2" algn="r" rtl="0">
              <a:spcBef>
                <a:spcPts val="0"/>
              </a:spcBef>
              <a:spcAft>
                <a:spcPts val="0"/>
              </a:spcAft>
              <a:buClr>
                <a:srgbClr val="466269"/>
              </a:buClr>
              <a:buSzPts val="2400"/>
              <a:buNone/>
              <a:defRPr sz="4800">
                <a:solidFill>
                  <a:srgbClr val="466269"/>
                </a:solidFill>
              </a:defRPr>
            </a:lvl3pPr>
            <a:lvl4pPr lvl="3" algn="r" rtl="0">
              <a:spcBef>
                <a:spcPts val="0"/>
              </a:spcBef>
              <a:spcAft>
                <a:spcPts val="0"/>
              </a:spcAft>
              <a:buClr>
                <a:srgbClr val="466269"/>
              </a:buClr>
              <a:buSzPts val="2400"/>
              <a:buNone/>
              <a:defRPr sz="4800">
                <a:solidFill>
                  <a:srgbClr val="466269"/>
                </a:solidFill>
              </a:defRPr>
            </a:lvl4pPr>
            <a:lvl5pPr lvl="4" algn="r" rtl="0">
              <a:spcBef>
                <a:spcPts val="0"/>
              </a:spcBef>
              <a:spcAft>
                <a:spcPts val="0"/>
              </a:spcAft>
              <a:buClr>
                <a:srgbClr val="466269"/>
              </a:buClr>
              <a:buSzPts val="2400"/>
              <a:buNone/>
              <a:defRPr sz="4800">
                <a:solidFill>
                  <a:srgbClr val="466269"/>
                </a:solidFill>
              </a:defRPr>
            </a:lvl5pPr>
            <a:lvl6pPr lvl="5" algn="r" rtl="0">
              <a:spcBef>
                <a:spcPts val="0"/>
              </a:spcBef>
              <a:spcAft>
                <a:spcPts val="0"/>
              </a:spcAft>
              <a:buClr>
                <a:srgbClr val="466269"/>
              </a:buClr>
              <a:buSzPts val="2400"/>
              <a:buNone/>
              <a:defRPr sz="4800">
                <a:solidFill>
                  <a:srgbClr val="466269"/>
                </a:solidFill>
              </a:defRPr>
            </a:lvl6pPr>
            <a:lvl7pPr lvl="6" algn="r" rtl="0">
              <a:spcBef>
                <a:spcPts val="0"/>
              </a:spcBef>
              <a:spcAft>
                <a:spcPts val="0"/>
              </a:spcAft>
              <a:buClr>
                <a:srgbClr val="466269"/>
              </a:buClr>
              <a:buSzPts val="2400"/>
              <a:buNone/>
              <a:defRPr sz="4800">
                <a:solidFill>
                  <a:srgbClr val="466269"/>
                </a:solidFill>
              </a:defRPr>
            </a:lvl7pPr>
            <a:lvl8pPr lvl="7" algn="r" rtl="0">
              <a:spcBef>
                <a:spcPts val="0"/>
              </a:spcBef>
              <a:spcAft>
                <a:spcPts val="0"/>
              </a:spcAft>
              <a:buClr>
                <a:srgbClr val="466269"/>
              </a:buClr>
              <a:buSzPts val="2400"/>
              <a:buNone/>
              <a:defRPr sz="4800">
                <a:solidFill>
                  <a:srgbClr val="466269"/>
                </a:solidFill>
              </a:defRPr>
            </a:lvl8pPr>
            <a:lvl9pPr lvl="8" algn="r" rtl="0">
              <a:spcBef>
                <a:spcPts val="0"/>
              </a:spcBef>
              <a:spcAft>
                <a:spcPts val="0"/>
              </a:spcAft>
              <a:buClr>
                <a:srgbClr val="466269"/>
              </a:buClr>
              <a:buSzPts val="2400"/>
              <a:buNone/>
              <a:defRPr sz="4800">
                <a:solidFill>
                  <a:srgbClr val="466269"/>
                </a:solidFill>
              </a:defRPr>
            </a:lvl9pPr>
          </a:lstStyle>
          <a:p>
            <a:endParaRPr/>
          </a:p>
        </p:txBody>
      </p:sp>
      <p:sp>
        <p:nvSpPr>
          <p:cNvPr id="525" name="Google Shape;525;p9"/>
          <p:cNvSpPr txBox="1">
            <a:spLocks noGrp="1"/>
          </p:cNvSpPr>
          <p:nvPr>
            <p:ph type="subTitle" idx="1"/>
          </p:nvPr>
        </p:nvSpPr>
        <p:spPr>
          <a:xfrm>
            <a:off x="9448700" y="5143500"/>
            <a:ext cx="6243000" cy="406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spTree>
    <p:extLst>
      <p:ext uri="{BB962C8B-B14F-4D97-AF65-F5344CB8AC3E}">
        <p14:creationId xmlns:p14="http://schemas.microsoft.com/office/powerpoint/2010/main" val="530007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6"/>
        <p:cNvGrpSpPr/>
        <p:nvPr/>
      </p:nvGrpSpPr>
      <p:grpSpPr>
        <a:xfrm>
          <a:off x="0" y="0"/>
          <a:ext cx="0" cy="0"/>
          <a:chOff x="0" y="0"/>
          <a:chExt cx="0" cy="0"/>
        </a:xfrm>
      </p:grpSpPr>
    </p:spTree>
    <p:extLst>
      <p:ext uri="{BB962C8B-B14F-4D97-AF65-F5344CB8AC3E}">
        <p14:creationId xmlns:p14="http://schemas.microsoft.com/office/powerpoint/2010/main" val="196163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637"/>
        <p:cNvGrpSpPr/>
        <p:nvPr/>
      </p:nvGrpSpPr>
      <p:grpSpPr>
        <a:xfrm>
          <a:off x="0" y="0"/>
          <a:ext cx="0" cy="0"/>
          <a:chOff x="0" y="0"/>
          <a:chExt cx="0" cy="0"/>
        </a:xfrm>
      </p:grpSpPr>
      <p:grpSp>
        <p:nvGrpSpPr>
          <p:cNvPr id="638" name="Google Shape;638;p14"/>
          <p:cNvGrpSpPr/>
          <p:nvPr/>
        </p:nvGrpSpPr>
        <p:grpSpPr>
          <a:xfrm flipH="1">
            <a:off x="-393158" y="152493"/>
            <a:ext cx="19045632" cy="10358406"/>
            <a:chOff x="-196579" y="76246"/>
            <a:chExt cx="9522816" cy="5179203"/>
          </a:xfrm>
        </p:grpSpPr>
        <p:grpSp>
          <p:nvGrpSpPr>
            <p:cNvPr id="639" name="Google Shape;639;p14"/>
            <p:cNvGrpSpPr/>
            <p:nvPr/>
          </p:nvGrpSpPr>
          <p:grpSpPr>
            <a:xfrm>
              <a:off x="-196579" y="721552"/>
              <a:ext cx="9522816" cy="4533898"/>
              <a:chOff x="1697" y="798588"/>
              <a:chExt cx="9125842" cy="4344895"/>
            </a:xfrm>
          </p:grpSpPr>
          <p:sp>
            <p:nvSpPr>
              <p:cNvPr id="640" name="Google Shape;640;p14"/>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4"/>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4"/>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3" name="Google Shape;643;p14"/>
            <p:cNvGrpSpPr/>
            <p:nvPr/>
          </p:nvGrpSpPr>
          <p:grpSpPr>
            <a:xfrm>
              <a:off x="128288" y="76246"/>
              <a:ext cx="8976905" cy="4759321"/>
              <a:chOff x="1048650" y="4061275"/>
              <a:chExt cx="2655025" cy="1407625"/>
            </a:xfrm>
          </p:grpSpPr>
          <p:sp>
            <p:nvSpPr>
              <p:cNvPr id="644" name="Google Shape;644;p14"/>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4"/>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4"/>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4"/>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4"/>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4"/>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4"/>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4"/>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4"/>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4"/>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4"/>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4"/>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4"/>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4"/>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4"/>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4"/>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4"/>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4"/>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4"/>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4"/>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4"/>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4"/>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4"/>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4"/>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4"/>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4"/>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4"/>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4"/>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4"/>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4"/>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4"/>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4"/>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4"/>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4"/>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4"/>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4"/>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4"/>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4"/>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4"/>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4"/>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4"/>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6" name="Google Shape;686;p14"/>
            <p:cNvGrpSpPr/>
            <p:nvPr/>
          </p:nvGrpSpPr>
          <p:grpSpPr>
            <a:xfrm>
              <a:off x="271754" y="304768"/>
              <a:ext cx="8465112" cy="4533963"/>
              <a:chOff x="4018925" y="2327000"/>
              <a:chExt cx="2690925" cy="1441275"/>
            </a:xfrm>
          </p:grpSpPr>
          <p:sp>
            <p:nvSpPr>
              <p:cNvPr id="687" name="Google Shape;687;p14"/>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4"/>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4"/>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4"/>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4"/>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4"/>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4"/>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4"/>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4"/>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4"/>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4"/>
              <p:cNvSpPr/>
              <p:nvPr/>
            </p:nvSpPr>
            <p:spPr>
              <a:xfrm>
                <a:off x="6579275" y="2999150"/>
                <a:ext cx="112925" cy="103800"/>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4"/>
              <p:cNvSpPr/>
              <p:nvPr/>
            </p:nvSpPr>
            <p:spPr>
              <a:xfrm>
                <a:off x="6618050" y="2976925"/>
                <a:ext cx="34800" cy="148250"/>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4"/>
              <p:cNvSpPr/>
              <p:nvPr/>
            </p:nvSpPr>
            <p:spPr>
              <a:xfrm>
                <a:off x="6561600" y="3033375"/>
                <a:ext cx="148250" cy="35375"/>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00" name="Google Shape;700;p14"/>
          <p:cNvSpPr/>
          <p:nvPr/>
        </p:nvSpPr>
        <p:spPr>
          <a:xfrm>
            <a:off x="7190400" y="-25300"/>
            <a:ext cx="9671400" cy="103872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4"/>
          <p:cNvSpPr txBox="1">
            <a:spLocks noGrp="1"/>
          </p:cNvSpPr>
          <p:nvPr>
            <p:ph type="ctrTitle"/>
          </p:nvPr>
        </p:nvSpPr>
        <p:spPr>
          <a:xfrm>
            <a:off x="9166218" y="2648200"/>
            <a:ext cx="7463400" cy="115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3F3F3"/>
              </a:buClr>
              <a:buSzPts val="4000"/>
              <a:buNone/>
              <a:defRPr sz="7600"/>
            </a:lvl1pPr>
            <a:lvl2pPr lvl="1" rtl="0">
              <a:spcBef>
                <a:spcPts val="0"/>
              </a:spcBef>
              <a:spcAft>
                <a:spcPts val="0"/>
              </a:spcAft>
              <a:buClr>
                <a:srgbClr val="F3F3F3"/>
              </a:buClr>
              <a:buSzPts val="4000"/>
              <a:buNone/>
              <a:defRPr sz="8000">
                <a:solidFill>
                  <a:srgbClr val="F3F3F3"/>
                </a:solidFill>
              </a:defRPr>
            </a:lvl2pPr>
            <a:lvl3pPr lvl="2" rtl="0">
              <a:spcBef>
                <a:spcPts val="0"/>
              </a:spcBef>
              <a:spcAft>
                <a:spcPts val="0"/>
              </a:spcAft>
              <a:buClr>
                <a:srgbClr val="F3F3F3"/>
              </a:buClr>
              <a:buSzPts val="4000"/>
              <a:buNone/>
              <a:defRPr sz="8000">
                <a:solidFill>
                  <a:srgbClr val="F3F3F3"/>
                </a:solidFill>
              </a:defRPr>
            </a:lvl3pPr>
            <a:lvl4pPr lvl="3" rtl="0">
              <a:spcBef>
                <a:spcPts val="0"/>
              </a:spcBef>
              <a:spcAft>
                <a:spcPts val="0"/>
              </a:spcAft>
              <a:buClr>
                <a:srgbClr val="F3F3F3"/>
              </a:buClr>
              <a:buSzPts val="4000"/>
              <a:buNone/>
              <a:defRPr sz="8000">
                <a:solidFill>
                  <a:srgbClr val="F3F3F3"/>
                </a:solidFill>
              </a:defRPr>
            </a:lvl4pPr>
            <a:lvl5pPr lvl="4" rtl="0">
              <a:spcBef>
                <a:spcPts val="0"/>
              </a:spcBef>
              <a:spcAft>
                <a:spcPts val="0"/>
              </a:spcAft>
              <a:buClr>
                <a:srgbClr val="F3F3F3"/>
              </a:buClr>
              <a:buSzPts val="4000"/>
              <a:buNone/>
              <a:defRPr sz="8000">
                <a:solidFill>
                  <a:srgbClr val="F3F3F3"/>
                </a:solidFill>
              </a:defRPr>
            </a:lvl5pPr>
            <a:lvl6pPr lvl="5" rtl="0">
              <a:spcBef>
                <a:spcPts val="0"/>
              </a:spcBef>
              <a:spcAft>
                <a:spcPts val="0"/>
              </a:spcAft>
              <a:buClr>
                <a:srgbClr val="F3F3F3"/>
              </a:buClr>
              <a:buSzPts val="4000"/>
              <a:buNone/>
              <a:defRPr sz="8000">
                <a:solidFill>
                  <a:srgbClr val="F3F3F3"/>
                </a:solidFill>
              </a:defRPr>
            </a:lvl6pPr>
            <a:lvl7pPr lvl="6" rtl="0">
              <a:spcBef>
                <a:spcPts val="0"/>
              </a:spcBef>
              <a:spcAft>
                <a:spcPts val="0"/>
              </a:spcAft>
              <a:buClr>
                <a:srgbClr val="F3F3F3"/>
              </a:buClr>
              <a:buSzPts val="4000"/>
              <a:buNone/>
              <a:defRPr sz="8000">
                <a:solidFill>
                  <a:srgbClr val="F3F3F3"/>
                </a:solidFill>
              </a:defRPr>
            </a:lvl7pPr>
            <a:lvl8pPr lvl="7" rtl="0">
              <a:spcBef>
                <a:spcPts val="0"/>
              </a:spcBef>
              <a:spcAft>
                <a:spcPts val="0"/>
              </a:spcAft>
              <a:buClr>
                <a:srgbClr val="F3F3F3"/>
              </a:buClr>
              <a:buSzPts val="4000"/>
              <a:buNone/>
              <a:defRPr sz="8000">
                <a:solidFill>
                  <a:srgbClr val="F3F3F3"/>
                </a:solidFill>
              </a:defRPr>
            </a:lvl8pPr>
            <a:lvl9pPr lvl="8" rtl="0">
              <a:spcBef>
                <a:spcPts val="0"/>
              </a:spcBef>
              <a:spcAft>
                <a:spcPts val="0"/>
              </a:spcAft>
              <a:buClr>
                <a:srgbClr val="F3F3F3"/>
              </a:buClr>
              <a:buSzPts val="4000"/>
              <a:buNone/>
              <a:defRPr sz="8000">
                <a:solidFill>
                  <a:srgbClr val="F3F3F3"/>
                </a:solidFill>
              </a:defRPr>
            </a:lvl9pPr>
          </a:lstStyle>
          <a:p>
            <a:endParaRPr/>
          </a:p>
        </p:txBody>
      </p:sp>
      <p:sp>
        <p:nvSpPr>
          <p:cNvPr id="702" name="Google Shape;702;p14"/>
          <p:cNvSpPr txBox="1">
            <a:spLocks noGrp="1"/>
          </p:cNvSpPr>
          <p:nvPr>
            <p:ph type="title" idx="2" hasCustomPrompt="1"/>
          </p:nvPr>
        </p:nvSpPr>
        <p:spPr>
          <a:xfrm>
            <a:off x="7956750" y="2876100"/>
            <a:ext cx="930600" cy="69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3600"/>
              <a:buNone/>
              <a:defRPr sz="3200" b="1">
                <a:solidFill>
                  <a:schemeClr val="lt1"/>
                </a:solidFill>
                <a:latin typeface="IBM Plex Sans"/>
                <a:ea typeface="IBM Plex Sans"/>
                <a:cs typeface="IBM Plex Sans"/>
                <a:sym typeface="IBM Plex Sans"/>
              </a:defRPr>
            </a:lvl1pPr>
            <a:lvl2pPr lvl="1"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703" name="Google Shape;703;p14"/>
          <p:cNvSpPr txBox="1">
            <a:spLocks noGrp="1"/>
          </p:cNvSpPr>
          <p:nvPr>
            <p:ph type="ctrTitle" idx="3"/>
          </p:nvPr>
        </p:nvSpPr>
        <p:spPr>
          <a:xfrm>
            <a:off x="9166200" y="4129734"/>
            <a:ext cx="7463400" cy="115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3F3F3"/>
              </a:buClr>
              <a:buSzPts val="4000"/>
              <a:buNone/>
              <a:defRPr sz="7600"/>
            </a:lvl1pPr>
            <a:lvl2pPr lvl="1" rtl="0">
              <a:spcBef>
                <a:spcPts val="0"/>
              </a:spcBef>
              <a:spcAft>
                <a:spcPts val="0"/>
              </a:spcAft>
              <a:buClr>
                <a:srgbClr val="F3F3F3"/>
              </a:buClr>
              <a:buSzPts val="4000"/>
              <a:buNone/>
              <a:defRPr sz="8000">
                <a:solidFill>
                  <a:srgbClr val="F3F3F3"/>
                </a:solidFill>
              </a:defRPr>
            </a:lvl2pPr>
            <a:lvl3pPr lvl="2" rtl="0">
              <a:spcBef>
                <a:spcPts val="0"/>
              </a:spcBef>
              <a:spcAft>
                <a:spcPts val="0"/>
              </a:spcAft>
              <a:buClr>
                <a:srgbClr val="F3F3F3"/>
              </a:buClr>
              <a:buSzPts val="4000"/>
              <a:buNone/>
              <a:defRPr sz="8000">
                <a:solidFill>
                  <a:srgbClr val="F3F3F3"/>
                </a:solidFill>
              </a:defRPr>
            </a:lvl3pPr>
            <a:lvl4pPr lvl="3" rtl="0">
              <a:spcBef>
                <a:spcPts val="0"/>
              </a:spcBef>
              <a:spcAft>
                <a:spcPts val="0"/>
              </a:spcAft>
              <a:buClr>
                <a:srgbClr val="F3F3F3"/>
              </a:buClr>
              <a:buSzPts val="4000"/>
              <a:buNone/>
              <a:defRPr sz="8000">
                <a:solidFill>
                  <a:srgbClr val="F3F3F3"/>
                </a:solidFill>
              </a:defRPr>
            </a:lvl4pPr>
            <a:lvl5pPr lvl="4" rtl="0">
              <a:spcBef>
                <a:spcPts val="0"/>
              </a:spcBef>
              <a:spcAft>
                <a:spcPts val="0"/>
              </a:spcAft>
              <a:buClr>
                <a:srgbClr val="F3F3F3"/>
              </a:buClr>
              <a:buSzPts val="4000"/>
              <a:buNone/>
              <a:defRPr sz="8000">
                <a:solidFill>
                  <a:srgbClr val="F3F3F3"/>
                </a:solidFill>
              </a:defRPr>
            </a:lvl5pPr>
            <a:lvl6pPr lvl="5" rtl="0">
              <a:spcBef>
                <a:spcPts val="0"/>
              </a:spcBef>
              <a:spcAft>
                <a:spcPts val="0"/>
              </a:spcAft>
              <a:buClr>
                <a:srgbClr val="F3F3F3"/>
              </a:buClr>
              <a:buSzPts val="4000"/>
              <a:buNone/>
              <a:defRPr sz="8000">
                <a:solidFill>
                  <a:srgbClr val="F3F3F3"/>
                </a:solidFill>
              </a:defRPr>
            </a:lvl6pPr>
            <a:lvl7pPr lvl="6" rtl="0">
              <a:spcBef>
                <a:spcPts val="0"/>
              </a:spcBef>
              <a:spcAft>
                <a:spcPts val="0"/>
              </a:spcAft>
              <a:buClr>
                <a:srgbClr val="F3F3F3"/>
              </a:buClr>
              <a:buSzPts val="4000"/>
              <a:buNone/>
              <a:defRPr sz="8000">
                <a:solidFill>
                  <a:srgbClr val="F3F3F3"/>
                </a:solidFill>
              </a:defRPr>
            </a:lvl7pPr>
            <a:lvl8pPr lvl="7" rtl="0">
              <a:spcBef>
                <a:spcPts val="0"/>
              </a:spcBef>
              <a:spcAft>
                <a:spcPts val="0"/>
              </a:spcAft>
              <a:buClr>
                <a:srgbClr val="F3F3F3"/>
              </a:buClr>
              <a:buSzPts val="4000"/>
              <a:buNone/>
              <a:defRPr sz="8000">
                <a:solidFill>
                  <a:srgbClr val="F3F3F3"/>
                </a:solidFill>
              </a:defRPr>
            </a:lvl8pPr>
            <a:lvl9pPr lvl="8" rtl="0">
              <a:spcBef>
                <a:spcPts val="0"/>
              </a:spcBef>
              <a:spcAft>
                <a:spcPts val="0"/>
              </a:spcAft>
              <a:buClr>
                <a:srgbClr val="F3F3F3"/>
              </a:buClr>
              <a:buSzPts val="4000"/>
              <a:buNone/>
              <a:defRPr sz="8000">
                <a:solidFill>
                  <a:srgbClr val="F3F3F3"/>
                </a:solidFill>
              </a:defRPr>
            </a:lvl9pPr>
          </a:lstStyle>
          <a:p>
            <a:endParaRPr/>
          </a:p>
        </p:txBody>
      </p:sp>
      <p:sp>
        <p:nvSpPr>
          <p:cNvPr id="704" name="Google Shape;704;p14"/>
          <p:cNvSpPr txBox="1">
            <a:spLocks noGrp="1"/>
          </p:cNvSpPr>
          <p:nvPr>
            <p:ph type="title" idx="4" hasCustomPrompt="1"/>
          </p:nvPr>
        </p:nvSpPr>
        <p:spPr>
          <a:xfrm>
            <a:off x="7956750" y="4357726"/>
            <a:ext cx="930600" cy="69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3600"/>
              <a:buNone/>
              <a:defRPr sz="3200" b="1">
                <a:solidFill>
                  <a:schemeClr val="lt1"/>
                </a:solidFill>
                <a:latin typeface="IBM Plex Sans"/>
                <a:ea typeface="IBM Plex Sans"/>
                <a:cs typeface="IBM Plex Sans"/>
                <a:sym typeface="IBM Plex Sans"/>
              </a:defRPr>
            </a:lvl1pPr>
            <a:lvl2pPr lvl="1"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96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705" name="Google Shape;705;p14"/>
          <p:cNvSpPr txBox="1">
            <a:spLocks noGrp="1"/>
          </p:cNvSpPr>
          <p:nvPr>
            <p:ph type="ctrTitle" idx="5"/>
          </p:nvPr>
        </p:nvSpPr>
        <p:spPr>
          <a:xfrm>
            <a:off x="9166218" y="5611266"/>
            <a:ext cx="7463400" cy="115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3F3F3"/>
              </a:buClr>
              <a:buSzPts val="4000"/>
              <a:buNone/>
              <a:defRPr sz="7600"/>
            </a:lvl1pPr>
            <a:lvl2pPr lvl="1" rtl="0">
              <a:spcBef>
                <a:spcPts val="0"/>
              </a:spcBef>
              <a:spcAft>
                <a:spcPts val="0"/>
              </a:spcAft>
              <a:buClr>
                <a:srgbClr val="F3F3F3"/>
              </a:buClr>
              <a:buSzPts val="4000"/>
              <a:buNone/>
              <a:defRPr sz="8000">
                <a:solidFill>
                  <a:srgbClr val="F3F3F3"/>
                </a:solidFill>
              </a:defRPr>
            </a:lvl2pPr>
            <a:lvl3pPr lvl="2" rtl="0">
              <a:spcBef>
                <a:spcPts val="0"/>
              </a:spcBef>
              <a:spcAft>
                <a:spcPts val="0"/>
              </a:spcAft>
              <a:buClr>
                <a:srgbClr val="F3F3F3"/>
              </a:buClr>
              <a:buSzPts val="4000"/>
              <a:buNone/>
              <a:defRPr sz="8000">
                <a:solidFill>
                  <a:srgbClr val="F3F3F3"/>
                </a:solidFill>
              </a:defRPr>
            </a:lvl3pPr>
            <a:lvl4pPr lvl="3" rtl="0">
              <a:spcBef>
                <a:spcPts val="0"/>
              </a:spcBef>
              <a:spcAft>
                <a:spcPts val="0"/>
              </a:spcAft>
              <a:buClr>
                <a:srgbClr val="F3F3F3"/>
              </a:buClr>
              <a:buSzPts val="4000"/>
              <a:buNone/>
              <a:defRPr sz="8000">
                <a:solidFill>
                  <a:srgbClr val="F3F3F3"/>
                </a:solidFill>
              </a:defRPr>
            </a:lvl4pPr>
            <a:lvl5pPr lvl="4" rtl="0">
              <a:spcBef>
                <a:spcPts val="0"/>
              </a:spcBef>
              <a:spcAft>
                <a:spcPts val="0"/>
              </a:spcAft>
              <a:buClr>
                <a:srgbClr val="F3F3F3"/>
              </a:buClr>
              <a:buSzPts val="4000"/>
              <a:buNone/>
              <a:defRPr sz="8000">
                <a:solidFill>
                  <a:srgbClr val="F3F3F3"/>
                </a:solidFill>
              </a:defRPr>
            </a:lvl5pPr>
            <a:lvl6pPr lvl="5" rtl="0">
              <a:spcBef>
                <a:spcPts val="0"/>
              </a:spcBef>
              <a:spcAft>
                <a:spcPts val="0"/>
              </a:spcAft>
              <a:buClr>
                <a:srgbClr val="F3F3F3"/>
              </a:buClr>
              <a:buSzPts val="4000"/>
              <a:buNone/>
              <a:defRPr sz="8000">
                <a:solidFill>
                  <a:srgbClr val="F3F3F3"/>
                </a:solidFill>
              </a:defRPr>
            </a:lvl6pPr>
            <a:lvl7pPr lvl="6" rtl="0">
              <a:spcBef>
                <a:spcPts val="0"/>
              </a:spcBef>
              <a:spcAft>
                <a:spcPts val="0"/>
              </a:spcAft>
              <a:buClr>
                <a:srgbClr val="F3F3F3"/>
              </a:buClr>
              <a:buSzPts val="4000"/>
              <a:buNone/>
              <a:defRPr sz="8000">
                <a:solidFill>
                  <a:srgbClr val="F3F3F3"/>
                </a:solidFill>
              </a:defRPr>
            </a:lvl7pPr>
            <a:lvl8pPr lvl="7" rtl="0">
              <a:spcBef>
                <a:spcPts val="0"/>
              </a:spcBef>
              <a:spcAft>
                <a:spcPts val="0"/>
              </a:spcAft>
              <a:buClr>
                <a:srgbClr val="F3F3F3"/>
              </a:buClr>
              <a:buSzPts val="4000"/>
              <a:buNone/>
              <a:defRPr sz="8000">
                <a:solidFill>
                  <a:srgbClr val="F3F3F3"/>
                </a:solidFill>
              </a:defRPr>
            </a:lvl8pPr>
            <a:lvl9pPr lvl="8" rtl="0">
              <a:spcBef>
                <a:spcPts val="0"/>
              </a:spcBef>
              <a:spcAft>
                <a:spcPts val="0"/>
              </a:spcAft>
              <a:buClr>
                <a:srgbClr val="F3F3F3"/>
              </a:buClr>
              <a:buSzPts val="4000"/>
              <a:buNone/>
              <a:defRPr sz="8000">
                <a:solidFill>
                  <a:srgbClr val="F3F3F3"/>
                </a:solidFill>
              </a:defRPr>
            </a:lvl9pPr>
          </a:lstStyle>
          <a:p>
            <a:endParaRPr/>
          </a:p>
        </p:txBody>
      </p:sp>
      <p:sp>
        <p:nvSpPr>
          <p:cNvPr id="706" name="Google Shape;706;p14"/>
          <p:cNvSpPr txBox="1">
            <a:spLocks noGrp="1"/>
          </p:cNvSpPr>
          <p:nvPr>
            <p:ph type="title" idx="6" hasCustomPrompt="1"/>
          </p:nvPr>
        </p:nvSpPr>
        <p:spPr>
          <a:xfrm>
            <a:off x="7956750" y="5839250"/>
            <a:ext cx="930600" cy="69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200" b="1">
                <a:solidFill>
                  <a:schemeClr val="lt1"/>
                </a:solidFill>
                <a:latin typeface="IBM Plex Sans"/>
                <a:ea typeface="IBM Plex Sans"/>
                <a:cs typeface="IBM Plex Sans"/>
                <a:sym typeface="IBM Plex Sans"/>
              </a:defRPr>
            </a:lvl1pPr>
            <a:lvl2pPr lvl="1"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07" name="Google Shape;707;p14"/>
          <p:cNvSpPr txBox="1">
            <a:spLocks noGrp="1"/>
          </p:cNvSpPr>
          <p:nvPr>
            <p:ph type="ctrTitle" idx="7"/>
          </p:nvPr>
        </p:nvSpPr>
        <p:spPr>
          <a:xfrm>
            <a:off x="9166218" y="7092800"/>
            <a:ext cx="7463400" cy="115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3F3F3"/>
              </a:buClr>
              <a:buSzPts val="4000"/>
              <a:buNone/>
              <a:defRPr sz="7600"/>
            </a:lvl1pPr>
            <a:lvl2pPr lvl="1" rtl="0">
              <a:spcBef>
                <a:spcPts val="0"/>
              </a:spcBef>
              <a:spcAft>
                <a:spcPts val="0"/>
              </a:spcAft>
              <a:buClr>
                <a:srgbClr val="F3F3F3"/>
              </a:buClr>
              <a:buSzPts val="4000"/>
              <a:buNone/>
              <a:defRPr sz="8000">
                <a:solidFill>
                  <a:srgbClr val="F3F3F3"/>
                </a:solidFill>
              </a:defRPr>
            </a:lvl2pPr>
            <a:lvl3pPr lvl="2" rtl="0">
              <a:spcBef>
                <a:spcPts val="0"/>
              </a:spcBef>
              <a:spcAft>
                <a:spcPts val="0"/>
              </a:spcAft>
              <a:buClr>
                <a:srgbClr val="F3F3F3"/>
              </a:buClr>
              <a:buSzPts val="4000"/>
              <a:buNone/>
              <a:defRPr sz="8000">
                <a:solidFill>
                  <a:srgbClr val="F3F3F3"/>
                </a:solidFill>
              </a:defRPr>
            </a:lvl3pPr>
            <a:lvl4pPr lvl="3" rtl="0">
              <a:spcBef>
                <a:spcPts val="0"/>
              </a:spcBef>
              <a:spcAft>
                <a:spcPts val="0"/>
              </a:spcAft>
              <a:buClr>
                <a:srgbClr val="F3F3F3"/>
              </a:buClr>
              <a:buSzPts val="4000"/>
              <a:buNone/>
              <a:defRPr sz="8000">
                <a:solidFill>
                  <a:srgbClr val="F3F3F3"/>
                </a:solidFill>
              </a:defRPr>
            </a:lvl4pPr>
            <a:lvl5pPr lvl="4" rtl="0">
              <a:spcBef>
                <a:spcPts val="0"/>
              </a:spcBef>
              <a:spcAft>
                <a:spcPts val="0"/>
              </a:spcAft>
              <a:buClr>
                <a:srgbClr val="F3F3F3"/>
              </a:buClr>
              <a:buSzPts val="4000"/>
              <a:buNone/>
              <a:defRPr sz="8000">
                <a:solidFill>
                  <a:srgbClr val="F3F3F3"/>
                </a:solidFill>
              </a:defRPr>
            </a:lvl5pPr>
            <a:lvl6pPr lvl="5" rtl="0">
              <a:spcBef>
                <a:spcPts val="0"/>
              </a:spcBef>
              <a:spcAft>
                <a:spcPts val="0"/>
              </a:spcAft>
              <a:buClr>
                <a:srgbClr val="F3F3F3"/>
              </a:buClr>
              <a:buSzPts val="4000"/>
              <a:buNone/>
              <a:defRPr sz="8000">
                <a:solidFill>
                  <a:srgbClr val="F3F3F3"/>
                </a:solidFill>
              </a:defRPr>
            </a:lvl6pPr>
            <a:lvl7pPr lvl="6" rtl="0">
              <a:spcBef>
                <a:spcPts val="0"/>
              </a:spcBef>
              <a:spcAft>
                <a:spcPts val="0"/>
              </a:spcAft>
              <a:buClr>
                <a:srgbClr val="F3F3F3"/>
              </a:buClr>
              <a:buSzPts val="4000"/>
              <a:buNone/>
              <a:defRPr sz="8000">
                <a:solidFill>
                  <a:srgbClr val="F3F3F3"/>
                </a:solidFill>
              </a:defRPr>
            </a:lvl7pPr>
            <a:lvl8pPr lvl="7" rtl="0">
              <a:spcBef>
                <a:spcPts val="0"/>
              </a:spcBef>
              <a:spcAft>
                <a:spcPts val="0"/>
              </a:spcAft>
              <a:buClr>
                <a:srgbClr val="F3F3F3"/>
              </a:buClr>
              <a:buSzPts val="4000"/>
              <a:buNone/>
              <a:defRPr sz="8000">
                <a:solidFill>
                  <a:srgbClr val="F3F3F3"/>
                </a:solidFill>
              </a:defRPr>
            </a:lvl8pPr>
            <a:lvl9pPr lvl="8" rtl="0">
              <a:spcBef>
                <a:spcPts val="0"/>
              </a:spcBef>
              <a:spcAft>
                <a:spcPts val="0"/>
              </a:spcAft>
              <a:buClr>
                <a:srgbClr val="F3F3F3"/>
              </a:buClr>
              <a:buSzPts val="4000"/>
              <a:buNone/>
              <a:defRPr sz="8000">
                <a:solidFill>
                  <a:srgbClr val="F3F3F3"/>
                </a:solidFill>
              </a:defRPr>
            </a:lvl9pPr>
          </a:lstStyle>
          <a:p>
            <a:endParaRPr/>
          </a:p>
        </p:txBody>
      </p:sp>
      <p:sp>
        <p:nvSpPr>
          <p:cNvPr id="708" name="Google Shape;708;p14"/>
          <p:cNvSpPr txBox="1">
            <a:spLocks noGrp="1"/>
          </p:cNvSpPr>
          <p:nvPr>
            <p:ph type="title" idx="8" hasCustomPrompt="1"/>
          </p:nvPr>
        </p:nvSpPr>
        <p:spPr>
          <a:xfrm>
            <a:off x="7956750" y="7320750"/>
            <a:ext cx="930600" cy="69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200" b="1">
                <a:solidFill>
                  <a:schemeClr val="lt1"/>
                </a:solidFill>
                <a:latin typeface="IBM Plex Sans"/>
                <a:ea typeface="IBM Plex Sans"/>
                <a:cs typeface="IBM Plex Sans"/>
                <a:sym typeface="IBM Plex Sans"/>
              </a:defRPr>
            </a:lvl1pPr>
            <a:lvl2pPr lvl="1"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4800"/>
              <a:buFont typeface="Fira Sans Extra Condensed Medium"/>
              <a:buNone/>
              <a:defRPr sz="96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4"/>
          <p:cNvSpPr/>
          <p:nvPr/>
        </p:nvSpPr>
        <p:spPr>
          <a:xfrm rot="-5626264" flipH="1">
            <a:off x="8083016" y="676403"/>
            <a:ext cx="678080" cy="782206"/>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4"/>
          <p:cNvSpPr/>
          <p:nvPr/>
        </p:nvSpPr>
        <p:spPr>
          <a:xfrm>
            <a:off x="279235" y="7441363"/>
            <a:ext cx="455382" cy="458462"/>
          </a:xfrm>
          <a:custGeom>
            <a:avLst/>
            <a:gdLst/>
            <a:ahLst/>
            <a:cxnLst/>
            <a:rect l="l" t="t" r="r" b="b"/>
            <a:pathLst>
              <a:path w="3399" h="3422" extrusionOk="0">
                <a:moveTo>
                  <a:pt x="730" y="1"/>
                </a:moveTo>
                <a:lnTo>
                  <a:pt x="0" y="754"/>
                </a:lnTo>
                <a:lnTo>
                  <a:pt x="958" y="1711"/>
                </a:lnTo>
                <a:lnTo>
                  <a:pt x="0" y="2669"/>
                </a:lnTo>
                <a:lnTo>
                  <a:pt x="730" y="3422"/>
                </a:lnTo>
                <a:lnTo>
                  <a:pt x="1711" y="2464"/>
                </a:lnTo>
                <a:lnTo>
                  <a:pt x="2669" y="3422"/>
                </a:lnTo>
                <a:lnTo>
                  <a:pt x="3398" y="2669"/>
                </a:lnTo>
                <a:lnTo>
                  <a:pt x="2440" y="1711"/>
                </a:lnTo>
                <a:lnTo>
                  <a:pt x="3398" y="754"/>
                </a:lnTo>
                <a:lnTo>
                  <a:pt x="2669" y="1"/>
                </a:lnTo>
                <a:lnTo>
                  <a:pt x="1711" y="959"/>
                </a:lnTo>
                <a:lnTo>
                  <a:pt x="73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11" name="Google Shape;711;p14"/>
          <p:cNvGrpSpPr/>
          <p:nvPr/>
        </p:nvGrpSpPr>
        <p:grpSpPr>
          <a:xfrm>
            <a:off x="15285501" y="9207702"/>
            <a:ext cx="522502" cy="540860"/>
            <a:chOff x="5010850" y="2735101"/>
            <a:chExt cx="261251" cy="270430"/>
          </a:xfrm>
        </p:grpSpPr>
        <p:sp>
          <p:nvSpPr>
            <p:cNvPr id="712" name="Google Shape;712;p14"/>
            <p:cNvSpPr/>
            <p:nvPr/>
          </p:nvSpPr>
          <p:spPr>
            <a:xfrm>
              <a:off x="5010850" y="2803831"/>
              <a:ext cx="261251" cy="132970"/>
            </a:xfrm>
            <a:custGeom>
              <a:avLst/>
              <a:gdLst/>
              <a:ahLst/>
              <a:cxnLst/>
              <a:rect l="l" t="t" r="r" b="b"/>
              <a:pathLst>
                <a:path w="3900" h="1985" extrusionOk="0">
                  <a:moveTo>
                    <a:pt x="3649" y="0"/>
                  </a:moveTo>
                  <a:lnTo>
                    <a:pt x="0" y="981"/>
                  </a:lnTo>
                  <a:lnTo>
                    <a:pt x="251" y="1984"/>
                  </a:lnTo>
                  <a:lnTo>
                    <a:pt x="3900" y="1027"/>
                  </a:lnTo>
                  <a:lnTo>
                    <a:pt x="36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4"/>
            <p:cNvSpPr/>
            <p:nvPr/>
          </p:nvSpPr>
          <p:spPr>
            <a:xfrm>
              <a:off x="5079580" y="2735101"/>
              <a:ext cx="70337" cy="70337"/>
            </a:xfrm>
            <a:custGeom>
              <a:avLst/>
              <a:gdLst/>
              <a:ahLst/>
              <a:cxnLst/>
              <a:rect l="l" t="t" r="r" b="b"/>
              <a:pathLst>
                <a:path w="1050" h="1050" extrusionOk="0">
                  <a:moveTo>
                    <a:pt x="502" y="0"/>
                  </a:moveTo>
                  <a:lnTo>
                    <a:pt x="388" y="23"/>
                  </a:lnTo>
                  <a:lnTo>
                    <a:pt x="297" y="69"/>
                  </a:lnTo>
                  <a:lnTo>
                    <a:pt x="206" y="114"/>
                  </a:lnTo>
                  <a:lnTo>
                    <a:pt x="137" y="183"/>
                  </a:lnTo>
                  <a:lnTo>
                    <a:pt x="69" y="274"/>
                  </a:lnTo>
                  <a:lnTo>
                    <a:pt x="23" y="365"/>
                  </a:lnTo>
                  <a:lnTo>
                    <a:pt x="1" y="456"/>
                  </a:lnTo>
                  <a:lnTo>
                    <a:pt x="1" y="570"/>
                  </a:lnTo>
                  <a:lnTo>
                    <a:pt x="23" y="662"/>
                  </a:lnTo>
                  <a:lnTo>
                    <a:pt x="46" y="776"/>
                  </a:lnTo>
                  <a:lnTo>
                    <a:pt x="115" y="867"/>
                  </a:lnTo>
                  <a:lnTo>
                    <a:pt x="183" y="935"/>
                  </a:lnTo>
                  <a:lnTo>
                    <a:pt x="251" y="981"/>
                  </a:lnTo>
                  <a:lnTo>
                    <a:pt x="365" y="1026"/>
                  </a:lnTo>
                  <a:lnTo>
                    <a:pt x="457" y="1049"/>
                  </a:lnTo>
                  <a:lnTo>
                    <a:pt x="662" y="1049"/>
                  </a:lnTo>
                  <a:lnTo>
                    <a:pt x="753" y="1004"/>
                  </a:lnTo>
                  <a:lnTo>
                    <a:pt x="844" y="958"/>
                  </a:lnTo>
                  <a:lnTo>
                    <a:pt x="913" y="867"/>
                  </a:lnTo>
                  <a:lnTo>
                    <a:pt x="981" y="798"/>
                  </a:lnTo>
                  <a:lnTo>
                    <a:pt x="1027" y="707"/>
                  </a:lnTo>
                  <a:lnTo>
                    <a:pt x="1050" y="616"/>
                  </a:lnTo>
                  <a:lnTo>
                    <a:pt x="1050" y="502"/>
                  </a:lnTo>
                  <a:lnTo>
                    <a:pt x="1027" y="388"/>
                  </a:lnTo>
                  <a:lnTo>
                    <a:pt x="1004" y="297"/>
                  </a:lnTo>
                  <a:lnTo>
                    <a:pt x="935" y="205"/>
                  </a:lnTo>
                  <a:lnTo>
                    <a:pt x="867" y="137"/>
                  </a:lnTo>
                  <a:lnTo>
                    <a:pt x="799" y="69"/>
                  </a:lnTo>
                  <a:lnTo>
                    <a:pt x="707" y="46"/>
                  </a:lnTo>
                  <a:lnTo>
                    <a:pt x="593" y="23"/>
                  </a:lnTo>
                  <a:lnTo>
                    <a:pt x="50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4"/>
            <p:cNvSpPr/>
            <p:nvPr/>
          </p:nvSpPr>
          <p:spPr>
            <a:xfrm>
              <a:off x="5133036" y="2935194"/>
              <a:ext cx="70337" cy="70337"/>
            </a:xfrm>
            <a:custGeom>
              <a:avLst/>
              <a:gdLst/>
              <a:ahLst/>
              <a:cxnLst/>
              <a:rect l="l" t="t" r="r" b="b"/>
              <a:pathLst>
                <a:path w="1050" h="1050" extrusionOk="0">
                  <a:moveTo>
                    <a:pt x="502" y="1"/>
                  </a:moveTo>
                  <a:lnTo>
                    <a:pt x="388" y="23"/>
                  </a:lnTo>
                  <a:lnTo>
                    <a:pt x="297" y="69"/>
                  </a:lnTo>
                  <a:lnTo>
                    <a:pt x="206" y="115"/>
                  </a:lnTo>
                  <a:lnTo>
                    <a:pt x="137" y="183"/>
                  </a:lnTo>
                  <a:lnTo>
                    <a:pt x="69" y="274"/>
                  </a:lnTo>
                  <a:lnTo>
                    <a:pt x="23" y="365"/>
                  </a:lnTo>
                  <a:lnTo>
                    <a:pt x="1" y="457"/>
                  </a:lnTo>
                  <a:lnTo>
                    <a:pt x="1" y="548"/>
                  </a:lnTo>
                  <a:lnTo>
                    <a:pt x="23" y="662"/>
                  </a:lnTo>
                  <a:lnTo>
                    <a:pt x="46" y="753"/>
                  </a:lnTo>
                  <a:lnTo>
                    <a:pt x="115" y="844"/>
                  </a:lnTo>
                  <a:lnTo>
                    <a:pt x="183" y="936"/>
                  </a:lnTo>
                  <a:lnTo>
                    <a:pt x="274" y="981"/>
                  </a:lnTo>
                  <a:lnTo>
                    <a:pt x="366" y="1027"/>
                  </a:lnTo>
                  <a:lnTo>
                    <a:pt x="457" y="1050"/>
                  </a:lnTo>
                  <a:lnTo>
                    <a:pt x="548" y="1050"/>
                  </a:lnTo>
                  <a:lnTo>
                    <a:pt x="662" y="1027"/>
                  </a:lnTo>
                  <a:lnTo>
                    <a:pt x="753" y="1004"/>
                  </a:lnTo>
                  <a:lnTo>
                    <a:pt x="844" y="936"/>
                  </a:lnTo>
                  <a:lnTo>
                    <a:pt x="913" y="867"/>
                  </a:lnTo>
                  <a:lnTo>
                    <a:pt x="981" y="799"/>
                  </a:lnTo>
                  <a:lnTo>
                    <a:pt x="1027" y="708"/>
                  </a:lnTo>
                  <a:lnTo>
                    <a:pt x="1050" y="593"/>
                  </a:lnTo>
                  <a:lnTo>
                    <a:pt x="1050" y="502"/>
                  </a:lnTo>
                  <a:lnTo>
                    <a:pt x="1027" y="388"/>
                  </a:lnTo>
                  <a:lnTo>
                    <a:pt x="1004" y="297"/>
                  </a:lnTo>
                  <a:lnTo>
                    <a:pt x="936" y="206"/>
                  </a:lnTo>
                  <a:lnTo>
                    <a:pt x="867" y="137"/>
                  </a:lnTo>
                  <a:lnTo>
                    <a:pt x="799" y="69"/>
                  </a:lnTo>
                  <a:lnTo>
                    <a:pt x="708" y="23"/>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2141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6"/>
        </a:solidFill>
        <a:effectLst/>
      </p:bgPr>
    </p:bg>
    <p:spTree>
      <p:nvGrpSpPr>
        <p:cNvPr id="1" name="Shape 715"/>
        <p:cNvGrpSpPr/>
        <p:nvPr/>
      </p:nvGrpSpPr>
      <p:grpSpPr>
        <a:xfrm>
          <a:off x="0" y="0"/>
          <a:ext cx="0" cy="0"/>
          <a:chOff x="0" y="0"/>
          <a:chExt cx="0" cy="0"/>
        </a:xfrm>
      </p:grpSpPr>
      <p:grpSp>
        <p:nvGrpSpPr>
          <p:cNvPr id="716" name="Google Shape;716;p15"/>
          <p:cNvGrpSpPr/>
          <p:nvPr/>
        </p:nvGrpSpPr>
        <p:grpSpPr>
          <a:xfrm rot="10800000" flipH="1">
            <a:off x="-393158" y="-35708"/>
            <a:ext cx="19045632" cy="9067796"/>
            <a:chOff x="1697" y="798588"/>
            <a:chExt cx="9125842" cy="4344895"/>
          </a:xfrm>
        </p:grpSpPr>
        <p:sp>
          <p:nvSpPr>
            <p:cNvPr id="717" name="Google Shape;717;p15"/>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5"/>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5"/>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0" name="Google Shape;720;p15"/>
          <p:cNvGrpSpPr/>
          <p:nvPr/>
        </p:nvGrpSpPr>
        <p:grpSpPr>
          <a:xfrm flipH="1">
            <a:off x="103837" y="956068"/>
            <a:ext cx="16979946" cy="9002044"/>
            <a:chOff x="1048650" y="4061275"/>
            <a:chExt cx="2655025" cy="1407625"/>
          </a:xfrm>
        </p:grpSpPr>
        <p:sp>
          <p:nvSpPr>
            <p:cNvPr id="721" name="Google Shape;721;p15"/>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5"/>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5"/>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5"/>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5"/>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5"/>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5"/>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5"/>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5"/>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5"/>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5"/>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5"/>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5"/>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5"/>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5"/>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5"/>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5"/>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5"/>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5"/>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5"/>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5"/>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5"/>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5"/>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5"/>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5"/>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5"/>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5"/>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5"/>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5"/>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5"/>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5"/>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5"/>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5"/>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5"/>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5"/>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5"/>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5"/>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5"/>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5"/>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5"/>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5"/>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5"/>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63" name="Google Shape;763;p15"/>
          <p:cNvSpPr/>
          <p:nvPr/>
        </p:nvSpPr>
        <p:spPr>
          <a:xfrm>
            <a:off x="1420300" y="-35700"/>
            <a:ext cx="15441600" cy="103968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5"/>
          <p:cNvSpPr/>
          <p:nvPr/>
        </p:nvSpPr>
        <p:spPr>
          <a:xfrm rot="10800000">
            <a:off x="866727" y="859032"/>
            <a:ext cx="739470" cy="693992"/>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65" name="Google Shape;765;p15"/>
          <p:cNvGrpSpPr/>
          <p:nvPr/>
        </p:nvGrpSpPr>
        <p:grpSpPr>
          <a:xfrm rot="-3283723" flipH="1">
            <a:off x="506324" y="9615770"/>
            <a:ext cx="546700" cy="343416"/>
            <a:chOff x="3502629" y="4665524"/>
            <a:chExt cx="273326" cy="171693"/>
          </a:xfrm>
        </p:grpSpPr>
        <p:sp>
          <p:nvSpPr>
            <p:cNvPr id="766" name="Google Shape;766;p15"/>
            <p:cNvSpPr/>
            <p:nvPr/>
          </p:nvSpPr>
          <p:spPr>
            <a:xfrm rot="10800000">
              <a:off x="3502629" y="4705778"/>
              <a:ext cx="273326" cy="9118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5"/>
            <p:cNvSpPr/>
            <p:nvPr/>
          </p:nvSpPr>
          <p:spPr>
            <a:xfrm rot="10800000">
              <a:off x="3502629" y="4665524"/>
              <a:ext cx="131439" cy="171693"/>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8" name="Google Shape;768;p15"/>
          <p:cNvGrpSpPr/>
          <p:nvPr/>
        </p:nvGrpSpPr>
        <p:grpSpPr>
          <a:xfrm>
            <a:off x="166629" y="5387917"/>
            <a:ext cx="911086" cy="911086"/>
            <a:chOff x="252989" y="2405633"/>
            <a:chExt cx="455543" cy="455543"/>
          </a:xfrm>
        </p:grpSpPr>
        <p:sp>
          <p:nvSpPr>
            <p:cNvPr id="769" name="Google Shape;769;p15"/>
            <p:cNvSpPr/>
            <p:nvPr/>
          </p:nvSpPr>
          <p:spPr>
            <a:xfrm rot="10800000">
              <a:off x="307224" y="2473926"/>
              <a:ext cx="346996" cy="318957"/>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5"/>
            <p:cNvSpPr/>
            <p:nvPr/>
          </p:nvSpPr>
          <p:spPr>
            <a:xfrm rot="10800000">
              <a:off x="428139" y="2405633"/>
              <a:ext cx="106933" cy="455543"/>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5"/>
            <p:cNvSpPr/>
            <p:nvPr/>
          </p:nvSpPr>
          <p:spPr>
            <a:xfrm rot="10800000">
              <a:off x="252989" y="2579016"/>
              <a:ext cx="455543" cy="108700"/>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72" name="Google Shape;772;p15"/>
          <p:cNvSpPr txBox="1">
            <a:spLocks noGrp="1"/>
          </p:cNvSpPr>
          <p:nvPr>
            <p:ph type="ctrTitle"/>
          </p:nvPr>
        </p:nvSpPr>
        <p:spPr>
          <a:xfrm>
            <a:off x="1960900" y="6985300"/>
            <a:ext cx="3802200" cy="54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66269"/>
              </a:buClr>
              <a:buSzPts val="1800"/>
              <a:buNone/>
              <a:defRPr sz="5200"/>
            </a:lvl1pPr>
            <a:lvl2pPr lvl="1" algn="ctr" rtl="0">
              <a:spcBef>
                <a:spcPts val="0"/>
              </a:spcBef>
              <a:spcAft>
                <a:spcPts val="0"/>
              </a:spcAft>
              <a:buClr>
                <a:srgbClr val="466269"/>
              </a:buClr>
              <a:buSzPts val="2400"/>
              <a:buNone/>
              <a:defRPr sz="4800">
                <a:solidFill>
                  <a:srgbClr val="466269"/>
                </a:solidFill>
              </a:defRPr>
            </a:lvl2pPr>
            <a:lvl3pPr lvl="2" algn="ctr" rtl="0">
              <a:spcBef>
                <a:spcPts val="0"/>
              </a:spcBef>
              <a:spcAft>
                <a:spcPts val="0"/>
              </a:spcAft>
              <a:buClr>
                <a:srgbClr val="466269"/>
              </a:buClr>
              <a:buSzPts val="2400"/>
              <a:buNone/>
              <a:defRPr sz="4800">
                <a:solidFill>
                  <a:srgbClr val="466269"/>
                </a:solidFill>
              </a:defRPr>
            </a:lvl3pPr>
            <a:lvl4pPr lvl="3" algn="ctr" rtl="0">
              <a:spcBef>
                <a:spcPts val="0"/>
              </a:spcBef>
              <a:spcAft>
                <a:spcPts val="0"/>
              </a:spcAft>
              <a:buClr>
                <a:srgbClr val="466269"/>
              </a:buClr>
              <a:buSzPts val="2400"/>
              <a:buNone/>
              <a:defRPr sz="4800">
                <a:solidFill>
                  <a:srgbClr val="466269"/>
                </a:solidFill>
              </a:defRPr>
            </a:lvl4pPr>
            <a:lvl5pPr lvl="4" algn="ctr" rtl="0">
              <a:spcBef>
                <a:spcPts val="0"/>
              </a:spcBef>
              <a:spcAft>
                <a:spcPts val="0"/>
              </a:spcAft>
              <a:buClr>
                <a:srgbClr val="466269"/>
              </a:buClr>
              <a:buSzPts val="2400"/>
              <a:buNone/>
              <a:defRPr sz="4800">
                <a:solidFill>
                  <a:srgbClr val="466269"/>
                </a:solidFill>
              </a:defRPr>
            </a:lvl5pPr>
            <a:lvl6pPr lvl="5" algn="ctr" rtl="0">
              <a:spcBef>
                <a:spcPts val="0"/>
              </a:spcBef>
              <a:spcAft>
                <a:spcPts val="0"/>
              </a:spcAft>
              <a:buClr>
                <a:srgbClr val="466269"/>
              </a:buClr>
              <a:buSzPts val="2400"/>
              <a:buNone/>
              <a:defRPr sz="4800">
                <a:solidFill>
                  <a:srgbClr val="466269"/>
                </a:solidFill>
              </a:defRPr>
            </a:lvl6pPr>
            <a:lvl7pPr lvl="6" algn="ctr" rtl="0">
              <a:spcBef>
                <a:spcPts val="0"/>
              </a:spcBef>
              <a:spcAft>
                <a:spcPts val="0"/>
              </a:spcAft>
              <a:buClr>
                <a:srgbClr val="466269"/>
              </a:buClr>
              <a:buSzPts val="2400"/>
              <a:buNone/>
              <a:defRPr sz="4800">
                <a:solidFill>
                  <a:srgbClr val="466269"/>
                </a:solidFill>
              </a:defRPr>
            </a:lvl7pPr>
            <a:lvl8pPr lvl="7" algn="ctr" rtl="0">
              <a:spcBef>
                <a:spcPts val="0"/>
              </a:spcBef>
              <a:spcAft>
                <a:spcPts val="0"/>
              </a:spcAft>
              <a:buClr>
                <a:srgbClr val="466269"/>
              </a:buClr>
              <a:buSzPts val="2400"/>
              <a:buNone/>
              <a:defRPr sz="4800">
                <a:solidFill>
                  <a:srgbClr val="466269"/>
                </a:solidFill>
              </a:defRPr>
            </a:lvl8pPr>
            <a:lvl9pPr lvl="8" algn="ctr" rtl="0">
              <a:spcBef>
                <a:spcPts val="0"/>
              </a:spcBef>
              <a:spcAft>
                <a:spcPts val="0"/>
              </a:spcAft>
              <a:buClr>
                <a:srgbClr val="466269"/>
              </a:buClr>
              <a:buSzPts val="2400"/>
              <a:buNone/>
              <a:defRPr sz="4800">
                <a:solidFill>
                  <a:srgbClr val="466269"/>
                </a:solidFill>
              </a:defRPr>
            </a:lvl9pPr>
          </a:lstStyle>
          <a:p>
            <a:endParaRPr/>
          </a:p>
        </p:txBody>
      </p:sp>
      <p:sp>
        <p:nvSpPr>
          <p:cNvPr id="773" name="Google Shape;773;p15"/>
          <p:cNvSpPr txBox="1">
            <a:spLocks noGrp="1"/>
          </p:cNvSpPr>
          <p:nvPr>
            <p:ph type="subTitle" idx="1"/>
          </p:nvPr>
        </p:nvSpPr>
        <p:spPr>
          <a:xfrm>
            <a:off x="1564900" y="7532900"/>
            <a:ext cx="4594200" cy="167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774" name="Google Shape;774;p15"/>
          <p:cNvSpPr txBox="1">
            <a:spLocks noGrp="1"/>
          </p:cNvSpPr>
          <p:nvPr>
            <p:ph type="ctrTitle" idx="2"/>
          </p:nvPr>
        </p:nvSpPr>
        <p:spPr>
          <a:xfrm>
            <a:off x="7214912" y="4254150"/>
            <a:ext cx="3802200" cy="54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66269"/>
              </a:buClr>
              <a:buSzPts val="1800"/>
              <a:buNone/>
              <a:defRPr sz="5200"/>
            </a:lvl1pPr>
            <a:lvl2pPr lvl="1" algn="ctr" rtl="0">
              <a:spcBef>
                <a:spcPts val="0"/>
              </a:spcBef>
              <a:spcAft>
                <a:spcPts val="0"/>
              </a:spcAft>
              <a:buClr>
                <a:srgbClr val="466269"/>
              </a:buClr>
              <a:buSzPts val="2400"/>
              <a:buNone/>
              <a:defRPr sz="4800">
                <a:solidFill>
                  <a:srgbClr val="466269"/>
                </a:solidFill>
              </a:defRPr>
            </a:lvl2pPr>
            <a:lvl3pPr lvl="2" algn="ctr" rtl="0">
              <a:spcBef>
                <a:spcPts val="0"/>
              </a:spcBef>
              <a:spcAft>
                <a:spcPts val="0"/>
              </a:spcAft>
              <a:buClr>
                <a:srgbClr val="466269"/>
              </a:buClr>
              <a:buSzPts val="2400"/>
              <a:buNone/>
              <a:defRPr sz="4800">
                <a:solidFill>
                  <a:srgbClr val="466269"/>
                </a:solidFill>
              </a:defRPr>
            </a:lvl3pPr>
            <a:lvl4pPr lvl="3" algn="ctr" rtl="0">
              <a:spcBef>
                <a:spcPts val="0"/>
              </a:spcBef>
              <a:spcAft>
                <a:spcPts val="0"/>
              </a:spcAft>
              <a:buClr>
                <a:srgbClr val="466269"/>
              </a:buClr>
              <a:buSzPts val="2400"/>
              <a:buNone/>
              <a:defRPr sz="4800">
                <a:solidFill>
                  <a:srgbClr val="466269"/>
                </a:solidFill>
              </a:defRPr>
            </a:lvl4pPr>
            <a:lvl5pPr lvl="4" algn="ctr" rtl="0">
              <a:spcBef>
                <a:spcPts val="0"/>
              </a:spcBef>
              <a:spcAft>
                <a:spcPts val="0"/>
              </a:spcAft>
              <a:buClr>
                <a:srgbClr val="466269"/>
              </a:buClr>
              <a:buSzPts val="2400"/>
              <a:buNone/>
              <a:defRPr sz="4800">
                <a:solidFill>
                  <a:srgbClr val="466269"/>
                </a:solidFill>
              </a:defRPr>
            </a:lvl5pPr>
            <a:lvl6pPr lvl="5" algn="ctr" rtl="0">
              <a:spcBef>
                <a:spcPts val="0"/>
              </a:spcBef>
              <a:spcAft>
                <a:spcPts val="0"/>
              </a:spcAft>
              <a:buClr>
                <a:srgbClr val="466269"/>
              </a:buClr>
              <a:buSzPts val="2400"/>
              <a:buNone/>
              <a:defRPr sz="4800">
                <a:solidFill>
                  <a:srgbClr val="466269"/>
                </a:solidFill>
              </a:defRPr>
            </a:lvl6pPr>
            <a:lvl7pPr lvl="6" algn="ctr" rtl="0">
              <a:spcBef>
                <a:spcPts val="0"/>
              </a:spcBef>
              <a:spcAft>
                <a:spcPts val="0"/>
              </a:spcAft>
              <a:buClr>
                <a:srgbClr val="466269"/>
              </a:buClr>
              <a:buSzPts val="2400"/>
              <a:buNone/>
              <a:defRPr sz="4800">
                <a:solidFill>
                  <a:srgbClr val="466269"/>
                </a:solidFill>
              </a:defRPr>
            </a:lvl7pPr>
            <a:lvl8pPr lvl="7" algn="ctr" rtl="0">
              <a:spcBef>
                <a:spcPts val="0"/>
              </a:spcBef>
              <a:spcAft>
                <a:spcPts val="0"/>
              </a:spcAft>
              <a:buClr>
                <a:srgbClr val="466269"/>
              </a:buClr>
              <a:buSzPts val="2400"/>
              <a:buNone/>
              <a:defRPr sz="4800">
                <a:solidFill>
                  <a:srgbClr val="466269"/>
                </a:solidFill>
              </a:defRPr>
            </a:lvl8pPr>
            <a:lvl9pPr lvl="8" algn="ctr" rtl="0">
              <a:spcBef>
                <a:spcPts val="0"/>
              </a:spcBef>
              <a:spcAft>
                <a:spcPts val="0"/>
              </a:spcAft>
              <a:buClr>
                <a:srgbClr val="466269"/>
              </a:buClr>
              <a:buSzPts val="2400"/>
              <a:buNone/>
              <a:defRPr sz="4800">
                <a:solidFill>
                  <a:srgbClr val="466269"/>
                </a:solidFill>
              </a:defRPr>
            </a:lvl9pPr>
          </a:lstStyle>
          <a:p>
            <a:endParaRPr/>
          </a:p>
        </p:txBody>
      </p:sp>
      <p:sp>
        <p:nvSpPr>
          <p:cNvPr id="775" name="Google Shape;775;p15"/>
          <p:cNvSpPr txBox="1">
            <a:spLocks noGrp="1"/>
          </p:cNvSpPr>
          <p:nvPr>
            <p:ph type="subTitle" idx="3"/>
          </p:nvPr>
        </p:nvSpPr>
        <p:spPr>
          <a:xfrm>
            <a:off x="6818826" y="4801750"/>
            <a:ext cx="4594200" cy="167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776" name="Google Shape;776;p15"/>
          <p:cNvSpPr txBox="1">
            <a:spLocks noGrp="1"/>
          </p:cNvSpPr>
          <p:nvPr>
            <p:ph type="ctrTitle" idx="4"/>
          </p:nvPr>
        </p:nvSpPr>
        <p:spPr>
          <a:xfrm>
            <a:off x="12476774" y="6985300"/>
            <a:ext cx="3802200" cy="54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66269"/>
              </a:buClr>
              <a:buSzPts val="1800"/>
              <a:buNone/>
              <a:defRPr sz="5200"/>
            </a:lvl1pPr>
            <a:lvl2pPr lvl="1" algn="ctr" rtl="0">
              <a:spcBef>
                <a:spcPts val="0"/>
              </a:spcBef>
              <a:spcAft>
                <a:spcPts val="0"/>
              </a:spcAft>
              <a:buClr>
                <a:srgbClr val="466269"/>
              </a:buClr>
              <a:buSzPts val="2400"/>
              <a:buNone/>
              <a:defRPr sz="4800">
                <a:solidFill>
                  <a:srgbClr val="466269"/>
                </a:solidFill>
              </a:defRPr>
            </a:lvl2pPr>
            <a:lvl3pPr lvl="2" algn="ctr" rtl="0">
              <a:spcBef>
                <a:spcPts val="0"/>
              </a:spcBef>
              <a:spcAft>
                <a:spcPts val="0"/>
              </a:spcAft>
              <a:buClr>
                <a:srgbClr val="466269"/>
              </a:buClr>
              <a:buSzPts val="2400"/>
              <a:buNone/>
              <a:defRPr sz="4800">
                <a:solidFill>
                  <a:srgbClr val="466269"/>
                </a:solidFill>
              </a:defRPr>
            </a:lvl3pPr>
            <a:lvl4pPr lvl="3" algn="ctr" rtl="0">
              <a:spcBef>
                <a:spcPts val="0"/>
              </a:spcBef>
              <a:spcAft>
                <a:spcPts val="0"/>
              </a:spcAft>
              <a:buClr>
                <a:srgbClr val="466269"/>
              </a:buClr>
              <a:buSzPts val="2400"/>
              <a:buNone/>
              <a:defRPr sz="4800">
                <a:solidFill>
                  <a:srgbClr val="466269"/>
                </a:solidFill>
              </a:defRPr>
            </a:lvl4pPr>
            <a:lvl5pPr lvl="4" algn="ctr" rtl="0">
              <a:spcBef>
                <a:spcPts val="0"/>
              </a:spcBef>
              <a:spcAft>
                <a:spcPts val="0"/>
              </a:spcAft>
              <a:buClr>
                <a:srgbClr val="466269"/>
              </a:buClr>
              <a:buSzPts val="2400"/>
              <a:buNone/>
              <a:defRPr sz="4800">
                <a:solidFill>
                  <a:srgbClr val="466269"/>
                </a:solidFill>
              </a:defRPr>
            </a:lvl5pPr>
            <a:lvl6pPr lvl="5" algn="ctr" rtl="0">
              <a:spcBef>
                <a:spcPts val="0"/>
              </a:spcBef>
              <a:spcAft>
                <a:spcPts val="0"/>
              </a:spcAft>
              <a:buClr>
                <a:srgbClr val="466269"/>
              </a:buClr>
              <a:buSzPts val="2400"/>
              <a:buNone/>
              <a:defRPr sz="4800">
                <a:solidFill>
                  <a:srgbClr val="466269"/>
                </a:solidFill>
              </a:defRPr>
            </a:lvl6pPr>
            <a:lvl7pPr lvl="6" algn="ctr" rtl="0">
              <a:spcBef>
                <a:spcPts val="0"/>
              </a:spcBef>
              <a:spcAft>
                <a:spcPts val="0"/>
              </a:spcAft>
              <a:buClr>
                <a:srgbClr val="466269"/>
              </a:buClr>
              <a:buSzPts val="2400"/>
              <a:buNone/>
              <a:defRPr sz="4800">
                <a:solidFill>
                  <a:srgbClr val="466269"/>
                </a:solidFill>
              </a:defRPr>
            </a:lvl7pPr>
            <a:lvl8pPr lvl="7" algn="ctr" rtl="0">
              <a:spcBef>
                <a:spcPts val="0"/>
              </a:spcBef>
              <a:spcAft>
                <a:spcPts val="0"/>
              </a:spcAft>
              <a:buClr>
                <a:srgbClr val="466269"/>
              </a:buClr>
              <a:buSzPts val="2400"/>
              <a:buNone/>
              <a:defRPr sz="4800">
                <a:solidFill>
                  <a:srgbClr val="466269"/>
                </a:solidFill>
              </a:defRPr>
            </a:lvl8pPr>
            <a:lvl9pPr lvl="8" algn="ctr" rtl="0">
              <a:spcBef>
                <a:spcPts val="0"/>
              </a:spcBef>
              <a:spcAft>
                <a:spcPts val="0"/>
              </a:spcAft>
              <a:buClr>
                <a:srgbClr val="466269"/>
              </a:buClr>
              <a:buSzPts val="2400"/>
              <a:buNone/>
              <a:defRPr sz="4800">
                <a:solidFill>
                  <a:srgbClr val="466269"/>
                </a:solidFill>
              </a:defRPr>
            </a:lvl9pPr>
          </a:lstStyle>
          <a:p>
            <a:endParaRPr/>
          </a:p>
        </p:txBody>
      </p:sp>
      <p:sp>
        <p:nvSpPr>
          <p:cNvPr id="777" name="Google Shape;777;p15"/>
          <p:cNvSpPr txBox="1">
            <a:spLocks noGrp="1"/>
          </p:cNvSpPr>
          <p:nvPr>
            <p:ph type="subTitle" idx="5"/>
          </p:nvPr>
        </p:nvSpPr>
        <p:spPr>
          <a:xfrm>
            <a:off x="12080750" y="7532900"/>
            <a:ext cx="4594200" cy="167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778" name="Google Shape;778;p15"/>
          <p:cNvSpPr txBox="1">
            <a:spLocks noGrp="1"/>
          </p:cNvSpPr>
          <p:nvPr>
            <p:ph type="ctrTitle" idx="6"/>
          </p:nvPr>
        </p:nvSpPr>
        <p:spPr>
          <a:xfrm>
            <a:off x="2554600" y="1124500"/>
            <a:ext cx="13138200" cy="1330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8000"/>
            </a:lvl1pPr>
            <a:lvl2pPr lvl="1" algn="ctr" rtl="0">
              <a:spcBef>
                <a:spcPts val="0"/>
              </a:spcBef>
              <a:spcAft>
                <a:spcPts val="0"/>
              </a:spcAft>
              <a:buClr>
                <a:schemeClr val="lt1"/>
              </a:buClr>
              <a:buSzPts val="2400"/>
              <a:buNone/>
              <a:defRPr sz="4800">
                <a:solidFill>
                  <a:schemeClr val="lt1"/>
                </a:solidFill>
              </a:defRPr>
            </a:lvl2pPr>
            <a:lvl3pPr lvl="2" algn="ctr" rtl="0">
              <a:spcBef>
                <a:spcPts val="0"/>
              </a:spcBef>
              <a:spcAft>
                <a:spcPts val="0"/>
              </a:spcAft>
              <a:buClr>
                <a:schemeClr val="lt1"/>
              </a:buClr>
              <a:buSzPts val="2400"/>
              <a:buNone/>
              <a:defRPr sz="4800">
                <a:solidFill>
                  <a:schemeClr val="lt1"/>
                </a:solidFill>
              </a:defRPr>
            </a:lvl3pPr>
            <a:lvl4pPr lvl="3" algn="ctr" rtl="0">
              <a:spcBef>
                <a:spcPts val="0"/>
              </a:spcBef>
              <a:spcAft>
                <a:spcPts val="0"/>
              </a:spcAft>
              <a:buClr>
                <a:schemeClr val="lt1"/>
              </a:buClr>
              <a:buSzPts val="2400"/>
              <a:buNone/>
              <a:defRPr sz="4800">
                <a:solidFill>
                  <a:schemeClr val="lt1"/>
                </a:solidFill>
              </a:defRPr>
            </a:lvl4pPr>
            <a:lvl5pPr lvl="4" algn="ctr" rtl="0">
              <a:spcBef>
                <a:spcPts val="0"/>
              </a:spcBef>
              <a:spcAft>
                <a:spcPts val="0"/>
              </a:spcAft>
              <a:buClr>
                <a:schemeClr val="lt1"/>
              </a:buClr>
              <a:buSzPts val="2400"/>
              <a:buNone/>
              <a:defRPr sz="4800">
                <a:solidFill>
                  <a:schemeClr val="lt1"/>
                </a:solidFill>
              </a:defRPr>
            </a:lvl5pPr>
            <a:lvl6pPr lvl="5" algn="ctr" rtl="0">
              <a:spcBef>
                <a:spcPts val="0"/>
              </a:spcBef>
              <a:spcAft>
                <a:spcPts val="0"/>
              </a:spcAft>
              <a:buClr>
                <a:schemeClr val="lt1"/>
              </a:buClr>
              <a:buSzPts val="2400"/>
              <a:buNone/>
              <a:defRPr sz="4800">
                <a:solidFill>
                  <a:schemeClr val="lt1"/>
                </a:solidFill>
              </a:defRPr>
            </a:lvl6pPr>
            <a:lvl7pPr lvl="6" algn="ctr" rtl="0">
              <a:spcBef>
                <a:spcPts val="0"/>
              </a:spcBef>
              <a:spcAft>
                <a:spcPts val="0"/>
              </a:spcAft>
              <a:buClr>
                <a:schemeClr val="lt1"/>
              </a:buClr>
              <a:buSzPts val="2400"/>
              <a:buNone/>
              <a:defRPr sz="4800">
                <a:solidFill>
                  <a:schemeClr val="lt1"/>
                </a:solidFill>
              </a:defRPr>
            </a:lvl7pPr>
            <a:lvl8pPr lvl="7" algn="ctr" rtl="0">
              <a:spcBef>
                <a:spcPts val="0"/>
              </a:spcBef>
              <a:spcAft>
                <a:spcPts val="0"/>
              </a:spcAft>
              <a:buClr>
                <a:schemeClr val="lt1"/>
              </a:buClr>
              <a:buSzPts val="2400"/>
              <a:buNone/>
              <a:defRPr sz="4800">
                <a:solidFill>
                  <a:schemeClr val="lt1"/>
                </a:solidFill>
              </a:defRPr>
            </a:lvl8pPr>
            <a:lvl9pPr lvl="8" algn="ctr" rtl="0">
              <a:spcBef>
                <a:spcPts val="0"/>
              </a:spcBef>
              <a:spcAft>
                <a:spcPts val="0"/>
              </a:spcAft>
              <a:buClr>
                <a:schemeClr val="lt1"/>
              </a:buClr>
              <a:buSzPts val="2400"/>
              <a:buNone/>
              <a:defRPr sz="4800">
                <a:solidFill>
                  <a:schemeClr val="lt1"/>
                </a:solidFill>
              </a:defRPr>
            </a:lvl9pPr>
          </a:lstStyle>
          <a:p>
            <a:endParaRPr/>
          </a:p>
        </p:txBody>
      </p:sp>
    </p:spTree>
    <p:extLst>
      <p:ext uri="{BB962C8B-B14F-4D97-AF65-F5344CB8AC3E}">
        <p14:creationId xmlns:p14="http://schemas.microsoft.com/office/powerpoint/2010/main" val="1724605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779"/>
        <p:cNvGrpSpPr/>
        <p:nvPr/>
      </p:nvGrpSpPr>
      <p:grpSpPr>
        <a:xfrm>
          <a:off x="0" y="0"/>
          <a:ext cx="0" cy="0"/>
          <a:chOff x="0" y="0"/>
          <a:chExt cx="0" cy="0"/>
        </a:xfrm>
      </p:grpSpPr>
      <p:grpSp>
        <p:nvGrpSpPr>
          <p:cNvPr id="780" name="Google Shape;780;p16"/>
          <p:cNvGrpSpPr/>
          <p:nvPr/>
        </p:nvGrpSpPr>
        <p:grpSpPr>
          <a:xfrm rot="10800000" flipH="1">
            <a:off x="-393158" y="-35708"/>
            <a:ext cx="19045632" cy="9067796"/>
            <a:chOff x="1697" y="798588"/>
            <a:chExt cx="9125842" cy="4344895"/>
          </a:xfrm>
        </p:grpSpPr>
        <p:sp>
          <p:nvSpPr>
            <p:cNvPr id="781" name="Google Shape;781;p16"/>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6"/>
            <p:cNvSpPr/>
            <p:nvPr/>
          </p:nvSpPr>
          <p:spPr>
            <a:xfrm>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6"/>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4" name="Google Shape;784;p16"/>
          <p:cNvGrpSpPr/>
          <p:nvPr/>
        </p:nvGrpSpPr>
        <p:grpSpPr>
          <a:xfrm flipH="1">
            <a:off x="103837" y="956068"/>
            <a:ext cx="16979946" cy="9002044"/>
            <a:chOff x="1048650" y="4061275"/>
            <a:chExt cx="2655025" cy="1407625"/>
          </a:xfrm>
        </p:grpSpPr>
        <p:sp>
          <p:nvSpPr>
            <p:cNvPr id="785" name="Google Shape;785;p16"/>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6"/>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6"/>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6"/>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6"/>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6"/>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6"/>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6"/>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6"/>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6"/>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6"/>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6"/>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6"/>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6"/>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6"/>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6"/>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6"/>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6"/>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6"/>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6"/>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6"/>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6"/>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6"/>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6"/>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6"/>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6"/>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6"/>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6"/>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6"/>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6"/>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6"/>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6"/>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6"/>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6"/>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6"/>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6"/>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6"/>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6"/>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6"/>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6"/>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6"/>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6"/>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827" name="Google Shape;827;p16"/>
          <p:cNvSpPr/>
          <p:nvPr/>
        </p:nvSpPr>
        <p:spPr>
          <a:xfrm>
            <a:off x="1420300" y="-35700"/>
            <a:ext cx="15441600" cy="103968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6"/>
          <p:cNvSpPr/>
          <p:nvPr/>
        </p:nvSpPr>
        <p:spPr>
          <a:xfrm rot="10800000">
            <a:off x="866727" y="859032"/>
            <a:ext cx="739470" cy="693992"/>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16"/>
          <p:cNvGrpSpPr/>
          <p:nvPr/>
        </p:nvGrpSpPr>
        <p:grpSpPr>
          <a:xfrm rot="-3283723" flipH="1">
            <a:off x="506324" y="9615770"/>
            <a:ext cx="546700" cy="343416"/>
            <a:chOff x="3502629" y="4665524"/>
            <a:chExt cx="273326" cy="171693"/>
          </a:xfrm>
        </p:grpSpPr>
        <p:sp>
          <p:nvSpPr>
            <p:cNvPr id="830" name="Google Shape;830;p16"/>
            <p:cNvSpPr/>
            <p:nvPr/>
          </p:nvSpPr>
          <p:spPr>
            <a:xfrm rot="10800000">
              <a:off x="3502629" y="4705778"/>
              <a:ext cx="273326" cy="9118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6"/>
            <p:cNvSpPr/>
            <p:nvPr/>
          </p:nvSpPr>
          <p:spPr>
            <a:xfrm rot="10800000">
              <a:off x="3502629" y="4665524"/>
              <a:ext cx="131439" cy="171693"/>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p16"/>
          <p:cNvGrpSpPr/>
          <p:nvPr/>
        </p:nvGrpSpPr>
        <p:grpSpPr>
          <a:xfrm>
            <a:off x="166629" y="5387917"/>
            <a:ext cx="911086" cy="911086"/>
            <a:chOff x="252989" y="2405633"/>
            <a:chExt cx="455543" cy="455543"/>
          </a:xfrm>
        </p:grpSpPr>
        <p:sp>
          <p:nvSpPr>
            <p:cNvPr id="833" name="Google Shape;833;p16"/>
            <p:cNvSpPr/>
            <p:nvPr/>
          </p:nvSpPr>
          <p:spPr>
            <a:xfrm rot="10800000">
              <a:off x="307224" y="2473926"/>
              <a:ext cx="346996" cy="318957"/>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6"/>
            <p:cNvSpPr/>
            <p:nvPr/>
          </p:nvSpPr>
          <p:spPr>
            <a:xfrm rot="10800000">
              <a:off x="428139" y="2405633"/>
              <a:ext cx="106933" cy="455543"/>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6"/>
            <p:cNvSpPr/>
            <p:nvPr/>
          </p:nvSpPr>
          <p:spPr>
            <a:xfrm rot="10800000">
              <a:off x="252989" y="2579016"/>
              <a:ext cx="455543" cy="108700"/>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16"/>
          <p:cNvSpPr txBox="1">
            <a:spLocks noGrp="1"/>
          </p:cNvSpPr>
          <p:nvPr>
            <p:ph type="ctrTitle"/>
          </p:nvPr>
        </p:nvSpPr>
        <p:spPr>
          <a:xfrm>
            <a:off x="11446250" y="4228700"/>
            <a:ext cx="2607000" cy="564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66269"/>
              </a:buClr>
              <a:buSzPts val="1600"/>
              <a:buNone/>
              <a:defRPr sz="5200"/>
            </a:lvl1pPr>
            <a:lvl2pPr lvl="1" rtl="0">
              <a:spcBef>
                <a:spcPts val="0"/>
              </a:spcBef>
              <a:spcAft>
                <a:spcPts val="0"/>
              </a:spcAft>
              <a:buClr>
                <a:srgbClr val="466269"/>
              </a:buClr>
              <a:buSzPts val="1600"/>
              <a:buNone/>
              <a:defRPr sz="3200">
                <a:solidFill>
                  <a:srgbClr val="466269"/>
                </a:solidFill>
              </a:defRPr>
            </a:lvl2pPr>
            <a:lvl3pPr lvl="2" rtl="0">
              <a:spcBef>
                <a:spcPts val="0"/>
              </a:spcBef>
              <a:spcAft>
                <a:spcPts val="0"/>
              </a:spcAft>
              <a:buClr>
                <a:srgbClr val="466269"/>
              </a:buClr>
              <a:buSzPts val="1600"/>
              <a:buNone/>
              <a:defRPr sz="3200">
                <a:solidFill>
                  <a:srgbClr val="466269"/>
                </a:solidFill>
              </a:defRPr>
            </a:lvl3pPr>
            <a:lvl4pPr lvl="3" rtl="0">
              <a:spcBef>
                <a:spcPts val="0"/>
              </a:spcBef>
              <a:spcAft>
                <a:spcPts val="0"/>
              </a:spcAft>
              <a:buClr>
                <a:srgbClr val="466269"/>
              </a:buClr>
              <a:buSzPts val="1600"/>
              <a:buNone/>
              <a:defRPr sz="3200">
                <a:solidFill>
                  <a:srgbClr val="466269"/>
                </a:solidFill>
              </a:defRPr>
            </a:lvl4pPr>
            <a:lvl5pPr lvl="4" rtl="0">
              <a:spcBef>
                <a:spcPts val="0"/>
              </a:spcBef>
              <a:spcAft>
                <a:spcPts val="0"/>
              </a:spcAft>
              <a:buClr>
                <a:srgbClr val="466269"/>
              </a:buClr>
              <a:buSzPts val="1600"/>
              <a:buNone/>
              <a:defRPr sz="3200">
                <a:solidFill>
                  <a:srgbClr val="466269"/>
                </a:solidFill>
              </a:defRPr>
            </a:lvl5pPr>
            <a:lvl6pPr lvl="5" rtl="0">
              <a:spcBef>
                <a:spcPts val="0"/>
              </a:spcBef>
              <a:spcAft>
                <a:spcPts val="0"/>
              </a:spcAft>
              <a:buClr>
                <a:srgbClr val="466269"/>
              </a:buClr>
              <a:buSzPts val="1600"/>
              <a:buNone/>
              <a:defRPr sz="3200">
                <a:solidFill>
                  <a:srgbClr val="466269"/>
                </a:solidFill>
              </a:defRPr>
            </a:lvl6pPr>
            <a:lvl7pPr lvl="6" rtl="0">
              <a:spcBef>
                <a:spcPts val="0"/>
              </a:spcBef>
              <a:spcAft>
                <a:spcPts val="0"/>
              </a:spcAft>
              <a:buClr>
                <a:srgbClr val="466269"/>
              </a:buClr>
              <a:buSzPts val="1600"/>
              <a:buNone/>
              <a:defRPr sz="3200">
                <a:solidFill>
                  <a:srgbClr val="466269"/>
                </a:solidFill>
              </a:defRPr>
            </a:lvl7pPr>
            <a:lvl8pPr lvl="7" rtl="0">
              <a:spcBef>
                <a:spcPts val="0"/>
              </a:spcBef>
              <a:spcAft>
                <a:spcPts val="0"/>
              </a:spcAft>
              <a:buClr>
                <a:srgbClr val="466269"/>
              </a:buClr>
              <a:buSzPts val="1600"/>
              <a:buNone/>
              <a:defRPr sz="3200">
                <a:solidFill>
                  <a:srgbClr val="466269"/>
                </a:solidFill>
              </a:defRPr>
            </a:lvl8pPr>
            <a:lvl9pPr lvl="8" rtl="0">
              <a:spcBef>
                <a:spcPts val="0"/>
              </a:spcBef>
              <a:spcAft>
                <a:spcPts val="0"/>
              </a:spcAft>
              <a:buClr>
                <a:srgbClr val="466269"/>
              </a:buClr>
              <a:buSzPts val="1600"/>
              <a:buNone/>
              <a:defRPr sz="3200">
                <a:solidFill>
                  <a:srgbClr val="466269"/>
                </a:solidFill>
              </a:defRPr>
            </a:lvl9pPr>
          </a:lstStyle>
          <a:p>
            <a:endParaRPr/>
          </a:p>
        </p:txBody>
      </p:sp>
      <p:sp>
        <p:nvSpPr>
          <p:cNvPr id="837" name="Google Shape;837;p16"/>
          <p:cNvSpPr txBox="1">
            <a:spLocks noGrp="1"/>
          </p:cNvSpPr>
          <p:nvPr>
            <p:ph type="subTitle" idx="1"/>
          </p:nvPr>
        </p:nvSpPr>
        <p:spPr>
          <a:xfrm>
            <a:off x="11446250" y="4817800"/>
            <a:ext cx="4458600" cy="167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838" name="Google Shape;838;p16"/>
          <p:cNvSpPr txBox="1">
            <a:spLocks noGrp="1"/>
          </p:cNvSpPr>
          <p:nvPr>
            <p:ph type="ctrTitle" idx="2"/>
          </p:nvPr>
        </p:nvSpPr>
        <p:spPr>
          <a:xfrm>
            <a:off x="11446250" y="6944000"/>
            <a:ext cx="2607000" cy="564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66269"/>
              </a:buClr>
              <a:buSzPts val="1600"/>
              <a:buNone/>
              <a:defRPr sz="5200"/>
            </a:lvl1pPr>
            <a:lvl2pPr lvl="1" rtl="0">
              <a:spcBef>
                <a:spcPts val="0"/>
              </a:spcBef>
              <a:spcAft>
                <a:spcPts val="0"/>
              </a:spcAft>
              <a:buClr>
                <a:srgbClr val="466269"/>
              </a:buClr>
              <a:buSzPts val="1600"/>
              <a:buNone/>
              <a:defRPr sz="3200">
                <a:solidFill>
                  <a:srgbClr val="466269"/>
                </a:solidFill>
              </a:defRPr>
            </a:lvl2pPr>
            <a:lvl3pPr lvl="2" rtl="0">
              <a:spcBef>
                <a:spcPts val="0"/>
              </a:spcBef>
              <a:spcAft>
                <a:spcPts val="0"/>
              </a:spcAft>
              <a:buClr>
                <a:srgbClr val="466269"/>
              </a:buClr>
              <a:buSzPts val="1600"/>
              <a:buNone/>
              <a:defRPr sz="3200">
                <a:solidFill>
                  <a:srgbClr val="466269"/>
                </a:solidFill>
              </a:defRPr>
            </a:lvl3pPr>
            <a:lvl4pPr lvl="3" rtl="0">
              <a:spcBef>
                <a:spcPts val="0"/>
              </a:spcBef>
              <a:spcAft>
                <a:spcPts val="0"/>
              </a:spcAft>
              <a:buClr>
                <a:srgbClr val="466269"/>
              </a:buClr>
              <a:buSzPts val="1600"/>
              <a:buNone/>
              <a:defRPr sz="3200">
                <a:solidFill>
                  <a:srgbClr val="466269"/>
                </a:solidFill>
              </a:defRPr>
            </a:lvl4pPr>
            <a:lvl5pPr lvl="4" rtl="0">
              <a:spcBef>
                <a:spcPts val="0"/>
              </a:spcBef>
              <a:spcAft>
                <a:spcPts val="0"/>
              </a:spcAft>
              <a:buClr>
                <a:srgbClr val="466269"/>
              </a:buClr>
              <a:buSzPts val="1600"/>
              <a:buNone/>
              <a:defRPr sz="3200">
                <a:solidFill>
                  <a:srgbClr val="466269"/>
                </a:solidFill>
              </a:defRPr>
            </a:lvl5pPr>
            <a:lvl6pPr lvl="5" rtl="0">
              <a:spcBef>
                <a:spcPts val="0"/>
              </a:spcBef>
              <a:spcAft>
                <a:spcPts val="0"/>
              </a:spcAft>
              <a:buClr>
                <a:srgbClr val="466269"/>
              </a:buClr>
              <a:buSzPts val="1600"/>
              <a:buNone/>
              <a:defRPr sz="3200">
                <a:solidFill>
                  <a:srgbClr val="466269"/>
                </a:solidFill>
              </a:defRPr>
            </a:lvl6pPr>
            <a:lvl7pPr lvl="6" rtl="0">
              <a:spcBef>
                <a:spcPts val="0"/>
              </a:spcBef>
              <a:spcAft>
                <a:spcPts val="0"/>
              </a:spcAft>
              <a:buClr>
                <a:srgbClr val="466269"/>
              </a:buClr>
              <a:buSzPts val="1600"/>
              <a:buNone/>
              <a:defRPr sz="3200">
                <a:solidFill>
                  <a:srgbClr val="466269"/>
                </a:solidFill>
              </a:defRPr>
            </a:lvl7pPr>
            <a:lvl8pPr lvl="7" rtl="0">
              <a:spcBef>
                <a:spcPts val="0"/>
              </a:spcBef>
              <a:spcAft>
                <a:spcPts val="0"/>
              </a:spcAft>
              <a:buClr>
                <a:srgbClr val="466269"/>
              </a:buClr>
              <a:buSzPts val="1600"/>
              <a:buNone/>
              <a:defRPr sz="3200">
                <a:solidFill>
                  <a:srgbClr val="466269"/>
                </a:solidFill>
              </a:defRPr>
            </a:lvl8pPr>
            <a:lvl9pPr lvl="8" rtl="0">
              <a:spcBef>
                <a:spcPts val="0"/>
              </a:spcBef>
              <a:spcAft>
                <a:spcPts val="0"/>
              </a:spcAft>
              <a:buClr>
                <a:srgbClr val="466269"/>
              </a:buClr>
              <a:buSzPts val="1600"/>
              <a:buNone/>
              <a:defRPr sz="3200">
                <a:solidFill>
                  <a:srgbClr val="466269"/>
                </a:solidFill>
              </a:defRPr>
            </a:lvl9pPr>
          </a:lstStyle>
          <a:p>
            <a:endParaRPr/>
          </a:p>
        </p:txBody>
      </p:sp>
      <p:sp>
        <p:nvSpPr>
          <p:cNvPr id="839" name="Google Shape;839;p16"/>
          <p:cNvSpPr txBox="1">
            <a:spLocks noGrp="1"/>
          </p:cNvSpPr>
          <p:nvPr>
            <p:ph type="subTitle" idx="3"/>
          </p:nvPr>
        </p:nvSpPr>
        <p:spPr>
          <a:xfrm>
            <a:off x="11446250" y="7533100"/>
            <a:ext cx="4458600" cy="167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840" name="Google Shape;840;p16"/>
          <p:cNvSpPr txBox="1">
            <a:spLocks noGrp="1"/>
          </p:cNvSpPr>
          <p:nvPr>
            <p:ph type="ctrTitle" idx="4"/>
          </p:nvPr>
        </p:nvSpPr>
        <p:spPr>
          <a:xfrm>
            <a:off x="3722350" y="4228700"/>
            <a:ext cx="2607000" cy="564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66269"/>
              </a:buClr>
              <a:buSzPts val="1600"/>
              <a:buNone/>
              <a:defRPr sz="5200"/>
            </a:lvl1pPr>
            <a:lvl2pPr lvl="1" rtl="0">
              <a:spcBef>
                <a:spcPts val="0"/>
              </a:spcBef>
              <a:spcAft>
                <a:spcPts val="0"/>
              </a:spcAft>
              <a:buClr>
                <a:srgbClr val="466269"/>
              </a:buClr>
              <a:buSzPts val="1600"/>
              <a:buNone/>
              <a:defRPr sz="3200">
                <a:solidFill>
                  <a:srgbClr val="466269"/>
                </a:solidFill>
              </a:defRPr>
            </a:lvl2pPr>
            <a:lvl3pPr lvl="2" rtl="0">
              <a:spcBef>
                <a:spcPts val="0"/>
              </a:spcBef>
              <a:spcAft>
                <a:spcPts val="0"/>
              </a:spcAft>
              <a:buClr>
                <a:srgbClr val="466269"/>
              </a:buClr>
              <a:buSzPts val="1600"/>
              <a:buNone/>
              <a:defRPr sz="3200">
                <a:solidFill>
                  <a:srgbClr val="466269"/>
                </a:solidFill>
              </a:defRPr>
            </a:lvl3pPr>
            <a:lvl4pPr lvl="3" rtl="0">
              <a:spcBef>
                <a:spcPts val="0"/>
              </a:spcBef>
              <a:spcAft>
                <a:spcPts val="0"/>
              </a:spcAft>
              <a:buClr>
                <a:srgbClr val="466269"/>
              </a:buClr>
              <a:buSzPts val="1600"/>
              <a:buNone/>
              <a:defRPr sz="3200">
                <a:solidFill>
                  <a:srgbClr val="466269"/>
                </a:solidFill>
              </a:defRPr>
            </a:lvl4pPr>
            <a:lvl5pPr lvl="4" rtl="0">
              <a:spcBef>
                <a:spcPts val="0"/>
              </a:spcBef>
              <a:spcAft>
                <a:spcPts val="0"/>
              </a:spcAft>
              <a:buClr>
                <a:srgbClr val="466269"/>
              </a:buClr>
              <a:buSzPts val="1600"/>
              <a:buNone/>
              <a:defRPr sz="3200">
                <a:solidFill>
                  <a:srgbClr val="466269"/>
                </a:solidFill>
              </a:defRPr>
            </a:lvl5pPr>
            <a:lvl6pPr lvl="5" rtl="0">
              <a:spcBef>
                <a:spcPts val="0"/>
              </a:spcBef>
              <a:spcAft>
                <a:spcPts val="0"/>
              </a:spcAft>
              <a:buClr>
                <a:srgbClr val="466269"/>
              </a:buClr>
              <a:buSzPts val="1600"/>
              <a:buNone/>
              <a:defRPr sz="3200">
                <a:solidFill>
                  <a:srgbClr val="466269"/>
                </a:solidFill>
              </a:defRPr>
            </a:lvl6pPr>
            <a:lvl7pPr lvl="6" rtl="0">
              <a:spcBef>
                <a:spcPts val="0"/>
              </a:spcBef>
              <a:spcAft>
                <a:spcPts val="0"/>
              </a:spcAft>
              <a:buClr>
                <a:srgbClr val="466269"/>
              </a:buClr>
              <a:buSzPts val="1600"/>
              <a:buNone/>
              <a:defRPr sz="3200">
                <a:solidFill>
                  <a:srgbClr val="466269"/>
                </a:solidFill>
              </a:defRPr>
            </a:lvl7pPr>
            <a:lvl8pPr lvl="7" rtl="0">
              <a:spcBef>
                <a:spcPts val="0"/>
              </a:spcBef>
              <a:spcAft>
                <a:spcPts val="0"/>
              </a:spcAft>
              <a:buClr>
                <a:srgbClr val="466269"/>
              </a:buClr>
              <a:buSzPts val="1600"/>
              <a:buNone/>
              <a:defRPr sz="3200">
                <a:solidFill>
                  <a:srgbClr val="466269"/>
                </a:solidFill>
              </a:defRPr>
            </a:lvl8pPr>
            <a:lvl9pPr lvl="8" rtl="0">
              <a:spcBef>
                <a:spcPts val="0"/>
              </a:spcBef>
              <a:spcAft>
                <a:spcPts val="0"/>
              </a:spcAft>
              <a:buClr>
                <a:srgbClr val="466269"/>
              </a:buClr>
              <a:buSzPts val="1600"/>
              <a:buNone/>
              <a:defRPr sz="3200">
                <a:solidFill>
                  <a:srgbClr val="466269"/>
                </a:solidFill>
              </a:defRPr>
            </a:lvl9pPr>
          </a:lstStyle>
          <a:p>
            <a:endParaRPr/>
          </a:p>
        </p:txBody>
      </p:sp>
      <p:sp>
        <p:nvSpPr>
          <p:cNvPr id="841" name="Google Shape;841;p16"/>
          <p:cNvSpPr txBox="1">
            <a:spLocks noGrp="1"/>
          </p:cNvSpPr>
          <p:nvPr>
            <p:ph type="subTitle" idx="5"/>
          </p:nvPr>
        </p:nvSpPr>
        <p:spPr>
          <a:xfrm>
            <a:off x="3722400" y="4817800"/>
            <a:ext cx="4458600" cy="167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842" name="Google Shape;842;p16"/>
          <p:cNvSpPr txBox="1">
            <a:spLocks noGrp="1"/>
          </p:cNvSpPr>
          <p:nvPr>
            <p:ph type="ctrTitle" idx="6"/>
          </p:nvPr>
        </p:nvSpPr>
        <p:spPr>
          <a:xfrm>
            <a:off x="3722350" y="6968500"/>
            <a:ext cx="2607000" cy="564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66269"/>
              </a:buClr>
              <a:buSzPts val="1600"/>
              <a:buNone/>
              <a:defRPr sz="5200"/>
            </a:lvl1pPr>
            <a:lvl2pPr lvl="1" rtl="0">
              <a:spcBef>
                <a:spcPts val="0"/>
              </a:spcBef>
              <a:spcAft>
                <a:spcPts val="0"/>
              </a:spcAft>
              <a:buClr>
                <a:srgbClr val="466269"/>
              </a:buClr>
              <a:buSzPts val="1600"/>
              <a:buNone/>
              <a:defRPr sz="3200">
                <a:solidFill>
                  <a:srgbClr val="466269"/>
                </a:solidFill>
              </a:defRPr>
            </a:lvl2pPr>
            <a:lvl3pPr lvl="2" rtl="0">
              <a:spcBef>
                <a:spcPts val="0"/>
              </a:spcBef>
              <a:spcAft>
                <a:spcPts val="0"/>
              </a:spcAft>
              <a:buClr>
                <a:srgbClr val="466269"/>
              </a:buClr>
              <a:buSzPts val="1600"/>
              <a:buNone/>
              <a:defRPr sz="3200">
                <a:solidFill>
                  <a:srgbClr val="466269"/>
                </a:solidFill>
              </a:defRPr>
            </a:lvl3pPr>
            <a:lvl4pPr lvl="3" rtl="0">
              <a:spcBef>
                <a:spcPts val="0"/>
              </a:spcBef>
              <a:spcAft>
                <a:spcPts val="0"/>
              </a:spcAft>
              <a:buClr>
                <a:srgbClr val="466269"/>
              </a:buClr>
              <a:buSzPts val="1600"/>
              <a:buNone/>
              <a:defRPr sz="3200">
                <a:solidFill>
                  <a:srgbClr val="466269"/>
                </a:solidFill>
              </a:defRPr>
            </a:lvl4pPr>
            <a:lvl5pPr lvl="4" rtl="0">
              <a:spcBef>
                <a:spcPts val="0"/>
              </a:spcBef>
              <a:spcAft>
                <a:spcPts val="0"/>
              </a:spcAft>
              <a:buClr>
                <a:srgbClr val="466269"/>
              </a:buClr>
              <a:buSzPts val="1600"/>
              <a:buNone/>
              <a:defRPr sz="3200">
                <a:solidFill>
                  <a:srgbClr val="466269"/>
                </a:solidFill>
              </a:defRPr>
            </a:lvl5pPr>
            <a:lvl6pPr lvl="5" rtl="0">
              <a:spcBef>
                <a:spcPts val="0"/>
              </a:spcBef>
              <a:spcAft>
                <a:spcPts val="0"/>
              </a:spcAft>
              <a:buClr>
                <a:srgbClr val="466269"/>
              </a:buClr>
              <a:buSzPts val="1600"/>
              <a:buNone/>
              <a:defRPr sz="3200">
                <a:solidFill>
                  <a:srgbClr val="466269"/>
                </a:solidFill>
              </a:defRPr>
            </a:lvl6pPr>
            <a:lvl7pPr lvl="6" rtl="0">
              <a:spcBef>
                <a:spcPts val="0"/>
              </a:spcBef>
              <a:spcAft>
                <a:spcPts val="0"/>
              </a:spcAft>
              <a:buClr>
                <a:srgbClr val="466269"/>
              </a:buClr>
              <a:buSzPts val="1600"/>
              <a:buNone/>
              <a:defRPr sz="3200">
                <a:solidFill>
                  <a:srgbClr val="466269"/>
                </a:solidFill>
              </a:defRPr>
            </a:lvl7pPr>
            <a:lvl8pPr lvl="7" rtl="0">
              <a:spcBef>
                <a:spcPts val="0"/>
              </a:spcBef>
              <a:spcAft>
                <a:spcPts val="0"/>
              </a:spcAft>
              <a:buClr>
                <a:srgbClr val="466269"/>
              </a:buClr>
              <a:buSzPts val="1600"/>
              <a:buNone/>
              <a:defRPr sz="3200">
                <a:solidFill>
                  <a:srgbClr val="466269"/>
                </a:solidFill>
              </a:defRPr>
            </a:lvl8pPr>
            <a:lvl9pPr lvl="8" rtl="0">
              <a:spcBef>
                <a:spcPts val="0"/>
              </a:spcBef>
              <a:spcAft>
                <a:spcPts val="0"/>
              </a:spcAft>
              <a:buClr>
                <a:srgbClr val="466269"/>
              </a:buClr>
              <a:buSzPts val="1600"/>
              <a:buNone/>
              <a:defRPr sz="3200">
                <a:solidFill>
                  <a:srgbClr val="466269"/>
                </a:solidFill>
              </a:defRPr>
            </a:lvl9pPr>
          </a:lstStyle>
          <a:p>
            <a:endParaRPr/>
          </a:p>
        </p:txBody>
      </p:sp>
      <p:sp>
        <p:nvSpPr>
          <p:cNvPr id="843" name="Google Shape;843;p16"/>
          <p:cNvSpPr txBox="1">
            <a:spLocks noGrp="1"/>
          </p:cNvSpPr>
          <p:nvPr>
            <p:ph type="subTitle" idx="7"/>
          </p:nvPr>
        </p:nvSpPr>
        <p:spPr>
          <a:xfrm>
            <a:off x="3722350" y="7533100"/>
            <a:ext cx="4458600" cy="167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grpSp>
        <p:nvGrpSpPr>
          <p:cNvPr id="844" name="Google Shape;844;p16"/>
          <p:cNvGrpSpPr/>
          <p:nvPr/>
        </p:nvGrpSpPr>
        <p:grpSpPr>
          <a:xfrm rot="7612950">
            <a:off x="11093390" y="1170564"/>
            <a:ext cx="469696" cy="424064"/>
            <a:chOff x="6393135" y="471613"/>
            <a:chExt cx="234839" cy="212023"/>
          </a:xfrm>
        </p:grpSpPr>
        <p:sp>
          <p:nvSpPr>
            <p:cNvPr id="845" name="Google Shape;845;p16"/>
            <p:cNvSpPr/>
            <p:nvPr/>
          </p:nvSpPr>
          <p:spPr>
            <a:xfrm rot="10800000">
              <a:off x="6393135" y="471613"/>
              <a:ext cx="234839" cy="17346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6"/>
            <p:cNvSpPr/>
            <p:nvPr/>
          </p:nvSpPr>
          <p:spPr>
            <a:xfrm rot="10800000">
              <a:off x="6496458" y="511867"/>
              <a:ext cx="131516" cy="17177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847" name="Google Shape;847;p16"/>
          <p:cNvSpPr txBox="1">
            <a:spLocks noGrp="1"/>
          </p:cNvSpPr>
          <p:nvPr>
            <p:ph type="ctrTitle" idx="8"/>
          </p:nvPr>
        </p:nvSpPr>
        <p:spPr>
          <a:xfrm>
            <a:off x="2554600" y="1124500"/>
            <a:ext cx="13138200" cy="133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sz="8000"/>
            </a:lvl1pPr>
            <a:lvl2pPr lvl="1" algn="r" rtl="0">
              <a:spcBef>
                <a:spcPts val="0"/>
              </a:spcBef>
              <a:spcAft>
                <a:spcPts val="0"/>
              </a:spcAft>
              <a:buClr>
                <a:schemeClr val="lt1"/>
              </a:buClr>
              <a:buSzPts val="2400"/>
              <a:buNone/>
              <a:defRPr sz="4800">
                <a:solidFill>
                  <a:schemeClr val="lt1"/>
                </a:solidFill>
              </a:defRPr>
            </a:lvl2pPr>
            <a:lvl3pPr lvl="2" algn="r" rtl="0">
              <a:spcBef>
                <a:spcPts val="0"/>
              </a:spcBef>
              <a:spcAft>
                <a:spcPts val="0"/>
              </a:spcAft>
              <a:buClr>
                <a:schemeClr val="lt1"/>
              </a:buClr>
              <a:buSzPts val="2400"/>
              <a:buNone/>
              <a:defRPr sz="4800">
                <a:solidFill>
                  <a:schemeClr val="lt1"/>
                </a:solidFill>
              </a:defRPr>
            </a:lvl3pPr>
            <a:lvl4pPr lvl="3" algn="r" rtl="0">
              <a:spcBef>
                <a:spcPts val="0"/>
              </a:spcBef>
              <a:spcAft>
                <a:spcPts val="0"/>
              </a:spcAft>
              <a:buClr>
                <a:schemeClr val="lt1"/>
              </a:buClr>
              <a:buSzPts val="2400"/>
              <a:buNone/>
              <a:defRPr sz="4800">
                <a:solidFill>
                  <a:schemeClr val="lt1"/>
                </a:solidFill>
              </a:defRPr>
            </a:lvl4pPr>
            <a:lvl5pPr lvl="4" algn="r" rtl="0">
              <a:spcBef>
                <a:spcPts val="0"/>
              </a:spcBef>
              <a:spcAft>
                <a:spcPts val="0"/>
              </a:spcAft>
              <a:buClr>
                <a:schemeClr val="lt1"/>
              </a:buClr>
              <a:buSzPts val="2400"/>
              <a:buNone/>
              <a:defRPr sz="4800">
                <a:solidFill>
                  <a:schemeClr val="lt1"/>
                </a:solidFill>
              </a:defRPr>
            </a:lvl5pPr>
            <a:lvl6pPr lvl="5" algn="r" rtl="0">
              <a:spcBef>
                <a:spcPts val="0"/>
              </a:spcBef>
              <a:spcAft>
                <a:spcPts val="0"/>
              </a:spcAft>
              <a:buClr>
                <a:schemeClr val="lt1"/>
              </a:buClr>
              <a:buSzPts val="2400"/>
              <a:buNone/>
              <a:defRPr sz="4800">
                <a:solidFill>
                  <a:schemeClr val="lt1"/>
                </a:solidFill>
              </a:defRPr>
            </a:lvl6pPr>
            <a:lvl7pPr lvl="6" algn="r" rtl="0">
              <a:spcBef>
                <a:spcPts val="0"/>
              </a:spcBef>
              <a:spcAft>
                <a:spcPts val="0"/>
              </a:spcAft>
              <a:buClr>
                <a:schemeClr val="lt1"/>
              </a:buClr>
              <a:buSzPts val="2400"/>
              <a:buNone/>
              <a:defRPr sz="4800">
                <a:solidFill>
                  <a:schemeClr val="lt1"/>
                </a:solidFill>
              </a:defRPr>
            </a:lvl7pPr>
            <a:lvl8pPr lvl="7" algn="r" rtl="0">
              <a:spcBef>
                <a:spcPts val="0"/>
              </a:spcBef>
              <a:spcAft>
                <a:spcPts val="0"/>
              </a:spcAft>
              <a:buClr>
                <a:schemeClr val="lt1"/>
              </a:buClr>
              <a:buSzPts val="2400"/>
              <a:buNone/>
              <a:defRPr sz="4800">
                <a:solidFill>
                  <a:schemeClr val="lt1"/>
                </a:solidFill>
              </a:defRPr>
            </a:lvl8pPr>
            <a:lvl9pPr lvl="8" algn="r" rtl="0">
              <a:spcBef>
                <a:spcPts val="0"/>
              </a:spcBef>
              <a:spcAft>
                <a:spcPts val="0"/>
              </a:spcAft>
              <a:buClr>
                <a:schemeClr val="lt1"/>
              </a:buClr>
              <a:buSzPts val="2400"/>
              <a:buNone/>
              <a:defRPr sz="4800">
                <a:solidFill>
                  <a:schemeClr val="lt1"/>
                </a:solidFill>
              </a:defRPr>
            </a:lvl9pPr>
          </a:lstStyle>
          <a:p>
            <a:endParaRPr/>
          </a:p>
        </p:txBody>
      </p:sp>
    </p:spTree>
    <p:extLst>
      <p:ext uri="{BB962C8B-B14F-4D97-AF65-F5344CB8AC3E}">
        <p14:creationId xmlns:p14="http://schemas.microsoft.com/office/powerpoint/2010/main" val="2142634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
  <p:cSld name="Thanks ">
    <p:bg>
      <p:bgPr>
        <a:solidFill>
          <a:schemeClr val="accent6"/>
        </a:solidFill>
        <a:effectLst/>
      </p:bgPr>
    </p:bg>
    <p:spTree>
      <p:nvGrpSpPr>
        <p:cNvPr id="1" name="Shape 1209"/>
        <p:cNvGrpSpPr/>
        <p:nvPr/>
      </p:nvGrpSpPr>
      <p:grpSpPr>
        <a:xfrm>
          <a:off x="0" y="0"/>
          <a:ext cx="0" cy="0"/>
          <a:chOff x="0" y="0"/>
          <a:chExt cx="0" cy="0"/>
        </a:xfrm>
      </p:grpSpPr>
      <p:grpSp>
        <p:nvGrpSpPr>
          <p:cNvPr id="1210" name="Google Shape;1210;p23"/>
          <p:cNvGrpSpPr/>
          <p:nvPr/>
        </p:nvGrpSpPr>
        <p:grpSpPr>
          <a:xfrm>
            <a:off x="-378808" y="1443104"/>
            <a:ext cx="19045632" cy="9067796"/>
            <a:chOff x="1697" y="798588"/>
            <a:chExt cx="9125842" cy="4344895"/>
          </a:xfrm>
        </p:grpSpPr>
        <p:sp>
          <p:nvSpPr>
            <p:cNvPr id="1211" name="Google Shape;1211;p23"/>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3"/>
            <p:cNvSpPr/>
            <p:nvPr/>
          </p:nvSpPr>
          <p:spPr>
            <a:xfrm flipH="1">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3"/>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14" name="Google Shape;1214;p23"/>
          <p:cNvGrpSpPr/>
          <p:nvPr/>
        </p:nvGrpSpPr>
        <p:grpSpPr>
          <a:xfrm>
            <a:off x="166788" y="152493"/>
            <a:ext cx="18057948" cy="9518642"/>
            <a:chOff x="1033250" y="4061275"/>
            <a:chExt cx="2670425" cy="1407625"/>
          </a:xfrm>
        </p:grpSpPr>
        <p:sp>
          <p:nvSpPr>
            <p:cNvPr id="1215" name="Google Shape;1215;p23"/>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3"/>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3"/>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3"/>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3"/>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3"/>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3"/>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3"/>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3"/>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3"/>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3"/>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3"/>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3"/>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3"/>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3"/>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3"/>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3"/>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3"/>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3"/>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3"/>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3"/>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3"/>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3"/>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3"/>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3"/>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3"/>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3"/>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3"/>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3"/>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3"/>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3"/>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3"/>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3"/>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3"/>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3"/>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3"/>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1" name="Google Shape;1251;p23"/>
          <p:cNvSpPr/>
          <p:nvPr/>
        </p:nvSpPr>
        <p:spPr>
          <a:xfrm rot="-6301915">
            <a:off x="15062395" y="7227296"/>
            <a:ext cx="624566" cy="720476"/>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3"/>
          <p:cNvSpPr/>
          <p:nvPr/>
        </p:nvSpPr>
        <p:spPr>
          <a:xfrm>
            <a:off x="545621" y="8662011"/>
            <a:ext cx="436218" cy="214850"/>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3"/>
          <p:cNvSpPr/>
          <p:nvPr/>
        </p:nvSpPr>
        <p:spPr>
          <a:xfrm>
            <a:off x="644716" y="8569434"/>
            <a:ext cx="95908" cy="95908"/>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3"/>
          <p:cNvSpPr/>
          <p:nvPr/>
        </p:nvSpPr>
        <p:spPr>
          <a:xfrm>
            <a:off x="829720" y="8645348"/>
            <a:ext cx="95908" cy="96052"/>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55" name="Google Shape;1255;p23"/>
          <p:cNvGrpSpPr/>
          <p:nvPr/>
        </p:nvGrpSpPr>
        <p:grpSpPr>
          <a:xfrm>
            <a:off x="17014185" y="719950"/>
            <a:ext cx="442882" cy="399856"/>
            <a:chOff x="2058467" y="4420175"/>
            <a:chExt cx="221441" cy="199928"/>
          </a:xfrm>
        </p:grpSpPr>
        <p:sp>
          <p:nvSpPr>
            <p:cNvPr id="1256" name="Google Shape;1256;p23"/>
            <p:cNvSpPr/>
            <p:nvPr/>
          </p:nvSpPr>
          <p:spPr>
            <a:xfrm>
              <a:off x="2058467" y="4456539"/>
              <a:ext cx="221441" cy="163564"/>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3"/>
            <p:cNvSpPr/>
            <p:nvPr/>
          </p:nvSpPr>
          <p:spPr>
            <a:xfrm>
              <a:off x="2058467" y="4420175"/>
              <a:ext cx="124013" cy="16197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8" name="Google Shape;1258;p23"/>
          <p:cNvSpPr/>
          <p:nvPr/>
        </p:nvSpPr>
        <p:spPr>
          <a:xfrm>
            <a:off x="9495565" y="1083019"/>
            <a:ext cx="515466" cy="171966"/>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3"/>
          <p:cNvSpPr/>
          <p:nvPr/>
        </p:nvSpPr>
        <p:spPr>
          <a:xfrm>
            <a:off x="9763149" y="1007104"/>
            <a:ext cx="247882" cy="323796"/>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3"/>
          <p:cNvSpPr/>
          <p:nvPr/>
        </p:nvSpPr>
        <p:spPr>
          <a:xfrm>
            <a:off x="1405800" y="-25300"/>
            <a:ext cx="9671400" cy="10387200"/>
          </a:xfrm>
          <a:prstGeom prst="rect">
            <a:avLst/>
          </a:prstGeom>
          <a:solidFill>
            <a:srgbClr val="FFFFFF">
              <a:alpha val="89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3"/>
          <p:cNvSpPr txBox="1">
            <a:spLocks noGrp="1"/>
          </p:cNvSpPr>
          <p:nvPr>
            <p:ph type="subTitle" idx="1"/>
          </p:nvPr>
        </p:nvSpPr>
        <p:spPr>
          <a:xfrm>
            <a:off x="2554600" y="2732300"/>
            <a:ext cx="7417800" cy="293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1262" name="Google Shape;1262;p23"/>
          <p:cNvSpPr txBox="1">
            <a:spLocks noGrp="1"/>
          </p:cNvSpPr>
          <p:nvPr>
            <p:ph type="ctrTitle"/>
          </p:nvPr>
        </p:nvSpPr>
        <p:spPr>
          <a:xfrm>
            <a:off x="2554600" y="966150"/>
            <a:ext cx="5409600" cy="132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14400"/>
            </a:lvl1pPr>
            <a:lvl2pPr lvl="1" rtl="0">
              <a:spcBef>
                <a:spcPts val="0"/>
              </a:spcBef>
              <a:spcAft>
                <a:spcPts val="0"/>
              </a:spcAft>
              <a:buClr>
                <a:schemeClr val="lt1"/>
              </a:buClr>
              <a:buSzPts val="2400"/>
              <a:buNone/>
              <a:defRPr sz="4800">
                <a:solidFill>
                  <a:schemeClr val="lt1"/>
                </a:solidFill>
              </a:defRPr>
            </a:lvl2pPr>
            <a:lvl3pPr lvl="2" rtl="0">
              <a:spcBef>
                <a:spcPts val="0"/>
              </a:spcBef>
              <a:spcAft>
                <a:spcPts val="0"/>
              </a:spcAft>
              <a:buClr>
                <a:schemeClr val="lt1"/>
              </a:buClr>
              <a:buSzPts val="2400"/>
              <a:buNone/>
              <a:defRPr sz="4800">
                <a:solidFill>
                  <a:schemeClr val="lt1"/>
                </a:solidFill>
              </a:defRPr>
            </a:lvl3pPr>
            <a:lvl4pPr lvl="3" rtl="0">
              <a:spcBef>
                <a:spcPts val="0"/>
              </a:spcBef>
              <a:spcAft>
                <a:spcPts val="0"/>
              </a:spcAft>
              <a:buClr>
                <a:schemeClr val="lt1"/>
              </a:buClr>
              <a:buSzPts val="2400"/>
              <a:buNone/>
              <a:defRPr sz="4800">
                <a:solidFill>
                  <a:schemeClr val="lt1"/>
                </a:solidFill>
              </a:defRPr>
            </a:lvl4pPr>
            <a:lvl5pPr lvl="4" rtl="0">
              <a:spcBef>
                <a:spcPts val="0"/>
              </a:spcBef>
              <a:spcAft>
                <a:spcPts val="0"/>
              </a:spcAft>
              <a:buClr>
                <a:schemeClr val="lt1"/>
              </a:buClr>
              <a:buSzPts val="2400"/>
              <a:buNone/>
              <a:defRPr sz="4800">
                <a:solidFill>
                  <a:schemeClr val="lt1"/>
                </a:solidFill>
              </a:defRPr>
            </a:lvl5pPr>
            <a:lvl6pPr lvl="5" rtl="0">
              <a:spcBef>
                <a:spcPts val="0"/>
              </a:spcBef>
              <a:spcAft>
                <a:spcPts val="0"/>
              </a:spcAft>
              <a:buClr>
                <a:schemeClr val="lt1"/>
              </a:buClr>
              <a:buSzPts val="2400"/>
              <a:buNone/>
              <a:defRPr sz="4800">
                <a:solidFill>
                  <a:schemeClr val="lt1"/>
                </a:solidFill>
              </a:defRPr>
            </a:lvl6pPr>
            <a:lvl7pPr lvl="6" rtl="0">
              <a:spcBef>
                <a:spcPts val="0"/>
              </a:spcBef>
              <a:spcAft>
                <a:spcPts val="0"/>
              </a:spcAft>
              <a:buClr>
                <a:schemeClr val="lt1"/>
              </a:buClr>
              <a:buSzPts val="2400"/>
              <a:buNone/>
              <a:defRPr sz="4800">
                <a:solidFill>
                  <a:schemeClr val="lt1"/>
                </a:solidFill>
              </a:defRPr>
            </a:lvl7pPr>
            <a:lvl8pPr lvl="7" rtl="0">
              <a:spcBef>
                <a:spcPts val="0"/>
              </a:spcBef>
              <a:spcAft>
                <a:spcPts val="0"/>
              </a:spcAft>
              <a:buClr>
                <a:schemeClr val="lt1"/>
              </a:buClr>
              <a:buSzPts val="2400"/>
              <a:buNone/>
              <a:defRPr sz="4800">
                <a:solidFill>
                  <a:schemeClr val="lt1"/>
                </a:solidFill>
              </a:defRPr>
            </a:lvl8pPr>
            <a:lvl9pPr lvl="8" rtl="0">
              <a:spcBef>
                <a:spcPts val="0"/>
              </a:spcBef>
              <a:spcAft>
                <a:spcPts val="0"/>
              </a:spcAft>
              <a:buClr>
                <a:schemeClr val="lt1"/>
              </a:buClr>
              <a:buSzPts val="2400"/>
              <a:buNone/>
              <a:defRPr sz="4800">
                <a:solidFill>
                  <a:schemeClr val="lt1"/>
                </a:solidFill>
              </a:defRPr>
            </a:lvl9pPr>
          </a:lstStyle>
          <a:p>
            <a:endParaRPr/>
          </a:p>
        </p:txBody>
      </p:sp>
      <p:sp>
        <p:nvSpPr>
          <p:cNvPr id="1263" name="Google Shape;1263;p23"/>
          <p:cNvSpPr txBox="1"/>
          <p:nvPr/>
        </p:nvSpPr>
        <p:spPr>
          <a:xfrm>
            <a:off x="2554600" y="7192500"/>
            <a:ext cx="7996200" cy="1510800"/>
          </a:xfrm>
          <a:prstGeom prst="rect">
            <a:avLst/>
          </a:pr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a:ln>
                  <a:noFill/>
                </a:ln>
                <a:solidFill>
                  <a:srgbClr val="000000"/>
                </a:solidFill>
                <a:effectLst/>
                <a:uLnTx/>
                <a:uFillTx/>
                <a:latin typeface="IBM Plex Sans SemiBold"/>
                <a:ea typeface="IBM Plex Sans SemiBold"/>
                <a:cs typeface="IBM Plex Sans SemiBold"/>
                <a:sym typeface="IBM Plex Sans SemiBold"/>
              </a:rPr>
              <a:t>CREDITS: </a:t>
            </a:r>
            <a:r>
              <a:rPr kumimoji="0" lang="en" sz="2800" b="0" i="0" u="none" strike="noStrike" kern="0" cap="none" spc="0" normalizeH="0" baseline="0" noProof="0">
                <a:ln>
                  <a:noFill/>
                </a:ln>
                <a:solidFill>
                  <a:srgbClr val="000000"/>
                </a:solidFill>
                <a:effectLst/>
                <a:uLnTx/>
                <a:uFillTx/>
                <a:latin typeface="IBM Plex Sans"/>
                <a:ea typeface="IBM Plex Sans"/>
                <a:cs typeface="IBM Plex Sans"/>
                <a:sym typeface="IBM Plex Sans"/>
              </a:rPr>
              <a:t>This presentation template was created by </a:t>
            </a:r>
            <a:r>
              <a:rPr kumimoji="0" lang="en" sz="2800" b="0" i="0" u="none" strike="noStrike" kern="0" cap="none" spc="0" normalizeH="0" baseline="0" noProof="0">
                <a:ln>
                  <a:noFill/>
                </a:ln>
                <a:solidFill>
                  <a:srgbClr val="000000"/>
                </a:solidFill>
                <a:effectLst/>
                <a:uLnTx/>
                <a:uFill>
                  <a:noFill/>
                </a:uFill>
                <a:latin typeface="IBM Plex Sans SemiBold"/>
                <a:ea typeface="IBM Plex Sans SemiBold"/>
                <a:cs typeface="IBM Plex Sans SemiBold"/>
                <a:sym typeface="IBM Plex Sans SemiBold"/>
                <a:hlinkClick r:id="rId2">
                  <a:extLst>
                    <a:ext uri="{A12FA001-AC4F-418D-AE19-62706E023703}">
                      <ahyp:hlinkClr xmlns:ahyp="http://schemas.microsoft.com/office/drawing/2018/hyperlinkcolor" val="tx"/>
                    </a:ext>
                  </a:extLst>
                </a:hlinkClick>
              </a:rPr>
              <a:t>Slidesgo</a:t>
            </a:r>
            <a:r>
              <a:rPr kumimoji="0" lang="en" sz="2800" b="0" i="0" u="none" strike="noStrike" kern="0" cap="none" spc="0" normalizeH="0" baseline="0" noProof="0">
                <a:ln>
                  <a:noFill/>
                </a:ln>
                <a:solidFill>
                  <a:srgbClr val="000000"/>
                </a:solidFill>
                <a:effectLst/>
                <a:uLnTx/>
                <a:uFillTx/>
                <a:latin typeface="IBM Plex Sans"/>
                <a:ea typeface="IBM Plex Sans"/>
                <a:cs typeface="IBM Plex Sans"/>
                <a:sym typeface="IBM Plex Sans"/>
              </a:rPr>
              <a:t>, including icons by </a:t>
            </a:r>
            <a:r>
              <a:rPr kumimoji="0" lang="en" sz="2800" b="0" i="0" u="none" strike="noStrike" kern="0" cap="none" spc="0" normalizeH="0" baseline="0" noProof="0">
                <a:ln>
                  <a:noFill/>
                </a:ln>
                <a:solidFill>
                  <a:srgbClr val="000000"/>
                </a:solidFill>
                <a:effectLst/>
                <a:uLnTx/>
                <a:uFill>
                  <a:noFill/>
                </a:uFill>
                <a:latin typeface="IBM Plex Sans SemiBold"/>
                <a:ea typeface="IBM Plex Sans SemiBold"/>
                <a:cs typeface="IBM Plex Sans SemiBold"/>
                <a:sym typeface="IBM Plex Sans SemiBold"/>
                <a:hlinkClick r:id="rId3">
                  <a:extLst>
                    <a:ext uri="{A12FA001-AC4F-418D-AE19-62706E023703}">
                      <ahyp:hlinkClr xmlns:ahyp="http://schemas.microsoft.com/office/drawing/2018/hyperlinkcolor" val="tx"/>
                    </a:ext>
                  </a:extLst>
                </a:hlinkClick>
              </a:rPr>
              <a:t>Flaticon</a:t>
            </a:r>
            <a:r>
              <a:rPr kumimoji="0" lang="en" sz="2800" b="0" i="0" u="none" strike="noStrike" kern="0" cap="none" spc="0" normalizeH="0" baseline="0" noProof="0">
                <a:ln>
                  <a:noFill/>
                </a:ln>
                <a:solidFill>
                  <a:srgbClr val="000000"/>
                </a:solidFill>
                <a:effectLst/>
                <a:uLnTx/>
                <a:uFillTx/>
                <a:latin typeface="IBM Plex Sans"/>
                <a:ea typeface="IBM Plex Sans"/>
                <a:cs typeface="IBM Plex Sans"/>
                <a:sym typeface="IBM Plex Sans"/>
              </a:rPr>
              <a:t>, and infographics &amp; images by </a:t>
            </a:r>
            <a:r>
              <a:rPr kumimoji="0" lang="en" sz="2800" b="0" i="0" u="none" strike="noStrike" kern="0" cap="none" spc="0" normalizeH="0" baseline="0" noProof="0">
                <a:ln>
                  <a:noFill/>
                </a:ln>
                <a:solidFill>
                  <a:srgbClr val="000000"/>
                </a:solidFill>
                <a:effectLst/>
                <a:uLnTx/>
                <a:uFill>
                  <a:noFill/>
                </a:uFill>
                <a:latin typeface="IBM Plex Sans SemiBold"/>
                <a:ea typeface="IBM Plex Sans SemiBold"/>
                <a:cs typeface="IBM Plex Sans SemiBold"/>
                <a:sym typeface="IBM Plex Sans SemiBold"/>
                <a:hlinkClick r:id="rId4">
                  <a:extLst>
                    <a:ext uri="{A12FA001-AC4F-418D-AE19-62706E023703}">
                      <ahyp:hlinkClr xmlns:ahyp="http://schemas.microsoft.com/office/drawing/2018/hyperlinkcolor" val="tx"/>
                    </a:ext>
                  </a:extLst>
                </a:hlinkClick>
              </a:rPr>
              <a:t>Freepik</a:t>
            </a:r>
            <a:endParaRPr kumimoji="0" sz="2800" b="0" i="0" u="none" strike="noStrike" kern="0" cap="none" spc="0" normalizeH="0" baseline="0" noProof="0">
              <a:ln>
                <a:noFill/>
              </a:ln>
              <a:solidFill>
                <a:srgbClr val="000000"/>
              </a:solidFill>
              <a:effectLst/>
              <a:uLnTx/>
              <a:uFillTx/>
              <a:latin typeface="IBM Plex Sans SemiBold"/>
              <a:ea typeface="IBM Plex Sans SemiBold"/>
              <a:cs typeface="IBM Plex Sans SemiBold"/>
              <a:sym typeface="IBM Plex Sans SemiBold"/>
            </a:endParaRPr>
          </a:p>
        </p:txBody>
      </p:sp>
    </p:spTree>
    <p:extLst>
      <p:ext uri="{BB962C8B-B14F-4D97-AF65-F5344CB8AC3E}">
        <p14:creationId xmlns:p14="http://schemas.microsoft.com/office/powerpoint/2010/main" val="124629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6"/>
        </a:solidFill>
        <a:effectLst/>
      </p:bgPr>
    </p:bg>
    <p:spTree>
      <p:nvGrpSpPr>
        <p:cNvPr id="1" name="Shape 1264"/>
        <p:cNvGrpSpPr/>
        <p:nvPr/>
      </p:nvGrpSpPr>
      <p:grpSpPr>
        <a:xfrm>
          <a:off x="0" y="0"/>
          <a:ext cx="0" cy="0"/>
          <a:chOff x="0" y="0"/>
          <a:chExt cx="0" cy="0"/>
        </a:xfrm>
      </p:grpSpPr>
      <p:grpSp>
        <p:nvGrpSpPr>
          <p:cNvPr id="1265" name="Google Shape;1265;p24"/>
          <p:cNvGrpSpPr/>
          <p:nvPr/>
        </p:nvGrpSpPr>
        <p:grpSpPr>
          <a:xfrm>
            <a:off x="-393158" y="1443104"/>
            <a:ext cx="19045632" cy="9067796"/>
            <a:chOff x="1697" y="798588"/>
            <a:chExt cx="9125842" cy="4344895"/>
          </a:xfrm>
        </p:grpSpPr>
        <p:sp>
          <p:nvSpPr>
            <p:cNvPr id="1266" name="Google Shape;1266;p24"/>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flipH="1">
              <a:off x="1697" y="1841697"/>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1697" y="3723891"/>
              <a:ext cx="9125842" cy="1419593"/>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9" name="Google Shape;1269;p24"/>
          <p:cNvGrpSpPr/>
          <p:nvPr/>
        </p:nvGrpSpPr>
        <p:grpSpPr>
          <a:xfrm>
            <a:off x="152438" y="152493"/>
            <a:ext cx="18057948" cy="9518642"/>
            <a:chOff x="1033250" y="4061275"/>
            <a:chExt cx="2670425" cy="1407625"/>
          </a:xfrm>
        </p:grpSpPr>
        <p:sp>
          <p:nvSpPr>
            <p:cNvPr id="1270" name="Google Shape;1270;p24"/>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4"/>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4"/>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4"/>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4"/>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4"/>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4"/>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4"/>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4"/>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4"/>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4"/>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4"/>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4"/>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4"/>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4"/>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4"/>
            <p:cNvSpPr/>
            <p:nvPr/>
          </p:nvSpPr>
          <p:spPr>
            <a:xfrm>
              <a:off x="1183200" y="5029325"/>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4"/>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4"/>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4"/>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4"/>
            <p:cNvSpPr/>
            <p:nvPr/>
          </p:nvSpPr>
          <p:spPr>
            <a:xfrm>
              <a:off x="1208850" y="4406775"/>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4"/>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4"/>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4"/>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4"/>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4"/>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4"/>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4"/>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4"/>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4"/>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4"/>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4"/>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4"/>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4"/>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4"/>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4"/>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4"/>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4"/>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4"/>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4"/>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4"/>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4"/>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4"/>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2" name="Google Shape;1312;p24"/>
          <p:cNvGrpSpPr/>
          <p:nvPr/>
        </p:nvGrpSpPr>
        <p:grpSpPr>
          <a:xfrm flipH="1">
            <a:off x="392824" y="609537"/>
            <a:ext cx="17080908" cy="9067926"/>
            <a:chOff x="3994975" y="2327000"/>
            <a:chExt cx="2714875" cy="1441275"/>
          </a:xfrm>
        </p:grpSpPr>
        <p:sp>
          <p:nvSpPr>
            <p:cNvPr id="1313" name="Google Shape;1313;p24"/>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4"/>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4"/>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4"/>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4"/>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4"/>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4"/>
            <p:cNvSpPr/>
            <p:nvPr/>
          </p:nvSpPr>
          <p:spPr>
            <a:xfrm>
              <a:off x="3994975" y="2593250"/>
              <a:ext cx="79850" cy="108900"/>
            </a:xfrm>
            <a:custGeom>
              <a:avLst/>
              <a:gdLst/>
              <a:ahLst/>
              <a:cxnLst/>
              <a:rect l="l" t="t" r="r" b="b"/>
              <a:pathLst>
                <a:path w="3194" h="4356" extrusionOk="0">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4"/>
            <p:cNvSpPr/>
            <p:nvPr/>
          </p:nvSpPr>
          <p:spPr>
            <a:xfrm>
              <a:off x="4010950" y="2637700"/>
              <a:ext cx="63875" cy="64450"/>
            </a:xfrm>
            <a:custGeom>
              <a:avLst/>
              <a:gdLst/>
              <a:ahLst/>
              <a:cxnLst/>
              <a:rect l="l" t="t" r="r" b="b"/>
              <a:pathLst>
                <a:path w="2555" h="2578" extrusionOk="0">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4"/>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4"/>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4"/>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4"/>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4"/>
            <p:cNvSpPr/>
            <p:nvPr/>
          </p:nvSpPr>
          <p:spPr>
            <a:xfrm>
              <a:off x="6579275" y="2999150"/>
              <a:ext cx="112925" cy="103800"/>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4"/>
            <p:cNvSpPr/>
            <p:nvPr/>
          </p:nvSpPr>
          <p:spPr>
            <a:xfrm>
              <a:off x="6618050" y="2976925"/>
              <a:ext cx="34800" cy="148250"/>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4"/>
            <p:cNvSpPr/>
            <p:nvPr/>
          </p:nvSpPr>
          <p:spPr>
            <a:xfrm>
              <a:off x="6561600" y="3033375"/>
              <a:ext cx="148250" cy="35375"/>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328" name="Google Shape;1328;p24"/>
          <p:cNvSpPr/>
          <p:nvPr/>
        </p:nvSpPr>
        <p:spPr>
          <a:xfrm>
            <a:off x="5506552" y="5972308"/>
            <a:ext cx="408392" cy="408500"/>
          </a:xfrm>
          <a:custGeom>
            <a:avLst/>
            <a:gdLst/>
            <a:ahLst/>
            <a:cxnLst/>
            <a:rect l="l" t="t" r="r" b="b"/>
            <a:pathLst>
              <a:path w="3818" h="3819" fill="none" extrusionOk="0">
                <a:moveTo>
                  <a:pt x="1948" y="3818"/>
                </a:moveTo>
                <a:lnTo>
                  <a:pt x="1948" y="3818"/>
                </a:lnTo>
                <a:lnTo>
                  <a:pt x="1792" y="3818"/>
                </a:lnTo>
                <a:lnTo>
                  <a:pt x="1792" y="3818"/>
                </a:lnTo>
                <a:lnTo>
                  <a:pt x="1403" y="3740"/>
                </a:lnTo>
                <a:lnTo>
                  <a:pt x="1013" y="3585"/>
                </a:lnTo>
                <a:lnTo>
                  <a:pt x="701" y="3351"/>
                </a:lnTo>
                <a:lnTo>
                  <a:pt x="468" y="3117"/>
                </a:lnTo>
                <a:lnTo>
                  <a:pt x="234" y="2805"/>
                </a:lnTo>
                <a:lnTo>
                  <a:pt x="78" y="2494"/>
                </a:lnTo>
                <a:lnTo>
                  <a:pt x="0" y="2104"/>
                </a:lnTo>
                <a:lnTo>
                  <a:pt x="0" y="1715"/>
                </a:lnTo>
                <a:lnTo>
                  <a:pt x="0" y="1715"/>
                </a:lnTo>
                <a:lnTo>
                  <a:pt x="78" y="1325"/>
                </a:lnTo>
                <a:lnTo>
                  <a:pt x="234" y="1014"/>
                </a:lnTo>
                <a:lnTo>
                  <a:pt x="390" y="702"/>
                </a:lnTo>
                <a:lnTo>
                  <a:pt x="624" y="468"/>
                </a:lnTo>
                <a:lnTo>
                  <a:pt x="935" y="235"/>
                </a:lnTo>
                <a:lnTo>
                  <a:pt x="1247" y="79"/>
                </a:lnTo>
                <a:lnTo>
                  <a:pt x="1558" y="1"/>
                </a:lnTo>
                <a:lnTo>
                  <a:pt x="1948" y="1"/>
                </a:lnTo>
                <a:lnTo>
                  <a:pt x="1948" y="1"/>
                </a:lnTo>
                <a:lnTo>
                  <a:pt x="2104" y="1"/>
                </a:lnTo>
                <a:lnTo>
                  <a:pt x="2104" y="1"/>
                </a:lnTo>
                <a:lnTo>
                  <a:pt x="2493" y="79"/>
                </a:lnTo>
                <a:lnTo>
                  <a:pt x="2805" y="157"/>
                </a:lnTo>
                <a:lnTo>
                  <a:pt x="3116" y="391"/>
                </a:lnTo>
                <a:lnTo>
                  <a:pt x="3428" y="624"/>
                </a:lnTo>
                <a:lnTo>
                  <a:pt x="3584" y="936"/>
                </a:lnTo>
                <a:lnTo>
                  <a:pt x="3740" y="1325"/>
                </a:lnTo>
                <a:lnTo>
                  <a:pt x="3818" y="1637"/>
                </a:lnTo>
                <a:lnTo>
                  <a:pt x="3818" y="2026"/>
                </a:lnTo>
                <a:lnTo>
                  <a:pt x="3818" y="2026"/>
                </a:lnTo>
                <a:lnTo>
                  <a:pt x="3740" y="2416"/>
                </a:lnTo>
                <a:lnTo>
                  <a:pt x="3662" y="2728"/>
                </a:lnTo>
                <a:lnTo>
                  <a:pt x="3428" y="3039"/>
                </a:lnTo>
                <a:lnTo>
                  <a:pt x="3194" y="3273"/>
                </a:lnTo>
                <a:lnTo>
                  <a:pt x="2961" y="3507"/>
                </a:lnTo>
                <a:lnTo>
                  <a:pt x="2649" y="3662"/>
                </a:lnTo>
                <a:lnTo>
                  <a:pt x="2260" y="3740"/>
                </a:lnTo>
                <a:lnTo>
                  <a:pt x="1948"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4"/>
          <p:cNvSpPr/>
          <p:nvPr/>
        </p:nvSpPr>
        <p:spPr>
          <a:xfrm>
            <a:off x="5581535" y="5189120"/>
            <a:ext cx="400050" cy="408392"/>
          </a:xfrm>
          <a:custGeom>
            <a:avLst/>
            <a:gdLst/>
            <a:ahLst/>
            <a:cxnLst/>
            <a:rect l="l" t="t" r="r" b="b"/>
            <a:pathLst>
              <a:path w="3740" h="3818" fill="none" extrusionOk="0">
                <a:moveTo>
                  <a:pt x="1870" y="3817"/>
                </a:moveTo>
                <a:lnTo>
                  <a:pt x="1870" y="3817"/>
                </a:lnTo>
                <a:lnTo>
                  <a:pt x="1714" y="3817"/>
                </a:lnTo>
                <a:lnTo>
                  <a:pt x="1714" y="3817"/>
                </a:lnTo>
                <a:lnTo>
                  <a:pt x="1325" y="3739"/>
                </a:lnTo>
                <a:lnTo>
                  <a:pt x="935" y="3584"/>
                </a:lnTo>
                <a:lnTo>
                  <a:pt x="702" y="3428"/>
                </a:lnTo>
                <a:lnTo>
                  <a:pt x="390" y="3116"/>
                </a:lnTo>
                <a:lnTo>
                  <a:pt x="234" y="2883"/>
                </a:lnTo>
                <a:lnTo>
                  <a:pt x="78" y="2493"/>
                </a:lnTo>
                <a:lnTo>
                  <a:pt x="0" y="2103"/>
                </a:lnTo>
                <a:lnTo>
                  <a:pt x="0" y="1714"/>
                </a:lnTo>
                <a:lnTo>
                  <a:pt x="0" y="1714"/>
                </a:lnTo>
                <a:lnTo>
                  <a:pt x="0" y="1402"/>
                </a:lnTo>
                <a:lnTo>
                  <a:pt x="156" y="1091"/>
                </a:lnTo>
                <a:lnTo>
                  <a:pt x="312" y="779"/>
                </a:lnTo>
                <a:lnTo>
                  <a:pt x="546" y="545"/>
                </a:lnTo>
                <a:lnTo>
                  <a:pt x="857" y="312"/>
                </a:lnTo>
                <a:lnTo>
                  <a:pt x="1169" y="156"/>
                </a:lnTo>
                <a:lnTo>
                  <a:pt x="1481" y="78"/>
                </a:lnTo>
                <a:lnTo>
                  <a:pt x="1870" y="0"/>
                </a:lnTo>
                <a:lnTo>
                  <a:pt x="1870" y="0"/>
                </a:lnTo>
                <a:lnTo>
                  <a:pt x="2026" y="0"/>
                </a:lnTo>
                <a:lnTo>
                  <a:pt x="2026" y="0"/>
                </a:lnTo>
                <a:lnTo>
                  <a:pt x="2415" y="78"/>
                </a:lnTo>
                <a:lnTo>
                  <a:pt x="2805" y="234"/>
                </a:lnTo>
                <a:lnTo>
                  <a:pt x="3039" y="468"/>
                </a:lnTo>
                <a:lnTo>
                  <a:pt x="3350" y="701"/>
                </a:lnTo>
                <a:lnTo>
                  <a:pt x="3506" y="1013"/>
                </a:lnTo>
                <a:lnTo>
                  <a:pt x="3662" y="1324"/>
                </a:lnTo>
                <a:lnTo>
                  <a:pt x="3740" y="1714"/>
                </a:lnTo>
                <a:lnTo>
                  <a:pt x="3740" y="2103"/>
                </a:lnTo>
                <a:lnTo>
                  <a:pt x="3740" y="2103"/>
                </a:lnTo>
                <a:lnTo>
                  <a:pt x="3740" y="2415"/>
                </a:lnTo>
                <a:lnTo>
                  <a:pt x="3584" y="2805"/>
                </a:lnTo>
                <a:lnTo>
                  <a:pt x="3428" y="3116"/>
                </a:lnTo>
                <a:lnTo>
                  <a:pt x="3194" y="3350"/>
                </a:lnTo>
                <a:lnTo>
                  <a:pt x="2883" y="3506"/>
                </a:lnTo>
                <a:lnTo>
                  <a:pt x="2571" y="3739"/>
                </a:lnTo>
                <a:lnTo>
                  <a:pt x="2260" y="3817"/>
                </a:lnTo>
                <a:lnTo>
                  <a:pt x="1870"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4"/>
          <p:cNvSpPr/>
          <p:nvPr/>
        </p:nvSpPr>
        <p:spPr>
          <a:xfrm>
            <a:off x="5648172" y="4414168"/>
            <a:ext cx="408392" cy="408392"/>
          </a:xfrm>
          <a:custGeom>
            <a:avLst/>
            <a:gdLst/>
            <a:ahLst/>
            <a:cxnLst/>
            <a:rect l="l" t="t" r="r" b="b"/>
            <a:pathLst>
              <a:path w="3818" h="3818" fill="none" extrusionOk="0">
                <a:moveTo>
                  <a:pt x="1870" y="3817"/>
                </a:moveTo>
                <a:lnTo>
                  <a:pt x="1870" y="3817"/>
                </a:lnTo>
                <a:lnTo>
                  <a:pt x="1715" y="3817"/>
                </a:lnTo>
                <a:lnTo>
                  <a:pt x="1715" y="3817"/>
                </a:lnTo>
                <a:lnTo>
                  <a:pt x="1325" y="3739"/>
                </a:lnTo>
                <a:lnTo>
                  <a:pt x="1013" y="3584"/>
                </a:lnTo>
                <a:lnTo>
                  <a:pt x="702" y="3350"/>
                </a:lnTo>
                <a:lnTo>
                  <a:pt x="390" y="3116"/>
                </a:lnTo>
                <a:lnTo>
                  <a:pt x="234" y="2805"/>
                </a:lnTo>
                <a:lnTo>
                  <a:pt x="79" y="2493"/>
                </a:lnTo>
                <a:lnTo>
                  <a:pt x="1" y="2103"/>
                </a:lnTo>
                <a:lnTo>
                  <a:pt x="1" y="1714"/>
                </a:lnTo>
                <a:lnTo>
                  <a:pt x="1" y="1714"/>
                </a:lnTo>
                <a:lnTo>
                  <a:pt x="79" y="1324"/>
                </a:lnTo>
                <a:lnTo>
                  <a:pt x="156" y="1013"/>
                </a:lnTo>
                <a:lnTo>
                  <a:pt x="390" y="701"/>
                </a:lnTo>
                <a:lnTo>
                  <a:pt x="624" y="468"/>
                </a:lnTo>
                <a:lnTo>
                  <a:pt x="858" y="234"/>
                </a:lnTo>
                <a:lnTo>
                  <a:pt x="1169" y="78"/>
                </a:lnTo>
                <a:lnTo>
                  <a:pt x="1559" y="0"/>
                </a:lnTo>
                <a:lnTo>
                  <a:pt x="1870" y="0"/>
                </a:lnTo>
                <a:lnTo>
                  <a:pt x="1870" y="0"/>
                </a:lnTo>
                <a:lnTo>
                  <a:pt x="2026" y="0"/>
                </a:lnTo>
                <a:lnTo>
                  <a:pt x="2026" y="0"/>
                </a:lnTo>
                <a:lnTo>
                  <a:pt x="2416" y="78"/>
                </a:lnTo>
                <a:lnTo>
                  <a:pt x="2805" y="156"/>
                </a:lnTo>
                <a:lnTo>
                  <a:pt x="3117" y="390"/>
                </a:lnTo>
                <a:lnTo>
                  <a:pt x="3351" y="623"/>
                </a:lnTo>
                <a:lnTo>
                  <a:pt x="3584" y="935"/>
                </a:lnTo>
                <a:lnTo>
                  <a:pt x="3740" y="1324"/>
                </a:lnTo>
                <a:lnTo>
                  <a:pt x="3818" y="1636"/>
                </a:lnTo>
                <a:lnTo>
                  <a:pt x="3818" y="2026"/>
                </a:lnTo>
                <a:lnTo>
                  <a:pt x="3818" y="2026"/>
                </a:lnTo>
                <a:lnTo>
                  <a:pt x="3740" y="2415"/>
                </a:lnTo>
                <a:lnTo>
                  <a:pt x="3584" y="2727"/>
                </a:lnTo>
                <a:lnTo>
                  <a:pt x="3428" y="3038"/>
                </a:lnTo>
                <a:lnTo>
                  <a:pt x="3195" y="3272"/>
                </a:lnTo>
                <a:lnTo>
                  <a:pt x="2883" y="3506"/>
                </a:lnTo>
                <a:lnTo>
                  <a:pt x="2571" y="3662"/>
                </a:lnTo>
                <a:lnTo>
                  <a:pt x="2260" y="3739"/>
                </a:lnTo>
                <a:lnTo>
                  <a:pt x="1870"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4"/>
          <p:cNvSpPr/>
          <p:nvPr/>
        </p:nvSpPr>
        <p:spPr>
          <a:xfrm>
            <a:off x="5714810" y="3630872"/>
            <a:ext cx="408500" cy="408392"/>
          </a:xfrm>
          <a:custGeom>
            <a:avLst/>
            <a:gdLst/>
            <a:ahLst/>
            <a:cxnLst/>
            <a:rect l="l" t="t" r="r" b="b"/>
            <a:pathLst>
              <a:path w="3819" h="3818" fill="none" extrusionOk="0">
                <a:moveTo>
                  <a:pt x="1948" y="3817"/>
                </a:moveTo>
                <a:lnTo>
                  <a:pt x="1948" y="3817"/>
                </a:lnTo>
                <a:lnTo>
                  <a:pt x="1715" y="3817"/>
                </a:lnTo>
                <a:lnTo>
                  <a:pt x="1715" y="3817"/>
                </a:lnTo>
                <a:lnTo>
                  <a:pt x="1325" y="3740"/>
                </a:lnTo>
                <a:lnTo>
                  <a:pt x="1014" y="3584"/>
                </a:lnTo>
                <a:lnTo>
                  <a:pt x="702" y="3428"/>
                </a:lnTo>
                <a:lnTo>
                  <a:pt x="468" y="3116"/>
                </a:lnTo>
                <a:lnTo>
                  <a:pt x="235" y="2883"/>
                </a:lnTo>
                <a:lnTo>
                  <a:pt x="79" y="2493"/>
                </a:lnTo>
                <a:lnTo>
                  <a:pt x="1" y="2104"/>
                </a:lnTo>
                <a:lnTo>
                  <a:pt x="1" y="1792"/>
                </a:lnTo>
                <a:lnTo>
                  <a:pt x="1" y="1792"/>
                </a:lnTo>
                <a:lnTo>
                  <a:pt x="79" y="1402"/>
                </a:lnTo>
                <a:lnTo>
                  <a:pt x="235"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1"/>
                </a:lnTo>
                <a:lnTo>
                  <a:pt x="3584" y="1013"/>
                </a:lnTo>
                <a:lnTo>
                  <a:pt x="3740" y="1325"/>
                </a:lnTo>
                <a:lnTo>
                  <a:pt x="3818" y="1714"/>
                </a:lnTo>
                <a:lnTo>
                  <a:pt x="3818" y="2104"/>
                </a:lnTo>
                <a:lnTo>
                  <a:pt x="3818" y="2104"/>
                </a:lnTo>
                <a:lnTo>
                  <a:pt x="3740" y="2415"/>
                </a:lnTo>
                <a:lnTo>
                  <a:pt x="3584" y="2805"/>
                </a:lnTo>
                <a:lnTo>
                  <a:pt x="3429" y="3116"/>
                </a:lnTo>
                <a:lnTo>
                  <a:pt x="3195" y="3350"/>
                </a:lnTo>
                <a:lnTo>
                  <a:pt x="2961" y="3584"/>
                </a:lnTo>
                <a:lnTo>
                  <a:pt x="2650" y="3740"/>
                </a:lnTo>
                <a:lnTo>
                  <a:pt x="2260" y="3817"/>
                </a:lnTo>
                <a:lnTo>
                  <a:pt x="1948"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4"/>
          <p:cNvSpPr/>
          <p:nvPr/>
        </p:nvSpPr>
        <p:spPr>
          <a:xfrm>
            <a:off x="5781556" y="2855920"/>
            <a:ext cx="408392" cy="408392"/>
          </a:xfrm>
          <a:custGeom>
            <a:avLst/>
            <a:gdLst/>
            <a:ahLst/>
            <a:cxnLst/>
            <a:rect l="l" t="t" r="r" b="b"/>
            <a:pathLst>
              <a:path w="3818" h="3818" fill="none" extrusionOk="0">
                <a:moveTo>
                  <a:pt x="1948" y="3817"/>
                </a:moveTo>
                <a:lnTo>
                  <a:pt x="1948" y="3817"/>
                </a:lnTo>
                <a:lnTo>
                  <a:pt x="1792" y="3817"/>
                </a:lnTo>
                <a:lnTo>
                  <a:pt x="1792" y="3817"/>
                </a:lnTo>
                <a:lnTo>
                  <a:pt x="1402" y="3740"/>
                </a:lnTo>
                <a:lnTo>
                  <a:pt x="1013" y="3584"/>
                </a:lnTo>
                <a:lnTo>
                  <a:pt x="701" y="3350"/>
                </a:lnTo>
                <a:lnTo>
                  <a:pt x="468" y="3116"/>
                </a:lnTo>
                <a:lnTo>
                  <a:pt x="234" y="2805"/>
                </a:lnTo>
                <a:lnTo>
                  <a:pt x="78" y="2493"/>
                </a:lnTo>
                <a:lnTo>
                  <a:pt x="0" y="2104"/>
                </a:lnTo>
                <a:lnTo>
                  <a:pt x="0" y="1714"/>
                </a:lnTo>
                <a:lnTo>
                  <a:pt x="0" y="1714"/>
                </a:lnTo>
                <a:lnTo>
                  <a:pt x="78" y="1325"/>
                </a:lnTo>
                <a:lnTo>
                  <a:pt x="234" y="1013"/>
                </a:lnTo>
                <a:lnTo>
                  <a:pt x="390" y="701"/>
                </a:lnTo>
                <a:lnTo>
                  <a:pt x="623" y="468"/>
                </a:lnTo>
                <a:lnTo>
                  <a:pt x="935" y="234"/>
                </a:lnTo>
                <a:lnTo>
                  <a:pt x="1247" y="78"/>
                </a:lnTo>
                <a:lnTo>
                  <a:pt x="1558" y="0"/>
                </a:lnTo>
                <a:lnTo>
                  <a:pt x="1948" y="0"/>
                </a:lnTo>
                <a:lnTo>
                  <a:pt x="1948" y="0"/>
                </a:lnTo>
                <a:lnTo>
                  <a:pt x="2104" y="0"/>
                </a:lnTo>
                <a:lnTo>
                  <a:pt x="2104" y="0"/>
                </a:lnTo>
                <a:lnTo>
                  <a:pt x="2493" y="78"/>
                </a:lnTo>
                <a:lnTo>
                  <a:pt x="2805" y="234"/>
                </a:lnTo>
                <a:lnTo>
                  <a:pt x="3116" y="390"/>
                </a:lnTo>
                <a:lnTo>
                  <a:pt x="3428" y="623"/>
                </a:lnTo>
                <a:lnTo>
                  <a:pt x="3584" y="935"/>
                </a:lnTo>
                <a:lnTo>
                  <a:pt x="3740" y="1325"/>
                </a:lnTo>
                <a:lnTo>
                  <a:pt x="3817" y="1636"/>
                </a:lnTo>
                <a:lnTo>
                  <a:pt x="3817" y="2026"/>
                </a:lnTo>
                <a:lnTo>
                  <a:pt x="3817" y="2026"/>
                </a:lnTo>
                <a:lnTo>
                  <a:pt x="3740" y="2415"/>
                </a:lnTo>
                <a:lnTo>
                  <a:pt x="3662" y="2727"/>
                </a:lnTo>
                <a:lnTo>
                  <a:pt x="3428" y="3038"/>
                </a:lnTo>
                <a:lnTo>
                  <a:pt x="3194" y="3272"/>
                </a:lnTo>
                <a:lnTo>
                  <a:pt x="2960" y="3506"/>
                </a:lnTo>
                <a:lnTo>
                  <a:pt x="2649" y="3662"/>
                </a:lnTo>
                <a:lnTo>
                  <a:pt x="2259" y="3740"/>
                </a:lnTo>
                <a:lnTo>
                  <a:pt x="1948" y="3817"/>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4"/>
          <p:cNvSpPr/>
          <p:nvPr/>
        </p:nvSpPr>
        <p:spPr>
          <a:xfrm>
            <a:off x="5856538" y="2072626"/>
            <a:ext cx="408392" cy="408392"/>
          </a:xfrm>
          <a:custGeom>
            <a:avLst/>
            <a:gdLst/>
            <a:ahLst/>
            <a:cxnLst/>
            <a:rect l="l" t="t" r="r" b="b"/>
            <a:pathLst>
              <a:path w="3818" h="3818" fill="none" extrusionOk="0">
                <a:moveTo>
                  <a:pt x="1870" y="3818"/>
                </a:moveTo>
                <a:lnTo>
                  <a:pt x="1870" y="3818"/>
                </a:lnTo>
                <a:lnTo>
                  <a:pt x="1714" y="3818"/>
                </a:lnTo>
                <a:lnTo>
                  <a:pt x="1714" y="3818"/>
                </a:lnTo>
                <a:lnTo>
                  <a:pt x="1325" y="3740"/>
                </a:lnTo>
                <a:lnTo>
                  <a:pt x="1013" y="3584"/>
                </a:lnTo>
                <a:lnTo>
                  <a:pt x="701" y="3428"/>
                </a:lnTo>
                <a:lnTo>
                  <a:pt x="390" y="3116"/>
                </a:lnTo>
                <a:lnTo>
                  <a:pt x="234" y="2883"/>
                </a:lnTo>
                <a:lnTo>
                  <a:pt x="78" y="2493"/>
                </a:lnTo>
                <a:lnTo>
                  <a:pt x="0" y="2182"/>
                </a:lnTo>
                <a:lnTo>
                  <a:pt x="0" y="1792"/>
                </a:lnTo>
                <a:lnTo>
                  <a:pt x="0" y="1792"/>
                </a:lnTo>
                <a:lnTo>
                  <a:pt x="0" y="1403"/>
                </a:lnTo>
                <a:lnTo>
                  <a:pt x="156" y="1091"/>
                </a:lnTo>
                <a:lnTo>
                  <a:pt x="390" y="779"/>
                </a:lnTo>
                <a:lnTo>
                  <a:pt x="623" y="546"/>
                </a:lnTo>
                <a:lnTo>
                  <a:pt x="857" y="312"/>
                </a:lnTo>
                <a:lnTo>
                  <a:pt x="1169" y="156"/>
                </a:lnTo>
                <a:lnTo>
                  <a:pt x="1480" y="78"/>
                </a:lnTo>
                <a:lnTo>
                  <a:pt x="1870" y="0"/>
                </a:lnTo>
                <a:lnTo>
                  <a:pt x="1870" y="0"/>
                </a:lnTo>
                <a:lnTo>
                  <a:pt x="2026" y="0"/>
                </a:lnTo>
                <a:lnTo>
                  <a:pt x="2026" y="0"/>
                </a:lnTo>
                <a:lnTo>
                  <a:pt x="2415" y="78"/>
                </a:lnTo>
                <a:lnTo>
                  <a:pt x="2805" y="234"/>
                </a:lnTo>
                <a:lnTo>
                  <a:pt x="3116" y="468"/>
                </a:lnTo>
                <a:lnTo>
                  <a:pt x="3350" y="701"/>
                </a:lnTo>
                <a:lnTo>
                  <a:pt x="3584" y="1013"/>
                </a:lnTo>
                <a:lnTo>
                  <a:pt x="3662" y="1325"/>
                </a:lnTo>
                <a:lnTo>
                  <a:pt x="3740" y="1714"/>
                </a:lnTo>
                <a:lnTo>
                  <a:pt x="3818" y="2104"/>
                </a:lnTo>
                <a:lnTo>
                  <a:pt x="3818" y="2104"/>
                </a:lnTo>
                <a:lnTo>
                  <a:pt x="3740" y="2493"/>
                </a:lnTo>
                <a:lnTo>
                  <a:pt x="3584" y="2805"/>
                </a:lnTo>
                <a:lnTo>
                  <a:pt x="3428" y="3116"/>
                </a:lnTo>
                <a:lnTo>
                  <a:pt x="3194" y="3350"/>
                </a:lnTo>
                <a:lnTo>
                  <a:pt x="2883" y="3584"/>
                </a:lnTo>
                <a:lnTo>
                  <a:pt x="2571" y="3740"/>
                </a:lnTo>
                <a:lnTo>
                  <a:pt x="2259" y="3818"/>
                </a:lnTo>
                <a:lnTo>
                  <a:pt x="1870"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4"/>
          <p:cNvSpPr/>
          <p:nvPr/>
        </p:nvSpPr>
        <p:spPr>
          <a:xfrm>
            <a:off x="5923176" y="1297674"/>
            <a:ext cx="408392" cy="408392"/>
          </a:xfrm>
          <a:custGeom>
            <a:avLst/>
            <a:gdLst/>
            <a:ahLst/>
            <a:cxnLst/>
            <a:rect l="l" t="t" r="r" b="b"/>
            <a:pathLst>
              <a:path w="3818" h="3818" fill="none" extrusionOk="0">
                <a:moveTo>
                  <a:pt x="1870" y="3818"/>
                </a:moveTo>
                <a:lnTo>
                  <a:pt x="1870" y="3818"/>
                </a:lnTo>
                <a:lnTo>
                  <a:pt x="1714" y="3818"/>
                </a:lnTo>
                <a:lnTo>
                  <a:pt x="1714" y="3818"/>
                </a:lnTo>
                <a:lnTo>
                  <a:pt x="1325" y="3740"/>
                </a:lnTo>
                <a:lnTo>
                  <a:pt x="1013" y="3584"/>
                </a:lnTo>
                <a:lnTo>
                  <a:pt x="702" y="3350"/>
                </a:lnTo>
                <a:lnTo>
                  <a:pt x="468" y="3116"/>
                </a:lnTo>
                <a:lnTo>
                  <a:pt x="234" y="2805"/>
                </a:lnTo>
                <a:lnTo>
                  <a:pt x="78" y="2493"/>
                </a:lnTo>
                <a:lnTo>
                  <a:pt x="0" y="2104"/>
                </a:lnTo>
                <a:lnTo>
                  <a:pt x="0" y="1714"/>
                </a:lnTo>
                <a:lnTo>
                  <a:pt x="0" y="1714"/>
                </a:lnTo>
                <a:lnTo>
                  <a:pt x="78" y="1325"/>
                </a:lnTo>
                <a:lnTo>
                  <a:pt x="156" y="1013"/>
                </a:lnTo>
                <a:lnTo>
                  <a:pt x="390" y="701"/>
                </a:lnTo>
                <a:lnTo>
                  <a:pt x="624" y="468"/>
                </a:lnTo>
                <a:lnTo>
                  <a:pt x="857" y="234"/>
                </a:lnTo>
                <a:lnTo>
                  <a:pt x="1169" y="78"/>
                </a:lnTo>
                <a:lnTo>
                  <a:pt x="1559" y="0"/>
                </a:lnTo>
                <a:lnTo>
                  <a:pt x="1870" y="0"/>
                </a:lnTo>
                <a:lnTo>
                  <a:pt x="1870" y="0"/>
                </a:lnTo>
                <a:lnTo>
                  <a:pt x="2104" y="0"/>
                </a:lnTo>
                <a:lnTo>
                  <a:pt x="2104" y="0"/>
                </a:lnTo>
                <a:lnTo>
                  <a:pt x="2416" y="78"/>
                </a:lnTo>
                <a:lnTo>
                  <a:pt x="2805" y="234"/>
                </a:lnTo>
                <a:lnTo>
                  <a:pt x="3117" y="390"/>
                </a:lnTo>
                <a:lnTo>
                  <a:pt x="3350" y="624"/>
                </a:lnTo>
                <a:lnTo>
                  <a:pt x="3584" y="935"/>
                </a:lnTo>
                <a:lnTo>
                  <a:pt x="3740" y="1325"/>
                </a:lnTo>
                <a:lnTo>
                  <a:pt x="3818" y="1636"/>
                </a:lnTo>
                <a:lnTo>
                  <a:pt x="3818" y="2026"/>
                </a:lnTo>
                <a:lnTo>
                  <a:pt x="3818" y="2026"/>
                </a:lnTo>
                <a:lnTo>
                  <a:pt x="3740" y="2415"/>
                </a:lnTo>
                <a:lnTo>
                  <a:pt x="3584" y="2727"/>
                </a:lnTo>
                <a:lnTo>
                  <a:pt x="3428" y="3039"/>
                </a:lnTo>
                <a:lnTo>
                  <a:pt x="3195" y="3272"/>
                </a:lnTo>
                <a:lnTo>
                  <a:pt x="2883" y="3506"/>
                </a:lnTo>
                <a:lnTo>
                  <a:pt x="2571" y="3662"/>
                </a:lnTo>
                <a:lnTo>
                  <a:pt x="2260" y="3740"/>
                </a:lnTo>
                <a:lnTo>
                  <a:pt x="1870"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4"/>
          <p:cNvSpPr/>
          <p:nvPr/>
        </p:nvSpPr>
        <p:spPr>
          <a:xfrm>
            <a:off x="5989816" y="514378"/>
            <a:ext cx="408392" cy="408392"/>
          </a:xfrm>
          <a:custGeom>
            <a:avLst/>
            <a:gdLst/>
            <a:ahLst/>
            <a:cxnLst/>
            <a:rect l="l" t="t" r="r" b="b"/>
            <a:pathLst>
              <a:path w="3818" h="3818" fill="none" extrusionOk="0">
                <a:moveTo>
                  <a:pt x="1948" y="3818"/>
                </a:moveTo>
                <a:lnTo>
                  <a:pt x="1948" y="3818"/>
                </a:lnTo>
                <a:lnTo>
                  <a:pt x="1715" y="3818"/>
                </a:lnTo>
                <a:lnTo>
                  <a:pt x="1715" y="3818"/>
                </a:lnTo>
                <a:lnTo>
                  <a:pt x="1403" y="3740"/>
                </a:lnTo>
                <a:lnTo>
                  <a:pt x="1013" y="3584"/>
                </a:lnTo>
                <a:lnTo>
                  <a:pt x="702" y="3428"/>
                </a:lnTo>
                <a:lnTo>
                  <a:pt x="468" y="3194"/>
                </a:lnTo>
                <a:lnTo>
                  <a:pt x="234" y="2883"/>
                </a:lnTo>
                <a:lnTo>
                  <a:pt x="79" y="2493"/>
                </a:lnTo>
                <a:lnTo>
                  <a:pt x="1" y="2182"/>
                </a:lnTo>
                <a:lnTo>
                  <a:pt x="1" y="1792"/>
                </a:lnTo>
                <a:lnTo>
                  <a:pt x="1" y="1792"/>
                </a:lnTo>
                <a:lnTo>
                  <a:pt x="79" y="1403"/>
                </a:lnTo>
                <a:lnTo>
                  <a:pt x="234"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2"/>
                </a:lnTo>
                <a:lnTo>
                  <a:pt x="3584" y="1013"/>
                </a:lnTo>
                <a:lnTo>
                  <a:pt x="3740" y="1325"/>
                </a:lnTo>
                <a:lnTo>
                  <a:pt x="3818" y="1714"/>
                </a:lnTo>
                <a:lnTo>
                  <a:pt x="3818" y="2104"/>
                </a:lnTo>
                <a:lnTo>
                  <a:pt x="3818" y="2104"/>
                </a:lnTo>
                <a:lnTo>
                  <a:pt x="3740" y="2493"/>
                </a:lnTo>
                <a:lnTo>
                  <a:pt x="3662" y="2805"/>
                </a:lnTo>
                <a:lnTo>
                  <a:pt x="3428" y="3117"/>
                </a:lnTo>
                <a:lnTo>
                  <a:pt x="3195" y="3350"/>
                </a:lnTo>
                <a:lnTo>
                  <a:pt x="2961" y="3584"/>
                </a:lnTo>
                <a:lnTo>
                  <a:pt x="2649" y="3740"/>
                </a:lnTo>
                <a:lnTo>
                  <a:pt x="2260" y="3818"/>
                </a:lnTo>
                <a:lnTo>
                  <a:pt x="1948" y="3818"/>
                </a:lnTo>
              </a:path>
            </a:pathLst>
          </a:custGeom>
          <a:no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6693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1336"/>
        <p:cNvGrpSpPr/>
        <p:nvPr/>
      </p:nvGrpSpPr>
      <p:grpSpPr>
        <a:xfrm>
          <a:off x="0" y="0"/>
          <a:ext cx="0" cy="0"/>
          <a:chOff x="0" y="0"/>
          <a:chExt cx="0" cy="0"/>
        </a:xfrm>
      </p:grpSpPr>
      <p:grpSp>
        <p:nvGrpSpPr>
          <p:cNvPr id="1337" name="Google Shape;1337;p25"/>
          <p:cNvGrpSpPr/>
          <p:nvPr/>
        </p:nvGrpSpPr>
        <p:grpSpPr>
          <a:xfrm rot="10800000" flipH="1">
            <a:off x="-399128" y="-30131"/>
            <a:ext cx="19045656" cy="9393606"/>
            <a:chOff x="1685" y="798588"/>
            <a:chExt cx="9125853" cy="4344869"/>
          </a:xfrm>
        </p:grpSpPr>
        <p:sp>
          <p:nvSpPr>
            <p:cNvPr id="1338" name="Google Shape;1338;p25"/>
            <p:cNvSpPr/>
            <p:nvPr/>
          </p:nvSpPr>
          <p:spPr>
            <a:xfrm>
              <a:off x="1697" y="798588"/>
              <a:ext cx="9125842" cy="4344860"/>
            </a:xfrm>
            <a:custGeom>
              <a:avLst/>
              <a:gdLst/>
              <a:ahLst/>
              <a:cxnLst/>
              <a:rect l="l" t="t" r="r" b="b"/>
              <a:pathLst>
                <a:path w="118310" h="56328" extrusionOk="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5"/>
            <p:cNvSpPr/>
            <p:nvPr/>
          </p:nvSpPr>
          <p:spPr>
            <a:xfrm flipH="1">
              <a:off x="1697" y="1660222"/>
              <a:ext cx="9125842" cy="3301764"/>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5"/>
            <p:cNvSpPr/>
            <p:nvPr/>
          </p:nvSpPr>
          <p:spPr>
            <a:xfrm flipH="1">
              <a:off x="1685" y="3110919"/>
              <a:ext cx="9125842" cy="2032538"/>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1" name="Google Shape;1341;p25"/>
          <p:cNvGrpSpPr/>
          <p:nvPr/>
        </p:nvGrpSpPr>
        <p:grpSpPr>
          <a:xfrm rot="10800000" flipH="1">
            <a:off x="103837" y="956068"/>
            <a:ext cx="16979946" cy="9002044"/>
            <a:chOff x="1048650" y="4061275"/>
            <a:chExt cx="2655025" cy="1407625"/>
          </a:xfrm>
        </p:grpSpPr>
        <p:sp>
          <p:nvSpPr>
            <p:cNvPr id="1342" name="Google Shape;1342;p25"/>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5"/>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5"/>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5"/>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5"/>
            <p:cNvSpPr/>
            <p:nvPr/>
          </p:nvSpPr>
          <p:spPr>
            <a:xfrm>
              <a:off x="1098397" y="4556671"/>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5"/>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5"/>
            <p:cNvSpPr/>
            <p:nvPr/>
          </p:nvSpPr>
          <p:spPr>
            <a:xfrm>
              <a:off x="1089822" y="5128504"/>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5"/>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5"/>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5"/>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5"/>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5"/>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5"/>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5"/>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25"/>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5"/>
            <p:cNvSpPr/>
            <p:nvPr/>
          </p:nvSpPr>
          <p:spPr>
            <a:xfrm>
              <a:off x="1122990" y="4959200"/>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5"/>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5"/>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5"/>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5"/>
            <p:cNvSpPr/>
            <p:nvPr/>
          </p:nvSpPr>
          <p:spPr>
            <a:xfrm>
              <a:off x="1123279" y="4317839"/>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5"/>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5"/>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5"/>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5"/>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25"/>
            <p:cNvSpPr/>
            <p:nvPr/>
          </p:nvSpPr>
          <p:spPr>
            <a:xfrm>
              <a:off x="3533175" y="4959200"/>
              <a:ext cx="9150" cy="8575"/>
            </a:xfrm>
            <a:custGeom>
              <a:avLst/>
              <a:gdLst/>
              <a:ahLst/>
              <a:cxnLst/>
              <a:rect l="l" t="t" r="r" b="b"/>
              <a:pathLst>
                <a:path w="366" h="343" extrusionOk="0">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5"/>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5"/>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5"/>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5"/>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5"/>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5"/>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5"/>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5"/>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5"/>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5"/>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5"/>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5"/>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5"/>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5"/>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5"/>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5"/>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5"/>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4" name="Google Shape;1384;p25"/>
          <p:cNvSpPr/>
          <p:nvPr/>
        </p:nvSpPr>
        <p:spPr>
          <a:xfrm rot="10800000">
            <a:off x="2554577" y="8860706"/>
            <a:ext cx="739470" cy="693992"/>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385" name="Google Shape;1385;p25"/>
          <p:cNvGrpSpPr/>
          <p:nvPr/>
        </p:nvGrpSpPr>
        <p:grpSpPr>
          <a:xfrm rot="-3283723" flipH="1">
            <a:off x="8964648" y="573470"/>
            <a:ext cx="546700" cy="343416"/>
            <a:chOff x="3502629" y="4665524"/>
            <a:chExt cx="273326" cy="171693"/>
          </a:xfrm>
        </p:grpSpPr>
        <p:sp>
          <p:nvSpPr>
            <p:cNvPr id="1386" name="Google Shape;1386;p25"/>
            <p:cNvSpPr/>
            <p:nvPr/>
          </p:nvSpPr>
          <p:spPr>
            <a:xfrm rot="10800000">
              <a:off x="3502629" y="4705778"/>
              <a:ext cx="273326" cy="9118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5"/>
            <p:cNvSpPr/>
            <p:nvPr/>
          </p:nvSpPr>
          <p:spPr>
            <a:xfrm rot="10800000">
              <a:off x="3502629" y="4665524"/>
              <a:ext cx="131439" cy="171693"/>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88" name="Google Shape;1388;p25"/>
          <p:cNvGrpSpPr/>
          <p:nvPr/>
        </p:nvGrpSpPr>
        <p:grpSpPr>
          <a:xfrm>
            <a:off x="15950729" y="1067517"/>
            <a:ext cx="911086" cy="911086"/>
            <a:chOff x="252989" y="2405633"/>
            <a:chExt cx="455543" cy="455543"/>
          </a:xfrm>
        </p:grpSpPr>
        <p:sp>
          <p:nvSpPr>
            <p:cNvPr id="1389" name="Google Shape;1389;p25"/>
            <p:cNvSpPr/>
            <p:nvPr/>
          </p:nvSpPr>
          <p:spPr>
            <a:xfrm rot="10800000">
              <a:off x="307224" y="2473926"/>
              <a:ext cx="346996" cy="318957"/>
            </a:xfrm>
            <a:custGeom>
              <a:avLst/>
              <a:gdLst/>
              <a:ahLst/>
              <a:cxnLst/>
              <a:rect l="l" t="t" r="r" b="b"/>
              <a:pathLst>
                <a:path w="4517" h="4152" extrusionOk="0">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5"/>
            <p:cNvSpPr/>
            <p:nvPr/>
          </p:nvSpPr>
          <p:spPr>
            <a:xfrm rot="10800000">
              <a:off x="428139" y="2405633"/>
              <a:ext cx="106933" cy="455543"/>
            </a:xfrm>
            <a:custGeom>
              <a:avLst/>
              <a:gdLst/>
              <a:ahLst/>
              <a:cxnLst/>
              <a:rect l="l" t="t" r="r" b="b"/>
              <a:pathLst>
                <a:path w="1392" h="5930" extrusionOk="0">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5"/>
            <p:cNvSpPr/>
            <p:nvPr/>
          </p:nvSpPr>
          <p:spPr>
            <a:xfrm rot="10800000">
              <a:off x="252989" y="2579016"/>
              <a:ext cx="455543" cy="108700"/>
            </a:xfrm>
            <a:custGeom>
              <a:avLst/>
              <a:gdLst/>
              <a:ahLst/>
              <a:cxnLst/>
              <a:rect l="l" t="t" r="r" b="b"/>
              <a:pathLst>
                <a:path w="5930" h="1415" extrusionOk="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34757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1392"/>
        <p:cNvGrpSpPr/>
        <p:nvPr/>
      </p:nvGrpSpPr>
      <p:grpSpPr>
        <a:xfrm>
          <a:off x="0" y="0"/>
          <a:ext cx="0" cy="0"/>
          <a:chOff x="0" y="0"/>
          <a:chExt cx="0" cy="0"/>
        </a:xfrm>
      </p:grpSpPr>
      <p:grpSp>
        <p:nvGrpSpPr>
          <p:cNvPr id="1393" name="Google Shape;1393;p26"/>
          <p:cNvGrpSpPr/>
          <p:nvPr/>
        </p:nvGrpSpPr>
        <p:grpSpPr>
          <a:xfrm>
            <a:off x="-393150" y="609551"/>
            <a:ext cx="19045632" cy="9901442"/>
            <a:chOff x="1701" y="399186"/>
            <a:chExt cx="9125842" cy="4744342"/>
          </a:xfrm>
        </p:grpSpPr>
        <p:sp>
          <p:nvSpPr>
            <p:cNvPr id="1394" name="Google Shape;1394;p26"/>
            <p:cNvSpPr/>
            <p:nvPr/>
          </p:nvSpPr>
          <p:spPr>
            <a:xfrm>
              <a:off x="1701" y="399186"/>
              <a:ext cx="9125842" cy="4744292"/>
            </a:xfrm>
            <a:custGeom>
              <a:avLst/>
              <a:gdLst/>
              <a:ahLst/>
              <a:cxnLst/>
              <a:rect l="l" t="t" r="r" b="b"/>
              <a:pathLst>
                <a:path w="118310" h="42805" extrusionOk="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6"/>
            <p:cNvSpPr/>
            <p:nvPr/>
          </p:nvSpPr>
          <p:spPr>
            <a:xfrm>
              <a:off x="1701" y="3036178"/>
              <a:ext cx="9125842" cy="2107350"/>
            </a:xfrm>
            <a:custGeom>
              <a:avLst/>
              <a:gdLst/>
              <a:ahLst/>
              <a:cxnLst/>
              <a:rect l="l" t="t" r="r" b="b"/>
              <a:pathLst>
                <a:path w="118310" h="18404" extrusionOk="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6" name="Google Shape;1396;p26"/>
          <p:cNvGrpSpPr/>
          <p:nvPr/>
        </p:nvGrpSpPr>
        <p:grpSpPr>
          <a:xfrm>
            <a:off x="-1581562" y="152493"/>
            <a:ext cx="18057948" cy="9518642"/>
            <a:chOff x="1033250" y="4061275"/>
            <a:chExt cx="2670425" cy="1407625"/>
          </a:xfrm>
        </p:grpSpPr>
        <p:sp>
          <p:nvSpPr>
            <p:cNvPr id="1397" name="Google Shape;1397;p26"/>
            <p:cNvSpPr/>
            <p:nvPr/>
          </p:nvSpPr>
          <p:spPr>
            <a:xfrm>
              <a:off x="1225375" y="5432400"/>
              <a:ext cx="9150" cy="8575"/>
            </a:xfrm>
            <a:custGeom>
              <a:avLst/>
              <a:gdLst/>
              <a:ahLst/>
              <a:cxnLst/>
              <a:rect l="l" t="t" r="r" b="b"/>
              <a:pathLst>
                <a:path w="366" h="343" extrusionOk="0">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6"/>
            <p:cNvSpPr/>
            <p:nvPr/>
          </p:nvSpPr>
          <p:spPr>
            <a:xfrm>
              <a:off x="1467675" y="5460325"/>
              <a:ext cx="9150" cy="8575"/>
            </a:xfrm>
            <a:custGeom>
              <a:avLst/>
              <a:gdLst/>
              <a:ahLst/>
              <a:cxnLst/>
              <a:rect l="l" t="t" r="r" b="b"/>
              <a:pathLst>
                <a:path w="366" h="343" extrusionOk="0">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6"/>
            <p:cNvSpPr/>
            <p:nvPr/>
          </p:nvSpPr>
          <p:spPr>
            <a:xfrm>
              <a:off x="2176900" y="5423275"/>
              <a:ext cx="9150" cy="9150"/>
            </a:xfrm>
            <a:custGeom>
              <a:avLst/>
              <a:gdLst/>
              <a:ahLst/>
              <a:cxnLst/>
              <a:rect l="l" t="t" r="r" b="b"/>
              <a:pathLst>
                <a:path w="366" h="366" extrusionOk="0">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6"/>
            <p:cNvSpPr/>
            <p:nvPr/>
          </p:nvSpPr>
          <p:spPr>
            <a:xfrm>
              <a:off x="2231050" y="4959200"/>
              <a:ext cx="9150" cy="8575"/>
            </a:xfrm>
            <a:custGeom>
              <a:avLst/>
              <a:gdLst/>
              <a:ahLst/>
              <a:cxnLst/>
              <a:rect l="l" t="t" r="r" b="b"/>
              <a:pathLst>
                <a:path w="366" h="343" extrusionOk="0">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6"/>
            <p:cNvSpPr/>
            <p:nvPr/>
          </p:nvSpPr>
          <p:spPr>
            <a:xfrm>
              <a:off x="1035525" y="4565825"/>
              <a:ext cx="8600" cy="9150"/>
            </a:xfrm>
            <a:custGeom>
              <a:avLst/>
              <a:gdLst/>
              <a:ahLst/>
              <a:cxnLst/>
              <a:rect l="l" t="t" r="r" b="b"/>
              <a:pathLst>
                <a:path w="344" h="366" extrusionOk="0">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6"/>
            <p:cNvSpPr/>
            <p:nvPr/>
          </p:nvSpPr>
          <p:spPr>
            <a:xfrm>
              <a:off x="1048650" y="4903900"/>
              <a:ext cx="8575" cy="8575"/>
            </a:xfrm>
            <a:custGeom>
              <a:avLst/>
              <a:gdLst/>
              <a:ahLst/>
              <a:cxnLst/>
              <a:rect l="l" t="t" r="r" b="b"/>
              <a:pathLst>
                <a:path w="343" h="343" extrusionOk="0">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6"/>
            <p:cNvSpPr/>
            <p:nvPr/>
          </p:nvSpPr>
          <p:spPr>
            <a:xfrm>
              <a:off x="1033250" y="5104000"/>
              <a:ext cx="8575" cy="9150"/>
            </a:xfrm>
            <a:custGeom>
              <a:avLst/>
              <a:gdLst/>
              <a:ahLst/>
              <a:cxnLst/>
              <a:rect l="l" t="t" r="r" b="b"/>
              <a:pathLst>
                <a:path w="343" h="366" extrusionOk="0">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6"/>
            <p:cNvSpPr/>
            <p:nvPr/>
          </p:nvSpPr>
          <p:spPr>
            <a:xfrm>
              <a:off x="1516150" y="4188400"/>
              <a:ext cx="9125" cy="8600"/>
            </a:xfrm>
            <a:custGeom>
              <a:avLst/>
              <a:gdLst/>
              <a:ahLst/>
              <a:cxnLst/>
              <a:rect l="l" t="t" r="r" b="b"/>
              <a:pathLst>
                <a:path w="365" h="344" extrusionOk="0">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6"/>
            <p:cNvSpPr/>
            <p:nvPr/>
          </p:nvSpPr>
          <p:spPr>
            <a:xfrm>
              <a:off x="1048650" y="4061275"/>
              <a:ext cx="8575" cy="9150"/>
            </a:xfrm>
            <a:custGeom>
              <a:avLst/>
              <a:gdLst/>
              <a:ahLst/>
              <a:cxnLst/>
              <a:rect l="l" t="t" r="r" b="b"/>
              <a:pathLst>
                <a:path w="343" h="366" extrusionOk="0">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6"/>
            <p:cNvSpPr/>
            <p:nvPr/>
          </p:nvSpPr>
          <p:spPr>
            <a:xfrm>
              <a:off x="2338800" y="4097775"/>
              <a:ext cx="8575" cy="9125"/>
            </a:xfrm>
            <a:custGeom>
              <a:avLst/>
              <a:gdLst/>
              <a:ahLst/>
              <a:cxnLst/>
              <a:rect l="l" t="t" r="r" b="b"/>
              <a:pathLst>
                <a:path w="343" h="365" extrusionOk="0">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6"/>
            <p:cNvSpPr/>
            <p:nvPr/>
          </p:nvSpPr>
          <p:spPr>
            <a:xfrm>
              <a:off x="2043500" y="4204950"/>
              <a:ext cx="9125" cy="9150"/>
            </a:xfrm>
            <a:custGeom>
              <a:avLst/>
              <a:gdLst/>
              <a:ahLst/>
              <a:cxnLst/>
              <a:rect l="l" t="t" r="r" b="b"/>
              <a:pathLst>
                <a:path w="365" h="366" extrusionOk="0">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6"/>
            <p:cNvSpPr/>
            <p:nvPr/>
          </p:nvSpPr>
          <p:spPr>
            <a:xfrm>
              <a:off x="2325700" y="5365700"/>
              <a:ext cx="8575" cy="9125"/>
            </a:xfrm>
            <a:custGeom>
              <a:avLst/>
              <a:gdLst/>
              <a:ahLst/>
              <a:cxnLst/>
              <a:rect l="l" t="t" r="r" b="b"/>
              <a:pathLst>
                <a:path w="343" h="365" extrusionOk="0">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6"/>
            <p:cNvSpPr/>
            <p:nvPr/>
          </p:nvSpPr>
          <p:spPr>
            <a:xfrm>
              <a:off x="1340550" y="5262500"/>
              <a:ext cx="9150" cy="8575"/>
            </a:xfrm>
            <a:custGeom>
              <a:avLst/>
              <a:gdLst/>
              <a:ahLst/>
              <a:cxnLst/>
              <a:rect l="l" t="t" r="r" b="b"/>
              <a:pathLst>
                <a:path w="366" h="343" extrusionOk="0">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6"/>
            <p:cNvSpPr/>
            <p:nvPr/>
          </p:nvSpPr>
          <p:spPr>
            <a:xfrm>
              <a:off x="1942575" y="4370850"/>
              <a:ext cx="8575" cy="8575"/>
            </a:xfrm>
            <a:custGeom>
              <a:avLst/>
              <a:gdLst/>
              <a:ahLst/>
              <a:cxnLst/>
              <a:rect l="l" t="t" r="r" b="b"/>
              <a:pathLst>
                <a:path w="343" h="343" extrusionOk="0">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6"/>
            <p:cNvSpPr/>
            <p:nvPr/>
          </p:nvSpPr>
          <p:spPr>
            <a:xfrm>
              <a:off x="2317725" y="4367425"/>
              <a:ext cx="8575" cy="9150"/>
            </a:xfrm>
            <a:custGeom>
              <a:avLst/>
              <a:gdLst/>
              <a:ahLst/>
              <a:cxnLst/>
              <a:rect l="l" t="t" r="r" b="b"/>
              <a:pathLst>
                <a:path w="343" h="366" extrusionOk="0">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6"/>
            <p:cNvSpPr/>
            <p:nvPr/>
          </p:nvSpPr>
          <p:spPr>
            <a:xfrm>
              <a:off x="1183200" y="5029325"/>
              <a:ext cx="29100" cy="29100"/>
            </a:xfrm>
            <a:custGeom>
              <a:avLst/>
              <a:gdLst/>
              <a:ahLst/>
              <a:cxnLst/>
              <a:rect l="l" t="t" r="r" b="b"/>
              <a:pathLst>
                <a:path w="1164" h="1164" extrusionOk="0">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6"/>
            <p:cNvSpPr/>
            <p:nvPr/>
          </p:nvSpPr>
          <p:spPr>
            <a:xfrm>
              <a:off x="2107925" y="5223725"/>
              <a:ext cx="29100" cy="29100"/>
            </a:xfrm>
            <a:custGeom>
              <a:avLst/>
              <a:gdLst/>
              <a:ahLst/>
              <a:cxnLst/>
              <a:rect l="l" t="t" r="r" b="b"/>
              <a:pathLst>
                <a:path w="1164" h="1164" extrusionOk="0">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6"/>
            <p:cNvSpPr/>
            <p:nvPr/>
          </p:nvSpPr>
          <p:spPr>
            <a:xfrm>
              <a:off x="2372450" y="4587500"/>
              <a:ext cx="29100" cy="28525"/>
            </a:xfrm>
            <a:custGeom>
              <a:avLst/>
              <a:gdLst/>
              <a:ahLst/>
              <a:cxnLst/>
              <a:rect l="l" t="t" r="r" b="b"/>
              <a:pathLst>
                <a:path w="1164" h="1141" extrusionOk="0">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6"/>
            <p:cNvSpPr/>
            <p:nvPr/>
          </p:nvSpPr>
          <p:spPr>
            <a:xfrm>
              <a:off x="1633575" y="5217450"/>
              <a:ext cx="29100" cy="29100"/>
            </a:xfrm>
            <a:custGeom>
              <a:avLst/>
              <a:gdLst/>
              <a:ahLst/>
              <a:cxnLst/>
              <a:rect l="l" t="t" r="r" b="b"/>
              <a:pathLst>
                <a:path w="1164" h="1164" extrusionOk="0">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6"/>
            <p:cNvSpPr/>
            <p:nvPr/>
          </p:nvSpPr>
          <p:spPr>
            <a:xfrm>
              <a:off x="1208850" y="4406775"/>
              <a:ext cx="28525" cy="29100"/>
            </a:xfrm>
            <a:custGeom>
              <a:avLst/>
              <a:gdLst/>
              <a:ahLst/>
              <a:cxnLst/>
              <a:rect l="l" t="t" r="r" b="b"/>
              <a:pathLst>
                <a:path w="1141" h="1164" extrusionOk="0">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6"/>
            <p:cNvSpPr/>
            <p:nvPr/>
          </p:nvSpPr>
          <p:spPr>
            <a:xfrm>
              <a:off x="1764700" y="4382250"/>
              <a:ext cx="29100" cy="29100"/>
            </a:xfrm>
            <a:custGeom>
              <a:avLst/>
              <a:gdLst/>
              <a:ahLst/>
              <a:cxnLst/>
              <a:rect l="l" t="t" r="r" b="b"/>
              <a:pathLst>
                <a:path w="1164" h="1164" extrusionOk="0">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26"/>
            <p:cNvSpPr/>
            <p:nvPr/>
          </p:nvSpPr>
          <p:spPr>
            <a:xfrm>
              <a:off x="2528075" y="5432400"/>
              <a:ext cx="8575" cy="8575"/>
            </a:xfrm>
            <a:custGeom>
              <a:avLst/>
              <a:gdLst/>
              <a:ahLst/>
              <a:cxnLst/>
              <a:rect l="l" t="t" r="r" b="b"/>
              <a:pathLst>
                <a:path w="343" h="343" extrusionOk="0">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6"/>
            <p:cNvSpPr/>
            <p:nvPr/>
          </p:nvSpPr>
          <p:spPr>
            <a:xfrm>
              <a:off x="2769800" y="5460325"/>
              <a:ext cx="9150" cy="8575"/>
            </a:xfrm>
            <a:custGeom>
              <a:avLst/>
              <a:gdLst/>
              <a:ahLst/>
              <a:cxnLst/>
              <a:rect l="l" t="t" r="r" b="b"/>
              <a:pathLst>
                <a:path w="366" h="343" extrusionOk="0">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6"/>
            <p:cNvSpPr/>
            <p:nvPr/>
          </p:nvSpPr>
          <p:spPr>
            <a:xfrm>
              <a:off x="3479025" y="5423275"/>
              <a:ext cx="9150" cy="9150"/>
            </a:xfrm>
            <a:custGeom>
              <a:avLst/>
              <a:gdLst/>
              <a:ahLst/>
              <a:cxnLst/>
              <a:rect l="l" t="t" r="r" b="b"/>
              <a:pathLst>
                <a:path w="366" h="366" extrusionOk="0">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6"/>
            <p:cNvSpPr/>
            <p:nvPr/>
          </p:nvSpPr>
          <p:spPr>
            <a:xfrm>
              <a:off x="2337675" y="4565825"/>
              <a:ext cx="9150" cy="9150"/>
            </a:xfrm>
            <a:custGeom>
              <a:avLst/>
              <a:gdLst/>
              <a:ahLst/>
              <a:cxnLst/>
              <a:rect l="l" t="t" r="r" b="b"/>
              <a:pathLst>
                <a:path w="366" h="366" extrusionOk="0">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6"/>
            <p:cNvSpPr/>
            <p:nvPr/>
          </p:nvSpPr>
          <p:spPr>
            <a:xfrm>
              <a:off x="2350775" y="4903900"/>
              <a:ext cx="9150" cy="8575"/>
            </a:xfrm>
            <a:custGeom>
              <a:avLst/>
              <a:gdLst/>
              <a:ahLst/>
              <a:cxnLst/>
              <a:rect l="l" t="t" r="r" b="b"/>
              <a:pathLst>
                <a:path w="366" h="343" extrusionOk="0">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6"/>
            <p:cNvSpPr/>
            <p:nvPr/>
          </p:nvSpPr>
          <p:spPr>
            <a:xfrm>
              <a:off x="2335375" y="5104000"/>
              <a:ext cx="9150" cy="9150"/>
            </a:xfrm>
            <a:custGeom>
              <a:avLst/>
              <a:gdLst/>
              <a:ahLst/>
              <a:cxnLst/>
              <a:rect l="l" t="t" r="r" b="b"/>
              <a:pathLst>
                <a:path w="366" h="366" extrusionOk="0">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6"/>
            <p:cNvSpPr/>
            <p:nvPr/>
          </p:nvSpPr>
          <p:spPr>
            <a:xfrm>
              <a:off x="2818850" y="4188400"/>
              <a:ext cx="8575" cy="8600"/>
            </a:xfrm>
            <a:custGeom>
              <a:avLst/>
              <a:gdLst/>
              <a:ahLst/>
              <a:cxnLst/>
              <a:rect l="l" t="t" r="r" b="b"/>
              <a:pathLst>
                <a:path w="343" h="344" extrusionOk="0">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6"/>
            <p:cNvSpPr/>
            <p:nvPr/>
          </p:nvSpPr>
          <p:spPr>
            <a:xfrm>
              <a:off x="2350775" y="4061275"/>
              <a:ext cx="9150" cy="9150"/>
            </a:xfrm>
            <a:custGeom>
              <a:avLst/>
              <a:gdLst/>
              <a:ahLst/>
              <a:cxnLst/>
              <a:rect l="l" t="t" r="r" b="b"/>
              <a:pathLst>
                <a:path w="366" h="366" extrusionOk="0">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6"/>
            <p:cNvSpPr/>
            <p:nvPr/>
          </p:nvSpPr>
          <p:spPr>
            <a:xfrm>
              <a:off x="3640950" y="4097775"/>
              <a:ext cx="8575" cy="9125"/>
            </a:xfrm>
            <a:custGeom>
              <a:avLst/>
              <a:gdLst/>
              <a:ahLst/>
              <a:cxnLst/>
              <a:rect l="l" t="t" r="r" b="b"/>
              <a:pathLst>
                <a:path w="343" h="365" extrusionOk="0">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6"/>
            <p:cNvSpPr/>
            <p:nvPr/>
          </p:nvSpPr>
          <p:spPr>
            <a:xfrm>
              <a:off x="3346200" y="4204950"/>
              <a:ext cx="8575" cy="9150"/>
            </a:xfrm>
            <a:custGeom>
              <a:avLst/>
              <a:gdLst/>
              <a:ahLst/>
              <a:cxnLst/>
              <a:rect l="l" t="t" r="r" b="b"/>
              <a:pathLst>
                <a:path w="343" h="366" extrusionOk="0">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26"/>
            <p:cNvSpPr/>
            <p:nvPr/>
          </p:nvSpPr>
          <p:spPr>
            <a:xfrm>
              <a:off x="3627825" y="5365700"/>
              <a:ext cx="8575" cy="9125"/>
            </a:xfrm>
            <a:custGeom>
              <a:avLst/>
              <a:gdLst/>
              <a:ahLst/>
              <a:cxnLst/>
              <a:rect l="l" t="t" r="r" b="b"/>
              <a:pathLst>
                <a:path w="343" h="365" extrusionOk="0">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6"/>
            <p:cNvSpPr/>
            <p:nvPr/>
          </p:nvSpPr>
          <p:spPr>
            <a:xfrm>
              <a:off x="2642675" y="5262500"/>
              <a:ext cx="9150" cy="8575"/>
            </a:xfrm>
            <a:custGeom>
              <a:avLst/>
              <a:gdLst/>
              <a:ahLst/>
              <a:cxnLst/>
              <a:rect l="l" t="t" r="r" b="b"/>
              <a:pathLst>
                <a:path w="366" h="343" extrusionOk="0">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6"/>
            <p:cNvSpPr/>
            <p:nvPr/>
          </p:nvSpPr>
          <p:spPr>
            <a:xfrm>
              <a:off x="3244700" y="4370850"/>
              <a:ext cx="8600" cy="8575"/>
            </a:xfrm>
            <a:custGeom>
              <a:avLst/>
              <a:gdLst/>
              <a:ahLst/>
              <a:cxnLst/>
              <a:rect l="l" t="t" r="r" b="b"/>
              <a:pathLst>
                <a:path w="344" h="343" extrusionOk="0">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6"/>
            <p:cNvSpPr/>
            <p:nvPr/>
          </p:nvSpPr>
          <p:spPr>
            <a:xfrm>
              <a:off x="3619850" y="4367425"/>
              <a:ext cx="9150" cy="9150"/>
            </a:xfrm>
            <a:custGeom>
              <a:avLst/>
              <a:gdLst/>
              <a:ahLst/>
              <a:cxnLst/>
              <a:rect l="l" t="t" r="r" b="b"/>
              <a:pathLst>
                <a:path w="366" h="366" extrusionOk="0">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6"/>
            <p:cNvSpPr/>
            <p:nvPr/>
          </p:nvSpPr>
          <p:spPr>
            <a:xfrm>
              <a:off x="2485325" y="5029325"/>
              <a:ext cx="29100" cy="29100"/>
            </a:xfrm>
            <a:custGeom>
              <a:avLst/>
              <a:gdLst/>
              <a:ahLst/>
              <a:cxnLst/>
              <a:rect l="l" t="t" r="r" b="b"/>
              <a:pathLst>
                <a:path w="1164" h="1164" extrusionOk="0">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6"/>
            <p:cNvSpPr/>
            <p:nvPr/>
          </p:nvSpPr>
          <p:spPr>
            <a:xfrm>
              <a:off x="3410050" y="5223725"/>
              <a:ext cx="29100" cy="29100"/>
            </a:xfrm>
            <a:custGeom>
              <a:avLst/>
              <a:gdLst/>
              <a:ahLst/>
              <a:cxnLst/>
              <a:rect l="l" t="t" r="r" b="b"/>
              <a:pathLst>
                <a:path w="1164" h="1164" extrusionOk="0">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6"/>
            <p:cNvSpPr/>
            <p:nvPr/>
          </p:nvSpPr>
          <p:spPr>
            <a:xfrm>
              <a:off x="3674575" y="4587500"/>
              <a:ext cx="29100" cy="28525"/>
            </a:xfrm>
            <a:custGeom>
              <a:avLst/>
              <a:gdLst/>
              <a:ahLst/>
              <a:cxnLst/>
              <a:rect l="l" t="t" r="r" b="b"/>
              <a:pathLst>
                <a:path w="1164" h="1141" extrusionOk="0">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6"/>
            <p:cNvSpPr/>
            <p:nvPr/>
          </p:nvSpPr>
          <p:spPr>
            <a:xfrm>
              <a:off x="2936275" y="5217450"/>
              <a:ext cx="28525" cy="29100"/>
            </a:xfrm>
            <a:custGeom>
              <a:avLst/>
              <a:gdLst/>
              <a:ahLst/>
              <a:cxnLst/>
              <a:rect l="l" t="t" r="r" b="b"/>
              <a:pathLst>
                <a:path w="1141" h="1164" extrusionOk="0">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6"/>
            <p:cNvSpPr/>
            <p:nvPr/>
          </p:nvSpPr>
          <p:spPr>
            <a:xfrm>
              <a:off x="2510975" y="4406775"/>
              <a:ext cx="29100" cy="29100"/>
            </a:xfrm>
            <a:custGeom>
              <a:avLst/>
              <a:gdLst/>
              <a:ahLst/>
              <a:cxnLst/>
              <a:rect l="l" t="t" r="r" b="b"/>
              <a:pathLst>
                <a:path w="1164" h="1164" extrusionOk="0">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6"/>
            <p:cNvSpPr/>
            <p:nvPr/>
          </p:nvSpPr>
          <p:spPr>
            <a:xfrm>
              <a:off x="3066825" y="4382250"/>
              <a:ext cx="29125" cy="29100"/>
            </a:xfrm>
            <a:custGeom>
              <a:avLst/>
              <a:gdLst/>
              <a:ahLst/>
              <a:cxnLst/>
              <a:rect l="l" t="t" r="r" b="b"/>
              <a:pathLst>
                <a:path w="1165" h="1164" extrusionOk="0">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8" name="Google Shape;1438;p26"/>
          <p:cNvGrpSpPr/>
          <p:nvPr/>
        </p:nvGrpSpPr>
        <p:grpSpPr>
          <a:xfrm rot="10800000" flipH="1">
            <a:off x="388351" y="782037"/>
            <a:ext cx="16711590" cy="9067926"/>
            <a:chOff x="3994975" y="2327000"/>
            <a:chExt cx="2656175" cy="1441275"/>
          </a:xfrm>
        </p:grpSpPr>
        <p:sp>
          <p:nvSpPr>
            <p:cNvPr id="1439" name="Google Shape;1439;p26"/>
            <p:cNvSpPr/>
            <p:nvPr/>
          </p:nvSpPr>
          <p:spPr>
            <a:xfrm>
              <a:off x="6202450" y="2830400"/>
              <a:ext cx="107775" cy="124325"/>
            </a:xfrm>
            <a:custGeom>
              <a:avLst/>
              <a:gdLst/>
              <a:ahLst/>
              <a:cxnLst/>
              <a:rect l="l" t="t" r="r" b="b"/>
              <a:pathLst>
                <a:path w="4311" h="4973" extrusionOk="0">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6"/>
            <p:cNvSpPr/>
            <p:nvPr/>
          </p:nvSpPr>
          <p:spPr>
            <a:xfrm>
              <a:off x="4827325" y="2327000"/>
              <a:ext cx="145425" cy="63875"/>
            </a:xfrm>
            <a:custGeom>
              <a:avLst/>
              <a:gdLst/>
              <a:ahLst/>
              <a:cxnLst/>
              <a:rect l="l" t="t" r="r" b="b"/>
              <a:pathLst>
                <a:path w="5817" h="2555" extrusionOk="0">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6"/>
            <p:cNvSpPr/>
            <p:nvPr/>
          </p:nvSpPr>
          <p:spPr>
            <a:xfrm>
              <a:off x="6530825" y="3655350"/>
              <a:ext cx="120325" cy="112925"/>
            </a:xfrm>
            <a:custGeom>
              <a:avLst/>
              <a:gdLst/>
              <a:ahLst/>
              <a:cxnLst/>
              <a:rect l="l" t="t" r="r" b="b"/>
              <a:pathLst>
                <a:path w="4813" h="4517" extrusionOk="0">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6"/>
            <p:cNvSpPr/>
            <p:nvPr/>
          </p:nvSpPr>
          <p:spPr>
            <a:xfrm>
              <a:off x="4018925" y="3654800"/>
              <a:ext cx="75275" cy="37075"/>
            </a:xfrm>
            <a:custGeom>
              <a:avLst/>
              <a:gdLst/>
              <a:ahLst/>
              <a:cxnLst/>
              <a:rect l="l" t="t" r="r" b="b"/>
              <a:pathLst>
                <a:path w="3011" h="1483" extrusionOk="0">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6"/>
            <p:cNvSpPr/>
            <p:nvPr/>
          </p:nvSpPr>
          <p:spPr>
            <a:xfrm>
              <a:off x="4036025" y="3638825"/>
              <a:ext cx="16550" cy="16550"/>
            </a:xfrm>
            <a:custGeom>
              <a:avLst/>
              <a:gdLst/>
              <a:ahLst/>
              <a:cxnLst/>
              <a:rect l="l" t="t" r="r" b="b"/>
              <a:pathLst>
                <a:path w="662" h="662" extrusionOk="0">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6"/>
            <p:cNvSpPr/>
            <p:nvPr/>
          </p:nvSpPr>
          <p:spPr>
            <a:xfrm>
              <a:off x="4067950" y="3651925"/>
              <a:ext cx="16550" cy="16575"/>
            </a:xfrm>
            <a:custGeom>
              <a:avLst/>
              <a:gdLst/>
              <a:ahLst/>
              <a:cxnLst/>
              <a:rect l="l" t="t" r="r" b="b"/>
              <a:pathLst>
                <a:path w="662" h="663" extrusionOk="0">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6"/>
            <p:cNvSpPr/>
            <p:nvPr/>
          </p:nvSpPr>
          <p:spPr>
            <a:xfrm>
              <a:off x="3994975" y="2593250"/>
              <a:ext cx="79850" cy="108900"/>
            </a:xfrm>
            <a:custGeom>
              <a:avLst/>
              <a:gdLst/>
              <a:ahLst/>
              <a:cxnLst/>
              <a:rect l="l" t="t" r="r" b="b"/>
              <a:pathLst>
                <a:path w="3194" h="4356" extrusionOk="0">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6"/>
            <p:cNvSpPr/>
            <p:nvPr/>
          </p:nvSpPr>
          <p:spPr>
            <a:xfrm>
              <a:off x="4010950" y="2637700"/>
              <a:ext cx="63875" cy="64450"/>
            </a:xfrm>
            <a:custGeom>
              <a:avLst/>
              <a:gdLst/>
              <a:ahLst/>
              <a:cxnLst/>
              <a:rect l="l" t="t" r="r" b="b"/>
              <a:pathLst>
                <a:path w="2555" h="2578" extrusionOk="0">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6"/>
            <p:cNvSpPr/>
            <p:nvPr/>
          </p:nvSpPr>
          <p:spPr>
            <a:xfrm>
              <a:off x="4635200" y="3698125"/>
              <a:ext cx="76425" cy="56450"/>
            </a:xfrm>
            <a:custGeom>
              <a:avLst/>
              <a:gdLst/>
              <a:ahLst/>
              <a:cxnLst/>
              <a:rect l="l" t="t" r="r" b="b"/>
              <a:pathLst>
                <a:path w="3057" h="2258" extrusionOk="0">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6"/>
            <p:cNvSpPr/>
            <p:nvPr/>
          </p:nvSpPr>
          <p:spPr>
            <a:xfrm>
              <a:off x="4635200" y="3685575"/>
              <a:ext cx="42800" cy="55900"/>
            </a:xfrm>
            <a:custGeom>
              <a:avLst/>
              <a:gdLst/>
              <a:ahLst/>
              <a:cxnLst/>
              <a:rect l="l" t="t" r="r" b="b"/>
              <a:pathLst>
                <a:path w="1712" h="2236" extrusionOk="0">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6"/>
            <p:cNvSpPr/>
            <p:nvPr/>
          </p:nvSpPr>
          <p:spPr>
            <a:xfrm>
              <a:off x="5563350" y="2346950"/>
              <a:ext cx="88950" cy="29675"/>
            </a:xfrm>
            <a:custGeom>
              <a:avLst/>
              <a:gdLst/>
              <a:ahLst/>
              <a:cxnLst/>
              <a:rect l="l" t="t" r="r" b="b"/>
              <a:pathLst>
                <a:path w="3558" h="1187" extrusionOk="0">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6"/>
            <p:cNvSpPr/>
            <p:nvPr/>
          </p:nvSpPr>
          <p:spPr>
            <a:xfrm>
              <a:off x="5609525" y="2333850"/>
              <a:ext cx="42775" cy="55875"/>
            </a:xfrm>
            <a:custGeom>
              <a:avLst/>
              <a:gdLst/>
              <a:ahLst/>
              <a:cxnLst/>
              <a:rect l="l" t="t" r="r" b="b"/>
              <a:pathLst>
                <a:path w="1711" h="2235" extrusionOk="0">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0714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A98BF55-6E54-B4F4-299B-E633BDC34059}"/>
              </a:ext>
            </a:extLst>
          </p:cNvPr>
          <p:cNvPicPr>
            <a:picLocks noChangeAspect="1"/>
          </p:cNvPicPr>
          <p:nvPr userDrawn="1"/>
        </p:nvPicPr>
        <p:blipFill rotWithShape="1">
          <a:blip r:embed="rId2"/>
          <a:srcRect l="4421" t="16669" r="6669" b="47447"/>
          <a:stretch/>
        </p:blipFill>
        <p:spPr>
          <a:xfrm>
            <a:off x="0" y="0"/>
            <a:ext cx="18288000" cy="10287000"/>
          </a:xfrm>
          <a:prstGeom prst="rect">
            <a:avLst/>
          </a:prstGeom>
        </p:spPr>
      </p:pic>
      <p:pic>
        <p:nvPicPr>
          <p:cNvPr id="7" name="Picture 3">
            <a:extLst>
              <a:ext uri="{FF2B5EF4-FFF2-40B4-BE49-F238E27FC236}">
                <a16:creationId xmlns:a16="http://schemas.microsoft.com/office/drawing/2014/main" id="{2F3F29F4-2374-551D-4999-1AF8416E043D}"/>
              </a:ext>
            </a:extLst>
          </p:cNvPr>
          <p:cNvPicPr>
            <a:picLocks noChangeAspect="1"/>
          </p:cNvPicPr>
          <p:nvPr userDrawn="1"/>
        </p:nvPicPr>
        <p:blipFill>
          <a:blip r:embed="rId3"/>
          <a:srcRect/>
          <a:stretch>
            <a:fillRect/>
          </a:stretch>
        </p:blipFill>
        <p:spPr>
          <a:xfrm>
            <a:off x="-318161" y="-578958"/>
            <a:ext cx="6906008" cy="12115803"/>
          </a:xfrm>
          <a:prstGeom prst="rect">
            <a:avLst/>
          </a:prstGeom>
        </p:spPr>
      </p:pic>
    </p:spTree>
    <p:extLst>
      <p:ext uri="{BB962C8B-B14F-4D97-AF65-F5344CB8AC3E}">
        <p14:creationId xmlns:p14="http://schemas.microsoft.com/office/powerpoint/2010/main" val="36942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1990924-DE03-4936-2657-220C628B6A9C}"/>
              </a:ext>
            </a:extLst>
          </p:cNvPr>
          <p:cNvPicPr>
            <a:picLocks noChangeAspect="1"/>
          </p:cNvPicPr>
          <p:nvPr userDrawn="1"/>
        </p:nvPicPr>
        <p:blipFill rotWithShape="1">
          <a:blip r:embed="rId2"/>
          <a:srcRect l="-14807" t="19654" r="9977" b="38037"/>
          <a:stretch/>
        </p:blipFill>
        <p:spPr>
          <a:xfrm>
            <a:off x="0" y="0"/>
            <a:ext cx="18288000" cy="10287000"/>
          </a:xfrm>
          <a:prstGeom prst="rect">
            <a:avLst/>
          </a:prstGeom>
        </p:spPr>
      </p:pic>
      <p:pic>
        <p:nvPicPr>
          <p:cNvPr id="6" name="Picture 3">
            <a:extLst>
              <a:ext uri="{FF2B5EF4-FFF2-40B4-BE49-F238E27FC236}">
                <a16:creationId xmlns:a16="http://schemas.microsoft.com/office/drawing/2014/main" id="{8611D5F2-1E9F-1D21-4BE8-277F8A39D02C}"/>
              </a:ext>
            </a:extLst>
          </p:cNvPr>
          <p:cNvPicPr>
            <a:picLocks noChangeAspect="1"/>
          </p:cNvPicPr>
          <p:nvPr userDrawn="1"/>
        </p:nvPicPr>
        <p:blipFill>
          <a:blip r:embed="rId3"/>
          <a:srcRect/>
          <a:stretch>
            <a:fillRect/>
          </a:stretch>
        </p:blipFill>
        <p:spPr>
          <a:xfrm rot="2610489">
            <a:off x="1816477" y="6404916"/>
            <a:ext cx="7057593" cy="6298902"/>
          </a:xfrm>
          <a:prstGeom prst="rect">
            <a:avLst/>
          </a:prstGeom>
        </p:spPr>
      </p:pic>
      <p:pic>
        <p:nvPicPr>
          <p:cNvPr id="7" name="Picture 4">
            <a:extLst>
              <a:ext uri="{FF2B5EF4-FFF2-40B4-BE49-F238E27FC236}">
                <a16:creationId xmlns:a16="http://schemas.microsoft.com/office/drawing/2014/main" id="{26CA13BD-A221-A112-FDBF-DBC888DBCE71}"/>
              </a:ext>
            </a:extLst>
          </p:cNvPr>
          <p:cNvPicPr>
            <a:picLocks noChangeAspect="1"/>
          </p:cNvPicPr>
          <p:nvPr userDrawn="1"/>
        </p:nvPicPr>
        <p:blipFill>
          <a:blip r:embed="rId4"/>
          <a:srcRect/>
          <a:stretch>
            <a:fillRect/>
          </a:stretch>
        </p:blipFill>
        <p:spPr>
          <a:xfrm>
            <a:off x="-318161" y="-578958"/>
            <a:ext cx="6906008" cy="12115803"/>
          </a:xfrm>
          <a:prstGeom prst="rect">
            <a:avLst/>
          </a:prstGeom>
        </p:spPr>
      </p:pic>
      <p:pic>
        <p:nvPicPr>
          <p:cNvPr id="8" name="Picture 14">
            <a:extLst>
              <a:ext uri="{FF2B5EF4-FFF2-40B4-BE49-F238E27FC236}">
                <a16:creationId xmlns:a16="http://schemas.microsoft.com/office/drawing/2014/main" id="{648567DF-FA47-218F-4F4B-EBD206108E80}"/>
              </a:ext>
            </a:extLst>
          </p:cNvPr>
          <p:cNvPicPr>
            <a:picLocks noChangeAspect="1"/>
          </p:cNvPicPr>
          <p:nvPr userDrawn="1"/>
        </p:nvPicPr>
        <p:blipFill>
          <a:blip r:embed="rId5"/>
          <a:srcRect/>
          <a:stretch>
            <a:fillRect/>
          </a:stretch>
        </p:blipFill>
        <p:spPr>
          <a:xfrm rot="-6400119">
            <a:off x="15176850" y="-1262070"/>
            <a:ext cx="7058092" cy="6228766"/>
          </a:xfrm>
          <a:prstGeom prst="rect">
            <a:avLst/>
          </a:prstGeom>
        </p:spPr>
      </p:pic>
      <p:pic>
        <p:nvPicPr>
          <p:cNvPr id="9" name="Picture 15">
            <a:extLst>
              <a:ext uri="{FF2B5EF4-FFF2-40B4-BE49-F238E27FC236}">
                <a16:creationId xmlns:a16="http://schemas.microsoft.com/office/drawing/2014/main" id="{B2AB3078-413D-0F5A-6BAA-914F06471175}"/>
              </a:ext>
            </a:extLst>
          </p:cNvPr>
          <p:cNvPicPr>
            <a:picLocks noChangeAspect="1"/>
          </p:cNvPicPr>
          <p:nvPr userDrawn="1"/>
        </p:nvPicPr>
        <p:blipFill>
          <a:blip r:embed="rId6"/>
          <a:srcRect/>
          <a:stretch>
            <a:fillRect/>
          </a:stretch>
        </p:blipFill>
        <p:spPr>
          <a:xfrm rot="551737">
            <a:off x="16139255" y="3724554"/>
            <a:ext cx="3293144" cy="772585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4BFBC7E-88C8-EA83-E9B3-D6F3E03CD38F}"/>
              </a:ext>
            </a:extLst>
          </p:cNvPr>
          <p:cNvPicPr>
            <a:picLocks noChangeAspect="1"/>
          </p:cNvPicPr>
          <p:nvPr userDrawn="1"/>
        </p:nvPicPr>
        <p:blipFill rotWithShape="1">
          <a:blip r:embed="rId2"/>
          <a:srcRect l="4421" t="16669" r="6669" b="47447"/>
          <a:stretch/>
        </p:blipFill>
        <p:spPr>
          <a:xfrm>
            <a:off x="0" y="0"/>
            <a:ext cx="18288000" cy="10287000"/>
          </a:xfrm>
          <a:prstGeom prst="rect">
            <a:avLst/>
          </a:prstGeom>
        </p:spPr>
      </p:pic>
    </p:spTree>
    <p:extLst>
      <p:ext uri="{BB962C8B-B14F-4D97-AF65-F5344CB8AC3E}">
        <p14:creationId xmlns:p14="http://schemas.microsoft.com/office/powerpoint/2010/main" val="93647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55" r:id="rId8"/>
    <p:sldLayoutId id="2147483661" r:id="rId9"/>
    <p:sldLayoutId id="2147483660" r:id="rId10"/>
    <p:sldLayoutId id="2147483656" r:id="rId11"/>
    <p:sldLayoutId id="2147483657" r:id="rId12"/>
    <p:sldLayoutId id="2147483658" r:id="rId13"/>
    <p:sldLayoutId id="214748365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1pPr>
            <a:lvl2pPr lvl="1"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2pPr>
            <a:lvl3pPr lvl="2"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3pPr>
            <a:lvl4pPr lvl="3"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4pPr>
            <a:lvl5pPr lvl="4"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5pPr>
            <a:lvl6pPr lvl="5"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6pPr>
            <a:lvl7pPr lvl="6"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7pPr>
            <a:lvl8pPr lvl="7"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8pPr>
            <a:lvl9pPr lvl="8"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1pPr>
            <a:lvl2pPr marL="914400" lvl="1"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2pPr>
            <a:lvl3pPr marL="1371600" lvl="2"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3pPr>
            <a:lvl4pPr marL="1828800" lvl="3"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4pPr>
            <a:lvl5pPr marL="2286000" lvl="4"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5pPr>
            <a:lvl6pPr marL="2743200" lvl="5"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6pPr>
            <a:lvl7pPr marL="3200400" lvl="6"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7pPr>
            <a:lvl8pPr marL="3657600" lvl="7" indent="-304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8pPr>
            <a:lvl9pPr marL="4114800" lvl="8" indent="-304800" rtl="0">
              <a:lnSpc>
                <a:spcPct val="115000"/>
              </a:lnSpc>
              <a:spcBef>
                <a:spcPts val="1600"/>
              </a:spcBef>
              <a:spcAft>
                <a:spcPts val="1600"/>
              </a:spcAft>
              <a:buClr>
                <a:schemeClr val="dk1"/>
              </a:buClr>
              <a:buSzPts val="1200"/>
              <a:buFont typeface="IBM Plex Sans"/>
              <a:buChar char="■"/>
              <a:defRPr sz="1200">
                <a:solidFill>
                  <a:schemeClr val="dk1"/>
                </a:solidFill>
                <a:latin typeface="IBM Plex Sans"/>
                <a:ea typeface="IBM Plex Sans"/>
                <a:cs typeface="IBM Plex Sans"/>
                <a:sym typeface="IBM Plex Sans"/>
              </a:defRPr>
            </a:lvl9pPr>
          </a:lstStyle>
          <a:p>
            <a:endParaRPr/>
          </a:p>
        </p:txBody>
      </p:sp>
    </p:spTree>
    <p:extLst>
      <p:ext uri="{BB962C8B-B14F-4D97-AF65-F5344CB8AC3E}">
        <p14:creationId xmlns:p14="http://schemas.microsoft.com/office/powerpoint/2010/main" val="195276248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3">
          <p15:clr>
            <a:srgbClr val="EA4335"/>
          </p15:clr>
        </p15:guide>
        <p15:guide id="2" pos="5311">
          <p15:clr>
            <a:srgbClr val="EA4335"/>
          </p15:clr>
        </p15:guide>
        <p15:guide id="3" orient="horz" pos="33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4.png"/><Relationship Id="rId7" Type="http://schemas.openxmlformats.org/officeDocument/2006/relationships/image" Target="../media/image27.svg"/><Relationship Id="rId12"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36.png"/><Relationship Id="rId10" Type="http://schemas.openxmlformats.org/officeDocument/2006/relationships/image" Target="../media/image9.png"/><Relationship Id="rId4" Type="http://schemas.openxmlformats.org/officeDocument/2006/relationships/image" Target="../media/image35.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1.jpeg"/><Relationship Id="rId7" Type="http://schemas.openxmlformats.org/officeDocument/2006/relationships/diagramData" Target="../diagrams/data1.xml"/><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4.svg"/><Relationship Id="rId11" Type="http://schemas.microsoft.com/office/2007/relationships/diagramDrawing" Target="../diagrams/drawing1.xml"/><Relationship Id="rId5" Type="http://schemas.openxmlformats.org/officeDocument/2006/relationships/image" Target="../media/image23.png"/><Relationship Id="rId10" Type="http://schemas.openxmlformats.org/officeDocument/2006/relationships/diagramColors" Target="../diagrams/colors1.xml"/><Relationship Id="rId4" Type="http://schemas.openxmlformats.org/officeDocument/2006/relationships/image" Target="../media/image22.png"/><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svg"/><Relationship Id="rId7" Type="http://schemas.openxmlformats.org/officeDocument/2006/relationships/diagramColors" Target="../diagrams/colors2.xml"/><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diagramQuickStyle" Target="../diagrams/quickStyle2.xml"/><Relationship Id="rId11" Type="http://schemas.openxmlformats.org/officeDocument/2006/relationships/image" Target="../media/image18.svg"/><Relationship Id="rId5" Type="http://schemas.openxmlformats.org/officeDocument/2006/relationships/diagramLayout" Target="../diagrams/layout2.xml"/><Relationship Id="rId10" Type="http://schemas.openxmlformats.org/officeDocument/2006/relationships/image" Target="../media/image17.png"/><Relationship Id="rId4" Type="http://schemas.openxmlformats.org/officeDocument/2006/relationships/diagramData" Target="../diagrams/data2.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9.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1.jpe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diagramColors" Target="../diagrams/colors4.xml"/><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27.svg"/><Relationship Id="rId11" Type="http://schemas.openxmlformats.org/officeDocument/2006/relationships/diagramQuickStyle" Target="../diagrams/quickStyle4.xml"/><Relationship Id="rId5" Type="http://schemas.openxmlformats.org/officeDocument/2006/relationships/image" Target="../media/image26.png"/><Relationship Id="rId10" Type="http://schemas.openxmlformats.org/officeDocument/2006/relationships/diagramLayout" Target="../diagrams/layout4.xml"/><Relationship Id="rId4" Type="http://schemas.openxmlformats.org/officeDocument/2006/relationships/image" Target="../media/image13.png"/><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a:extLst>
              <a:ext uri="{FF2B5EF4-FFF2-40B4-BE49-F238E27FC236}">
                <a16:creationId xmlns:a16="http://schemas.microsoft.com/office/drawing/2014/main" id="{EC916716-6ADA-C22C-1528-6B648084A305}"/>
              </a:ext>
            </a:extLst>
          </p:cNvPr>
          <p:cNvPicPr>
            <a:picLocks noChangeAspect="1"/>
          </p:cNvPicPr>
          <p:nvPr/>
        </p:nvPicPr>
        <p:blipFill>
          <a:blip r:embed="rId2"/>
          <a:srcRect b="21909"/>
          <a:stretch>
            <a:fillRect/>
          </a:stretch>
        </p:blipFill>
        <p:spPr>
          <a:xfrm>
            <a:off x="-5132595" y="-3696053"/>
            <a:ext cx="16934455" cy="10579334"/>
          </a:xfrm>
          <a:prstGeom prst="rect">
            <a:avLst/>
          </a:prstGeom>
        </p:spPr>
      </p:pic>
      <p:pic>
        <p:nvPicPr>
          <p:cNvPr id="2" name="Picture 2"/>
          <p:cNvPicPr>
            <a:picLocks noChangeAspect="1"/>
          </p:cNvPicPr>
          <p:nvPr/>
        </p:nvPicPr>
        <p:blipFill>
          <a:blip r:embed="rId3"/>
          <a:srcRect/>
          <a:stretch>
            <a:fillRect/>
          </a:stretch>
        </p:blipFill>
        <p:spPr>
          <a:xfrm>
            <a:off x="2715998" y="-2582410"/>
            <a:ext cx="4177048" cy="5164820"/>
          </a:xfrm>
          <a:prstGeom prst="rect">
            <a:avLst/>
          </a:prstGeom>
        </p:spPr>
      </p:pic>
      <p:pic>
        <p:nvPicPr>
          <p:cNvPr id="3" name="Picture 3"/>
          <p:cNvPicPr>
            <a:picLocks noChangeAspect="1"/>
          </p:cNvPicPr>
          <p:nvPr/>
        </p:nvPicPr>
        <p:blipFill>
          <a:blip r:embed="rId3"/>
          <a:srcRect l="56085" r="318"/>
          <a:stretch>
            <a:fillRect/>
          </a:stretch>
        </p:blipFill>
        <p:spPr>
          <a:xfrm>
            <a:off x="15243351" y="-1850619"/>
            <a:ext cx="4525173" cy="12834493"/>
          </a:xfrm>
          <a:prstGeom prst="rect">
            <a:avLst/>
          </a:prstGeom>
        </p:spPr>
      </p:pic>
      <p:pic>
        <p:nvPicPr>
          <p:cNvPr id="4" name="Picture 4"/>
          <p:cNvPicPr>
            <a:picLocks noChangeAspect="1"/>
          </p:cNvPicPr>
          <p:nvPr/>
        </p:nvPicPr>
        <p:blipFill>
          <a:blip r:embed="rId4"/>
          <a:srcRect r="54014"/>
          <a:stretch>
            <a:fillRect/>
          </a:stretch>
        </p:blipFill>
        <p:spPr>
          <a:xfrm>
            <a:off x="-1702531" y="-1850619"/>
            <a:ext cx="4773254" cy="12834493"/>
          </a:xfrm>
          <a:prstGeom prst="rect">
            <a:avLst/>
          </a:prstGeom>
        </p:spPr>
      </p:pic>
      <p:pic>
        <p:nvPicPr>
          <p:cNvPr id="14" name="Picture 4">
            <a:extLst>
              <a:ext uri="{FF2B5EF4-FFF2-40B4-BE49-F238E27FC236}">
                <a16:creationId xmlns:a16="http://schemas.microsoft.com/office/drawing/2014/main" id="{5427996D-7E2F-01F7-E1CE-D3EFFB7E375F}"/>
              </a:ext>
            </a:extLst>
          </p:cNvPr>
          <p:cNvPicPr>
            <a:picLocks noChangeAspect="1"/>
          </p:cNvPicPr>
          <p:nvPr/>
        </p:nvPicPr>
        <p:blipFill>
          <a:blip r:embed="rId5"/>
          <a:srcRect/>
          <a:stretch>
            <a:fillRect/>
          </a:stretch>
        </p:blipFill>
        <p:spPr>
          <a:xfrm rot="2458396">
            <a:off x="-2984107" y="5876883"/>
            <a:ext cx="9531067" cy="5361225"/>
          </a:xfrm>
          <a:prstGeom prst="rect">
            <a:avLst/>
          </a:prstGeom>
        </p:spPr>
      </p:pic>
      <p:pic>
        <p:nvPicPr>
          <p:cNvPr id="15" name="Picture 5">
            <a:extLst>
              <a:ext uri="{FF2B5EF4-FFF2-40B4-BE49-F238E27FC236}">
                <a16:creationId xmlns:a16="http://schemas.microsoft.com/office/drawing/2014/main" id="{7289B5DA-5EB2-21AB-591A-08AF215100DE}"/>
              </a:ext>
            </a:extLst>
          </p:cNvPr>
          <p:cNvPicPr>
            <a:picLocks noChangeAspect="1"/>
          </p:cNvPicPr>
          <p:nvPr/>
        </p:nvPicPr>
        <p:blipFill>
          <a:blip r:embed="rId6"/>
          <a:srcRect t="6784" b="6784"/>
          <a:stretch>
            <a:fillRect/>
          </a:stretch>
        </p:blipFill>
        <p:spPr>
          <a:xfrm rot="-8765223">
            <a:off x="-2181892" y="5918514"/>
            <a:ext cx="11780093" cy="1963594"/>
          </a:xfrm>
          <a:prstGeom prst="rect">
            <a:avLst/>
          </a:prstGeom>
        </p:spPr>
      </p:pic>
      <p:pic>
        <p:nvPicPr>
          <p:cNvPr id="16" name="Picture 6">
            <a:extLst>
              <a:ext uri="{FF2B5EF4-FFF2-40B4-BE49-F238E27FC236}">
                <a16:creationId xmlns:a16="http://schemas.microsoft.com/office/drawing/2014/main" id="{8BA45CF4-D193-EEEA-7586-4908349835E6}"/>
              </a:ext>
            </a:extLst>
          </p:cNvPr>
          <p:cNvPicPr>
            <a:picLocks noChangeAspect="1"/>
          </p:cNvPicPr>
          <p:nvPr/>
        </p:nvPicPr>
        <p:blipFill>
          <a:blip r:embed="rId7"/>
          <a:srcRect/>
          <a:stretch>
            <a:fillRect/>
          </a:stretch>
        </p:blipFill>
        <p:spPr>
          <a:xfrm rot="718332">
            <a:off x="2209657" y="8315173"/>
            <a:ext cx="8941832" cy="3643797"/>
          </a:xfrm>
          <a:prstGeom prst="rect">
            <a:avLst/>
          </a:prstGeom>
        </p:spPr>
      </p:pic>
      <p:pic>
        <p:nvPicPr>
          <p:cNvPr id="6" name="Picture 8">
            <a:extLst>
              <a:ext uri="{FF2B5EF4-FFF2-40B4-BE49-F238E27FC236}">
                <a16:creationId xmlns:a16="http://schemas.microsoft.com/office/drawing/2014/main" id="{F26F0E0C-F9A8-267D-5BC7-3451CC0E54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3450" y="4447699"/>
            <a:ext cx="15178943" cy="3908578"/>
          </a:xfrm>
          <a:prstGeom prst="rect">
            <a:avLst/>
          </a:prstGeom>
        </p:spPr>
      </p:pic>
      <p:sp>
        <p:nvSpPr>
          <p:cNvPr id="8" name="TextBox 20">
            <a:extLst>
              <a:ext uri="{FF2B5EF4-FFF2-40B4-BE49-F238E27FC236}">
                <a16:creationId xmlns:a16="http://schemas.microsoft.com/office/drawing/2014/main" id="{14CDDC2D-18C8-1810-0490-E7231D330C54}"/>
              </a:ext>
            </a:extLst>
          </p:cNvPr>
          <p:cNvSpPr txBox="1"/>
          <p:nvPr/>
        </p:nvSpPr>
        <p:spPr>
          <a:xfrm>
            <a:off x="5486400" y="2755877"/>
            <a:ext cx="6067120" cy="577081"/>
          </a:xfrm>
          <a:prstGeom prst="rect">
            <a:avLst/>
          </a:prstGeom>
        </p:spPr>
        <p:txBody>
          <a:bodyPr wrap="square" lIns="0" tIns="0" rIns="0" bIns="0" rtlCol="0" anchor="t">
            <a:spAutoFit/>
          </a:bodyPr>
          <a:lstStyle/>
          <a:p>
            <a:pPr algn="ctr">
              <a:lnSpc>
                <a:spcPts val="4479"/>
              </a:lnSpc>
              <a:spcBef>
                <a:spcPct val="0"/>
              </a:spcBef>
            </a:pPr>
            <a:r>
              <a:rPr lang="en-US" sz="4400" spc="159" dirty="0">
                <a:solidFill>
                  <a:srgbClr val="446889"/>
                </a:solidFill>
                <a:latin typeface="Roboto Condensed" panose="02000000000000000000" pitchFamily="2" charset="0"/>
                <a:ea typeface="Roboto Condensed" panose="02000000000000000000" pitchFamily="2" charset="0"/>
              </a:rPr>
              <a:t>BÀI 7: THẾ GIỚI CỔ TÍCH</a:t>
            </a:r>
          </a:p>
        </p:txBody>
      </p:sp>
      <p:sp>
        <p:nvSpPr>
          <p:cNvPr id="10" name="TextBox 22">
            <a:extLst>
              <a:ext uri="{FF2B5EF4-FFF2-40B4-BE49-F238E27FC236}">
                <a16:creationId xmlns:a16="http://schemas.microsoft.com/office/drawing/2014/main" id="{D614EE6F-C02C-F8C9-4297-E30045B735F6}"/>
              </a:ext>
            </a:extLst>
          </p:cNvPr>
          <p:cNvSpPr txBox="1"/>
          <p:nvPr/>
        </p:nvSpPr>
        <p:spPr>
          <a:xfrm>
            <a:off x="1293159" y="4866726"/>
            <a:ext cx="15510356" cy="2237151"/>
          </a:xfrm>
          <a:prstGeom prst="rect">
            <a:avLst/>
          </a:prstGeom>
        </p:spPr>
        <p:txBody>
          <a:bodyPr wrap="square" lIns="0" tIns="0" rIns="0" bIns="0" rtlCol="0" anchor="t">
            <a:spAutoFit/>
          </a:bodyPr>
          <a:lstStyle/>
          <a:p>
            <a:pPr algn="ctr">
              <a:lnSpc>
                <a:spcPts val="20304"/>
              </a:lnSpc>
              <a:spcBef>
                <a:spcPct val="0"/>
              </a:spcBef>
            </a:pPr>
            <a:r>
              <a:rPr lang="en-US" sz="12100" b="1" dirty="0">
                <a:solidFill>
                  <a:schemeClr val="accent5">
                    <a:lumMod val="50000"/>
                  </a:schemeClr>
                </a:solidFill>
                <a:latin typeface="#9Slide07 SVNA Love Of Thunder" panose="02040603050506020204" pitchFamily="18" charset="0"/>
                <a:ea typeface="Roboto Condensed" panose="02000000000000000000" pitchFamily="2" charset="0"/>
              </a:rPr>
              <a:t>VUA CHÍCH CHOÈ</a:t>
            </a:r>
          </a:p>
        </p:txBody>
      </p:sp>
      <p:pic>
        <p:nvPicPr>
          <p:cNvPr id="19" name="Picture 3">
            <a:extLst>
              <a:ext uri="{FF2B5EF4-FFF2-40B4-BE49-F238E27FC236}">
                <a16:creationId xmlns:a16="http://schemas.microsoft.com/office/drawing/2014/main" id="{02B0BF41-74DC-6330-C880-EFC96840FF6E}"/>
              </a:ext>
            </a:extLst>
          </p:cNvPr>
          <p:cNvPicPr>
            <a:picLocks noChangeAspect="1"/>
          </p:cNvPicPr>
          <p:nvPr/>
        </p:nvPicPr>
        <p:blipFill>
          <a:blip r:embed="rId10"/>
          <a:srcRect/>
          <a:stretch>
            <a:fillRect/>
          </a:stretch>
        </p:blipFill>
        <p:spPr>
          <a:xfrm>
            <a:off x="10411391" y="249494"/>
            <a:ext cx="5691991" cy="49733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779;p57"/>
          <p:cNvGrpSpPr/>
          <p:nvPr/>
        </p:nvGrpSpPr>
        <p:grpSpPr>
          <a:xfrm>
            <a:off x="15088976" y="5537801"/>
            <a:ext cx="1074800" cy="1922950"/>
            <a:chOff x="1831000" y="523650"/>
            <a:chExt cx="537400" cy="961475"/>
          </a:xfrm>
        </p:grpSpPr>
        <p:sp>
          <p:nvSpPr>
            <p:cNvPr id="4" name="Google Shape;2780;p57"/>
            <p:cNvSpPr/>
            <p:nvPr/>
          </p:nvSpPr>
          <p:spPr>
            <a:xfrm>
              <a:off x="1831000" y="652725"/>
              <a:ext cx="532125" cy="832400"/>
            </a:xfrm>
            <a:custGeom>
              <a:avLst/>
              <a:gdLst/>
              <a:ahLst/>
              <a:cxnLst/>
              <a:rect l="l" t="t" r="r" b="b"/>
              <a:pathLst>
                <a:path w="21285" h="33296" extrusionOk="0">
                  <a:moveTo>
                    <a:pt x="1" y="1"/>
                  </a:moveTo>
                  <a:lnTo>
                    <a:pt x="1476" y="5269"/>
                  </a:lnTo>
                  <a:lnTo>
                    <a:pt x="17175" y="30873"/>
                  </a:lnTo>
                  <a:lnTo>
                    <a:pt x="17597" y="31505"/>
                  </a:lnTo>
                  <a:lnTo>
                    <a:pt x="18440" y="32874"/>
                  </a:lnTo>
                  <a:lnTo>
                    <a:pt x="18756" y="33191"/>
                  </a:lnTo>
                  <a:lnTo>
                    <a:pt x="19177" y="33296"/>
                  </a:lnTo>
                  <a:lnTo>
                    <a:pt x="19388" y="33296"/>
                  </a:lnTo>
                  <a:lnTo>
                    <a:pt x="19599" y="33191"/>
                  </a:lnTo>
                  <a:lnTo>
                    <a:pt x="20863" y="32453"/>
                  </a:lnTo>
                  <a:lnTo>
                    <a:pt x="21074" y="32242"/>
                  </a:lnTo>
                  <a:lnTo>
                    <a:pt x="21179" y="31926"/>
                  </a:lnTo>
                  <a:lnTo>
                    <a:pt x="21285" y="31610"/>
                  </a:lnTo>
                  <a:lnTo>
                    <a:pt x="21074" y="31294"/>
                  </a:lnTo>
                  <a:lnTo>
                    <a:pt x="20231" y="29819"/>
                  </a:lnTo>
                  <a:lnTo>
                    <a:pt x="19810" y="29187"/>
                  </a:lnTo>
                  <a:lnTo>
                    <a:pt x="4110" y="3688"/>
                  </a:lnTo>
                  <a:lnTo>
                    <a:pt x="1"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5" name="Google Shape;2781;p57"/>
            <p:cNvSpPr/>
            <p:nvPr/>
          </p:nvSpPr>
          <p:spPr>
            <a:xfrm>
              <a:off x="1831000" y="652725"/>
              <a:ext cx="532125" cy="832400"/>
            </a:xfrm>
            <a:custGeom>
              <a:avLst/>
              <a:gdLst/>
              <a:ahLst/>
              <a:cxnLst/>
              <a:rect l="l" t="t" r="r" b="b"/>
              <a:pathLst>
                <a:path w="21285" h="33296" fill="none" extrusionOk="0">
                  <a:moveTo>
                    <a:pt x="1" y="1"/>
                  </a:moveTo>
                  <a:lnTo>
                    <a:pt x="1476" y="5269"/>
                  </a:lnTo>
                  <a:lnTo>
                    <a:pt x="17175" y="30873"/>
                  </a:lnTo>
                  <a:lnTo>
                    <a:pt x="17597" y="31505"/>
                  </a:lnTo>
                  <a:lnTo>
                    <a:pt x="18440" y="32874"/>
                  </a:lnTo>
                  <a:lnTo>
                    <a:pt x="18440" y="32874"/>
                  </a:lnTo>
                  <a:lnTo>
                    <a:pt x="18756" y="33191"/>
                  </a:lnTo>
                  <a:lnTo>
                    <a:pt x="19177" y="33296"/>
                  </a:lnTo>
                  <a:lnTo>
                    <a:pt x="19177" y="33296"/>
                  </a:lnTo>
                  <a:lnTo>
                    <a:pt x="19388" y="33296"/>
                  </a:lnTo>
                  <a:lnTo>
                    <a:pt x="19599" y="33191"/>
                  </a:lnTo>
                  <a:lnTo>
                    <a:pt x="20863" y="32453"/>
                  </a:lnTo>
                  <a:lnTo>
                    <a:pt x="20863" y="32453"/>
                  </a:lnTo>
                  <a:lnTo>
                    <a:pt x="21074" y="32242"/>
                  </a:lnTo>
                  <a:lnTo>
                    <a:pt x="21179" y="31926"/>
                  </a:lnTo>
                  <a:lnTo>
                    <a:pt x="21285" y="31610"/>
                  </a:lnTo>
                  <a:lnTo>
                    <a:pt x="21074" y="31294"/>
                  </a:lnTo>
                  <a:lnTo>
                    <a:pt x="20231" y="29819"/>
                  </a:lnTo>
                  <a:lnTo>
                    <a:pt x="19810" y="29187"/>
                  </a:lnTo>
                  <a:lnTo>
                    <a:pt x="4110" y="3688"/>
                  </a:lnTo>
                  <a:lnTo>
                    <a:pt x="1" y="1"/>
                  </a:lnTo>
                </a:path>
              </a:pathLst>
            </a:custGeom>
            <a:noFill/>
            <a:ln>
              <a:noFill/>
            </a:ln>
          </p:spPr>
          <p:txBody>
            <a:bodyPr spcFirstLastPara="1" wrap="square" lIns="182850" tIns="182850" rIns="182850" bIns="182850" anchor="ctr" anchorCtr="0">
              <a:noAutofit/>
            </a:bodyPr>
            <a:lstStyle/>
            <a:p>
              <a:endParaRPr sz="3600"/>
            </a:p>
          </p:txBody>
        </p:sp>
        <p:sp>
          <p:nvSpPr>
            <p:cNvPr id="6" name="Google Shape;2782;p57"/>
            <p:cNvSpPr/>
            <p:nvPr/>
          </p:nvSpPr>
          <p:spPr>
            <a:xfrm>
              <a:off x="2015400" y="634300"/>
              <a:ext cx="331925" cy="729675"/>
            </a:xfrm>
            <a:custGeom>
              <a:avLst/>
              <a:gdLst/>
              <a:ahLst/>
              <a:cxnLst/>
              <a:rect l="l" t="t" r="r" b="b"/>
              <a:pathLst>
                <a:path w="13277" h="29187" extrusionOk="0">
                  <a:moveTo>
                    <a:pt x="2951" y="0"/>
                  </a:moveTo>
                  <a:lnTo>
                    <a:pt x="1" y="1054"/>
                  </a:lnTo>
                  <a:lnTo>
                    <a:pt x="10326" y="29186"/>
                  </a:lnTo>
                  <a:lnTo>
                    <a:pt x="13277" y="28133"/>
                  </a:lnTo>
                  <a:lnTo>
                    <a:pt x="2951"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sp>
          <p:nvSpPr>
            <p:cNvPr id="7" name="Google Shape;2783;p57"/>
            <p:cNvSpPr/>
            <p:nvPr/>
          </p:nvSpPr>
          <p:spPr>
            <a:xfrm>
              <a:off x="2273550" y="1337600"/>
              <a:ext cx="79050" cy="44800"/>
            </a:xfrm>
            <a:custGeom>
              <a:avLst/>
              <a:gdLst/>
              <a:ahLst/>
              <a:cxnLst/>
              <a:rect l="l" t="t" r="r" b="b"/>
              <a:pathLst>
                <a:path w="3162" h="1792" extrusionOk="0">
                  <a:moveTo>
                    <a:pt x="2951" y="1"/>
                  </a:moveTo>
                  <a:lnTo>
                    <a:pt x="0" y="1054"/>
                  </a:lnTo>
                  <a:lnTo>
                    <a:pt x="211" y="1792"/>
                  </a:lnTo>
                  <a:lnTo>
                    <a:pt x="3161" y="738"/>
                  </a:lnTo>
                  <a:lnTo>
                    <a:pt x="2951" y="1"/>
                  </a:lnTo>
                  <a:close/>
                </a:path>
              </a:pathLst>
            </a:custGeom>
            <a:solidFill>
              <a:srgbClr val="E1E5E4"/>
            </a:solidFill>
            <a:ln>
              <a:noFill/>
            </a:ln>
          </p:spPr>
          <p:txBody>
            <a:bodyPr spcFirstLastPara="1" wrap="square" lIns="182850" tIns="182850" rIns="182850" bIns="182850" anchor="ctr" anchorCtr="0">
              <a:noAutofit/>
            </a:bodyPr>
            <a:lstStyle/>
            <a:p>
              <a:endParaRPr sz="3600"/>
            </a:p>
          </p:txBody>
        </p:sp>
        <p:sp>
          <p:nvSpPr>
            <p:cNvPr id="8" name="Google Shape;2784;p57"/>
            <p:cNvSpPr/>
            <p:nvPr/>
          </p:nvSpPr>
          <p:spPr>
            <a:xfrm>
              <a:off x="2278825" y="1356050"/>
              <a:ext cx="89575" cy="79025"/>
            </a:xfrm>
            <a:custGeom>
              <a:avLst/>
              <a:gdLst/>
              <a:ahLst/>
              <a:cxnLst/>
              <a:rect l="l" t="t" r="r" b="b"/>
              <a:pathLst>
                <a:path w="3583" h="3161" extrusionOk="0">
                  <a:moveTo>
                    <a:pt x="2950" y="0"/>
                  </a:moveTo>
                  <a:lnTo>
                    <a:pt x="0" y="1054"/>
                  </a:lnTo>
                  <a:lnTo>
                    <a:pt x="632" y="2634"/>
                  </a:lnTo>
                  <a:lnTo>
                    <a:pt x="738" y="2950"/>
                  </a:lnTo>
                  <a:lnTo>
                    <a:pt x="1054" y="3161"/>
                  </a:lnTo>
                  <a:lnTo>
                    <a:pt x="1686" y="3161"/>
                  </a:lnTo>
                  <a:lnTo>
                    <a:pt x="3056" y="2634"/>
                  </a:lnTo>
                  <a:lnTo>
                    <a:pt x="3266" y="2423"/>
                  </a:lnTo>
                  <a:lnTo>
                    <a:pt x="3477" y="2213"/>
                  </a:lnTo>
                  <a:lnTo>
                    <a:pt x="3582" y="1897"/>
                  </a:lnTo>
                  <a:lnTo>
                    <a:pt x="3477" y="1581"/>
                  </a:lnTo>
                  <a:lnTo>
                    <a:pt x="2950"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9" name="Google Shape;2785;p57"/>
            <p:cNvSpPr/>
            <p:nvPr/>
          </p:nvSpPr>
          <p:spPr>
            <a:xfrm>
              <a:off x="2007500" y="523650"/>
              <a:ext cx="81675" cy="137000"/>
            </a:xfrm>
            <a:custGeom>
              <a:avLst/>
              <a:gdLst/>
              <a:ahLst/>
              <a:cxnLst/>
              <a:rect l="l" t="t" r="r" b="b"/>
              <a:pathLst>
                <a:path w="3267" h="5480" extrusionOk="0">
                  <a:moveTo>
                    <a:pt x="0" y="1"/>
                  </a:moveTo>
                  <a:lnTo>
                    <a:pt x="317" y="5480"/>
                  </a:lnTo>
                  <a:lnTo>
                    <a:pt x="3267" y="4426"/>
                  </a:lnTo>
                  <a:lnTo>
                    <a:pt x="0" y="1"/>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0" name="Google Shape;2786;p57"/>
            <p:cNvSpPr/>
            <p:nvPr/>
          </p:nvSpPr>
          <p:spPr>
            <a:xfrm>
              <a:off x="2007500" y="523650"/>
              <a:ext cx="26375" cy="42175"/>
            </a:xfrm>
            <a:custGeom>
              <a:avLst/>
              <a:gdLst/>
              <a:ahLst/>
              <a:cxnLst/>
              <a:rect l="l" t="t" r="r" b="b"/>
              <a:pathLst>
                <a:path w="1055" h="1687" extrusionOk="0">
                  <a:moveTo>
                    <a:pt x="0" y="1"/>
                  </a:moveTo>
                  <a:lnTo>
                    <a:pt x="106" y="1687"/>
                  </a:lnTo>
                  <a:lnTo>
                    <a:pt x="1054" y="1371"/>
                  </a:lnTo>
                  <a:lnTo>
                    <a:pt x="0" y="1"/>
                  </a:lnTo>
                  <a:close/>
                </a:path>
              </a:pathLst>
            </a:custGeom>
            <a:solidFill>
              <a:srgbClr val="C64F46"/>
            </a:solidFill>
            <a:ln>
              <a:noFill/>
            </a:ln>
          </p:spPr>
          <p:txBody>
            <a:bodyPr spcFirstLastPara="1" wrap="square" lIns="182850" tIns="182850" rIns="182850" bIns="182850" anchor="ctr" anchorCtr="0">
              <a:noAutofit/>
            </a:bodyPr>
            <a:lstStyle/>
            <a:p>
              <a:endParaRPr sz="3600"/>
            </a:p>
          </p:txBody>
        </p:sp>
        <p:sp>
          <p:nvSpPr>
            <p:cNvPr id="11" name="Google Shape;2787;p57"/>
            <p:cNvSpPr/>
            <p:nvPr/>
          </p:nvSpPr>
          <p:spPr>
            <a:xfrm>
              <a:off x="2015400" y="655375"/>
              <a:ext cx="273975" cy="708600"/>
            </a:xfrm>
            <a:custGeom>
              <a:avLst/>
              <a:gdLst/>
              <a:ahLst/>
              <a:cxnLst/>
              <a:rect l="l" t="t" r="r" b="b"/>
              <a:pathLst>
                <a:path w="10959" h="28344" extrusionOk="0">
                  <a:moveTo>
                    <a:pt x="738" y="0"/>
                  </a:moveTo>
                  <a:lnTo>
                    <a:pt x="1" y="211"/>
                  </a:lnTo>
                  <a:lnTo>
                    <a:pt x="10326" y="28343"/>
                  </a:lnTo>
                  <a:lnTo>
                    <a:pt x="10959" y="28132"/>
                  </a:lnTo>
                  <a:lnTo>
                    <a:pt x="73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2" name="Google Shape;2788;p57"/>
            <p:cNvSpPr/>
            <p:nvPr/>
          </p:nvSpPr>
          <p:spPr>
            <a:xfrm>
              <a:off x="2073350" y="634300"/>
              <a:ext cx="273975" cy="711225"/>
            </a:xfrm>
            <a:custGeom>
              <a:avLst/>
              <a:gdLst/>
              <a:ahLst/>
              <a:cxnLst/>
              <a:rect l="l" t="t" r="r" b="b"/>
              <a:pathLst>
                <a:path w="10959" h="28449" extrusionOk="0">
                  <a:moveTo>
                    <a:pt x="633" y="0"/>
                  </a:moveTo>
                  <a:lnTo>
                    <a:pt x="1" y="211"/>
                  </a:lnTo>
                  <a:lnTo>
                    <a:pt x="10221" y="28449"/>
                  </a:lnTo>
                  <a:lnTo>
                    <a:pt x="10959" y="28133"/>
                  </a:lnTo>
                  <a:lnTo>
                    <a:pt x="63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3" name="Google Shape;2835;p57"/>
          <p:cNvGrpSpPr/>
          <p:nvPr/>
        </p:nvGrpSpPr>
        <p:grpSpPr>
          <a:xfrm>
            <a:off x="13410951" y="5769601"/>
            <a:ext cx="1422450" cy="1459350"/>
            <a:chOff x="573225" y="685650"/>
            <a:chExt cx="711225" cy="729675"/>
          </a:xfrm>
        </p:grpSpPr>
        <p:sp>
          <p:nvSpPr>
            <p:cNvPr id="14" name="Google Shape;2836;p57"/>
            <p:cNvSpPr/>
            <p:nvPr/>
          </p:nvSpPr>
          <p:spPr>
            <a:xfrm>
              <a:off x="594275" y="1004375"/>
              <a:ext cx="653300" cy="410950"/>
            </a:xfrm>
            <a:custGeom>
              <a:avLst/>
              <a:gdLst/>
              <a:ahLst/>
              <a:cxnLst/>
              <a:rect l="l" t="t" r="r" b="b"/>
              <a:pathLst>
                <a:path w="26132" h="16438" extrusionOk="0">
                  <a:moveTo>
                    <a:pt x="317" y="1"/>
                  </a:move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8957" y="15700"/>
                  </a:lnTo>
                  <a:lnTo>
                    <a:pt x="10537" y="16122"/>
                  </a:lnTo>
                  <a:lnTo>
                    <a:pt x="12118"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5" name="Google Shape;2837;p57"/>
            <p:cNvSpPr/>
            <p:nvPr/>
          </p:nvSpPr>
          <p:spPr>
            <a:xfrm>
              <a:off x="594275" y="1004375"/>
              <a:ext cx="653300" cy="410950"/>
            </a:xfrm>
            <a:custGeom>
              <a:avLst/>
              <a:gdLst/>
              <a:ahLst/>
              <a:cxnLst/>
              <a:rect l="l" t="t" r="r" b="b"/>
              <a:pathLst>
                <a:path w="26132" h="16438" fill="none" extrusionOk="0">
                  <a:moveTo>
                    <a:pt x="317" y="1"/>
                  </a:moveTo>
                  <a:lnTo>
                    <a:pt x="317" y="1"/>
                  </a:ln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7482" y="15068"/>
                  </a:lnTo>
                  <a:lnTo>
                    <a:pt x="8957" y="15700"/>
                  </a:lnTo>
                  <a:lnTo>
                    <a:pt x="10537" y="16122"/>
                  </a:lnTo>
                  <a:lnTo>
                    <a:pt x="12118" y="16438"/>
                  </a:lnTo>
                  <a:lnTo>
                    <a:pt x="13593" y="16438"/>
                  </a:lnTo>
                  <a:lnTo>
                    <a:pt x="13593"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path>
              </a:pathLst>
            </a:custGeom>
            <a:noFill/>
            <a:ln>
              <a:noFill/>
            </a:ln>
          </p:spPr>
          <p:txBody>
            <a:bodyPr spcFirstLastPara="1" wrap="square" lIns="182850" tIns="182850" rIns="182850" bIns="182850" anchor="ctr" anchorCtr="0">
              <a:noAutofit/>
            </a:bodyPr>
            <a:lstStyle/>
            <a:p>
              <a:endParaRPr sz="3600"/>
            </a:p>
          </p:txBody>
        </p:sp>
        <p:sp>
          <p:nvSpPr>
            <p:cNvPr id="16" name="Google Shape;2838;p57"/>
            <p:cNvSpPr/>
            <p:nvPr/>
          </p:nvSpPr>
          <p:spPr>
            <a:xfrm>
              <a:off x="992050" y="817350"/>
              <a:ext cx="187050" cy="155450"/>
            </a:xfrm>
            <a:custGeom>
              <a:avLst/>
              <a:gdLst/>
              <a:ahLst/>
              <a:cxnLst/>
              <a:rect l="l" t="t" r="r" b="b"/>
              <a:pathLst>
                <a:path w="7482" h="6218" extrusionOk="0">
                  <a:moveTo>
                    <a:pt x="2318" y="1"/>
                  </a:moveTo>
                  <a:lnTo>
                    <a:pt x="0" y="3583"/>
                  </a:lnTo>
                  <a:lnTo>
                    <a:pt x="948" y="6217"/>
                  </a:lnTo>
                  <a:lnTo>
                    <a:pt x="1264" y="5691"/>
                  </a:lnTo>
                  <a:lnTo>
                    <a:pt x="1686" y="5269"/>
                  </a:lnTo>
                  <a:lnTo>
                    <a:pt x="2213" y="4742"/>
                  </a:lnTo>
                  <a:lnTo>
                    <a:pt x="2950" y="4215"/>
                  </a:lnTo>
                  <a:lnTo>
                    <a:pt x="3793" y="3794"/>
                  </a:lnTo>
                  <a:lnTo>
                    <a:pt x="4847" y="3478"/>
                  </a:lnTo>
                  <a:lnTo>
                    <a:pt x="5374" y="3373"/>
                  </a:lnTo>
                  <a:lnTo>
                    <a:pt x="6743" y="3373"/>
                  </a:lnTo>
                  <a:lnTo>
                    <a:pt x="7481" y="3583"/>
                  </a:lnTo>
                  <a:lnTo>
                    <a:pt x="7165"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7" name="Google Shape;2839;p57"/>
            <p:cNvSpPr/>
            <p:nvPr/>
          </p:nvSpPr>
          <p:spPr>
            <a:xfrm>
              <a:off x="992050" y="817350"/>
              <a:ext cx="187050" cy="155450"/>
            </a:xfrm>
            <a:custGeom>
              <a:avLst/>
              <a:gdLst/>
              <a:ahLst/>
              <a:cxnLst/>
              <a:rect l="l" t="t" r="r" b="b"/>
              <a:pathLst>
                <a:path w="7482" h="6218" fill="none" extrusionOk="0">
                  <a:moveTo>
                    <a:pt x="7165" y="1"/>
                  </a:moveTo>
                  <a:lnTo>
                    <a:pt x="2318" y="1"/>
                  </a:lnTo>
                  <a:lnTo>
                    <a:pt x="0" y="3583"/>
                  </a:lnTo>
                  <a:lnTo>
                    <a:pt x="948" y="6217"/>
                  </a:lnTo>
                  <a:lnTo>
                    <a:pt x="948" y="6217"/>
                  </a:lnTo>
                  <a:lnTo>
                    <a:pt x="1264" y="5691"/>
                  </a:lnTo>
                  <a:lnTo>
                    <a:pt x="1686" y="5269"/>
                  </a:lnTo>
                  <a:lnTo>
                    <a:pt x="2213" y="4742"/>
                  </a:lnTo>
                  <a:lnTo>
                    <a:pt x="2950" y="4215"/>
                  </a:lnTo>
                  <a:lnTo>
                    <a:pt x="3793" y="3794"/>
                  </a:lnTo>
                  <a:lnTo>
                    <a:pt x="4847" y="3478"/>
                  </a:lnTo>
                  <a:lnTo>
                    <a:pt x="5374" y="3373"/>
                  </a:lnTo>
                  <a:lnTo>
                    <a:pt x="6006" y="3373"/>
                  </a:lnTo>
                  <a:lnTo>
                    <a:pt x="6006" y="3373"/>
                  </a:lnTo>
                  <a:lnTo>
                    <a:pt x="6743" y="3373"/>
                  </a:lnTo>
                  <a:lnTo>
                    <a:pt x="7481" y="3583"/>
                  </a:lnTo>
                  <a:lnTo>
                    <a:pt x="7165" y="1"/>
                  </a:lnTo>
                </a:path>
              </a:pathLst>
            </a:custGeom>
            <a:noFill/>
            <a:ln>
              <a:noFill/>
            </a:ln>
          </p:spPr>
          <p:txBody>
            <a:bodyPr spcFirstLastPara="1" wrap="square" lIns="182850" tIns="182850" rIns="182850" bIns="182850" anchor="ctr" anchorCtr="0">
              <a:noAutofit/>
            </a:bodyPr>
            <a:lstStyle/>
            <a:p>
              <a:endParaRPr sz="3600"/>
            </a:p>
          </p:txBody>
        </p:sp>
        <p:sp>
          <p:nvSpPr>
            <p:cNvPr id="18" name="Google Shape;2840;p57"/>
            <p:cNvSpPr/>
            <p:nvPr/>
          </p:nvSpPr>
          <p:spPr>
            <a:xfrm>
              <a:off x="578475" y="690925"/>
              <a:ext cx="700700" cy="624300"/>
            </a:xfrm>
            <a:custGeom>
              <a:avLst/>
              <a:gdLst/>
              <a:ahLst/>
              <a:cxnLst/>
              <a:rect l="l" t="t" r="r" b="b"/>
              <a:pathLst>
                <a:path w="28028" h="24972" extrusionOk="0">
                  <a:moveTo>
                    <a:pt x="21601" y="6112"/>
                  </a:moveTo>
                  <a:lnTo>
                    <a:pt x="22127" y="6217"/>
                  </a:lnTo>
                  <a:lnTo>
                    <a:pt x="22654" y="6428"/>
                  </a:lnTo>
                  <a:lnTo>
                    <a:pt x="23076" y="6744"/>
                  </a:lnTo>
                  <a:lnTo>
                    <a:pt x="23392" y="7060"/>
                  </a:lnTo>
                  <a:lnTo>
                    <a:pt x="23603" y="7587"/>
                  </a:lnTo>
                  <a:lnTo>
                    <a:pt x="23708" y="8219"/>
                  </a:lnTo>
                  <a:lnTo>
                    <a:pt x="23708" y="8746"/>
                  </a:lnTo>
                  <a:lnTo>
                    <a:pt x="23497" y="9378"/>
                  </a:lnTo>
                  <a:lnTo>
                    <a:pt x="23181" y="9905"/>
                  </a:lnTo>
                  <a:lnTo>
                    <a:pt x="22865" y="10326"/>
                  </a:lnTo>
                  <a:lnTo>
                    <a:pt x="22338" y="10748"/>
                  </a:lnTo>
                  <a:lnTo>
                    <a:pt x="21811" y="11169"/>
                  </a:lnTo>
                  <a:lnTo>
                    <a:pt x="21285" y="11380"/>
                  </a:lnTo>
                  <a:lnTo>
                    <a:pt x="20758" y="11590"/>
                  </a:lnTo>
                  <a:lnTo>
                    <a:pt x="20126" y="11696"/>
                  </a:lnTo>
                  <a:lnTo>
                    <a:pt x="19599" y="11801"/>
                  </a:lnTo>
                  <a:lnTo>
                    <a:pt x="18966" y="11696"/>
                  </a:lnTo>
                  <a:lnTo>
                    <a:pt x="18545" y="11590"/>
                  </a:lnTo>
                  <a:lnTo>
                    <a:pt x="18124" y="11274"/>
                  </a:lnTo>
                  <a:lnTo>
                    <a:pt x="17807" y="10958"/>
                  </a:lnTo>
                  <a:lnTo>
                    <a:pt x="17597" y="10537"/>
                  </a:lnTo>
                  <a:lnTo>
                    <a:pt x="17491" y="9905"/>
                  </a:lnTo>
                  <a:lnTo>
                    <a:pt x="17491" y="9167"/>
                  </a:lnTo>
                  <a:lnTo>
                    <a:pt x="17702" y="8535"/>
                  </a:lnTo>
                  <a:lnTo>
                    <a:pt x="18018" y="8008"/>
                  </a:lnTo>
                  <a:lnTo>
                    <a:pt x="18334" y="7481"/>
                  </a:lnTo>
                  <a:lnTo>
                    <a:pt x="18861" y="7060"/>
                  </a:lnTo>
                  <a:lnTo>
                    <a:pt x="19388" y="6638"/>
                  </a:lnTo>
                  <a:lnTo>
                    <a:pt x="19915" y="6428"/>
                  </a:lnTo>
                  <a:lnTo>
                    <a:pt x="20442" y="6217"/>
                  </a:lnTo>
                  <a:lnTo>
                    <a:pt x="21074" y="6112"/>
                  </a:lnTo>
                  <a:close/>
                  <a:moveTo>
                    <a:pt x="21285" y="0"/>
                  </a:moveTo>
                  <a:lnTo>
                    <a:pt x="20547" y="211"/>
                  </a:lnTo>
                  <a:lnTo>
                    <a:pt x="19704" y="527"/>
                  </a:lnTo>
                  <a:lnTo>
                    <a:pt x="18756" y="1054"/>
                  </a:lnTo>
                  <a:lnTo>
                    <a:pt x="17913" y="1686"/>
                  </a:lnTo>
                  <a:lnTo>
                    <a:pt x="17281" y="2424"/>
                  </a:lnTo>
                  <a:lnTo>
                    <a:pt x="16648" y="3056"/>
                  </a:lnTo>
                  <a:lnTo>
                    <a:pt x="16122" y="3688"/>
                  </a:lnTo>
                  <a:lnTo>
                    <a:pt x="15489" y="4320"/>
                  </a:lnTo>
                  <a:lnTo>
                    <a:pt x="14857" y="4636"/>
                  </a:lnTo>
                  <a:lnTo>
                    <a:pt x="14014" y="4847"/>
                  </a:lnTo>
                  <a:lnTo>
                    <a:pt x="13488" y="4847"/>
                  </a:lnTo>
                  <a:lnTo>
                    <a:pt x="12855" y="4742"/>
                  </a:lnTo>
                  <a:lnTo>
                    <a:pt x="11486" y="4110"/>
                  </a:lnTo>
                  <a:lnTo>
                    <a:pt x="9905" y="3372"/>
                  </a:lnTo>
                  <a:lnTo>
                    <a:pt x="8325" y="2634"/>
                  </a:lnTo>
                  <a:lnTo>
                    <a:pt x="7482" y="2424"/>
                  </a:lnTo>
                  <a:lnTo>
                    <a:pt x="6533" y="2213"/>
                  </a:lnTo>
                  <a:lnTo>
                    <a:pt x="5690" y="2213"/>
                  </a:lnTo>
                  <a:lnTo>
                    <a:pt x="4848" y="2424"/>
                  </a:lnTo>
                  <a:lnTo>
                    <a:pt x="4005" y="2740"/>
                  </a:lnTo>
                  <a:lnTo>
                    <a:pt x="3162" y="3372"/>
                  </a:lnTo>
                  <a:lnTo>
                    <a:pt x="2319" y="4215"/>
                  </a:lnTo>
                  <a:lnTo>
                    <a:pt x="1476" y="5374"/>
                  </a:lnTo>
                  <a:lnTo>
                    <a:pt x="949" y="6533"/>
                  </a:lnTo>
                  <a:lnTo>
                    <a:pt x="422" y="7903"/>
                  </a:lnTo>
                  <a:lnTo>
                    <a:pt x="212" y="9272"/>
                  </a:lnTo>
                  <a:lnTo>
                    <a:pt x="1" y="10853"/>
                  </a:lnTo>
                  <a:lnTo>
                    <a:pt x="106" y="12328"/>
                  </a:lnTo>
                  <a:lnTo>
                    <a:pt x="317" y="13908"/>
                  </a:lnTo>
                  <a:lnTo>
                    <a:pt x="633" y="15489"/>
                  </a:lnTo>
                  <a:lnTo>
                    <a:pt x="1265" y="17069"/>
                  </a:lnTo>
                  <a:lnTo>
                    <a:pt x="1897" y="18439"/>
                  </a:lnTo>
                  <a:lnTo>
                    <a:pt x="2846" y="19914"/>
                  </a:lnTo>
                  <a:lnTo>
                    <a:pt x="3899" y="21179"/>
                  </a:lnTo>
                  <a:lnTo>
                    <a:pt x="5269" y="22232"/>
                  </a:lnTo>
                  <a:lnTo>
                    <a:pt x="5901" y="22759"/>
                  </a:lnTo>
                  <a:lnTo>
                    <a:pt x="6639" y="23286"/>
                  </a:lnTo>
                  <a:lnTo>
                    <a:pt x="7482" y="23707"/>
                  </a:lnTo>
                  <a:lnTo>
                    <a:pt x="8325" y="24023"/>
                  </a:lnTo>
                  <a:lnTo>
                    <a:pt x="9273" y="24340"/>
                  </a:lnTo>
                  <a:lnTo>
                    <a:pt x="10221" y="24550"/>
                  </a:lnTo>
                  <a:lnTo>
                    <a:pt x="11169" y="24761"/>
                  </a:lnTo>
                  <a:lnTo>
                    <a:pt x="12223" y="24972"/>
                  </a:lnTo>
                  <a:lnTo>
                    <a:pt x="15279" y="24972"/>
                  </a:lnTo>
                  <a:lnTo>
                    <a:pt x="16227" y="24761"/>
                  </a:lnTo>
                  <a:lnTo>
                    <a:pt x="18018" y="24445"/>
                  </a:lnTo>
                  <a:lnTo>
                    <a:pt x="19599" y="23813"/>
                  </a:lnTo>
                  <a:lnTo>
                    <a:pt x="21074" y="22970"/>
                  </a:lnTo>
                  <a:lnTo>
                    <a:pt x="22338" y="22022"/>
                  </a:lnTo>
                  <a:lnTo>
                    <a:pt x="23497" y="20863"/>
                  </a:lnTo>
                  <a:lnTo>
                    <a:pt x="24551" y="19704"/>
                  </a:lnTo>
                  <a:lnTo>
                    <a:pt x="25394" y="18334"/>
                  </a:lnTo>
                  <a:lnTo>
                    <a:pt x="26237" y="17069"/>
                  </a:lnTo>
                  <a:lnTo>
                    <a:pt x="26763" y="15594"/>
                  </a:lnTo>
                  <a:lnTo>
                    <a:pt x="27290" y="14225"/>
                  </a:lnTo>
                  <a:lnTo>
                    <a:pt x="27606" y="12749"/>
                  </a:lnTo>
                  <a:lnTo>
                    <a:pt x="27923" y="11380"/>
                  </a:lnTo>
                  <a:lnTo>
                    <a:pt x="28028" y="10010"/>
                  </a:lnTo>
                  <a:lnTo>
                    <a:pt x="28028" y="8746"/>
                  </a:lnTo>
                  <a:lnTo>
                    <a:pt x="27923" y="7587"/>
                  </a:lnTo>
                  <a:lnTo>
                    <a:pt x="27712" y="6428"/>
                  </a:lnTo>
                  <a:lnTo>
                    <a:pt x="27501" y="5479"/>
                  </a:lnTo>
                  <a:lnTo>
                    <a:pt x="27185" y="4426"/>
                  </a:lnTo>
                  <a:lnTo>
                    <a:pt x="26869" y="3583"/>
                  </a:lnTo>
                  <a:lnTo>
                    <a:pt x="26342" y="2845"/>
                  </a:lnTo>
                  <a:lnTo>
                    <a:pt x="25921" y="2108"/>
                  </a:lnTo>
                  <a:lnTo>
                    <a:pt x="25394" y="1475"/>
                  </a:lnTo>
                  <a:lnTo>
                    <a:pt x="24762" y="949"/>
                  </a:lnTo>
                  <a:lnTo>
                    <a:pt x="24129" y="527"/>
                  </a:lnTo>
                  <a:lnTo>
                    <a:pt x="23497" y="316"/>
                  </a:lnTo>
                  <a:lnTo>
                    <a:pt x="22760" y="106"/>
                  </a:lnTo>
                  <a:lnTo>
                    <a:pt x="22022" y="0"/>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9" name="Google Shape;2841;p57"/>
            <p:cNvSpPr/>
            <p:nvPr/>
          </p:nvSpPr>
          <p:spPr>
            <a:xfrm>
              <a:off x="581125" y="935900"/>
              <a:ext cx="698050" cy="397775"/>
            </a:xfrm>
            <a:custGeom>
              <a:avLst/>
              <a:gdLst/>
              <a:ahLst/>
              <a:cxnLst/>
              <a:rect l="l" t="t" r="r" b="b"/>
              <a:pathLst>
                <a:path w="27922" h="15911" extrusionOk="0">
                  <a:moveTo>
                    <a:pt x="27922" y="0"/>
                  </a:moveTo>
                  <a:lnTo>
                    <a:pt x="27817" y="1159"/>
                  </a:lnTo>
                  <a:lnTo>
                    <a:pt x="27606" y="2529"/>
                  </a:lnTo>
                  <a:lnTo>
                    <a:pt x="27290" y="3899"/>
                  </a:lnTo>
                  <a:lnTo>
                    <a:pt x="26868" y="5269"/>
                  </a:lnTo>
                  <a:lnTo>
                    <a:pt x="26341" y="6533"/>
                  </a:lnTo>
                  <a:lnTo>
                    <a:pt x="25709" y="7903"/>
                  </a:lnTo>
                  <a:lnTo>
                    <a:pt x="24972" y="9167"/>
                  </a:lnTo>
                  <a:lnTo>
                    <a:pt x="24023" y="10326"/>
                  </a:lnTo>
                  <a:lnTo>
                    <a:pt x="23075" y="11485"/>
                  </a:lnTo>
                  <a:lnTo>
                    <a:pt x="21916" y="12539"/>
                  </a:lnTo>
                  <a:lnTo>
                    <a:pt x="20652" y="13382"/>
                  </a:lnTo>
                  <a:lnTo>
                    <a:pt x="19177" y="14119"/>
                  </a:lnTo>
                  <a:lnTo>
                    <a:pt x="17701" y="14646"/>
                  </a:lnTo>
                  <a:lnTo>
                    <a:pt x="15910" y="15067"/>
                  </a:lnTo>
                  <a:lnTo>
                    <a:pt x="14119" y="15173"/>
                  </a:lnTo>
                  <a:lnTo>
                    <a:pt x="12117" y="15173"/>
                  </a:lnTo>
                  <a:lnTo>
                    <a:pt x="10642" y="14962"/>
                  </a:lnTo>
                  <a:lnTo>
                    <a:pt x="9272" y="14541"/>
                  </a:lnTo>
                  <a:lnTo>
                    <a:pt x="8008" y="14119"/>
                  </a:lnTo>
                  <a:lnTo>
                    <a:pt x="6744" y="13592"/>
                  </a:lnTo>
                  <a:lnTo>
                    <a:pt x="5690" y="12855"/>
                  </a:lnTo>
                  <a:lnTo>
                    <a:pt x="4742" y="12117"/>
                  </a:lnTo>
                  <a:lnTo>
                    <a:pt x="3793" y="11274"/>
                  </a:lnTo>
                  <a:lnTo>
                    <a:pt x="3056" y="10431"/>
                  </a:lnTo>
                  <a:lnTo>
                    <a:pt x="2318" y="9483"/>
                  </a:lnTo>
                  <a:lnTo>
                    <a:pt x="1686" y="8429"/>
                  </a:lnTo>
                  <a:lnTo>
                    <a:pt x="1159" y="7376"/>
                  </a:lnTo>
                  <a:lnTo>
                    <a:pt x="738" y="6322"/>
                  </a:lnTo>
                  <a:lnTo>
                    <a:pt x="422" y="5163"/>
                  </a:lnTo>
                  <a:lnTo>
                    <a:pt x="211" y="4004"/>
                  </a:lnTo>
                  <a:lnTo>
                    <a:pt x="0" y="2950"/>
                  </a:lnTo>
                  <a:lnTo>
                    <a:pt x="106" y="4109"/>
                  </a:lnTo>
                  <a:lnTo>
                    <a:pt x="316" y="5269"/>
                  </a:lnTo>
                  <a:lnTo>
                    <a:pt x="527" y="6428"/>
                  </a:lnTo>
                  <a:lnTo>
                    <a:pt x="948" y="7587"/>
                  </a:lnTo>
                  <a:lnTo>
                    <a:pt x="1475" y="8746"/>
                  </a:lnTo>
                  <a:lnTo>
                    <a:pt x="2107" y="9799"/>
                  </a:lnTo>
                  <a:lnTo>
                    <a:pt x="2740" y="10853"/>
                  </a:lnTo>
                  <a:lnTo>
                    <a:pt x="3583" y="11801"/>
                  </a:lnTo>
                  <a:lnTo>
                    <a:pt x="4425" y="12644"/>
                  </a:lnTo>
                  <a:lnTo>
                    <a:pt x="5479" y="13487"/>
                  </a:lnTo>
                  <a:lnTo>
                    <a:pt x="6638" y="14224"/>
                  </a:lnTo>
                  <a:lnTo>
                    <a:pt x="7797" y="14751"/>
                  </a:lnTo>
                  <a:lnTo>
                    <a:pt x="9167" y="15278"/>
                  </a:lnTo>
                  <a:lnTo>
                    <a:pt x="10642" y="15594"/>
                  </a:lnTo>
                  <a:lnTo>
                    <a:pt x="12117" y="15910"/>
                  </a:lnTo>
                  <a:lnTo>
                    <a:pt x="15173" y="15910"/>
                  </a:lnTo>
                  <a:lnTo>
                    <a:pt x="16121" y="15805"/>
                  </a:lnTo>
                  <a:lnTo>
                    <a:pt x="17807" y="15384"/>
                  </a:lnTo>
                  <a:lnTo>
                    <a:pt x="19387" y="14751"/>
                  </a:lnTo>
                  <a:lnTo>
                    <a:pt x="20862" y="13908"/>
                  </a:lnTo>
                  <a:lnTo>
                    <a:pt x="22127" y="12960"/>
                  </a:lnTo>
                  <a:lnTo>
                    <a:pt x="23286" y="11906"/>
                  </a:lnTo>
                  <a:lnTo>
                    <a:pt x="24339" y="10747"/>
                  </a:lnTo>
                  <a:lnTo>
                    <a:pt x="25288" y="9483"/>
                  </a:lnTo>
                  <a:lnTo>
                    <a:pt x="26025" y="8113"/>
                  </a:lnTo>
                  <a:lnTo>
                    <a:pt x="26657" y="6744"/>
                  </a:lnTo>
                  <a:lnTo>
                    <a:pt x="27079" y="5374"/>
                  </a:lnTo>
                  <a:lnTo>
                    <a:pt x="27500" y="3899"/>
                  </a:lnTo>
                  <a:lnTo>
                    <a:pt x="27711" y="2529"/>
                  </a:lnTo>
                  <a:lnTo>
                    <a:pt x="27922" y="1159"/>
                  </a:lnTo>
                  <a:lnTo>
                    <a:pt x="27922" y="0"/>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0" name="Google Shape;2842;p57"/>
            <p:cNvSpPr/>
            <p:nvPr/>
          </p:nvSpPr>
          <p:spPr>
            <a:xfrm>
              <a:off x="1015750" y="843700"/>
              <a:ext cx="155425" cy="100125"/>
            </a:xfrm>
            <a:custGeom>
              <a:avLst/>
              <a:gdLst/>
              <a:ahLst/>
              <a:cxnLst/>
              <a:rect l="l" t="t" r="r" b="b"/>
              <a:pathLst>
                <a:path w="6217" h="4005" extrusionOk="0">
                  <a:moveTo>
                    <a:pt x="3583" y="1"/>
                  </a:moveTo>
                  <a:lnTo>
                    <a:pt x="2951" y="106"/>
                  </a:lnTo>
                  <a:lnTo>
                    <a:pt x="2424" y="317"/>
                  </a:lnTo>
                  <a:lnTo>
                    <a:pt x="1897" y="527"/>
                  </a:lnTo>
                  <a:lnTo>
                    <a:pt x="1370" y="949"/>
                  </a:lnTo>
                  <a:lnTo>
                    <a:pt x="843" y="1370"/>
                  </a:lnTo>
                  <a:lnTo>
                    <a:pt x="527" y="1897"/>
                  </a:lnTo>
                  <a:lnTo>
                    <a:pt x="211" y="2424"/>
                  </a:lnTo>
                  <a:lnTo>
                    <a:pt x="0" y="3056"/>
                  </a:lnTo>
                  <a:lnTo>
                    <a:pt x="0" y="3794"/>
                  </a:lnTo>
                  <a:lnTo>
                    <a:pt x="0" y="4004"/>
                  </a:lnTo>
                  <a:lnTo>
                    <a:pt x="106" y="3372"/>
                  </a:lnTo>
                  <a:lnTo>
                    <a:pt x="316" y="2845"/>
                  </a:lnTo>
                  <a:lnTo>
                    <a:pt x="633" y="2319"/>
                  </a:lnTo>
                  <a:lnTo>
                    <a:pt x="1054" y="1897"/>
                  </a:lnTo>
                  <a:lnTo>
                    <a:pt x="1475" y="1476"/>
                  </a:lnTo>
                  <a:lnTo>
                    <a:pt x="2002" y="1160"/>
                  </a:lnTo>
                  <a:lnTo>
                    <a:pt x="2529" y="949"/>
                  </a:lnTo>
                  <a:lnTo>
                    <a:pt x="3056" y="843"/>
                  </a:lnTo>
                  <a:lnTo>
                    <a:pt x="3583" y="738"/>
                  </a:lnTo>
                  <a:lnTo>
                    <a:pt x="4636" y="738"/>
                  </a:lnTo>
                  <a:lnTo>
                    <a:pt x="5163" y="949"/>
                  </a:lnTo>
                  <a:lnTo>
                    <a:pt x="5479" y="1160"/>
                  </a:lnTo>
                  <a:lnTo>
                    <a:pt x="5795" y="1581"/>
                  </a:lnTo>
                  <a:lnTo>
                    <a:pt x="6112" y="2002"/>
                  </a:lnTo>
                  <a:lnTo>
                    <a:pt x="6217" y="2529"/>
                  </a:lnTo>
                  <a:lnTo>
                    <a:pt x="6217" y="2108"/>
                  </a:lnTo>
                  <a:lnTo>
                    <a:pt x="6112" y="1476"/>
                  </a:lnTo>
                  <a:lnTo>
                    <a:pt x="5901" y="949"/>
                  </a:lnTo>
                  <a:lnTo>
                    <a:pt x="5585" y="633"/>
                  </a:lnTo>
                  <a:lnTo>
                    <a:pt x="5163" y="317"/>
                  </a:lnTo>
                  <a:lnTo>
                    <a:pt x="4636" y="106"/>
                  </a:lnTo>
                  <a:lnTo>
                    <a:pt x="4110" y="1"/>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1" name="Google Shape;2843;p57"/>
            <p:cNvSpPr/>
            <p:nvPr/>
          </p:nvSpPr>
          <p:spPr>
            <a:xfrm>
              <a:off x="573225" y="685650"/>
              <a:ext cx="711225" cy="634850"/>
            </a:xfrm>
            <a:custGeom>
              <a:avLst/>
              <a:gdLst/>
              <a:ahLst/>
              <a:cxnLst/>
              <a:rect l="l" t="t" r="r" b="b"/>
              <a:pathLst>
                <a:path w="28449" h="25394" extrusionOk="0">
                  <a:moveTo>
                    <a:pt x="6217" y="2213"/>
                  </a:moveTo>
                  <a:lnTo>
                    <a:pt x="6111" y="2424"/>
                  </a:lnTo>
                  <a:lnTo>
                    <a:pt x="6217" y="2529"/>
                  </a:lnTo>
                  <a:lnTo>
                    <a:pt x="6322" y="2635"/>
                  </a:lnTo>
                  <a:lnTo>
                    <a:pt x="6849" y="2635"/>
                  </a:lnTo>
                  <a:lnTo>
                    <a:pt x="7481" y="2740"/>
                  </a:lnTo>
                  <a:lnTo>
                    <a:pt x="8640" y="3162"/>
                  </a:lnTo>
                  <a:lnTo>
                    <a:pt x="8851" y="3162"/>
                  </a:lnTo>
                  <a:lnTo>
                    <a:pt x="8956" y="2951"/>
                  </a:lnTo>
                  <a:lnTo>
                    <a:pt x="8956" y="2845"/>
                  </a:lnTo>
                  <a:lnTo>
                    <a:pt x="8745" y="2740"/>
                  </a:lnTo>
                  <a:lnTo>
                    <a:pt x="7586" y="2319"/>
                  </a:lnTo>
                  <a:lnTo>
                    <a:pt x="6954" y="2213"/>
                  </a:lnTo>
                  <a:close/>
                  <a:moveTo>
                    <a:pt x="21284" y="6112"/>
                  </a:moveTo>
                  <a:lnTo>
                    <a:pt x="21073" y="6217"/>
                  </a:lnTo>
                  <a:lnTo>
                    <a:pt x="21073" y="6323"/>
                  </a:lnTo>
                  <a:lnTo>
                    <a:pt x="21178" y="6533"/>
                  </a:lnTo>
                  <a:lnTo>
                    <a:pt x="21495" y="6533"/>
                  </a:lnTo>
                  <a:lnTo>
                    <a:pt x="22337" y="6639"/>
                  </a:lnTo>
                  <a:lnTo>
                    <a:pt x="22759" y="6849"/>
                  </a:lnTo>
                  <a:lnTo>
                    <a:pt x="23075" y="7060"/>
                  </a:lnTo>
                  <a:lnTo>
                    <a:pt x="23286" y="7271"/>
                  </a:lnTo>
                  <a:lnTo>
                    <a:pt x="23496" y="7587"/>
                  </a:lnTo>
                  <a:lnTo>
                    <a:pt x="23602" y="7903"/>
                  </a:lnTo>
                  <a:lnTo>
                    <a:pt x="23707" y="8430"/>
                  </a:lnTo>
                  <a:lnTo>
                    <a:pt x="23707" y="8535"/>
                  </a:lnTo>
                  <a:lnTo>
                    <a:pt x="23602" y="9273"/>
                  </a:lnTo>
                  <a:lnTo>
                    <a:pt x="23391" y="9800"/>
                  </a:lnTo>
                  <a:lnTo>
                    <a:pt x="22970" y="10432"/>
                  </a:lnTo>
                  <a:lnTo>
                    <a:pt x="22443" y="10853"/>
                  </a:lnTo>
                  <a:lnTo>
                    <a:pt x="21811" y="11275"/>
                  </a:lnTo>
                  <a:lnTo>
                    <a:pt x="21178" y="11485"/>
                  </a:lnTo>
                  <a:lnTo>
                    <a:pt x="20441" y="11696"/>
                  </a:lnTo>
                  <a:lnTo>
                    <a:pt x="19809" y="11801"/>
                  </a:lnTo>
                  <a:lnTo>
                    <a:pt x="19071" y="11696"/>
                  </a:lnTo>
                  <a:lnTo>
                    <a:pt x="18755" y="11591"/>
                  </a:lnTo>
                  <a:lnTo>
                    <a:pt x="18439" y="11380"/>
                  </a:lnTo>
                  <a:lnTo>
                    <a:pt x="18228" y="11169"/>
                  </a:lnTo>
                  <a:lnTo>
                    <a:pt x="18017" y="10853"/>
                  </a:lnTo>
                  <a:lnTo>
                    <a:pt x="17912" y="10537"/>
                  </a:lnTo>
                  <a:lnTo>
                    <a:pt x="17912" y="10116"/>
                  </a:lnTo>
                  <a:lnTo>
                    <a:pt x="17912" y="10010"/>
                  </a:lnTo>
                  <a:lnTo>
                    <a:pt x="17912" y="9483"/>
                  </a:lnTo>
                  <a:lnTo>
                    <a:pt x="18123" y="8957"/>
                  </a:lnTo>
                  <a:lnTo>
                    <a:pt x="18228" y="8535"/>
                  </a:lnTo>
                  <a:lnTo>
                    <a:pt x="18544" y="8114"/>
                  </a:lnTo>
                  <a:lnTo>
                    <a:pt x="18860" y="7692"/>
                  </a:lnTo>
                  <a:lnTo>
                    <a:pt x="19176" y="7376"/>
                  </a:lnTo>
                  <a:lnTo>
                    <a:pt x="20019" y="6849"/>
                  </a:lnTo>
                  <a:lnTo>
                    <a:pt x="20125" y="6744"/>
                  </a:lnTo>
                  <a:lnTo>
                    <a:pt x="20125" y="6639"/>
                  </a:lnTo>
                  <a:lnTo>
                    <a:pt x="20019" y="6533"/>
                  </a:lnTo>
                  <a:lnTo>
                    <a:pt x="19914" y="6533"/>
                  </a:lnTo>
                  <a:lnTo>
                    <a:pt x="19387" y="6744"/>
                  </a:lnTo>
                  <a:lnTo>
                    <a:pt x="18966" y="7060"/>
                  </a:lnTo>
                  <a:lnTo>
                    <a:pt x="18544" y="7376"/>
                  </a:lnTo>
                  <a:lnTo>
                    <a:pt x="18228" y="7798"/>
                  </a:lnTo>
                  <a:lnTo>
                    <a:pt x="17912" y="8324"/>
                  </a:lnTo>
                  <a:lnTo>
                    <a:pt x="17701" y="8851"/>
                  </a:lnTo>
                  <a:lnTo>
                    <a:pt x="17491" y="9378"/>
                  </a:lnTo>
                  <a:lnTo>
                    <a:pt x="17491" y="10010"/>
                  </a:lnTo>
                  <a:lnTo>
                    <a:pt x="17491" y="10116"/>
                  </a:lnTo>
                  <a:lnTo>
                    <a:pt x="17596" y="10642"/>
                  </a:lnTo>
                  <a:lnTo>
                    <a:pt x="17701" y="11064"/>
                  </a:lnTo>
                  <a:lnTo>
                    <a:pt x="17912" y="11380"/>
                  </a:lnTo>
                  <a:lnTo>
                    <a:pt x="18228" y="11696"/>
                  </a:lnTo>
                  <a:lnTo>
                    <a:pt x="18544" y="11907"/>
                  </a:lnTo>
                  <a:lnTo>
                    <a:pt x="18966" y="12118"/>
                  </a:lnTo>
                  <a:lnTo>
                    <a:pt x="19809" y="12223"/>
                  </a:lnTo>
                  <a:lnTo>
                    <a:pt x="20546" y="12118"/>
                  </a:lnTo>
                  <a:lnTo>
                    <a:pt x="21284" y="11907"/>
                  </a:lnTo>
                  <a:lnTo>
                    <a:pt x="22021" y="11591"/>
                  </a:lnTo>
                  <a:lnTo>
                    <a:pt x="22654" y="11169"/>
                  </a:lnTo>
                  <a:lnTo>
                    <a:pt x="23286" y="10642"/>
                  </a:lnTo>
                  <a:lnTo>
                    <a:pt x="23707" y="10010"/>
                  </a:lnTo>
                  <a:lnTo>
                    <a:pt x="24023" y="9378"/>
                  </a:lnTo>
                  <a:lnTo>
                    <a:pt x="24129" y="8535"/>
                  </a:lnTo>
                  <a:lnTo>
                    <a:pt x="24129" y="8324"/>
                  </a:lnTo>
                  <a:lnTo>
                    <a:pt x="24023" y="7798"/>
                  </a:lnTo>
                  <a:lnTo>
                    <a:pt x="23918" y="7376"/>
                  </a:lnTo>
                  <a:lnTo>
                    <a:pt x="23602" y="6955"/>
                  </a:lnTo>
                  <a:lnTo>
                    <a:pt x="23286" y="6639"/>
                  </a:lnTo>
                  <a:lnTo>
                    <a:pt x="22864" y="6428"/>
                  </a:lnTo>
                  <a:lnTo>
                    <a:pt x="22443" y="6323"/>
                  </a:lnTo>
                  <a:lnTo>
                    <a:pt x="22021" y="6217"/>
                  </a:lnTo>
                  <a:lnTo>
                    <a:pt x="21495" y="6112"/>
                  </a:lnTo>
                  <a:close/>
                  <a:moveTo>
                    <a:pt x="21600" y="1"/>
                  </a:moveTo>
                  <a:lnTo>
                    <a:pt x="21073" y="106"/>
                  </a:lnTo>
                  <a:lnTo>
                    <a:pt x="20441" y="317"/>
                  </a:lnTo>
                  <a:lnTo>
                    <a:pt x="19809" y="527"/>
                  </a:lnTo>
                  <a:lnTo>
                    <a:pt x="18860" y="1160"/>
                  </a:lnTo>
                  <a:lnTo>
                    <a:pt x="18017" y="1792"/>
                  </a:lnTo>
                  <a:lnTo>
                    <a:pt x="17280" y="2529"/>
                  </a:lnTo>
                  <a:lnTo>
                    <a:pt x="16753" y="3162"/>
                  </a:lnTo>
                  <a:lnTo>
                    <a:pt x="16121" y="3794"/>
                  </a:lnTo>
                  <a:lnTo>
                    <a:pt x="15594" y="4321"/>
                  </a:lnTo>
                  <a:lnTo>
                    <a:pt x="14962" y="4742"/>
                  </a:lnTo>
                  <a:lnTo>
                    <a:pt x="14224" y="4847"/>
                  </a:lnTo>
                  <a:lnTo>
                    <a:pt x="14014" y="4953"/>
                  </a:lnTo>
                  <a:lnTo>
                    <a:pt x="13381" y="4847"/>
                  </a:lnTo>
                  <a:lnTo>
                    <a:pt x="12538" y="4531"/>
                  </a:lnTo>
                  <a:lnTo>
                    <a:pt x="10642" y="3583"/>
                  </a:lnTo>
                  <a:lnTo>
                    <a:pt x="10431" y="3583"/>
                  </a:lnTo>
                  <a:lnTo>
                    <a:pt x="10326" y="3688"/>
                  </a:lnTo>
                  <a:lnTo>
                    <a:pt x="10326" y="3794"/>
                  </a:lnTo>
                  <a:lnTo>
                    <a:pt x="10431" y="3899"/>
                  </a:lnTo>
                  <a:lnTo>
                    <a:pt x="12328" y="4847"/>
                  </a:lnTo>
                  <a:lnTo>
                    <a:pt x="13276" y="5164"/>
                  </a:lnTo>
                  <a:lnTo>
                    <a:pt x="14014" y="5374"/>
                  </a:lnTo>
                  <a:lnTo>
                    <a:pt x="14224" y="5269"/>
                  </a:lnTo>
                  <a:lnTo>
                    <a:pt x="14751" y="5269"/>
                  </a:lnTo>
                  <a:lnTo>
                    <a:pt x="15067" y="5058"/>
                  </a:lnTo>
                  <a:lnTo>
                    <a:pt x="15805" y="4637"/>
                  </a:lnTo>
                  <a:lnTo>
                    <a:pt x="16332" y="4215"/>
                  </a:lnTo>
                  <a:lnTo>
                    <a:pt x="16753" y="3794"/>
                  </a:lnTo>
                  <a:lnTo>
                    <a:pt x="17596" y="2740"/>
                  </a:lnTo>
                  <a:lnTo>
                    <a:pt x="18123" y="2213"/>
                  </a:lnTo>
                  <a:lnTo>
                    <a:pt x="18650" y="1792"/>
                  </a:lnTo>
                  <a:lnTo>
                    <a:pt x="19282" y="1370"/>
                  </a:lnTo>
                  <a:lnTo>
                    <a:pt x="20019" y="949"/>
                  </a:lnTo>
                  <a:lnTo>
                    <a:pt x="21073" y="527"/>
                  </a:lnTo>
                  <a:lnTo>
                    <a:pt x="22127" y="422"/>
                  </a:lnTo>
                  <a:lnTo>
                    <a:pt x="22759" y="422"/>
                  </a:lnTo>
                  <a:lnTo>
                    <a:pt x="23286" y="527"/>
                  </a:lnTo>
                  <a:lnTo>
                    <a:pt x="23813" y="738"/>
                  </a:lnTo>
                  <a:lnTo>
                    <a:pt x="24339" y="1054"/>
                  </a:lnTo>
                  <a:lnTo>
                    <a:pt x="24866" y="1370"/>
                  </a:lnTo>
                  <a:lnTo>
                    <a:pt x="25288" y="1792"/>
                  </a:lnTo>
                  <a:lnTo>
                    <a:pt x="25709" y="2213"/>
                  </a:lnTo>
                  <a:lnTo>
                    <a:pt x="26131" y="2740"/>
                  </a:lnTo>
                  <a:lnTo>
                    <a:pt x="26868" y="4004"/>
                  </a:lnTo>
                  <a:lnTo>
                    <a:pt x="27395" y="5480"/>
                  </a:lnTo>
                  <a:lnTo>
                    <a:pt x="27816" y="7165"/>
                  </a:lnTo>
                  <a:lnTo>
                    <a:pt x="28027" y="8957"/>
                  </a:lnTo>
                  <a:lnTo>
                    <a:pt x="28027" y="9589"/>
                  </a:lnTo>
                  <a:lnTo>
                    <a:pt x="28027" y="10748"/>
                  </a:lnTo>
                  <a:lnTo>
                    <a:pt x="27816" y="12012"/>
                  </a:lnTo>
                  <a:lnTo>
                    <a:pt x="27606" y="13277"/>
                  </a:lnTo>
                  <a:lnTo>
                    <a:pt x="27184" y="14541"/>
                  </a:lnTo>
                  <a:lnTo>
                    <a:pt x="26763" y="15911"/>
                  </a:lnTo>
                  <a:lnTo>
                    <a:pt x="26236" y="17175"/>
                  </a:lnTo>
                  <a:lnTo>
                    <a:pt x="25498" y="18439"/>
                  </a:lnTo>
                  <a:lnTo>
                    <a:pt x="24761" y="19598"/>
                  </a:lnTo>
                  <a:lnTo>
                    <a:pt x="23813" y="20757"/>
                  </a:lnTo>
                  <a:lnTo>
                    <a:pt x="22759" y="21706"/>
                  </a:lnTo>
                  <a:lnTo>
                    <a:pt x="21600" y="22654"/>
                  </a:lnTo>
                  <a:lnTo>
                    <a:pt x="20336" y="23497"/>
                  </a:lnTo>
                  <a:lnTo>
                    <a:pt x="18966" y="24129"/>
                  </a:lnTo>
                  <a:lnTo>
                    <a:pt x="17491" y="24551"/>
                  </a:lnTo>
                  <a:lnTo>
                    <a:pt x="15805" y="24867"/>
                  </a:lnTo>
                  <a:lnTo>
                    <a:pt x="14014" y="24972"/>
                  </a:lnTo>
                  <a:lnTo>
                    <a:pt x="12538" y="24972"/>
                  </a:lnTo>
                  <a:lnTo>
                    <a:pt x="10958" y="24761"/>
                  </a:lnTo>
                  <a:lnTo>
                    <a:pt x="9588" y="24340"/>
                  </a:lnTo>
                  <a:lnTo>
                    <a:pt x="8324" y="23918"/>
                  </a:lnTo>
                  <a:lnTo>
                    <a:pt x="7060" y="23286"/>
                  </a:lnTo>
                  <a:lnTo>
                    <a:pt x="6006" y="22654"/>
                  </a:lnTo>
                  <a:lnTo>
                    <a:pt x="5058" y="21916"/>
                  </a:lnTo>
                  <a:lnTo>
                    <a:pt x="4109" y="21074"/>
                  </a:lnTo>
                  <a:lnTo>
                    <a:pt x="3372" y="20125"/>
                  </a:lnTo>
                  <a:lnTo>
                    <a:pt x="2634" y="19177"/>
                  </a:lnTo>
                  <a:lnTo>
                    <a:pt x="2107" y="18123"/>
                  </a:lnTo>
                  <a:lnTo>
                    <a:pt x="1581" y="17070"/>
                  </a:lnTo>
                  <a:lnTo>
                    <a:pt x="1159" y="15911"/>
                  </a:lnTo>
                  <a:lnTo>
                    <a:pt x="843" y="14857"/>
                  </a:lnTo>
                  <a:lnTo>
                    <a:pt x="632" y="13698"/>
                  </a:lnTo>
                  <a:lnTo>
                    <a:pt x="527" y="12539"/>
                  </a:lnTo>
                  <a:lnTo>
                    <a:pt x="422" y="11485"/>
                  </a:lnTo>
                  <a:lnTo>
                    <a:pt x="527" y="9905"/>
                  </a:lnTo>
                  <a:lnTo>
                    <a:pt x="843" y="8324"/>
                  </a:lnTo>
                  <a:lnTo>
                    <a:pt x="1264" y="6955"/>
                  </a:lnTo>
                  <a:lnTo>
                    <a:pt x="1897" y="5690"/>
                  </a:lnTo>
                  <a:lnTo>
                    <a:pt x="2529" y="4637"/>
                  </a:lnTo>
                  <a:lnTo>
                    <a:pt x="3266" y="3899"/>
                  </a:lnTo>
                  <a:lnTo>
                    <a:pt x="4004" y="3267"/>
                  </a:lnTo>
                  <a:lnTo>
                    <a:pt x="4636" y="2951"/>
                  </a:lnTo>
                  <a:lnTo>
                    <a:pt x="4847" y="2845"/>
                  </a:lnTo>
                  <a:lnTo>
                    <a:pt x="4847" y="2635"/>
                  </a:lnTo>
                  <a:lnTo>
                    <a:pt x="4636" y="2529"/>
                  </a:lnTo>
                  <a:lnTo>
                    <a:pt x="4531" y="2529"/>
                  </a:lnTo>
                  <a:lnTo>
                    <a:pt x="3688" y="2951"/>
                  </a:lnTo>
                  <a:lnTo>
                    <a:pt x="2950" y="3583"/>
                  </a:lnTo>
                  <a:lnTo>
                    <a:pt x="2213" y="4426"/>
                  </a:lnTo>
                  <a:lnTo>
                    <a:pt x="1581" y="5480"/>
                  </a:lnTo>
                  <a:lnTo>
                    <a:pt x="843" y="6744"/>
                  </a:lnTo>
                  <a:lnTo>
                    <a:pt x="422" y="8219"/>
                  </a:lnTo>
                  <a:lnTo>
                    <a:pt x="105" y="9800"/>
                  </a:lnTo>
                  <a:lnTo>
                    <a:pt x="0" y="11485"/>
                  </a:lnTo>
                  <a:lnTo>
                    <a:pt x="105" y="12644"/>
                  </a:lnTo>
                  <a:lnTo>
                    <a:pt x="211" y="13803"/>
                  </a:lnTo>
                  <a:lnTo>
                    <a:pt x="422" y="14962"/>
                  </a:lnTo>
                  <a:lnTo>
                    <a:pt x="738" y="16121"/>
                  </a:lnTo>
                  <a:lnTo>
                    <a:pt x="1159" y="17175"/>
                  </a:lnTo>
                  <a:lnTo>
                    <a:pt x="1686" y="18334"/>
                  </a:lnTo>
                  <a:lnTo>
                    <a:pt x="2318" y="19388"/>
                  </a:lnTo>
                  <a:lnTo>
                    <a:pt x="3056" y="20336"/>
                  </a:lnTo>
                  <a:lnTo>
                    <a:pt x="3899" y="21284"/>
                  </a:lnTo>
                  <a:lnTo>
                    <a:pt x="4741" y="22233"/>
                  </a:lnTo>
                  <a:lnTo>
                    <a:pt x="5795" y="22970"/>
                  </a:lnTo>
                  <a:lnTo>
                    <a:pt x="6954" y="23708"/>
                  </a:lnTo>
                  <a:lnTo>
                    <a:pt x="8113" y="24340"/>
                  </a:lnTo>
                  <a:lnTo>
                    <a:pt x="9483" y="24761"/>
                  </a:lnTo>
                  <a:lnTo>
                    <a:pt x="10853" y="25077"/>
                  </a:lnTo>
                  <a:lnTo>
                    <a:pt x="12433" y="25394"/>
                  </a:lnTo>
                  <a:lnTo>
                    <a:pt x="14014" y="25394"/>
                  </a:lnTo>
                  <a:lnTo>
                    <a:pt x="15910" y="25288"/>
                  </a:lnTo>
                  <a:lnTo>
                    <a:pt x="17596" y="24972"/>
                  </a:lnTo>
                  <a:lnTo>
                    <a:pt x="19176" y="24551"/>
                  </a:lnTo>
                  <a:lnTo>
                    <a:pt x="20546" y="23813"/>
                  </a:lnTo>
                  <a:lnTo>
                    <a:pt x="21916" y="22970"/>
                  </a:lnTo>
                  <a:lnTo>
                    <a:pt x="23075" y="22022"/>
                  </a:lnTo>
                  <a:lnTo>
                    <a:pt x="24129" y="20968"/>
                  </a:lnTo>
                  <a:lnTo>
                    <a:pt x="25077" y="19809"/>
                  </a:lnTo>
                  <a:lnTo>
                    <a:pt x="25920" y="18650"/>
                  </a:lnTo>
                  <a:lnTo>
                    <a:pt x="26552" y="17386"/>
                  </a:lnTo>
                  <a:lnTo>
                    <a:pt x="27184" y="16016"/>
                  </a:lnTo>
                  <a:lnTo>
                    <a:pt x="27606" y="14752"/>
                  </a:lnTo>
                  <a:lnTo>
                    <a:pt x="28027" y="13382"/>
                  </a:lnTo>
                  <a:lnTo>
                    <a:pt x="28238" y="12118"/>
                  </a:lnTo>
                  <a:lnTo>
                    <a:pt x="28449" y="10748"/>
                  </a:lnTo>
                  <a:lnTo>
                    <a:pt x="28449" y="9589"/>
                  </a:lnTo>
                  <a:lnTo>
                    <a:pt x="28449" y="8957"/>
                  </a:lnTo>
                  <a:lnTo>
                    <a:pt x="28238" y="7060"/>
                  </a:lnTo>
                  <a:lnTo>
                    <a:pt x="27816" y="5269"/>
                  </a:lnTo>
                  <a:lnTo>
                    <a:pt x="27290" y="3794"/>
                  </a:lnTo>
                  <a:lnTo>
                    <a:pt x="26868" y="3056"/>
                  </a:lnTo>
                  <a:lnTo>
                    <a:pt x="26552" y="2529"/>
                  </a:lnTo>
                  <a:lnTo>
                    <a:pt x="26025" y="1897"/>
                  </a:lnTo>
                  <a:lnTo>
                    <a:pt x="25604" y="1476"/>
                  </a:lnTo>
                  <a:lnTo>
                    <a:pt x="25077" y="1054"/>
                  </a:lnTo>
                  <a:lnTo>
                    <a:pt x="24550" y="633"/>
                  </a:lnTo>
                  <a:lnTo>
                    <a:pt x="24023" y="422"/>
                  </a:lnTo>
                  <a:lnTo>
                    <a:pt x="23391" y="211"/>
                  </a:lnTo>
                  <a:lnTo>
                    <a:pt x="2275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22" name="Google Shape;2844;p57"/>
            <p:cNvSpPr/>
            <p:nvPr/>
          </p:nvSpPr>
          <p:spPr>
            <a:xfrm>
              <a:off x="639075" y="906925"/>
              <a:ext cx="115925" cy="71150"/>
            </a:xfrm>
            <a:custGeom>
              <a:avLst/>
              <a:gdLst/>
              <a:ahLst/>
              <a:cxnLst/>
              <a:rect l="l" t="t" r="r" b="b"/>
              <a:pathLst>
                <a:path w="4637" h="2846" extrusionOk="0">
                  <a:moveTo>
                    <a:pt x="2107" y="0"/>
                  </a:moveTo>
                  <a:lnTo>
                    <a:pt x="1265" y="211"/>
                  </a:lnTo>
                  <a:lnTo>
                    <a:pt x="632" y="632"/>
                  </a:lnTo>
                  <a:lnTo>
                    <a:pt x="316" y="843"/>
                  </a:lnTo>
                  <a:lnTo>
                    <a:pt x="211" y="1159"/>
                  </a:lnTo>
                  <a:lnTo>
                    <a:pt x="0" y="1475"/>
                  </a:lnTo>
                  <a:lnTo>
                    <a:pt x="0" y="1791"/>
                  </a:lnTo>
                  <a:lnTo>
                    <a:pt x="106" y="2108"/>
                  </a:lnTo>
                  <a:lnTo>
                    <a:pt x="316" y="2424"/>
                  </a:lnTo>
                  <a:lnTo>
                    <a:pt x="527" y="2529"/>
                  </a:lnTo>
                  <a:lnTo>
                    <a:pt x="843" y="2740"/>
                  </a:lnTo>
                  <a:lnTo>
                    <a:pt x="1686" y="2845"/>
                  </a:lnTo>
                  <a:lnTo>
                    <a:pt x="2529" y="2845"/>
                  </a:lnTo>
                  <a:lnTo>
                    <a:pt x="3372" y="2634"/>
                  </a:lnTo>
                  <a:lnTo>
                    <a:pt x="4004" y="2213"/>
                  </a:lnTo>
                  <a:lnTo>
                    <a:pt x="4320" y="2002"/>
                  </a:lnTo>
                  <a:lnTo>
                    <a:pt x="4531" y="1791"/>
                  </a:lnTo>
                  <a:lnTo>
                    <a:pt x="4636" y="1475"/>
                  </a:lnTo>
                  <a:lnTo>
                    <a:pt x="4531" y="1159"/>
                  </a:lnTo>
                  <a:lnTo>
                    <a:pt x="4426" y="738"/>
                  </a:lnTo>
                  <a:lnTo>
                    <a:pt x="4215" y="527"/>
                  </a:lnTo>
                  <a:lnTo>
                    <a:pt x="4004" y="316"/>
                  </a:lnTo>
                  <a:lnTo>
                    <a:pt x="3688" y="106"/>
                  </a:lnTo>
                  <a:lnTo>
                    <a:pt x="295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23" name="Google Shape;2845;p57"/>
            <p:cNvSpPr/>
            <p:nvPr/>
          </p:nvSpPr>
          <p:spPr>
            <a:xfrm>
              <a:off x="633800" y="1028100"/>
              <a:ext cx="110650" cy="92200"/>
            </a:xfrm>
            <a:custGeom>
              <a:avLst/>
              <a:gdLst/>
              <a:ahLst/>
              <a:cxnLst/>
              <a:rect l="l" t="t" r="r" b="b"/>
              <a:pathLst>
                <a:path w="4426" h="3688" extrusionOk="0">
                  <a:moveTo>
                    <a:pt x="3372" y="0"/>
                  </a:moveTo>
                  <a:lnTo>
                    <a:pt x="2635" y="105"/>
                  </a:lnTo>
                  <a:lnTo>
                    <a:pt x="1792" y="421"/>
                  </a:lnTo>
                  <a:lnTo>
                    <a:pt x="949" y="843"/>
                  </a:lnTo>
                  <a:lnTo>
                    <a:pt x="422" y="1475"/>
                  </a:lnTo>
                  <a:lnTo>
                    <a:pt x="106" y="1791"/>
                  </a:lnTo>
                  <a:lnTo>
                    <a:pt x="0" y="2213"/>
                  </a:lnTo>
                  <a:lnTo>
                    <a:pt x="0" y="2529"/>
                  </a:lnTo>
                  <a:lnTo>
                    <a:pt x="0" y="2845"/>
                  </a:lnTo>
                  <a:lnTo>
                    <a:pt x="211" y="3161"/>
                  </a:lnTo>
                  <a:lnTo>
                    <a:pt x="422" y="3372"/>
                  </a:lnTo>
                  <a:lnTo>
                    <a:pt x="738" y="3477"/>
                  </a:lnTo>
                  <a:lnTo>
                    <a:pt x="1054" y="3582"/>
                  </a:lnTo>
                  <a:lnTo>
                    <a:pt x="1792" y="3688"/>
                  </a:lnTo>
                  <a:lnTo>
                    <a:pt x="2635" y="3477"/>
                  </a:lnTo>
                  <a:lnTo>
                    <a:pt x="3372" y="3056"/>
                  </a:lnTo>
                  <a:lnTo>
                    <a:pt x="3688" y="2845"/>
                  </a:lnTo>
                  <a:lnTo>
                    <a:pt x="4004" y="2529"/>
                  </a:lnTo>
                  <a:lnTo>
                    <a:pt x="4215" y="2107"/>
                  </a:lnTo>
                  <a:lnTo>
                    <a:pt x="4320" y="1686"/>
                  </a:lnTo>
                  <a:lnTo>
                    <a:pt x="4426" y="1264"/>
                  </a:lnTo>
                  <a:lnTo>
                    <a:pt x="4320" y="738"/>
                  </a:lnTo>
                  <a:lnTo>
                    <a:pt x="4215" y="421"/>
                  </a:lnTo>
                  <a:lnTo>
                    <a:pt x="4004" y="211"/>
                  </a:lnTo>
                  <a:lnTo>
                    <a:pt x="3688" y="105"/>
                  </a:lnTo>
                  <a:lnTo>
                    <a:pt x="3372"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24" name="Google Shape;2846;p57"/>
            <p:cNvSpPr/>
            <p:nvPr/>
          </p:nvSpPr>
          <p:spPr>
            <a:xfrm>
              <a:off x="752325" y="1062325"/>
              <a:ext cx="108025" cy="126475"/>
            </a:xfrm>
            <a:custGeom>
              <a:avLst/>
              <a:gdLst/>
              <a:ahLst/>
              <a:cxnLst/>
              <a:rect l="l" t="t" r="r" b="b"/>
              <a:pathLst>
                <a:path w="4321" h="5059" extrusionOk="0">
                  <a:moveTo>
                    <a:pt x="2846" y="1"/>
                  </a:moveTo>
                  <a:lnTo>
                    <a:pt x="2530" y="212"/>
                  </a:lnTo>
                  <a:lnTo>
                    <a:pt x="2108" y="422"/>
                  </a:lnTo>
                  <a:lnTo>
                    <a:pt x="1792" y="738"/>
                  </a:lnTo>
                  <a:lnTo>
                    <a:pt x="1055" y="1476"/>
                  </a:lnTo>
                  <a:lnTo>
                    <a:pt x="422" y="2424"/>
                  </a:lnTo>
                  <a:lnTo>
                    <a:pt x="106" y="3372"/>
                  </a:lnTo>
                  <a:lnTo>
                    <a:pt x="1" y="3794"/>
                  </a:lnTo>
                  <a:lnTo>
                    <a:pt x="1" y="4215"/>
                  </a:lnTo>
                  <a:lnTo>
                    <a:pt x="106" y="4531"/>
                  </a:lnTo>
                  <a:lnTo>
                    <a:pt x="317" y="4848"/>
                  </a:lnTo>
                  <a:lnTo>
                    <a:pt x="528" y="4953"/>
                  </a:lnTo>
                  <a:lnTo>
                    <a:pt x="844" y="5058"/>
                  </a:lnTo>
                  <a:lnTo>
                    <a:pt x="1160" y="5058"/>
                  </a:lnTo>
                  <a:lnTo>
                    <a:pt x="1581" y="4848"/>
                  </a:lnTo>
                  <a:lnTo>
                    <a:pt x="2424" y="4321"/>
                  </a:lnTo>
                  <a:lnTo>
                    <a:pt x="3162" y="3583"/>
                  </a:lnTo>
                  <a:lnTo>
                    <a:pt x="3794" y="2740"/>
                  </a:lnTo>
                  <a:lnTo>
                    <a:pt x="4005" y="2319"/>
                  </a:lnTo>
                  <a:lnTo>
                    <a:pt x="4215" y="1792"/>
                  </a:lnTo>
                  <a:lnTo>
                    <a:pt x="4321" y="1371"/>
                  </a:lnTo>
                  <a:lnTo>
                    <a:pt x="4321" y="949"/>
                  </a:lnTo>
                  <a:lnTo>
                    <a:pt x="4215" y="633"/>
                  </a:lnTo>
                  <a:lnTo>
                    <a:pt x="3899" y="317"/>
                  </a:lnTo>
                  <a:lnTo>
                    <a:pt x="3583" y="106"/>
                  </a:lnTo>
                  <a:lnTo>
                    <a:pt x="3267"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5" name="Google Shape;2847;p57"/>
            <p:cNvSpPr/>
            <p:nvPr/>
          </p:nvSpPr>
          <p:spPr>
            <a:xfrm>
              <a:off x="891950" y="1104475"/>
              <a:ext cx="76400" cy="142275"/>
            </a:xfrm>
            <a:custGeom>
              <a:avLst/>
              <a:gdLst/>
              <a:ahLst/>
              <a:cxnLst/>
              <a:rect l="l" t="t" r="r" b="b"/>
              <a:pathLst>
                <a:path w="3056" h="5691" extrusionOk="0">
                  <a:moveTo>
                    <a:pt x="1265" y="1"/>
                  </a:moveTo>
                  <a:lnTo>
                    <a:pt x="949" y="106"/>
                  </a:lnTo>
                  <a:lnTo>
                    <a:pt x="632" y="422"/>
                  </a:lnTo>
                  <a:lnTo>
                    <a:pt x="422" y="738"/>
                  </a:lnTo>
                  <a:lnTo>
                    <a:pt x="316" y="1160"/>
                  </a:lnTo>
                  <a:lnTo>
                    <a:pt x="106" y="1581"/>
                  </a:lnTo>
                  <a:lnTo>
                    <a:pt x="0" y="2635"/>
                  </a:lnTo>
                  <a:lnTo>
                    <a:pt x="106" y="3688"/>
                  </a:lnTo>
                  <a:lnTo>
                    <a:pt x="211" y="4215"/>
                  </a:lnTo>
                  <a:lnTo>
                    <a:pt x="316" y="4637"/>
                  </a:lnTo>
                  <a:lnTo>
                    <a:pt x="527" y="5058"/>
                  </a:lnTo>
                  <a:lnTo>
                    <a:pt x="843" y="5374"/>
                  </a:lnTo>
                  <a:lnTo>
                    <a:pt x="1159" y="5585"/>
                  </a:lnTo>
                  <a:lnTo>
                    <a:pt x="1475" y="5690"/>
                  </a:lnTo>
                  <a:lnTo>
                    <a:pt x="1897" y="5585"/>
                  </a:lnTo>
                  <a:lnTo>
                    <a:pt x="2108" y="5480"/>
                  </a:lnTo>
                  <a:lnTo>
                    <a:pt x="2424" y="5163"/>
                  </a:lnTo>
                  <a:lnTo>
                    <a:pt x="2634" y="4847"/>
                  </a:lnTo>
                  <a:lnTo>
                    <a:pt x="2950" y="4004"/>
                  </a:lnTo>
                  <a:lnTo>
                    <a:pt x="3056" y="2951"/>
                  </a:lnTo>
                  <a:lnTo>
                    <a:pt x="3056" y="2003"/>
                  </a:lnTo>
                  <a:lnTo>
                    <a:pt x="2740" y="1054"/>
                  </a:lnTo>
                  <a:lnTo>
                    <a:pt x="2529" y="633"/>
                  </a:lnTo>
                  <a:lnTo>
                    <a:pt x="2318" y="317"/>
                  </a:lnTo>
                  <a:lnTo>
                    <a:pt x="2002" y="106"/>
                  </a:lnTo>
                  <a:lnTo>
                    <a:pt x="1686" y="1"/>
                  </a:lnTo>
                  <a:close/>
                </a:path>
              </a:pathLst>
            </a:custGeom>
            <a:solidFill>
              <a:srgbClr val="80DAFF"/>
            </a:solidFill>
            <a:ln>
              <a:noFill/>
            </a:ln>
          </p:spPr>
          <p:txBody>
            <a:bodyPr spcFirstLastPara="1" wrap="square" lIns="182850" tIns="182850" rIns="182850" bIns="182850" anchor="ctr" anchorCtr="0">
              <a:noAutofit/>
            </a:bodyPr>
            <a:lstStyle/>
            <a:p>
              <a:endParaRPr sz="3600"/>
            </a:p>
          </p:txBody>
        </p:sp>
        <p:sp>
          <p:nvSpPr>
            <p:cNvPr id="26" name="Google Shape;2848;p57"/>
            <p:cNvSpPr/>
            <p:nvPr/>
          </p:nvSpPr>
          <p:spPr>
            <a:xfrm>
              <a:off x="1018375" y="1080775"/>
              <a:ext cx="81700" cy="139625"/>
            </a:xfrm>
            <a:custGeom>
              <a:avLst/>
              <a:gdLst/>
              <a:ahLst/>
              <a:cxnLst/>
              <a:rect l="l" t="t" r="r" b="b"/>
              <a:pathLst>
                <a:path w="3268" h="5585" extrusionOk="0">
                  <a:moveTo>
                    <a:pt x="1370" y="0"/>
                  </a:moveTo>
                  <a:lnTo>
                    <a:pt x="949" y="106"/>
                  </a:lnTo>
                  <a:lnTo>
                    <a:pt x="633" y="316"/>
                  </a:lnTo>
                  <a:lnTo>
                    <a:pt x="422" y="633"/>
                  </a:lnTo>
                  <a:lnTo>
                    <a:pt x="211" y="1054"/>
                  </a:lnTo>
                  <a:lnTo>
                    <a:pt x="1" y="2002"/>
                  </a:lnTo>
                  <a:lnTo>
                    <a:pt x="1" y="3056"/>
                  </a:lnTo>
                  <a:lnTo>
                    <a:pt x="211" y="4110"/>
                  </a:lnTo>
                  <a:lnTo>
                    <a:pt x="422" y="4531"/>
                  </a:lnTo>
                  <a:lnTo>
                    <a:pt x="633" y="4952"/>
                  </a:lnTo>
                  <a:lnTo>
                    <a:pt x="844" y="5269"/>
                  </a:lnTo>
                  <a:lnTo>
                    <a:pt x="1160" y="5479"/>
                  </a:lnTo>
                  <a:lnTo>
                    <a:pt x="1581" y="5585"/>
                  </a:lnTo>
                  <a:lnTo>
                    <a:pt x="2003" y="5585"/>
                  </a:lnTo>
                  <a:lnTo>
                    <a:pt x="2319" y="5479"/>
                  </a:lnTo>
                  <a:lnTo>
                    <a:pt x="2635" y="5269"/>
                  </a:lnTo>
                  <a:lnTo>
                    <a:pt x="2951" y="4952"/>
                  </a:lnTo>
                  <a:lnTo>
                    <a:pt x="3056" y="4531"/>
                  </a:lnTo>
                  <a:lnTo>
                    <a:pt x="3162" y="4110"/>
                  </a:lnTo>
                  <a:lnTo>
                    <a:pt x="3267" y="3583"/>
                  </a:lnTo>
                  <a:lnTo>
                    <a:pt x="3267" y="2634"/>
                  </a:lnTo>
                  <a:lnTo>
                    <a:pt x="2951" y="1686"/>
                  </a:lnTo>
                  <a:lnTo>
                    <a:pt x="2635" y="843"/>
                  </a:lnTo>
                  <a:lnTo>
                    <a:pt x="2319" y="527"/>
                  </a:lnTo>
                  <a:lnTo>
                    <a:pt x="2003" y="211"/>
                  </a:lnTo>
                  <a:lnTo>
                    <a:pt x="1687" y="106"/>
                  </a:lnTo>
                  <a:lnTo>
                    <a:pt x="1370"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grpSp>
      <p:grpSp>
        <p:nvGrpSpPr>
          <p:cNvPr id="27" name="Google Shape;2849;p57"/>
          <p:cNvGrpSpPr/>
          <p:nvPr/>
        </p:nvGrpSpPr>
        <p:grpSpPr>
          <a:xfrm>
            <a:off x="13298000" y="7559750"/>
            <a:ext cx="1548900" cy="3809000"/>
            <a:chOff x="672000" y="1905250"/>
            <a:chExt cx="774450" cy="1904500"/>
          </a:xfrm>
        </p:grpSpPr>
        <p:sp>
          <p:nvSpPr>
            <p:cNvPr id="28" name="Google Shape;2850;p57"/>
            <p:cNvSpPr/>
            <p:nvPr/>
          </p:nvSpPr>
          <p:spPr>
            <a:xfrm>
              <a:off x="672000" y="1971100"/>
              <a:ext cx="705950" cy="1838650"/>
            </a:xfrm>
            <a:custGeom>
              <a:avLst/>
              <a:gdLst/>
              <a:ahLst/>
              <a:cxnLst/>
              <a:rect l="l" t="t" r="r" b="b"/>
              <a:pathLst>
                <a:path w="28238" h="73546" extrusionOk="0">
                  <a:moveTo>
                    <a:pt x="9588" y="1"/>
                  </a:moveTo>
                  <a:lnTo>
                    <a:pt x="0" y="3372"/>
                  </a:lnTo>
                  <a:lnTo>
                    <a:pt x="20230" y="73545"/>
                  </a:lnTo>
                  <a:lnTo>
                    <a:pt x="28238" y="71543"/>
                  </a:lnTo>
                  <a:lnTo>
                    <a:pt x="9588"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29" name="Google Shape;2851;p57"/>
            <p:cNvSpPr/>
            <p:nvPr/>
          </p:nvSpPr>
          <p:spPr>
            <a:xfrm>
              <a:off x="672000" y="1971100"/>
              <a:ext cx="705950" cy="1838650"/>
            </a:xfrm>
            <a:custGeom>
              <a:avLst/>
              <a:gdLst/>
              <a:ahLst/>
              <a:cxnLst/>
              <a:rect l="l" t="t" r="r" b="b"/>
              <a:pathLst>
                <a:path w="28238" h="73546" fill="none" extrusionOk="0">
                  <a:moveTo>
                    <a:pt x="9588" y="1"/>
                  </a:moveTo>
                  <a:lnTo>
                    <a:pt x="0" y="3372"/>
                  </a:lnTo>
                  <a:lnTo>
                    <a:pt x="20230" y="73545"/>
                  </a:lnTo>
                  <a:lnTo>
                    <a:pt x="28238" y="71543"/>
                  </a:lnTo>
                  <a:lnTo>
                    <a:pt x="9588" y="1"/>
                  </a:lnTo>
                </a:path>
              </a:pathLst>
            </a:custGeom>
            <a:noFill/>
            <a:ln>
              <a:noFill/>
            </a:ln>
          </p:spPr>
          <p:txBody>
            <a:bodyPr spcFirstLastPara="1" wrap="square" lIns="182850" tIns="182850" rIns="182850" bIns="182850" anchor="ctr" anchorCtr="0">
              <a:noAutofit/>
            </a:bodyPr>
            <a:lstStyle/>
            <a:p>
              <a:endParaRPr sz="3600"/>
            </a:p>
          </p:txBody>
        </p:sp>
        <p:sp>
          <p:nvSpPr>
            <p:cNvPr id="30" name="Google Shape;2852;p57"/>
            <p:cNvSpPr/>
            <p:nvPr/>
          </p:nvSpPr>
          <p:spPr>
            <a:xfrm>
              <a:off x="761550" y="1910525"/>
              <a:ext cx="679625" cy="1807025"/>
            </a:xfrm>
            <a:custGeom>
              <a:avLst/>
              <a:gdLst/>
              <a:ahLst/>
              <a:cxnLst/>
              <a:rect l="l" t="t" r="r" b="b"/>
              <a:pathLst>
                <a:path w="27185" h="72281" extrusionOk="0">
                  <a:moveTo>
                    <a:pt x="5163" y="3161"/>
                  </a:moveTo>
                  <a:lnTo>
                    <a:pt x="5479" y="3267"/>
                  </a:lnTo>
                  <a:lnTo>
                    <a:pt x="5796" y="3583"/>
                  </a:lnTo>
                  <a:lnTo>
                    <a:pt x="6006" y="3899"/>
                  </a:lnTo>
                  <a:lnTo>
                    <a:pt x="6006" y="4320"/>
                  </a:lnTo>
                  <a:lnTo>
                    <a:pt x="5901" y="4636"/>
                  </a:lnTo>
                  <a:lnTo>
                    <a:pt x="5585" y="4847"/>
                  </a:lnTo>
                  <a:lnTo>
                    <a:pt x="5269" y="5058"/>
                  </a:lnTo>
                  <a:lnTo>
                    <a:pt x="4847" y="5058"/>
                  </a:lnTo>
                  <a:lnTo>
                    <a:pt x="4531" y="4952"/>
                  </a:lnTo>
                  <a:lnTo>
                    <a:pt x="4320" y="4742"/>
                  </a:lnTo>
                  <a:lnTo>
                    <a:pt x="4110" y="4426"/>
                  </a:lnTo>
                  <a:lnTo>
                    <a:pt x="4110" y="4004"/>
                  </a:lnTo>
                  <a:lnTo>
                    <a:pt x="4215" y="3688"/>
                  </a:lnTo>
                  <a:lnTo>
                    <a:pt x="4426" y="3372"/>
                  </a:lnTo>
                  <a:lnTo>
                    <a:pt x="4742" y="3161"/>
                  </a:lnTo>
                  <a:close/>
                  <a:moveTo>
                    <a:pt x="8430" y="0"/>
                  </a:moveTo>
                  <a:lnTo>
                    <a:pt x="0" y="2213"/>
                  </a:lnTo>
                  <a:lnTo>
                    <a:pt x="18755" y="72280"/>
                  </a:lnTo>
                  <a:lnTo>
                    <a:pt x="27185" y="70068"/>
                  </a:lnTo>
                  <a:lnTo>
                    <a:pt x="843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31" name="Google Shape;2853;p57"/>
            <p:cNvSpPr/>
            <p:nvPr/>
          </p:nvSpPr>
          <p:spPr>
            <a:xfrm>
              <a:off x="953850" y="2060675"/>
              <a:ext cx="65875" cy="23725"/>
            </a:xfrm>
            <a:custGeom>
              <a:avLst/>
              <a:gdLst/>
              <a:ahLst/>
              <a:cxnLst/>
              <a:rect l="l" t="t" r="r" b="b"/>
              <a:pathLst>
                <a:path w="2635" h="949" extrusionOk="0">
                  <a:moveTo>
                    <a:pt x="2318" y="0"/>
                  </a:moveTo>
                  <a:lnTo>
                    <a:pt x="211" y="632"/>
                  </a:lnTo>
                  <a:lnTo>
                    <a:pt x="105" y="738"/>
                  </a:lnTo>
                  <a:lnTo>
                    <a:pt x="0" y="843"/>
                  </a:lnTo>
                  <a:lnTo>
                    <a:pt x="105" y="948"/>
                  </a:lnTo>
                  <a:lnTo>
                    <a:pt x="316" y="948"/>
                  </a:lnTo>
                  <a:lnTo>
                    <a:pt x="2423" y="421"/>
                  </a:lnTo>
                  <a:lnTo>
                    <a:pt x="2634" y="316"/>
                  </a:lnTo>
                  <a:lnTo>
                    <a:pt x="2634" y="211"/>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2" name="Google Shape;2854;p57"/>
            <p:cNvSpPr/>
            <p:nvPr/>
          </p:nvSpPr>
          <p:spPr>
            <a:xfrm>
              <a:off x="953850" y="2060675"/>
              <a:ext cx="65875" cy="23725"/>
            </a:xfrm>
            <a:custGeom>
              <a:avLst/>
              <a:gdLst/>
              <a:ahLst/>
              <a:cxnLst/>
              <a:rect l="l" t="t" r="r" b="b"/>
              <a:pathLst>
                <a:path w="2635" h="949" fill="none" extrusionOk="0">
                  <a:moveTo>
                    <a:pt x="316" y="948"/>
                  </a:moveTo>
                  <a:lnTo>
                    <a:pt x="2423" y="421"/>
                  </a:lnTo>
                  <a:lnTo>
                    <a:pt x="2423" y="421"/>
                  </a:lnTo>
                  <a:lnTo>
                    <a:pt x="2634" y="316"/>
                  </a:lnTo>
                  <a:lnTo>
                    <a:pt x="2634" y="211"/>
                  </a:lnTo>
                  <a:lnTo>
                    <a:pt x="2634" y="211"/>
                  </a:lnTo>
                  <a:lnTo>
                    <a:pt x="2529" y="0"/>
                  </a:lnTo>
                  <a:lnTo>
                    <a:pt x="2318" y="0"/>
                  </a:lnTo>
                  <a:lnTo>
                    <a:pt x="211" y="632"/>
                  </a:lnTo>
                  <a:lnTo>
                    <a:pt x="211" y="632"/>
                  </a:lnTo>
                  <a:lnTo>
                    <a:pt x="105" y="738"/>
                  </a:lnTo>
                  <a:lnTo>
                    <a:pt x="0" y="843"/>
                  </a:lnTo>
                  <a:lnTo>
                    <a:pt x="0" y="843"/>
                  </a:lnTo>
                  <a:lnTo>
                    <a:pt x="105" y="948"/>
                  </a:lnTo>
                  <a:lnTo>
                    <a:pt x="316" y="948"/>
                  </a:lnTo>
                </a:path>
              </a:pathLst>
            </a:custGeom>
            <a:noFill/>
            <a:ln>
              <a:noFill/>
            </a:ln>
          </p:spPr>
          <p:txBody>
            <a:bodyPr spcFirstLastPara="1" wrap="square" lIns="182850" tIns="182850" rIns="182850" bIns="182850" anchor="ctr" anchorCtr="0">
              <a:noAutofit/>
            </a:bodyPr>
            <a:lstStyle/>
            <a:p>
              <a:endParaRPr sz="3600"/>
            </a:p>
          </p:txBody>
        </p:sp>
        <p:sp>
          <p:nvSpPr>
            <p:cNvPr id="33" name="Google Shape;2855;p57"/>
            <p:cNvSpPr/>
            <p:nvPr/>
          </p:nvSpPr>
          <p:spPr>
            <a:xfrm>
              <a:off x="967000" y="2105450"/>
              <a:ext cx="63250" cy="26350"/>
            </a:xfrm>
            <a:custGeom>
              <a:avLst/>
              <a:gdLst/>
              <a:ahLst/>
              <a:cxnLst/>
              <a:rect l="l" t="t" r="r" b="b"/>
              <a:pathLst>
                <a:path w="2530" h="1054" extrusionOk="0">
                  <a:moveTo>
                    <a:pt x="2319" y="0"/>
                  </a:moveTo>
                  <a:lnTo>
                    <a:pt x="212" y="632"/>
                  </a:lnTo>
                  <a:lnTo>
                    <a:pt x="1" y="738"/>
                  </a:lnTo>
                  <a:lnTo>
                    <a:pt x="1" y="843"/>
                  </a:lnTo>
                  <a:lnTo>
                    <a:pt x="106" y="949"/>
                  </a:lnTo>
                  <a:lnTo>
                    <a:pt x="317" y="1054"/>
                  </a:lnTo>
                  <a:lnTo>
                    <a:pt x="2424" y="422"/>
                  </a:lnTo>
                  <a:lnTo>
                    <a:pt x="2530" y="316"/>
                  </a:lnTo>
                  <a:lnTo>
                    <a:pt x="2530" y="211"/>
                  </a:lnTo>
                  <a:lnTo>
                    <a:pt x="2424" y="106"/>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4" name="Google Shape;2856;p57"/>
            <p:cNvSpPr/>
            <p:nvPr/>
          </p:nvSpPr>
          <p:spPr>
            <a:xfrm>
              <a:off x="967000" y="2105450"/>
              <a:ext cx="63250" cy="26350"/>
            </a:xfrm>
            <a:custGeom>
              <a:avLst/>
              <a:gdLst/>
              <a:ahLst/>
              <a:cxnLst/>
              <a:rect l="l" t="t" r="r" b="b"/>
              <a:pathLst>
                <a:path w="2530" h="1054" fill="none" extrusionOk="0">
                  <a:moveTo>
                    <a:pt x="317" y="1054"/>
                  </a:moveTo>
                  <a:lnTo>
                    <a:pt x="2424" y="422"/>
                  </a:lnTo>
                  <a:lnTo>
                    <a:pt x="2424" y="422"/>
                  </a:lnTo>
                  <a:lnTo>
                    <a:pt x="2530" y="316"/>
                  </a:lnTo>
                  <a:lnTo>
                    <a:pt x="2530" y="211"/>
                  </a:lnTo>
                  <a:lnTo>
                    <a:pt x="2530" y="211"/>
                  </a:lnTo>
                  <a:lnTo>
                    <a:pt x="2424" y="106"/>
                  </a:lnTo>
                  <a:lnTo>
                    <a:pt x="2319" y="0"/>
                  </a:lnTo>
                  <a:lnTo>
                    <a:pt x="212" y="632"/>
                  </a:lnTo>
                  <a:lnTo>
                    <a:pt x="212" y="632"/>
                  </a:lnTo>
                  <a:lnTo>
                    <a:pt x="1" y="738"/>
                  </a:lnTo>
                  <a:lnTo>
                    <a:pt x="1" y="843"/>
                  </a:lnTo>
                  <a:lnTo>
                    <a:pt x="1" y="843"/>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35" name="Google Shape;2857;p57"/>
            <p:cNvSpPr/>
            <p:nvPr/>
          </p:nvSpPr>
          <p:spPr>
            <a:xfrm>
              <a:off x="980175" y="2152850"/>
              <a:ext cx="63250" cy="23750"/>
            </a:xfrm>
            <a:custGeom>
              <a:avLst/>
              <a:gdLst/>
              <a:ahLst/>
              <a:cxnLst/>
              <a:rect l="l" t="t" r="r" b="b"/>
              <a:pathLst>
                <a:path w="2530" h="950" extrusionOk="0">
                  <a:moveTo>
                    <a:pt x="2319" y="1"/>
                  </a:moveTo>
                  <a:lnTo>
                    <a:pt x="106" y="528"/>
                  </a:lnTo>
                  <a:lnTo>
                    <a:pt x="1" y="633"/>
                  </a:lnTo>
                  <a:lnTo>
                    <a:pt x="1" y="738"/>
                  </a:lnTo>
                  <a:lnTo>
                    <a:pt x="106" y="949"/>
                  </a:lnTo>
                  <a:lnTo>
                    <a:pt x="211" y="949"/>
                  </a:lnTo>
                  <a:lnTo>
                    <a:pt x="2424" y="317"/>
                  </a:lnTo>
                  <a:lnTo>
                    <a:pt x="2529" y="212"/>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6" name="Google Shape;2858;p57"/>
            <p:cNvSpPr/>
            <p:nvPr/>
          </p:nvSpPr>
          <p:spPr>
            <a:xfrm>
              <a:off x="980175" y="2152850"/>
              <a:ext cx="63250" cy="23750"/>
            </a:xfrm>
            <a:custGeom>
              <a:avLst/>
              <a:gdLst/>
              <a:ahLst/>
              <a:cxnLst/>
              <a:rect l="l" t="t" r="r" b="b"/>
              <a:pathLst>
                <a:path w="2530" h="950" fill="none" extrusionOk="0">
                  <a:moveTo>
                    <a:pt x="211" y="949"/>
                  </a:moveTo>
                  <a:lnTo>
                    <a:pt x="2424" y="317"/>
                  </a:lnTo>
                  <a:lnTo>
                    <a:pt x="2424" y="317"/>
                  </a:lnTo>
                  <a:lnTo>
                    <a:pt x="2529" y="212"/>
                  </a:lnTo>
                  <a:lnTo>
                    <a:pt x="2529" y="106"/>
                  </a:lnTo>
                  <a:lnTo>
                    <a:pt x="2529" y="106"/>
                  </a:lnTo>
                  <a:lnTo>
                    <a:pt x="2424" y="1"/>
                  </a:lnTo>
                  <a:lnTo>
                    <a:pt x="2319" y="1"/>
                  </a:lnTo>
                  <a:lnTo>
                    <a:pt x="106" y="528"/>
                  </a:lnTo>
                  <a:lnTo>
                    <a:pt x="106" y="528"/>
                  </a:lnTo>
                  <a:lnTo>
                    <a:pt x="1" y="633"/>
                  </a:lnTo>
                  <a:lnTo>
                    <a:pt x="1" y="738"/>
                  </a:lnTo>
                  <a:lnTo>
                    <a:pt x="1" y="738"/>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37" name="Google Shape;2859;p57"/>
            <p:cNvSpPr/>
            <p:nvPr/>
          </p:nvSpPr>
          <p:spPr>
            <a:xfrm>
              <a:off x="990725" y="2197625"/>
              <a:ext cx="65875" cy="23750"/>
            </a:xfrm>
            <a:custGeom>
              <a:avLst/>
              <a:gdLst/>
              <a:ahLst/>
              <a:cxnLst/>
              <a:rect l="l" t="t" r="r" b="b"/>
              <a:pathLst>
                <a:path w="2635" h="950" extrusionOk="0">
                  <a:moveTo>
                    <a:pt x="2318" y="1"/>
                  </a:moveTo>
                  <a:lnTo>
                    <a:pt x="211" y="528"/>
                  </a:lnTo>
                  <a:lnTo>
                    <a:pt x="106" y="633"/>
                  </a:lnTo>
                  <a:lnTo>
                    <a:pt x="0" y="844"/>
                  </a:lnTo>
                  <a:lnTo>
                    <a:pt x="106" y="949"/>
                  </a:lnTo>
                  <a:lnTo>
                    <a:pt x="316" y="949"/>
                  </a:lnTo>
                  <a:lnTo>
                    <a:pt x="2424" y="422"/>
                  </a:lnTo>
                  <a:lnTo>
                    <a:pt x="2529"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8" name="Google Shape;2860;p57"/>
            <p:cNvSpPr/>
            <p:nvPr/>
          </p:nvSpPr>
          <p:spPr>
            <a:xfrm>
              <a:off x="990725" y="2197625"/>
              <a:ext cx="65875" cy="23750"/>
            </a:xfrm>
            <a:custGeom>
              <a:avLst/>
              <a:gdLst/>
              <a:ahLst/>
              <a:cxnLst/>
              <a:rect l="l" t="t" r="r" b="b"/>
              <a:pathLst>
                <a:path w="2635" h="950" fill="none" extrusionOk="0">
                  <a:moveTo>
                    <a:pt x="316" y="949"/>
                  </a:moveTo>
                  <a:lnTo>
                    <a:pt x="2424" y="422"/>
                  </a:lnTo>
                  <a:lnTo>
                    <a:pt x="2424" y="422"/>
                  </a:lnTo>
                  <a:lnTo>
                    <a:pt x="2529"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39" name="Google Shape;2861;p57"/>
            <p:cNvSpPr/>
            <p:nvPr/>
          </p:nvSpPr>
          <p:spPr>
            <a:xfrm>
              <a:off x="1003900" y="2242425"/>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3" y="422"/>
                  </a:lnTo>
                  <a:lnTo>
                    <a:pt x="2529" y="316"/>
                  </a:lnTo>
                  <a:lnTo>
                    <a:pt x="2529" y="106"/>
                  </a:lnTo>
                  <a:lnTo>
                    <a:pt x="242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0" name="Google Shape;2862;p57"/>
            <p:cNvSpPr/>
            <p:nvPr/>
          </p:nvSpPr>
          <p:spPr>
            <a:xfrm>
              <a:off x="1003900" y="2242425"/>
              <a:ext cx="63225" cy="23725"/>
            </a:xfrm>
            <a:custGeom>
              <a:avLst/>
              <a:gdLst/>
              <a:ahLst/>
              <a:cxnLst/>
              <a:rect l="l" t="t" r="r" b="b"/>
              <a:pathLst>
                <a:path w="2529" h="949" fill="none" extrusionOk="0">
                  <a:moveTo>
                    <a:pt x="211" y="948"/>
                  </a:moveTo>
                  <a:lnTo>
                    <a:pt x="2423" y="422"/>
                  </a:lnTo>
                  <a:lnTo>
                    <a:pt x="2423" y="422"/>
                  </a:lnTo>
                  <a:lnTo>
                    <a:pt x="2529" y="316"/>
                  </a:lnTo>
                  <a:lnTo>
                    <a:pt x="2529" y="106"/>
                  </a:lnTo>
                  <a:lnTo>
                    <a:pt x="2529" y="106"/>
                  </a:lnTo>
                  <a:lnTo>
                    <a:pt x="2423"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1" name="Google Shape;2863;p57"/>
            <p:cNvSpPr/>
            <p:nvPr/>
          </p:nvSpPr>
          <p:spPr>
            <a:xfrm>
              <a:off x="1017050" y="2287200"/>
              <a:ext cx="63250" cy="26375"/>
            </a:xfrm>
            <a:custGeom>
              <a:avLst/>
              <a:gdLst/>
              <a:ahLst/>
              <a:cxnLst/>
              <a:rect l="l" t="t" r="r" b="b"/>
              <a:pathLst>
                <a:path w="2530" h="1055" extrusionOk="0">
                  <a:moveTo>
                    <a:pt x="2214" y="0"/>
                  </a:moveTo>
                  <a:lnTo>
                    <a:pt x="106" y="633"/>
                  </a:lnTo>
                  <a:lnTo>
                    <a:pt x="1" y="738"/>
                  </a:lnTo>
                  <a:lnTo>
                    <a:pt x="1" y="843"/>
                  </a:lnTo>
                  <a:lnTo>
                    <a:pt x="1" y="949"/>
                  </a:lnTo>
                  <a:lnTo>
                    <a:pt x="212" y="1054"/>
                  </a:lnTo>
                  <a:lnTo>
                    <a:pt x="2319"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2" name="Google Shape;2864;p57"/>
            <p:cNvSpPr/>
            <p:nvPr/>
          </p:nvSpPr>
          <p:spPr>
            <a:xfrm>
              <a:off x="1017050" y="2287200"/>
              <a:ext cx="63250" cy="26375"/>
            </a:xfrm>
            <a:custGeom>
              <a:avLst/>
              <a:gdLst/>
              <a:ahLst/>
              <a:cxnLst/>
              <a:rect l="l" t="t" r="r" b="b"/>
              <a:pathLst>
                <a:path w="2530" h="1055" fill="none" extrusionOk="0">
                  <a:moveTo>
                    <a:pt x="212" y="1054"/>
                  </a:moveTo>
                  <a:lnTo>
                    <a:pt x="2319" y="422"/>
                  </a:lnTo>
                  <a:lnTo>
                    <a:pt x="2319" y="422"/>
                  </a:lnTo>
                  <a:lnTo>
                    <a:pt x="2530" y="316"/>
                  </a:lnTo>
                  <a:lnTo>
                    <a:pt x="2530" y="211"/>
                  </a:lnTo>
                  <a:lnTo>
                    <a:pt x="2530" y="211"/>
                  </a:lnTo>
                  <a:lnTo>
                    <a:pt x="2424" y="0"/>
                  </a:lnTo>
                  <a:lnTo>
                    <a:pt x="2214" y="0"/>
                  </a:lnTo>
                  <a:lnTo>
                    <a:pt x="106" y="633"/>
                  </a:lnTo>
                  <a:lnTo>
                    <a:pt x="106" y="633"/>
                  </a:lnTo>
                  <a:lnTo>
                    <a:pt x="1" y="738"/>
                  </a:lnTo>
                  <a:lnTo>
                    <a:pt x="1" y="843"/>
                  </a:lnTo>
                  <a:lnTo>
                    <a:pt x="1" y="843"/>
                  </a:lnTo>
                  <a:lnTo>
                    <a:pt x="1" y="949"/>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43" name="Google Shape;2865;p57"/>
            <p:cNvSpPr/>
            <p:nvPr/>
          </p:nvSpPr>
          <p:spPr>
            <a:xfrm>
              <a:off x="1027600" y="2331975"/>
              <a:ext cx="63250" cy="26375"/>
            </a:xfrm>
            <a:custGeom>
              <a:avLst/>
              <a:gdLst/>
              <a:ahLst/>
              <a:cxnLst/>
              <a:rect l="l" t="t" r="r" b="b"/>
              <a:pathLst>
                <a:path w="2530" h="1055" extrusionOk="0">
                  <a:moveTo>
                    <a:pt x="2318" y="1"/>
                  </a:moveTo>
                  <a:lnTo>
                    <a:pt x="211" y="633"/>
                  </a:lnTo>
                  <a:lnTo>
                    <a:pt x="0" y="738"/>
                  </a:lnTo>
                  <a:lnTo>
                    <a:pt x="0" y="844"/>
                  </a:lnTo>
                  <a:lnTo>
                    <a:pt x="106" y="1054"/>
                  </a:lnTo>
                  <a:lnTo>
                    <a:pt x="316" y="1054"/>
                  </a:lnTo>
                  <a:lnTo>
                    <a:pt x="2424" y="422"/>
                  </a:lnTo>
                  <a:lnTo>
                    <a:pt x="2529" y="317"/>
                  </a:lnTo>
                  <a:lnTo>
                    <a:pt x="2529" y="211"/>
                  </a:lnTo>
                  <a:lnTo>
                    <a:pt x="2529"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4" name="Google Shape;2866;p57"/>
            <p:cNvSpPr/>
            <p:nvPr/>
          </p:nvSpPr>
          <p:spPr>
            <a:xfrm>
              <a:off x="1027600" y="2331975"/>
              <a:ext cx="63250" cy="26375"/>
            </a:xfrm>
            <a:custGeom>
              <a:avLst/>
              <a:gdLst/>
              <a:ahLst/>
              <a:cxnLst/>
              <a:rect l="l" t="t" r="r" b="b"/>
              <a:pathLst>
                <a:path w="2530" h="1055" fill="none" extrusionOk="0">
                  <a:moveTo>
                    <a:pt x="316" y="1054"/>
                  </a:moveTo>
                  <a:lnTo>
                    <a:pt x="2424" y="422"/>
                  </a:lnTo>
                  <a:lnTo>
                    <a:pt x="2424" y="422"/>
                  </a:lnTo>
                  <a:lnTo>
                    <a:pt x="2529" y="317"/>
                  </a:lnTo>
                  <a:lnTo>
                    <a:pt x="2529" y="211"/>
                  </a:lnTo>
                  <a:lnTo>
                    <a:pt x="2529" y="211"/>
                  </a:lnTo>
                  <a:lnTo>
                    <a:pt x="2529" y="106"/>
                  </a:lnTo>
                  <a:lnTo>
                    <a:pt x="2318" y="1"/>
                  </a:lnTo>
                  <a:lnTo>
                    <a:pt x="211" y="633"/>
                  </a:lnTo>
                  <a:lnTo>
                    <a:pt x="211" y="633"/>
                  </a:lnTo>
                  <a:lnTo>
                    <a:pt x="0" y="738"/>
                  </a:lnTo>
                  <a:lnTo>
                    <a:pt x="0" y="844"/>
                  </a:lnTo>
                  <a:lnTo>
                    <a:pt x="0" y="844"/>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45" name="Google Shape;2867;p57"/>
            <p:cNvSpPr/>
            <p:nvPr/>
          </p:nvSpPr>
          <p:spPr>
            <a:xfrm>
              <a:off x="1040775" y="2379400"/>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4" y="316"/>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6" name="Google Shape;2868;p57"/>
            <p:cNvSpPr/>
            <p:nvPr/>
          </p:nvSpPr>
          <p:spPr>
            <a:xfrm>
              <a:off x="1040775" y="2379400"/>
              <a:ext cx="63225" cy="23725"/>
            </a:xfrm>
            <a:custGeom>
              <a:avLst/>
              <a:gdLst/>
              <a:ahLst/>
              <a:cxnLst/>
              <a:rect l="l" t="t" r="r" b="b"/>
              <a:pathLst>
                <a:path w="2529" h="949" fill="none" extrusionOk="0">
                  <a:moveTo>
                    <a:pt x="211" y="948"/>
                  </a:moveTo>
                  <a:lnTo>
                    <a:pt x="2424" y="316"/>
                  </a:lnTo>
                  <a:lnTo>
                    <a:pt x="2424" y="316"/>
                  </a:lnTo>
                  <a:lnTo>
                    <a:pt x="2529" y="316"/>
                  </a:lnTo>
                  <a:lnTo>
                    <a:pt x="2529" y="106"/>
                  </a:lnTo>
                  <a:lnTo>
                    <a:pt x="2529" y="106"/>
                  </a:lnTo>
                  <a:lnTo>
                    <a:pt x="2424"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7" name="Google Shape;2869;p57"/>
            <p:cNvSpPr/>
            <p:nvPr/>
          </p:nvSpPr>
          <p:spPr>
            <a:xfrm>
              <a:off x="1051300" y="2424175"/>
              <a:ext cx="65875" cy="23725"/>
            </a:xfrm>
            <a:custGeom>
              <a:avLst/>
              <a:gdLst/>
              <a:ahLst/>
              <a:cxnLst/>
              <a:rect l="l" t="t" r="r" b="b"/>
              <a:pathLst>
                <a:path w="2635" h="949" extrusionOk="0">
                  <a:moveTo>
                    <a:pt x="2319" y="0"/>
                  </a:moveTo>
                  <a:lnTo>
                    <a:pt x="211" y="527"/>
                  </a:lnTo>
                  <a:lnTo>
                    <a:pt x="106" y="633"/>
                  </a:lnTo>
                  <a:lnTo>
                    <a:pt x="1" y="843"/>
                  </a:lnTo>
                  <a:lnTo>
                    <a:pt x="106" y="949"/>
                  </a:lnTo>
                  <a:lnTo>
                    <a:pt x="317" y="949"/>
                  </a:lnTo>
                  <a:lnTo>
                    <a:pt x="2424" y="422"/>
                  </a:lnTo>
                  <a:lnTo>
                    <a:pt x="2529" y="316"/>
                  </a:lnTo>
                  <a:lnTo>
                    <a:pt x="2635" y="106"/>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8" name="Google Shape;2870;p57"/>
            <p:cNvSpPr/>
            <p:nvPr/>
          </p:nvSpPr>
          <p:spPr>
            <a:xfrm>
              <a:off x="1051300" y="2424175"/>
              <a:ext cx="65875" cy="23725"/>
            </a:xfrm>
            <a:custGeom>
              <a:avLst/>
              <a:gdLst/>
              <a:ahLst/>
              <a:cxnLst/>
              <a:rect l="l" t="t" r="r" b="b"/>
              <a:pathLst>
                <a:path w="2635" h="949" fill="none" extrusionOk="0">
                  <a:moveTo>
                    <a:pt x="317" y="949"/>
                  </a:moveTo>
                  <a:lnTo>
                    <a:pt x="2424" y="422"/>
                  </a:lnTo>
                  <a:lnTo>
                    <a:pt x="2424" y="422"/>
                  </a:lnTo>
                  <a:lnTo>
                    <a:pt x="2529" y="316"/>
                  </a:lnTo>
                  <a:lnTo>
                    <a:pt x="2635" y="106"/>
                  </a:lnTo>
                  <a:lnTo>
                    <a:pt x="2635" y="106"/>
                  </a:lnTo>
                  <a:lnTo>
                    <a:pt x="2529" y="0"/>
                  </a:lnTo>
                  <a:lnTo>
                    <a:pt x="2319" y="0"/>
                  </a:lnTo>
                  <a:lnTo>
                    <a:pt x="211" y="527"/>
                  </a:lnTo>
                  <a:lnTo>
                    <a:pt x="211"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49" name="Google Shape;2871;p57"/>
            <p:cNvSpPr/>
            <p:nvPr/>
          </p:nvSpPr>
          <p:spPr>
            <a:xfrm>
              <a:off x="1064475" y="2468950"/>
              <a:ext cx="63250" cy="23725"/>
            </a:xfrm>
            <a:custGeom>
              <a:avLst/>
              <a:gdLst/>
              <a:ahLst/>
              <a:cxnLst/>
              <a:rect l="l" t="t" r="r" b="b"/>
              <a:pathLst>
                <a:path w="2530" h="949" extrusionOk="0">
                  <a:moveTo>
                    <a:pt x="2318" y="1"/>
                  </a:moveTo>
                  <a:lnTo>
                    <a:pt x="106" y="633"/>
                  </a:lnTo>
                  <a:lnTo>
                    <a:pt x="0" y="633"/>
                  </a:lnTo>
                  <a:lnTo>
                    <a:pt x="0"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0" name="Google Shape;2872;p57"/>
            <p:cNvSpPr/>
            <p:nvPr/>
          </p:nvSpPr>
          <p:spPr>
            <a:xfrm>
              <a:off x="1064475" y="2468950"/>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8" y="1"/>
                  </a:lnTo>
                  <a:lnTo>
                    <a:pt x="106" y="633"/>
                  </a:lnTo>
                  <a:lnTo>
                    <a:pt x="106" y="633"/>
                  </a:lnTo>
                  <a:lnTo>
                    <a:pt x="0" y="633"/>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1" name="Google Shape;2873;p57"/>
            <p:cNvSpPr/>
            <p:nvPr/>
          </p:nvSpPr>
          <p:spPr>
            <a:xfrm>
              <a:off x="1077650" y="2513725"/>
              <a:ext cx="63225" cy="26375"/>
            </a:xfrm>
            <a:custGeom>
              <a:avLst/>
              <a:gdLst/>
              <a:ahLst/>
              <a:cxnLst/>
              <a:rect l="l" t="t" r="r" b="b"/>
              <a:pathLst>
                <a:path w="2529" h="1055" extrusionOk="0">
                  <a:moveTo>
                    <a:pt x="2213" y="1"/>
                  </a:moveTo>
                  <a:lnTo>
                    <a:pt x="106" y="633"/>
                  </a:lnTo>
                  <a:lnTo>
                    <a:pt x="0" y="738"/>
                  </a:lnTo>
                  <a:lnTo>
                    <a:pt x="0" y="844"/>
                  </a:lnTo>
                  <a:lnTo>
                    <a:pt x="106" y="949"/>
                  </a:lnTo>
                  <a:lnTo>
                    <a:pt x="211" y="1054"/>
                  </a:lnTo>
                  <a:lnTo>
                    <a:pt x="2318"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2" name="Google Shape;2874;p57"/>
            <p:cNvSpPr/>
            <p:nvPr/>
          </p:nvSpPr>
          <p:spPr>
            <a:xfrm>
              <a:off x="1077650" y="2513725"/>
              <a:ext cx="63225" cy="26375"/>
            </a:xfrm>
            <a:custGeom>
              <a:avLst/>
              <a:gdLst/>
              <a:ahLst/>
              <a:cxnLst/>
              <a:rect l="l" t="t" r="r" b="b"/>
              <a:pathLst>
                <a:path w="2529" h="1055" fill="none" extrusionOk="0">
                  <a:moveTo>
                    <a:pt x="211" y="1054"/>
                  </a:moveTo>
                  <a:lnTo>
                    <a:pt x="2318" y="422"/>
                  </a:lnTo>
                  <a:lnTo>
                    <a:pt x="2318" y="422"/>
                  </a:lnTo>
                  <a:lnTo>
                    <a:pt x="2529" y="317"/>
                  </a:lnTo>
                  <a:lnTo>
                    <a:pt x="2529" y="211"/>
                  </a:lnTo>
                  <a:lnTo>
                    <a:pt x="2529" y="211"/>
                  </a:lnTo>
                  <a:lnTo>
                    <a:pt x="2424" y="1"/>
                  </a:lnTo>
                  <a:lnTo>
                    <a:pt x="2213" y="1"/>
                  </a:lnTo>
                  <a:lnTo>
                    <a:pt x="106" y="633"/>
                  </a:lnTo>
                  <a:lnTo>
                    <a:pt x="106" y="633"/>
                  </a:lnTo>
                  <a:lnTo>
                    <a:pt x="0" y="738"/>
                  </a:lnTo>
                  <a:lnTo>
                    <a:pt x="0" y="844"/>
                  </a:lnTo>
                  <a:lnTo>
                    <a:pt x="0" y="844"/>
                  </a:lnTo>
                  <a:lnTo>
                    <a:pt x="106" y="949"/>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53" name="Google Shape;2875;p57"/>
            <p:cNvSpPr/>
            <p:nvPr/>
          </p:nvSpPr>
          <p:spPr>
            <a:xfrm>
              <a:off x="1088175" y="2558500"/>
              <a:ext cx="65875" cy="26375"/>
            </a:xfrm>
            <a:custGeom>
              <a:avLst/>
              <a:gdLst/>
              <a:ahLst/>
              <a:cxnLst/>
              <a:rect l="l" t="t" r="r" b="b"/>
              <a:pathLst>
                <a:path w="2635" h="1055" extrusionOk="0">
                  <a:moveTo>
                    <a:pt x="2319" y="1"/>
                  </a:moveTo>
                  <a:lnTo>
                    <a:pt x="211" y="633"/>
                  </a:lnTo>
                  <a:lnTo>
                    <a:pt x="1" y="739"/>
                  </a:lnTo>
                  <a:lnTo>
                    <a:pt x="1" y="844"/>
                  </a:lnTo>
                  <a:lnTo>
                    <a:pt x="106" y="1055"/>
                  </a:lnTo>
                  <a:lnTo>
                    <a:pt x="317" y="1055"/>
                  </a:lnTo>
                  <a:lnTo>
                    <a:pt x="2424" y="422"/>
                  </a:lnTo>
                  <a:lnTo>
                    <a:pt x="2529" y="317"/>
                  </a:lnTo>
                  <a:lnTo>
                    <a:pt x="2635" y="212"/>
                  </a:lnTo>
                  <a:lnTo>
                    <a:pt x="2529"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4" name="Google Shape;2876;p57"/>
            <p:cNvSpPr/>
            <p:nvPr/>
          </p:nvSpPr>
          <p:spPr>
            <a:xfrm>
              <a:off x="1088175" y="2558500"/>
              <a:ext cx="65875" cy="26375"/>
            </a:xfrm>
            <a:custGeom>
              <a:avLst/>
              <a:gdLst/>
              <a:ahLst/>
              <a:cxnLst/>
              <a:rect l="l" t="t" r="r" b="b"/>
              <a:pathLst>
                <a:path w="2635" h="1055" fill="none" extrusionOk="0">
                  <a:moveTo>
                    <a:pt x="317" y="1055"/>
                  </a:moveTo>
                  <a:lnTo>
                    <a:pt x="2424" y="422"/>
                  </a:lnTo>
                  <a:lnTo>
                    <a:pt x="2424" y="422"/>
                  </a:lnTo>
                  <a:lnTo>
                    <a:pt x="2529" y="317"/>
                  </a:lnTo>
                  <a:lnTo>
                    <a:pt x="2635" y="212"/>
                  </a:lnTo>
                  <a:lnTo>
                    <a:pt x="2635" y="212"/>
                  </a:lnTo>
                  <a:lnTo>
                    <a:pt x="2529" y="106"/>
                  </a:lnTo>
                  <a:lnTo>
                    <a:pt x="2319" y="1"/>
                  </a:lnTo>
                  <a:lnTo>
                    <a:pt x="211" y="633"/>
                  </a:lnTo>
                  <a:lnTo>
                    <a:pt x="211" y="633"/>
                  </a:lnTo>
                  <a:lnTo>
                    <a:pt x="1" y="739"/>
                  </a:lnTo>
                  <a:lnTo>
                    <a:pt x="1" y="844"/>
                  </a:lnTo>
                  <a:lnTo>
                    <a:pt x="1" y="844"/>
                  </a:lnTo>
                  <a:lnTo>
                    <a:pt x="106" y="1055"/>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55" name="Google Shape;2877;p57"/>
            <p:cNvSpPr/>
            <p:nvPr/>
          </p:nvSpPr>
          <p:spPr>
            <a:xfrm>
              <a:off x="1101350" y="26059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6" name="Google Shape;2878;p57"/>
            <p:cNvSpPr/>
            <p:nvPr/>
          </p:nvSpPr>
          <p:spPr>
            <a:xfrm>
              <a:off x="1101350" y="26059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7" name="Google Shape;2879;p57"/>
            <p:cNvSpPr/>
            <p:nvPr/>
          </p:nvSpPr>
          <p:spPr>
            <a:xfrm>
              <a:off x="1111875" y="2650700"/>
              <a:ext cx="65900" cy="23725"/>
            </a:xfrm>
            <a:custGeom>
              <a:avLst/>
              <a:gdLst/>
              <a:ahLst/>
              <a:cxnLst/>
              <a:rect l="l" t="t" r="r" b="b"/>
              <a:pathLst>
                <a:path w="2636" h="949" extrusionOk="0">
                  <a:moveTo>
                    <a:pt x="2319" y="1"/>
                  </a:moveTo>
                  <a:lnTo>
                    <a:pt x="212" y="528"/>
                  </a:lnTo>
                  <a:lnTo>
                    <a:pt x="106" y="633"/>
                  </a:lnTo>
                  <a:lnTo>
                    <a:pt x="1" y="844"/>
                  </a:lnTo>
                  <a:lnTo>
                    <a:pt x="106" y="949"/>
                  </a:lnTo>
                  <a:lnTo>
                    <a:pt x="317" y="949"/>
                  </a:lnTo>
                  <a:lnTo>
                    <a:pt x="2424" y="422"/>
                  </a:lnTo>
                  <a:lnTo>
                    <a:pt x="2635" y="317"/>
                  </a:lnTo>
                  <a:lnTo>
                    <a:pt x="2635" y="106"/>
                  </a:lnTo>
                  <a:lnTo>
                    <a:pt x="2530"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8" name="Google Shape;2880;p57"/>
            <p:cNvSpPr/>
            <p:nvPr/>
          </p:nvSpPr>
          <p:spPr>
            <a:xfrm>
              <a:off x="1111875" y="2650700"/>
              <a:ext cx="65900" cy="23725"/>
            </a:xfrm>
            <a:custGeom>
              <a:avLst/>
              <a:gdLst/>
              <a:ahLst/>
              <a:cxnLst/>
              <a:rect l="l" t="t" r="r" b="b"/>
              <a:pathLst>
                <a:path w="2636" h="949" fill="none" extrusionOk="0">
                  <a:moveTo>
                    <a:pt x="317" y="949"/>
                  </a:moveTo>
                  <a:lnTo>
                    <a:pt x="2424" y="422"/>
                  </a:lnTo>
                  <a:lnTo>
                    <a:pt x="2424" y="422"/>
                  </a:lnTo>
                  <a:lnTo>
                    <a:pt x="2635" y="317"/>
                  </a:lnTo>
                  <a:lnTo>
                    <a:pt x="2635" y="106"/>
                  </a:lnTo>
                  <a:lnTo>
                    <a:pt x="2635" y="106"/>
                  </a:lnTo>
                  <a:lnTo>
                    <a:pt x="2530" y="1"/>
                  </a:lnTo>
                  <a:lnTo>
                    <a:pt x="2319" y="1"/>
                  </a:lnTo>
                  <a:lnTo>
                    <a:pt x="212" y="528"/>
                  </a:lnTo>
                  <a:lnTo>
                    <a:pt x="212" y="528"/>
                  </a:lnTo>
                  <a:lnTo>
                    <a:pt x="106" y="633"/>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59" name="Google Shape;2881;p57"/>
            <p:cNvSpPr/>
            <p:nvPr/>
          </p:nvSpPr>
          <p:spPr>
            <a:xfrm>
              <a:off x="1125050" y="2695475"/>
              <a:ext cx="63250" cy="23750"/>
            </a:xfrm>
            <a:custGeom>
              <a:avLst/>
              <a:gdLst/>
              <a:ahLst/>
              <a:cxnLst/>
              <a:rect l="l" t="t" r="r" b="b"/>
              <a:pathLst>
                <a:path w="2530" h="950" extrusionOk="0">
                  <a:moveTo>
                    <a:pt x="2319" y="1"/>
                  </a:moveTo>
                  <a:lnTo>
                    <a:pt x="106" y="633"/>
                  </a:lnTo>
                  <a:lnTo>
                    <a:pt x="1" y="738"/>
                  </a:lnTo>
                  <a:lnTo>
                    <a:pt x="1" y="844"/>
                  </a:lnTo>
                  <a:lnTo>
                    <a:pt x="106" y="949"/>
                  </a:lnTo>
                  <a:lnTo>
                    <a:pt x="317" y="949"/>
                  </a:lnTo>
                  <a:lnTo>
                    <a:pt x="2424" y="422"/>
                  </a:lnTo>
                  <a:lnTo>
                    <a:pt x="2530" y="317"/>
                  </a:lnTo>
                  <a:lnTo>
                    <a:pt x="2530" y="212"/>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0" name="Google Shape;2882;p57"/>
            <p:cNvSpPr/>
            <p:nvPr/>
          </p:nvSpPr>
          <p:spPr>
            <a:xfrm>
              <a:off x="1125050" y="2695475"/>
              <a:ext cx="63250" cy="23750"/>
            </a:xfrm>
            <a:custGeom>
              <a:avLst/>
              <a:gdLst/>
              <a:ahLst/>
              <a:cxnLst/>
              <a:rect l="l" t="t" r="r" b="b"/>
              <a:pathLst>
                <a:path w="2530" h="950" fill="none" extrusionOk="0">
                  <a:moveTo>
                    <a:pt x="317" y="949"/>
                  </a:moveTo>
                  <a:lnTo>
                    <a:pt x="2424" y="422"/>
                  </a:lnTo>
                  <a:lnTo>
                    <a:pt x="2424" y="422"/>
                  </a:lnTo>
                  <a:lnTo>
                    <a:pt x="2530" y="317"/>
                  </a:lnTo>
                  <a:lnTo>
                    <a:pt x="2530" y="212"/>
                  </a:lnTo>
                  <a:lnTo>
                    <a:pt x="2530" y="212"/>
                  </a:lnTo>
                  <a:lnTo>
                    <a:pt x="2424" y="1"/>
                  </a:lnTo>
                  <a:lnTo>
                    <a:pt x="2319" y="1"/>
                  </a:lnTo>
                  <a:lnTo>
                    <a:pt x="106" y="633"/>
                  </a:lnTo>
                  <a:lnTo>
                    <a:pt x="106" y="633"/>
                  </a:lnTo>
                  <a:lnTo>
                    <a:pt x="1" y="738"/>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61" name="Google Shape;2883;p57"/>
            <p:cNvSpPr/>
            <p:nvPr/>
          </p:nvSpPr>
          <p:spPr>
            <a:xfrm>
              <a:off x="1138225" y="2740275"/>
              <a:ext cx="63250" cy="26350"/>
            </a:xfrm>
            <a:custGeom>
              <a:avLst/>
              <a:gdLst/>
              <a:ahLst/>
              <a:cxnLst/>
              <a:rect l="l" t="t" r="r" b="b"/>
              <a:pathLst>
                <a:path w="2530" h="1054" extrusionOk="0">
                  <a:moveTo>
                    <a:pt x="2319" y="0"/>
                  </a:moveTo>
                  <a:lnTo>
                    <a:pt x="106" y="632"/>
                  </a:lnTo>
                  <a:lnTo>
                    <a:pt x="1" y="738"/>
                  </a:lnTo>
                  <a:lnTo>
                    <a:pt x="1" y="843"/>
                  </a:lnTo>
                  <a:lnTo>
                    <a:pt x="106" y="948"/>
                  </a:lnTo>
                  <a:lnTo>
                    <a:pt x="211" y="1054"/>
                  </a:lnTo>
                  <a:lnTo>
                    <a:pt x="2424" y="422"/>
                  </a:lnTo>
                  <a:lnTo>
                    <a:pt x="2529" y="316"/>
                  </a:lnTo>
                  <a:lnTo>
                    <a:pt x="2529" y="211"/>
                  </a:lnTo>
                  <a:lnTo>
                    <a:pt x="2424" y="105"/>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2" name="Google Shape;2884;p57"/>
            <p:cNvSpPr/>
            <p:nvPr/>
          </p:nvSpPr>
          <p:spPr>
            <a:xfrm>
              <a:off x="1138225" y="2740275"/>
              <a:ext cx="63250" cy="26350"/>
            </a:xfrm>
            <a:custGeom>
              <a:avLst/>
              <a:gdLst/>
              <a:ahLst/>
              <a:cxnLst/>
              <a:rect l="l" t="t" r="r" b="b"/>
              <a:pathLst>
                <a:path w="2530" h="1054" fill="none" extrusionOk="0">
                  <a:moveTo>
                    <a:pt x="211" y="1054"/>
                  </a:moveTo>
                  <a:lnTo>
                    <a:pt x="2424" y="422"/>
                  </a:lnTo>
                  <a:lnTo>
                    <a:pt x="2424" y="422"/>
                  </a:lnTo>
                  <a:lnTo>
                    <a:pt x="2529" y="316"/>
                  </a:lnTo>
                  <a:lnTo>
                    <a:pt x="2529" y="211"/>
                  </a:lnTo>
                  <a:lnTo>
                    <a:pt x="2529" y="211"/>
                  </a:lnTo>
                  <a:lnTo>
                    <a:pt x="2424" y="105"/>
                  </a:lnTo>
                  <a:lnTo>
                    <a:pt x="2319" y="0"/>
                  </a:lnTo>
                  <a:lnTo>
                    <a:pt x="106" y="632"/>
                  </a:lnTo>
                  <a:lnTo>
                    <a:pt x="106" y="632"/>
                  </a:lnTo>
                  <a:lnTo>
                    <a:pt x="1" y="738"/>
                  </a:lnTo>
                  <a:lnTo>
                    <a:pt x="1" y="843"/>
                  </a:lnTo>
                  <a:lnTo>
                    <a:pt x="1" y="843"/>
                  </a:lnTo>
                  <a:lnTo>
                    <a:pt x="106" y="948"/>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63" name="Google Shape;2885;p57"/>
            <p:cNvSpPr/>
            <p:nvPr/>
          </p:nvSpPr>
          <p:spPr>
            <a:xfrm>
              <a:off x="1148775" y="2787675"/>
              <a:ext cx="65875" cy="23725"/>
            </a:xfrm>
            <a:custGeom>
              <a:avLst/>
              <a:gdLst/>
              <a:ahLst/>
              <a:cxnLst/>
              <a:rect l="l" t="t" r="r" b="b"/>
              <a:pathLst>
                <a:path w="2635" h="949" extrusionOk="0">
                  <a:moveTo>
                    <a:pt x="2318" y="1"/>
                  </a:moveTo>
                  <a:lnTo>
                    <a:pt x="211" y="527"/>
                  </a:lnTo>
                  <a:lnTo>
                    <a:pt x="0" y="633"/>
                  </a:lnTo>
                  <a:lnTo>
                    <a:pt x="0" y="738"/>
                  </a:lnTo>
                  <a:lnTo>
                    <a:pt x="105" y="949"/>
                  </a:lnTo>
                  <a:lnTo>
                    <a:pt x="316" y="949"/>
                  </a:lnTo>
                  <a:lnTo>
                    <a:pt x="2423" y="317"/>
                  </a:lnTo>
                  <a:lnTo>
                    <a:pt x="2529" y="211"/>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4" name="Google Shape;2886;p57"/>
            <p:cNvSpPr/>
            <p:nvPr/>
          </p:nvSpPr>
          <p:spPr>
            <a:xfrm>
              <a:off x="1148775" y="2787675"/>
              <a:ext cx="65875" cy="23725"/>
            </a:xfrm>
            <a:custGeom>
              <a:avLst/>
              <a:gdLst/>
              <a:ahLst/>
              <a:cxnLst/>
              <a:rect l="l" t="t" r="r" b="b"/>
              <a:pathLst>
                <a:path w="2635" h="949" fill="none" extrusionOk="0">
                  <a:moveTo>
                    <a:pt x="316" y="949"/>
                  </a:moveTo>
                  <a:lnTo>
                    <a:pt x="2423" y="317"/>
                  </a:lnTo>
                  <a:lnTo>
                    <a:pt x="2423" y="317"/>
                  </a:lnTo>
                  <a:lnTo>
                    <a:pt x="2529" y="211"/>
                  </a:lnTo>
                  <a:lnTo>
                    <a:pt x="2634" y="106"/>
                  </a:lnTo>
                  <a:lnTo>
                    <a:pt x="2634" y="106"/>
                  </a:lnTo>
                  <a:lnTo>
                    <a:pt x="2529" y="1"/>
                  </a:lnTo>
                  <a:lnTo>
                    <a:pt x="2318" y="1"/>
                  </a:lnTo>
                  <a:lnTo>
                    <a:pt x="211" y="527"/>
                  </a:lnTo>
                  <a:lnTo>
                    <a:pt x="211" y="527"/>
                  </a:lnTo>
                  <a:lnTo>
                    <a:pt x="0" y="633"/>
                  </a:lnTo>
                  <a:lnTo>
                    <a:pt x="0" y="738"/>
                  </a:lnTo>
                  <a:lnTo>
                    <a:pt x="0" y="738"/>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65" name="Google Shape;2887;p57"/>
            <p:cNvSpPr/>
            <p:nvPr/>
          </p:nvSpPr>
          <p:spPr>
            <a:xfrm>
              <a:off x="1161925" y="2832450"/>
              <a:ext cx="63250" cy="23750"/>
            </a:xfrm>
            <a:custGeom>
              <a:avLst/>
              <a:gdLst/>
              <a:ahLst/>
              <a:cxnLst/>
              <a:rect l="l" t="t" r="r" b="b"/>
              <a:pathLst>
                <a:path w="2530" h="950" extrusionOk="0">
                  <a:moveTo>
                    <a:pt x="2319" y="1"/>
                  </a:moveTo>
                  <a:lnTo>
                    <a:pt x="106" y="528"/>
                  </a:lnTo>
                  <a:lnTo>
                    <a:pt x="1" y="633"/>
                  </a:lnTo>
                  <a:lnTo>
                    <a:pt x="1" y="844"/>
                  </a:lnTo>
                  <a:lnTo>
                    <a:pt x="106" y="949"/>
                  </a:lnTo>
                  <a:lnTo>
                    <a:pt x="212" y="949"/>
                  </a:lnTo>
                  <a:lnTo>
                    <a:pt x="2424" y="422"/>
                  </a:lnTo>
                  <a:lnTo>
                    <a:pt x="2530" y="317"/>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6" name="Google Shape;2888;p57"/>
            <p:cNvSpPr/>
            <p:nvPr/>
          </p:nvSpPr>
          <p:spPr>
            <a:xfrm>
              <a:off x="1161925" y="2832450"/>
              <a:ext cx="63250" cy="23750"/>
            </a:xfrm>
            <a:custGeom>
              <a:avLst/>
              <a:gdLst/>
              <a:ahLst/>
              <a:cxnLst/>
              <a:rect l="l" t="t" r="r" b="b"/>
              <a:pathLst>
                <a:path w="2530" h="950" fill="none" extrusionOk="0">
                  <a:moveTo>
                    <a:pt x="212" y="949"/>
                  </a:moveTo>
                  <a:lnTo>
                    <a:pt x="2424" y="422"/>
                  </a:lnTo>
                  <a:lnTo>
                    <a:pt x="2424" y="422"/>
                  </a:lnTo>
                  <a:lnTo>
                    <a:pt x="2530" y="317"/>
                  </a:lnTo>
                  <a:lnTo>
                    <a:pt x="2530" y="106"/>
                  </a:lnTo>
                  <a:lnTo>
                    <a:pt x="2530" y="106"/>
                  </a:lnTo>
                  <a:lnTo>
                    <a:pt x="2424" y="1"/>
                  </a:lnTo>
                  <a:lnTo>
                    <a:pt x="2319" y="1"/>
                  </a:lnTo>
                  <a:lnTo>
                    <a:pt x="106" y="528"/>
                  </a:lnTo>
                  <a:lnTo>
                    <a:pt x="106" y="528"/>
                  </a:lnTo>
                  <a:lnTo>
                    <a:pt x="1" y="633"/>
                  </a:lnTo>
                  <a:lnTo>
                    <a:pt x="1" y="844"/>
                  </a:lnTo>
                  <a:lnTo>
                    <a:pt x="1" y="844"/>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67" name="Google Shape;2889;p57"/>
            <p:cNvSpPr/>
            <p:nvPr/>
          </p:nvSpPr>
          <p:spPr>
            <a:xfrm>
              <a:off x="1175100" y="2877250"/>
              <a:ext cx="63250" cy="23725"/>
            </a:xfrm>
            <a:custGeom>
              <a:avLst/>
              <a:gdLst/>
              <a:ahLst/>
              <a:cxnLst/>
              <a:rect l="l" t="t" r="r" b="b"/>
              <a:pathLst>
                <a:path w="2530" h="949" extrusionOk="0">
                  <a:moveTo>
                    <a:pt x="2213" y="0"/>
                  </a:moveTo>
                  <a:lnTo>
                    <a:pt x="106" y="527"/>
                  </a:lnTo>
                  <a:lnTo>
                    <a:pt x="1" y="632"/>
                  </a:lnTo>
                  <a:lnTo>
                    <a:pt x="1" y="843"/>
                  </a:lnTo>
                  <a:lnTo>
                    <a:pt x="1" y="948"/>
                  </a:lnTo>
                  <a:lnTo>
                    <a:pt x="211" y="948"/>
                  </a:lnTo>
                  <a:lnTo>
                    <a:pt x="2319" y="422"/>
                  </a:lnTo>
                  <a:lnTo>
                    <a:pt x="2529" y="316"/>
                  </a:lnTo>
                  <a:lnTo>
                    <a:pt x="2529" y="105"/>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8" name="Google Shape;2890;p57"/>
            <p:cNvSpPr/>
            <p:nvPr/>
          </p:nvSpPr>
          <p:spPr>
            <a:xfrm>
              <a:off x="1175100" y="2877250"/>
              <a:ext cx="63250" cy="23725"/>
            </a:xfrm>
            <a:custGeom>
              <a:avLst/>
              <a:gdLst/>
              <a:ahLst/>
              <a:cxnLst/>
              <a:rect l="l" t="t" r="r" b="b"/>
              <a:pathLst>
                <a:path w="2530" h="949" fill="none" extrusionOk="0">
                  <a:moveTo>
                    <a:pt x="211" y="948"/>
                  </a:moveTo>
                  <a:lnTo>
                    <a:pt x="2319" y="422"/>
                  </a:lnTo>
                  <a:lnTo>
                    <a:pt x="2319" y="422"/>
                  </a:lnTo>
                  <a:lnTo>
                    <a:pt x="2529" y="316"/>
                  </a:lnTo>
                  <a:lnTo>
                    <a:pt x="2529" y="105"/>
                  </a:lnTo>
                  <a:lnTo>
                    <a:pt x="2529" y="105"/>
                  </a:lnTo>
                  <a:lnTo>
                    <a:pt x="2424" y="0"/>
                  </a:lnTo>
                  <a:lnTo>
                    <a:pt x="2213" y="0"/>
                  </a:lnTo>
                  <a:lnTo>
                    <a:pt x="106" y="527"/>
                  </a:lnTo>
                  <a:lnTo>
                    <a:pt x="106" y="527"/>
                  </a:lnTo>
                  <a:lnTo>
                    <a:pt x="1" y="632"/>
                  </a:lnTo>
                  <a:lnTo>
                    <a:pt x="1" y="843"/>
                  </a:lnTo>
                  <a:lnTo>
                    <a:pt x="1" y="843"/>
                  </a:lnTo>
                  <a:lnTo>
                    <a:pt x="1"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69" name="Google Shape;2891;p57"/>
            <p:cNvSpPr/>
            <p:nvPr/>
          </p:nvSpPr>
          <p:spPr>
            <a:xfrm>
              <a:off x="1185650" y="2922025"/>
              <a:ext cx="63225" cy="26350"/>
            </a:xfrm>
            <a:custGeom>
              <a:avLst/>
              <a:gdLst/>
              <a:ahLst/>
              <a:cxnLst/>
              <a:rect l="l" t="t" r="r" b="b"/>
              <a:pathLst>
                <a:path w="2529" h="1054" extrusionOk="0">
                  <a:moveTo>
                    <a:pt x="2318" y="0"/>
                  </a:moveTo>
                  <a:lnTo>
                    <a:pt x="211" y="632"/>
                  </a:lnTo>
                  <a:lnTo>
                    <a:pt x="0" y="738"/>
                  </a:lnTo>
                  <a:lnTo>
                    <a:pt x="0" y="843"/>
                  </a:lnTo>
                  <a:lnTo>
                    <a:pt x="106" y="949"/>
                  </a:lnTo>
                  <a:lnTo>
                    <a:pt x="316" y="1054"/>
                  </a:lnTo>
                  <a:lnTo>
                    <a:pt x="2424" y="422"/>
                  </a:lnTo>
                  <a:lnTo>
                    <a:pt x="2529" y="316"/>
                  </a:lnTo>
                  <a:lnTo>
                    <a:pt x="2529"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0" name="Google Shape;2892;p57"/>
            <p:cNvSpPr/>
            <p:nvPr/>
          </p:nvSpPr>
          <p:spPr>
            <a:xfrm>
              <a:off x="1185650" y="2922025"/>
              <a:ext cx="63225" cy="26350"/>
            </a:xfrm>
            <a:custGeom>
              <a:avLst/>
              <a:gdLst/>
              <a:ahLst/>
              <a:cxnLst/>
              <a:rect l="l" t="t" r="r" b="b"/>
              <a:pathLst>
                <a:path w="2529" h="1054" fill="none" extrusionOk="0">
                  <a:moveTo>
                    <a:pt x="316" y="1054"/>
                  </a:moveTo>
                  <a:lnTo>
                    <a:pt x="2424" y="422"/>
                  </a:lnTo>
                  <a:lnTo>
                    <a:pt x="2424" y="422"/>
                  </a:lnTo>
                  <a:lnTo>
                    <a:pt x="2529" y="316"/>
                  </a:lnTo>
                  <a:lnTo>
                    <a:pt x="2529" y="211"/>
                  </a:lnTo>
                  <a:lnTo>
                    <a:pt x="2529" y="211"/>
                  </a:lnTo>
                  <a:lnTo>
                    <a:pt x="2424" y="0"/>
                  </a:lnTo>
                  <a:lnTo>
                    <a:pt x="2318" y="0"/>
                  </a:lnTo>
                  <a:lnTo>
                    <a:pt x="211" y="632"/>
                  </a:lnTo>
                  <a:lnTo>
                    <a:pt x="211" y="632"/>
                  </a:lnTo>
                  <a:lnTo>
                    <a:pt x="0" y="738"/>
                  </a:lnTo>
                  <a:lnTo>
                    <a:pt x="0" y="843"/>
                  </a:lnTo>
                  <a:lnTo>
                    <a:pt x="0" y="843"/>
                  </a:lnTo>
                  <a:lnTo>
                    <a:pt x="106" y="949"/>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71" name="Google Shape;2893;p57"/>
            <p:cNvSpPr/>
            <p:nvPr/>
          </p:nvSpPr>
          <p:spPr>
            <a:xfrm>
              <a:off x="1198825" y="2966800"/>
              <a:ext cx="63225" cy="26375"/>
            </a:xfrm>
            <a:custGeom>
              <a:avLst/>
              <a:gdLst/>
              <a:ahLst/>
              <a:cxnLst/>
              <a:rect l="l" t="t" r="r" b="b"/>
              <a:pathLst>
                <a:path w="2529" h="1055" extrusionOk="0">
                  <a:moveTo>
                    <a:pt x="2318" y="0"/>
                  </a:moveTo>
                  <a:lnTo>
                    <a:pt x="105" y="633"/>
                  </a:lnTo>
                  <a:lnTo>
                    <a:pt x="0" y="738"/>
                  </a:lnTo>
                  <a:lnTo>
                    <a:pt x="0" y="843"/>
                  </a:lnTo>
                  <a:lnTo>
                    <a:pt x="105" y="1054"/>
                  </a:lnTo>
                  <a:lnTo>
                    <a:pt x="211" y="1054"/>
                  </a:lnTo>
                  <a:lnTo>
                    <a:pt x="2423" y="422"/>
                  </a:lnTo>
                  <a:lnTo>
                    <a:pt x="2529" y="317"/>
                  </a:lnTo>
                  <a:lnTo>
                    <a:pt x="2529" y="211"/>
                  </a:lnTo>
                  <a:lnTo>
                    <a:pt x="2423"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2" name="Google Shape;2894;p57"/>
            <p:cNvSpPr/>
            <p:nvPr/>
          </p:nvSpPr>
          <p:spPr>
            <a:xfrm>
              <a:off x="1198825" y="2966800"/>
              <a:ext cx="63225" cy="26375"/>
            </a:xfrm>
            <a:custGeom>
              <a:avLst/>
              <a:gdLst/>
              <a:ahLst/>
              <a:cxnLst/>
              <a:rect l="l" t="t" r="r" b="b"/>
              <a:pathLst>
                <a:path w="2529" h="1055" fill="none" extrusionOk="0">
                  <a:moveTo>
                    <a:pt x="211" y="1054"/>
                  </a:moveTo>
                  <a:lnTo>
                    <a:pt x="2423" y="422"/>
                  </a:lnTo>
                  <a:lnTo>
                    <a:pt x="2423" y="422"/>
                  </a:lnTo>
                  <a:lnTo>
                    <a:pt x="2529" y="317"/>
                  </a:lnTo>
                  <a:lnTo>
                    <a:pt x="2529" y="211"/>
                  </a:lnTo>
                  <a:lnTo>
                    <a:pt x="2529" y="211"/>
                  </a:lnTo>
                  <a:lnTo>
                    <a:pt x="2423" y="106"/>
                  </a:lnTo>
                  <a:lnTo>
                    <a:pt x="2318" y="0"/>
                  </a:lnTo>
                  <a:lnTo>
                    <a:pt x="105" y="633"/>
                  </a:lnTo>
                  <a:lnTo>
                    <a:pt x="105" y="633"/>
                  </a:lnTo>
                  <a:lnTo>
                    <a:pt x="0" y="738"/>
                  </a:lnTo>
                  <a:lnTo>
                    <a:pt x="0" y="843"/>
                  </a:lnTo>
                  <a:lnTo>
                    <a:pt x="0" y="843"/>
                  </a:lnTo>
                  <a:lnTo>
                    <a:pt x="105"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73" name="Google Shape;2895;p57"/>
            <p:cNvSpPr/>
            <p:nvPr/>
          </p:nvSpPr>
          <p:spPr>
            <a:xfrm>
              <a:off x="1209350" y="3014225"/>
              <a:ext cx="65875" cy="23725"/>
            </a:xfrm>
            <a:custGeom>
              <a:avLst/>
              <a:gdLst/>
              <a:ahLst/>
              <a:cxnLst/>
              <a:rect l="l" t="t" r="r" b="b"/>
              <a:pathLst>
                <a:path w="2635" h="949" extrusionOk="0">
                  <a:moveTo>
                    <a:pt x="2319" y="0"/>
                  </a:moveTo>
                  <a:lnTo>
                    <a:pt x="211" y="527"/>
                  </a:lnTo>
                  <a:lnTo>
                    <a:pt x="106" y="632"/>
                  </a:lnTo>
                  <a:lnTo>
                    <a:pt x="0" y="843"/>
                  </a:lnTo>
                  <a:lnTo>
                    <a:pt x="106" y="948"/>
                  </a:lnTo>
                  <a:lnTo>
                    <a:pt x="317" y="948"/>
                  </a:lnTo>
                  <a:lnTo>
                    <a:pt x="2424" y="316"/>
                  </a:lnTo>
                  <a:lnTo>
                    <a:pt x="2529" y="316"/>
                  </a:lnTo>
                  <a:lnTo>
                    <a:pt x="2635" y="105"/>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4" name="Google Shape;2896;p57"/>
            <p:cNvSpPr/>
            <p:nvPr/>
          </p:nvSpPr>
          <p:spPr>
            <a:xfrm>
              <a:off x="1209350" y="3014225"/>
              <a:ext cx="65875" cy="23725"/>
            </a:xfrm>
            <a:custGeom>
              <a:avLst/>
              <a:gdLst/>
              <a:ahLst/>
              <a:cxnLst/>
              <a:rect l="l" t="t" r="r" b="b"/>
              <a:pathLst>
                <a:path w="2635" h="949" fill="none" extrusionOk="0">
                  <a:moveTo>
                    <a:pt x="317" y="948"/>
                  </a:moveTo>
                  <a:lnTo>
                    <a:pt x="2424" y="316"/>
                  </a:lnTo>
                  <a:lnTo>
                    <a:pt x="2424" y="316"/>
                  </a:lnTo>
                  <a:lnTo>
                    <a:pt x="2529" y="316"/>
                  </a:lnTo>
                  <a:lnTo>
                    <a:pt x="2635" y="105"/>
                  </a:lnTo>
                  <a:lnTo>
                    <a:pt x="2635" y="105"/>
                  </a:lnTo>
                  <a:lnTo>
                    <a:pt x="2529" y="0"/>
                  </a:lnTo>
                  <a:lnTo>
                    <a:pt x="2319" y="0"/>
                  </a:lnTo>
                  <a:lnTo>
                    <a:pt x="211" y="527"/>
                  </a:lnTo>
                  <a:lnTo>
                    <a:pt x="211" y="527"/>
                  </a:lnTo>
                  <a:lnTo>
                    <a:pt x="106" y="632"/>
                  </a:lnTo>
                  <a:lnTo>
                    <a:pt x="0" y="843"/>
                  </a:lnTo>
                  <a:lnTo>
                    <a:pt x="0" y="843"/>
                  </a:lnTo>
                  <a:lnTo>
                    <a:pt x="106" y="948"/>
                  </a:lnTo>
                  <a:lnTo>
                    <a:pt x="317" y="948"/>
                  </a:lnTo>
                </a:path>
              </a:pathLst>
            </a:custGeom>
            <a:noFill/>
            <a:ln>
              <a:noFill/>
            </a:ln>
          </p:spPr>
          <p:txBody>
            <a:bodyPr spcFirstLastPara="1" wrap="square" lIns="182850" tIns="182850" rIns="182850" bIns="182850" anchor="ctr" anchorCtr="0">
              <a:noAutofit/>
            </a:bodyPr>
            <a:lstStyle/>
            <a:p>
              <a:endParaRPr sz="3600"/>
            </a:p>
          </p:txBody>
        </p:sp>
        <p:sp>
          <p:nvSpPr>
            <p:cNvPr id="75" name="Google Shape;2897;p57"/>
            <p:cNvSpPr/>
            <p:nvPr/>
          </p:nvSpPr>
          <p:spPr>
            <a:xfrm>
              <a:off x="1222525" y="3059000"/>
              <a:ext cx="63250" cy="23725"/>
            </a:xfrm>
            <a:custGeom>
              <a:avLst/>
              <a:gdLst/>
              <a:ahLst/>
              <a:cxnLst/>
              <a:rect l="l" t="t" r="r" b="b"/>
              <a:pathLst>
                <a:path w="2530" h="949" extrusionOk="0">
                  <a:moveTo>
                    <a:pt x="2318" y="0"/>
                  </a:moveTo>
                  <a:lnTo>
                    <a:pt x="106" y="527"/>
                  </a:lnTo>
                  <a:lnTo>
                    <a:pt x="0" y="632"/>
                  </a:lnTo>
                  <a:lnTo>
                    <a:pt x="0" y="843"/>
                  </a:lnTo>
                  <a:lnTo>
                    <a:pt x="106" y="949"/>
                  </a:lnTo>
                  <a:lnTo>
                    <a:pt x="211" y="949"/>
                  </a:lnTo>
                  <a:lnTo>
                    <a:pt x="2424" y="422"/>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6" name="Google Shape;2898;p57"/>
            <p:cNvSpPr/>
            <p:nvPr/>
          </p:nvSpPr>
          <p:spPr>
            <a:xfrm>
              <a:off x="1222525" y="3059000"/>
              <a:ext cx="63250" cy="23725"/>
            </a:xfrm>
            <a:custGeom>
              <a:avLst/>
              <a:gdLst/>
              <a:ahLst/>
              <a:cxnLst/>
              <a:rect l="l" t="t" r="r" b="b"/>
              <a:pathLst>
                <a:path w="2530" h="949" fill="none" extrusionOk="0">
                  <a:moveTo>
                    <a:pt x="211" y="949"/>
                  </a:moveTo>
                  <a:lnTo>
                    <a:pt x="2424" y="422"/>
                  </a:lnTo>
                  <a:lnTo>
                    <a:pt x="2424" y="422"/>
                  </a:lnTo>
                  <a:lnTo>
                    <a:pt x="2529" y="316"/>
                  </a:lnTo>
                  <a:lnTo>
                    <a:pt x="2529" y="106"/>
                  </a:lnTo>
                  <a:lnTo>
                    <a:pt x="2529" y="106"/>
                  </a:lnTo>
                  <a:lnTo>
                    <a:pt x="2424" y="0"/>
                  </a:lnTo>
                  <a:lnTo>
                    <a:pt x="2318" y="0"/>
                  </a:lnTo>
                  <a:lnTo>
                    <a:pt x="106" y="527"/>
                  </a:lnTo>
                  <a:lnTo>
                    <a:pt x="106" y="527"/>
                  </a:lnTo>
                  <a:lnTo>
                    <a:pt x="0" y="632"/>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7" name="Google Shape;2899;p57"/>
            <p:cNvSpPr/>
            <p:nvPr/>
          </p:nvSpPr>
          <p:spPr>
            <a:xfrm>
              <a:off x="1235700" y="3103775"/>
              <a:ext cx="63225" cy="23725"/>
            </a:xfrm>
            <a:custGeom>
              <a:avLst/>
              <a:gdLst/>
              <a:ahLst/>
              <a:cxnLst/>
              <a:rect l="l" t="t" r="r" b="b"/>
              <a:pathLst>
                <a:path w="2529" h="949" extrusionOk="0">
                  <a:moveTo>
                    <a:pt x="2213" y="0"/>
                  </a:moveTo>
                  <a:lnTo>
                    <a:pt x="105" y="633"/>
                  </a:lnTo>
                  <a:lnTo>
                    <a:pt x="0" y="633"/>
                  </a:lnTo>
                  <a:lnTo>
                    <a:pt x="0" y="843"/>
                  </a:lnTo>
                  <a:lnTo>
                    <a:pt x="105" y="949"/>
                  </a:lnTo>
                  <a:lnTo>
                    <a:pt x="211" y="949"/>
                  </a:lnTo>
                  <a:lnTo>
                    <a:pt x="2318" y="422"/>
                  </a:lnTo>
                  <a:lnTo>
                    <a:pt x="2529" y="317"/>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8" name="Google Shape;2900;p57"/>
            <p:cNvSpPr/>
            <p:nvPr/>
          </p:nvSpPr>
          <p:spPr>
            <a:xfrm>
              <a:off x="1235700" y="3103775"/>
              <a:ext cx="63225" cy="23725"/>
            </a:xfrm>
            <a:custGeom>
              <a:avLst/>
              <a:gdLst/>
              <a:ahLst/>
              <a:cxnLst/>
              <a:rect l="l" t="t" r="r" b="b"/>
              <a:pathLst>
                <a:path w="2529" h="949" fill="none" extrusionOk="0">
                  <a:moveTo>
                    <a:pt x="211" y="949"/>
                  </a:moveTo>
                  <a:lnTo>
                    <a:pt x="2318" y="422"/>
                  </a:lnTo>
                  <a:lnTo>
                    <a:pt x="2318" y="422"/>
                  </a:lnTo>
                  <a:lnTo>
                    <a:pt x="2529" y="317"/>
                  </a:lnTo>
                  <a:lnTo>
                    <a:pt x="2529" y="106"/>
                  </a:lnTo>
                  <a:lnTo>
                    <a:pt x="2529" y="106"/>
                  </a:lnTo>
                  <a:lnTo>
                    <a:pt x="2424" y="0"/>
                  </a:lnTo>
                  <a:lnTo>
                    <a:pt x="2213" y="0"/>
                  </a:lnTo>
                  <a:lnTo>
                    <a:pt x="105" y="633"/>
                  </a:lnTo>
                  <a:lnTo>
                    <a:pt x="105" y="633"/>
                  </a:lnTo>
                  <a:lnTo>
                    <a:pt x="0" y="633"/>
                  </a:lnTo>
                  <a:lnTo>
                    <a:pt x="0" y="843"/>
                  </a:lnTo>
                  <a:lnTo>
                    <a:pt x="0" y="843"/>
                  </a:lnTo>
                  <a:lnTo>
                    <a:pt x="105"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9" name="Google Shape;2901;p57"/>
            <p:cNvSpPr/>
            <p:nvPr/>
          </p:nvSpPr>
          <p:spPr>
            <a:xfrm>
              <a:off x="1246225" y="3148550"/>
              <a:ext cx="63250" cy="26375"/>
            </a:xfrm>
            <a:custGeom>
              <a:avLst/>
              <a:gdLst/>
              <a:ahLst/>
              <a:cxnLst/>
              <a:rect l="l" t="t" r="r" b="b"/>
              <a:pathLst>
                <a:path w="2530" h="1055" extrusionOk="0">
                  <a:moveTo>
                    <a:pt x="2319" y="1"/>
                  </a:moveTo>
                  <a:lnTo>
                    <a:pt x="211" y="633"/>
                  </a:lnTo>
                  <a:lnTo>
                    <a:pt x="1" y="738"/>
                  </a:lnTo>
                  <a:lnTo>
                    <a:pt x="1" y="844"/>
                  </a:lnTo>
                  <a:lnTo>
                    <a:pt x="106" y="949"/>
                  </a:lnTo>
                  <a:lnTo>
                    <a:pt x="317" y="1054"/>
                  </a:lnTo>
                  <a:lnTo>
                    <a:pt x="2424" y="422"/>
                  </a:lnTo>
                  <a:lnTo>
                    <a:pt x="2529" y="317"/>
                  </a:lnTo>
                  <a:lnTo>
                    <a:pt x="2529" y="211"/>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0" name="Google Shape;2902;p57"/>
            <p:cNvSpPr/>
            <p:nvPr/>
          </p:nvSpPr>
          <p:spPr>
            <a:xfrm>
              <a:off x="1246225" y="3148550"/>
              <a:ext cx="63250" cy="26375"/>
            </a:xfrm>
            <a:custGeom>
              <a:avLst/>
              <a:gdLst/>
              <a:ahLst/>
              <a:cxnLst/>
              <a:rect l="l" t="t" r="r" b="b"/>
              <a:pathLst>
                <a:path w="2530" h="1055" fill="none" extrusionOk="0">
                  <a:moveTo>
                    <a:pt x="317" y="1054"/>
                  </a:moveTo>
                  <a:lnTo>
                    <a:pt x="2424" y="422"/>
                  </a:lnTo>
                  <a:lnTo>
                    <a:pt x="2424" y="422"/>
                  </a:lnTo>
                  <a:lnTo>
                    <a:pt x="2529" y="317"/>
                  </a:lnTo>
                  <a:lnTo>
                    <a:pt x="2529" y="211"/>
                  </a:lnTo>
                  <a:lnTo>
                    <a:pt x="2529" y="211"/>
                  </a:lnTo>
                  <a:lnTo>
                    <a:pt x="2529" y="1"/>
                  </a:lnTo>
                  <a:lnTo>
                    <a:pt x="2319" y="1"/>
                  </a:lnTo>
                  <a:lnTo>
                    <a:pt x="211" y="633"/>
                  </a:lnTo>
                  <a:lnTo>
                    <a:pt x="211" y="633"/>
                  </a:lnTo>
                  <a:lnTo>
                    <a:pt x="1" y="738"/>
                  </a:lnTo>
                  <a:lnTo>
                    <a:pt x="1" y="844"/>
                  </a:lnTo>
                  <a:lnTo>
                    <a:pt x="1" y="844"/>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81" name="Google Shape;2903;p57"/>
            <p:cNvSpPr/>
            <p:nvPr/>
          </p:nvSpPr>
          <p:spPr>
            <a:xfrm>
              <a:off x="1259400" y="3193325"/>
              <a:ext cx="63250" cy="26375"/>
            </a:xfrm>
            <a:custGeom>
              <a:avLst/>
              <a:gdLst/>
              <a:ahLst/>
              <a:cxnLst/>
              <a:rect l="l" t="t" r="r" b="b"/>
              <a:pathLst>
                <a:path w="2530" h="1055" extrusionOk="0">
                  <a:moveTo>
                    <a:pt x="2318" y="1"/>
                  </a:moveTo>
                  <a:lnTo>
                    <a:pt x="106" y="633"/>
                  </a:lnTo>
                  <a:lnTo>
                    <a:pt x="0" y="738"/>
                  </a:lnTo>
                  <a:lnTo>
                    <a:pt x="0" y="844"/>
                  </a:lnTo>
                  <a:lnTo>
                    <a:pt x="106" y="1054"/>
                  </a:lnTo>
                  <a:lnTo>
                    <a:pt x="211" y="1054"/>
                  </a:lnTo>
                  <a:lnTo>
                    <a:pt x="2424" y="422"/>
                  </a:lnTo>
                  <a:lnTo>
                    <a:pt x="2529" y="317"/>
                  </a:lnTo>
                  <a:lnTo>
                    <a:pt x="2529" y="212"/>
                  </a:lnTo>
                  <a:lnTo>
                    <a:pt x="2424"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2" name="Google Shape;2904;p57"/>
            <p:cNvSpPr/>
            <p:nvPr/>
          </p:nvSpPr>
          <p:spPr>
            <a:xfrm>
              <a:off x="1259400" y="3193325"/>
              <a:ext cx="63250" cy="26375"/>
            </a:xfrm>
            <a:custGeom>
              <a:avLst/>
              <a:gdLst/>
              <a:ahLst/>
              <a:cxnLst/>
              <a:rect l="l" t="t" r="r" b="b"/>
              <a:pathLst>
                <a:path w="2530" h="1055" fill="none" extrusionOk="0">
                  <a:moveTo>
                    <a:pt x="211" y="1054"/>
                  </a:moveTo>
                  <a:lnTo>
                    <a:pt x="2424" y="422"/>
                  </a:lnTo>
                  <a:lnTo>
                    <a:pt x="2424" y="422"/>
                  </a:lnTo>
                  <a:lnTo>
                    <a:pt x="2529" y="317"/>
                  </a:lnTo>
                  <a:lnTo>
                    <a:pt x="2529" y="212"/>
                  </a:lnTo>
                  <a:lnTo>
                    <a:pt x="2529" y="212"/>
                  </a:lnTo>
                  <a:lnTo>
                    <a:pt x="2424" y="106"/>
                  </a:lnTo>
                  <a:lnTo>
                    <a:pt x="2318" y="1"/>
                  </a:lnTo>
                  <a:lnTo>
                    <a:pt x="106" y="633"/>
                  </a:lnTo>
                  <a:lnTo>
                    <a:pt x="106" y="633"/>
                  </a:lnTo>
                  <a:lnTo>
                    <a:pt x="0" y="738"/>
                  </a:lnTo>
                  <a:lnTo>
                    <a:pt x="0" y="844"/>
                  </a:lnTo>
                  <a:lnTo>
                    <a:pt x="0" y="844"/>
                  </a:lnTo>
                  <a:lnTo>
                    <a:pt x="106"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83" name="Google Shape;2905;p57"/>
            <p:cNvSpPr/>
            <p:nvPr/>
          </p:nvSpPr>
          <p:spPr>
            <a:xfrm>
              <a:off x="1269925" y="3240750"/>
              <a:ext cx="65900" cy="23725"/>
            </a:xfrm>
            <a:custGeom>
              <a:avLst/>
              <a:gdLst/>
              <a:ahLst/>
              <a:cxnLst/>
              <a:rect l="l" t="t" r="r" b="b"/>
              <a:pathLst>
                <a:path w="2636" h="949" extrusionOk="0">
                  <a:moveTo>
                    <a:pt x="2319" y="0"/>
                  </a:moveTo>
                  <a:lnTo>
                    <a:pt x="212" y="527"/>
                  </a:lnTo>
                  <a:lnTo>
                    <a:pt x="106" y="633"/>
                  </a:lnTo>
                  <a:lnTo>
                    <a:pt x="1" y="843"/>
                  </a:lnTo>
                  <a:lnTo>
                    <a:pt x="106" y="949"/>
                  </a:lnTo>
                  <a:lnTo>
                    <a:pt x="317" y="949"/>
                  </a:lnTo>
                  <a:lnTo>
                    <a:pt x="2424" y="422"/>
                  </a:lnTo>
                  <a:lnTo>
                    <a:pt x="2635" y="316"/>
                  </a:lnTo>
                  <a:lnTo>
                    <a:pt x="2635" y="106"/>
                  </a:lnTo>
                  <a:lnTo>
                    <a:pt x="2530"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4" name="Google Shape;2906;p57"/>
            <p:cNvSpPr/>
            <p:nvPr/>
          </p:nvSpPr>
          <p:spPr>
            <a:xfrm>
              <a:off x="1269925" y="3240750"/>
              <a:ext cx="65900" cy="23725"/>
            </a:xfrm>
            <a:custGeom>
              <a:avLst/>
              <a:gdLst/>
              <a:ahLst/>
              <a:cxnLst/>
              <a:rect l="l" t="t" r="r" b="b"/>
              <a:pathLst>
                <a:path w="2636" h="949" fill="none" extrusionOk="0">
                  <a:moveTo>
                    <a:pt x="317" y="949"/>
                  </a:moveTo>
                  <a:lnTo>
                    <a:pt x="2424" y="422"/>
                  </a:lnTo>
                  <a:lnTo>
                    <a:pt x="2424" y="422"/>
                  </a:lnTo>
                  <a:lnTo>
                    <a:pt x="2635" y="316"/>
                  </a:lnTo>
                  <a:lnTo>
                    <a:pt x="2635" y="106"/>
                  </a:lnTo>
                  <a:lnTo>
                    <a:pt x="2635" y="106"/>
                  </a:lnTo>
                  <a:lnTo>
                    <a:pt x="2530" y="0"/>
                  </a:lnTo>
                  <a:lnTo>
                    <a:pt x="2319" y="0"/>
                  </a:lnTo>
                  <a:lnTo>
                    <a:pt x="212" y="527"/>
                  </a:lnTo>
                  <a:lnTo>
                    <a:pt x="212"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85" name="Google Shape;2907;p57"/>
            <p:cNvSpPr/>
            <p:nvPr/>
          </p:nvSpPr>
          <p:spPr>
            <a:xfrm>
              <a:off x="1283100" y="32855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6" name="Google Shape;2908;p57"/>
            <p:cNvSpPr/>
            <p:nvPr/>
          </p:nvSpPr>
          <p:spPr>
            <a:xfrm>
              <a:off x="1283100" y="32855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7" name="Google Shape;2909;p57"/>
            <p:cNvSpPr/>
            <p:nvPr/>
          </p:nvSpPr>
          <p:spPr>
            <a:xfrm>
              <a:off x="1296275" y="3330300"/>
              <a:ext cx="63250" cy="23750"/>
            </a:xfrm>
            <a:custGeom>
              <a:avLst/>
              <a:gdLst/>
              <a:ahLst/>
              <a:cxnLst/>
              <a:rect l="l" t="t" r="r" b="b"/>
              <a:pathLst>
                <a:path w="2530" h="950" extrusionOk="0">
                  <a:moveTo>
                    <a:pt x="2213" y="1"/>
                  </a:moveTo>
                  <a:lnTo>
                    <a:pt x="106" y="633"/>
                  </a:lnTo>
                  <a:lnTo>
                    <a:pt x="1" y="738"/>
                  </a:lnTo>
                  <a:lnTo>
                    <a:pt x="1" y="844"/>
                  </a:lnTo>
                  <a:lnTo>
                    <a:pt x="106" y="949"/>
                  </a:lnTo>
                  <a:lnTo>
                    <a:pt x="211" y="949"/>
                  </a:lnTo>
                  <a:lnTo>
                    <a:pt x="2424"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8" name="Google Shape;2910;p57"/>
            <p:cNvSpPr/>
            <p:nvPr/>
          </p:nvSpPr>
          <p:spPr>
            <a:xfrm>
              <a:off x="1296275" y="3330300"/>
              <a:ext cx="63250" cy="23750"/>
            </a:xfrm>
            <a:custGeom>
              <a:avLst/>
              <a:gdLst/>
              <a:ahLst/>
              <a:cxnLst/>
              <a:rect l="l" t="t" r="r" b="b"/>
              <a:pathLst>
                <a:path w="2530" h="950" fill="none" extrusionOk="0">
                  <a:moveTo>
                    <a:pt x="211" y="949"/>
                  </a:moveTo>
                  <a:lnTo>
                    <a:pt x="2424" y="422"/>
                  </a:lnTo>
                  <a:lnTo>
                    <a:pt x="2424" y="422"/>
                  </a:lnTo>
                  <a:lnTo>
                    <a:pt x="2529" y="317"/>
                  </a:lnTo>
                  <a:lnTo>
                    <a:pt x="2529" y="211"/>
                  </a:lnTo>
                  <a:lnTo>
                    <a:pt x="2529" y="211"/>
                  </a:lnTo>
                  <a:lnTo>
                    <a:pt x="2424" y="1"/>
                  </a:lnTo>
                  <a:lnTo>
                    <a:pt x="2213" y="1"/>
                  </a:lnTo>
                  <a:lnTo>
                    <a:pt x="106" y="633"/>
                  </a:lnTo>
                  <a:lnTo>
                    <a:pt x="106" y="633"/>
                  </a:lnTo>
                  <a:lnTo>
                    <a:pt x="1" y="738"/>
                  </a:lnTo>
                  <a:lnTo>
                    <a:pt x="1" y="844"/>
                  </a:lnTo>
                  <a:lnTo>
                    <a:pt x="1" y="844"/>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9" name="Google Shape;2911;p57"/>
            <p:cNvSpPr/>
            <p:nvPr/>
          </p:nvSpPr>
          <p:spPr>
            <a:xfrm>
              <a:off x="1306800" y="3375075"/>
              <a:ext cx="65900" cy="26375"/>
            </a:xfrm>
            <a:custGeom>
              <a:avLst/>
              <a:gdLst/>
              <a:ahLst/>
              <a:cxnLst/>
              <a:rect l="l" t="t" r="r" b="b"/>
              <a:pathLst>
                <a:path w="2636" h="1055" extrusionOk="0">
                  <a:moveTo>
                    <a:pt x="2319" y="1"/>
                  </a:moveTo>
                  <a:lnTo>
                    <a:pt x="212" y="633"/>
                  </a:lnTo>
                  <a:lnTo>
                    <a:pt x="1" y="739"/>
                  </a:lnTo>
                  <a:lnTo>
                    <a:pt x="1" y="844"/>
                  </a:lnTo>
                  <a:lnTo>
                    <a:pt x="106" y="949"/>
                  </a:lnTo>
                  <a:lnTo>
                    <a:pt x="317" y="1055"/>
                  </a:lnTo>
                  <a:lnTo>
                    <a:pt x="2424" y="422"/>
                  </a:lnTo>
                  <a:lnTo>
                    <a:pt x="2530" y="317"/>
                  </a:lnTo>
                  <a:lnTo>
                    <a:pt x="2635" y="212"/>
                  </a:lnTo>
                  <a:lnTo>
                    <a:pt x="2530"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0" name="Google Shape;2912;p57"/>
            <p:cNvSpPr/>
            <p:nvPr/>
          </p:nvSpPr>
          <p:spPr>
            <a:xfrm>
              <a:off x="1306800" y="3375075"/>
              <a:ext cx="65900" cy="26375"/>
            </a:xfrm>
            <a:custGeom>
              <a:avLst/>
              <a:gdLst/>
              <a:ahLst/>
              <a:cxnLst/>
              <a:rect l="l" t="t" r="r" b="b"/>
              <a:pathLst>
                <a:path w="2636" h="1055" fill="none" extrusionOk="0">
                  <a:moveTo>
                    <a:pt x="317" y="1055"/>
                  </a:moveTo>
                  <a:lnTo>
                    <a:pt x="2424" y="422"/>
                  </a:lnTo>
                  <a:lnTo>
                    <a:pt x="2424" y="422"/>
                  </a:lnTo>
                  <a:lnTo>
                    <a:pt x="2530" y="317"/>
                  </a:lnTo>
                  <a:lnTo>
                    <a:pt x="2635" y="212"/>
                  </a:lnTo>
                  <a:lnTo>
                    <a:pt x="2635" y="212"/>
                  </a:lnTo>
                  <a:lnTo>
                    <a:pt x="2530" y="106"/>
                  </a:lnTo>
                  <a:lnTo>
                    <a:pt x="2319" y="1"/>
                  </a:lnTo>
                  <a:lnTo>
                    <a:pt x="212" y="633"/>
                  </a:lnTo>
                  <a:lnTo>
                    <a:pt x="212" y="633"/>
                  </a:lnTo>
                  <a:lnTo>
                    <a:pt x="1" y="739"/>
                  </a:lnTo>
                  <a:lnTo>
                    <a:pt x="1" y="844"/>
                  </a:lnTo>
                  <a:lnTo>
                    <a:pt x="1" y="844"/>
                  </a:lnTo>
                  <a:lnTo>
                    <a:pt x="106" y="949"/>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91" name="Google Shape;2913;p57"/>
            <p:cNvSpPr/>
            <p:nvPr/>
          </p:nvSpPr>
          <p:spPr>
            <a:xfrm>
              <a:off x="1319975" y="3422500"/>
              <a:ext cx="63250" cy="23725"/>
            </a:xfrm>
            <a:custGeom>
              <a:avLst/>
              <a:gdLst/>
              <a:ahLst/>
              <a:cxnLst/>
              <a:rect l="l" t="t" r="r" b="b"/>
              <a:pathLst>
                <a:path w="2530" h="949" extrusionOk="0">
                  <a:moveTo>
                    <a:pt x="2319" y="1"/>
                  </a:moveTo>
                  <a:lnTo>
                    <a:pt x="106" y="527"/>
                  </a:lnTo>
                  <a:lnTo>
                    <a:pt x="1" y="633"/>
                  </a:lnTo>
                  <a:lnTo>
                    <a:pt x="1" y="738"/>
                  </a:lnTo>
                  <a:lnTo>
                    <a:pt x="106" y="949"/>
                  </a:lnTo>
                  <a:lnTo>
                    <a:pt x="212" y="949"/>
                  </a:lnTo>
                  <a:lnTo>
                    <a:pt x="2424" y="317"/>
                  </a:lnTo>
                  <a:lnTo>
                    <a:pt x="2530" y="211"/>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2" name="Google Shape;2914;p57"/>
            <p:cNvSpPr/>
            <p:nvPr/>
          </p:nvSpPr>
          <p:spPr>
            <a:xfrm>
              <a:off x="1319975" y="3422500"/>
              <a:ext cx="63250" cy="23725"/>
            </a:xfrm>
            <a:custGeom>
              <a:avLst/>
              <a:gdLst/>
              <a:ahLst/>
              <a:cxnLst/>
              <a:rect l="l" t="t" r="r" b="b"/>
              <a:pathLst>
                <a:path w="2530" h="949" fill="none" extrusionOk="0">
                  <a:moveTo>
                    <a:pt x="212" y="949"/>
                  </a:moveTo>
                  <a:lnTo>
                    <a:pt x="2424" y="317"/>
                  </a:lnTo>
                  <a:lnTo>
                    <a:pt x="2424" y="317"/>
                  </a:lnTo>
                  <a:lnTo>
                    <a:pt x="2530" y="211"/>
                  </a:lnTo>
                  <a:lnTo>
                    <a:pt x="2530" y="106"/>
                  </a:lnTo>
                  <a:lnTo>
                    <a:pt x="2530" y="106"/>
                  </a:lnTo>
                  <a:lnTo>
                    <a:pt x="2424" y="1"/>
                  </a:lnTo>
                  <a:lnTo>
                    <a:pt x="2319" y="1"/>
                  </a:lnTo>
                  <a:lnTo>
                    <a:pt x="106" y="527"/>
                  </a:lnTo>
                  <a:lnTo>
                    <a:pt x="106" y="527"/>
                  </a:lnTo>
                  <a:lnTo>
                    <a:pt x="1" y="633"/>
                  </a:lnTo>
                  <a:lnTo>
                    <a:pt x="1" y="738"/>
                  </a:lnTo>
                  <a:lnTo>
                    <a:pt x="1" y="738"/>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93" name="Google Shape;2915;p57"/>
            <p:cNvSpPr/>
            <p:nvPr/>
          </p:nvSpPr>
          <p:spPr>
            <a:xfrm>
              <a:off x="1330525" y="3467275"/>
              <a:ext cx="65875" cy="23725"/>
            </a:xfrm>
            <a:custGeom>
              <a:avLst/>
              <a:gdLst/>
              <a:ahLst/>
              <a:cxnLst/>
              <a:rect l="l" t="t" r="r" b="b"/>
              <a:pathLst>
                <a:path w="2635" h="949" extrusionOk="0">
                  <a:moveTo>
                    <a:pt x="2318" y="1"/>
                  </a:moveTo>
                  <a:lnTo>
                    <a:pt x="211" y="528"/>
                  </a:lnTo>
                  <a:lnTo>
                    <a:pt x="106" y="633"/>
                  </a:lnTo>
                  <a:lnTo>
                    <a:pt x="0" y="844"/>
                  </a:lnTo>
                  <a:lnTo>
                    <a:pt x="106" y="949"/>
                  </a:lnTo>
                  <a:lnTo>
                    <a:pt x="316" y="949"/>
                  </a:lnTo>
                  <a:lnTo>
                    <a:pt x="2424" y="422"/>
                  </a:lnTo>
                  <a:lnTo>
                    <a:pt x="2634"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4" name="Google Shape;2916;p57"/>
            <p:cNvSpPr/>
            <p:nvPr/>
          </p:nvSpPr>
          <p:spPr>
            <a:xfrm>
              <a:off x="1330525" y="3467275"/>
              <a:ext cx="65875" cy="23725"/>
            </a:xfrm>
            <a:custGeom>
              <a:avLst/>
              <a:gdLst/>
              <a:ahLst/>
              <a:cxnLst/>
              <a:rect l="l" t="t" r="r" b="b"/>
              <a:pathLst>
                <a:path w="2635" h="949" fill="none" extrusionOk="0">
                  <a:moveTo>
                    <a:pt x="316" y="949"/>
                  </a:moveTo>
                  <a:lnTo>
                    <a:pt x="2424" y="422"/>
                  </a:lnTo>
                  <a:lnTo>
                    <a:pt x="2424" y="422"/>
                  </a:lnTo>
                  <a:lnTo>
                    <a:pt x="2634"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5" name="Google Shape;2917;p57"/>
            <p:cNvSpPr/>
            <p:nvPr/>
          </p:nvSpPr>
          <p:spPr>
            <a:xfrm>
              <a:off x="1343700" y="3512050"/>
              <a:ext cx="63225" cy="23750"/>
            </a:xfrm>
            <a:custGeom>
              <a:avLst/>
              <a:gdLst/>
              <a:ahLst/>
              <a:cxnLst/>
              <a:rect l="l" t="t" r="r" b="b"/>
              <a:pathLst>
                <a:path w="2529" h="950" extrusionOk="0">
                  <a:moveTo>
                    <a:pt x="2318" y="1"/>
                  </a:moveTo>
                  <a:lnTo>
                    <a:pt x="211" y="528"/>
                  </a:lnTo>
                  <a:lnTo>
                    <a:pt x="0" y="633"/>
                  </a:lnTo>
                  <a:lnTo>
                    <a:pt x="0" y="844"/>
                  </a:lnTo>
                  <a:lnTo>
                    <a:pt x="105" y="949"/>
                  </a:lnTo>
                  <a:lnTo>
                    <a:pt x="316" y="949"/>
                  </a:lnTo>
                  <a:lnTo>
                    <a:pt x="2423" y="422"/>
                  </a:lnTo>
                  <a:lnTo>
                    <a:pt x="2529" y="317"/>
                  </a:lnTo>
                  <a:lnTo>
                    <a:pt x="2529" y="106"/>
                  </a:lnTo>
                  <a:lnTo>
                    <a:pt x="2423"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6" name="Google Shape;2918;p57"/>
            <p:cNvSpPr/>
            <p:nvPr/>
          </p:nvSpPr>
          <p:spPr>
            <a:xfrm>
              <a:off x="1343700" y="3512050"/>
              <a:ext cx="63225" cy="23750"/>
            </a:xfrm>
            <a:custGeom>
              <a:avLst/>
              <a:gdLst/>
              <a:ahLst/>
              <a:cxnLst/>
              <a:rect l="l" t="t" r="r" b="b"/>
              <a:pathLst>
                <a:path w="2529" h="950" fill="none" extrusionOk="0">
                  <a:moveTo>
                    <a:pt x="316" y="949"/>
                  </a:moveTo>
                  <a:lnTo>
                    <a:pt x="2423" y="422"/>
                  </a:lnTo>
                  <a:lnTo>
                    <a:pt x="2423" y="422"/>
                  </a:lnTo>
                  <a:lnTo>
                    <a:pt x="2529" y="317"/>
                  </a:lnTo>
                  <a:lnTo>
                    <a:pt x="2529" y="106"/>
                  </a:lnTo>
                  <a:lnTo>
                    <a:pt x="2529" y="106"/>
                  </a:lnTo>
                  <a:lnTo>
                    <a:pt x="2423" y="1"/>
                  </a:lnTo>
                  <a:lnTo>
                    <a:pt x="2318" y="1"/>
                  </a:lnTo>
                  <a:lnTo>
                    <a:pt x="211" y="528"/>
                  </a:lnTo>
                  <a:lnTo>
                    <a:pt x="211" y="528"/>
                  </a:lnTo>
                  <a:lnTo>
                    <a:pt x="0" y="633"/>
                  </a:lnTo>
                  <a:lnTo>
                    <a:pt x="0" y="844"/>
                  </a:lnTo>
                  <a:lnTo>
                    <a:pt x="0" y="844"/>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7" name="Google Shape;2919;p57"/>
            <p:cNvSpPr/>
            <p:nvPr/>
          </p:nvSpPr>
          <p:spPr>
            <a:xfrm>
              <a:off x="1356850" y="3556850"/>
              <a:ext cx="63250" cy="26350"/>
            </a:xfrm>
            <a:custGeom>
              <a:avLst/>
              <a:gdLst/>
              <a:ahLst/>
              <a:cxnLst/>
              <a:rect l="l" t="t" r="r" b="b"/>
              <a:pathLst>
                <a:path w="2530" h="1054" extrusionOk="0">
                  <a:moveTo>
                    <a:pt x="2319" y="0"/>
                  </a:moveTo>
                  <a:lnTo>
                    <a:pt x="106" y="632"/>
                  </a:lnTo>
                  <a:lnTo>
                    <a:pt x="1" y="738"/>
                  </a:lnTo>
                  <a:lnTo>
                    <a:pt x="1" y="843"/>
                  </a:lnTo>
                  <a:lnTo>
                    <a:pt x="106" y="948"/>
                  </a:lnTo>
                  <a:lnTo>
                    <a:pt x="212" y="1054"/>
                  </a:lnTo>
                  <a:lnTo>
                    <a:pt x="2424"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8" name="Google Shape;2920;p57"/>
            <p:cNvSpPr/>
            <p:nvPr/>
          </p:nvSpPr>
          <p:spPr>
            <a:xfrm>
              <a:off x="1356850" y="3556850"/>
              <a:ext cx="63250" cy="26350"/>
            </a:xfrm>
            <a:custGeom>
              <a:avLst/>
              <a:gdLst/>
              <a:ahLst/>
              <a:cxnLst/>
              <a:rect l="l" t="t" r="r" b="b"/>
              <a:pathLst>
                <a:path w="2530" h="1054" fill="none" extrusionOk="0">
                  <a:moveTo>
                    <a:pt x="212" y="1054"/>
                  </a:moveTo>
                  <a:lnTo>
                    <a:pt x="2424" y="422"/>
                  </a:lnTo>
                  <a:lnTo>
                    <a:pt x="2424" y="422"/>
                  </a:lnTo>
                  <a:lnTo>
                    <a:pt x="2530" y="316"/>
                  </a:lnTo>
                  <a:lnTo>
                    <a:pt x="2530" y="211"/>
                  </a:lnTo>
                  <a:lnTo>
                    <a:pt x="2530" y="211"/>
                  </a:lnTo>
                  <a:lnTo>
                    <a:pt x="2424" y="0"/>
                  </a:lnTo>
                  <a:lnTo>
                    <a:pt x="2319" y="0"/>
                  </a:lnTo>
                  <a:lnTo>
                    <a:pt x="106" y="632"/>
                  </a:lnTo>
                  <a:lnTo>
                    <a:pt x="106" y="632"/>
                  </a:lnTo>
                  <a:lnTo>
                    <a:pt x="1" y="738"/>
                  </a:lnTo>
                  <a:lnTo>
                    <a:pt x="1" y="843"/>
                  </a:lnTo>
                  <a:lnTo>
                    <a:pt x="1" y="843"/>
                  </a:lnTo>
                  <a:lnTo>
                    <a:pt x="106" y="948"/>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99" name="Google Shape;2921;p57"/>
            <p:cNvSpPr/>
            <p:nvPr/>
          </p:nvSpPr>
          <p:spPr>
            <a:xfrm>
              <a:off x="1367400" y="3601625"/>
              <a:ext cx="65875" cy="26350"/>
            </a:xfrm>
            <a:custGeom>
              <a:avLst/>
              <a:gdLst/>
              <a:ahLst/>
              <a:cxnLst/>
              <a:rect l="l" t="t" r="r" b="b"/>
              <a:pathLst>
                <a:path w="2635" h="1054" extrusionOk="0">
                  <a:moveTo>
                    <a:pt x="2318" y="0"/>
                  </a:moveTo>
                  <a:lnTo>
                    <a:pt x="211" y="633"/>
                  </a:lnTo>
                  <a:lnTo>
                    <a:pt x="106" y="738"/>
                  </a:lnTo>
                  <a:lnTo>
                    <a:pt x="0" y="843"/>
                  </a:lnTo>
                  <a:lnTo>
                    <a:pt x="106" y="1054"/>
                  </a:lnTo>
                  <a:lnTo>
                    <a:pt x="316" y="1054"/>
                  </a:lnTo>
                  <a:lnTo>
                    <a:pt x="2424" y="422"/>
                  </a:lnTo>
                  <a:lnTo>
                    <a:pt x="2529" y="316"/>
                  </a:lnTo>
                  <a:lnTo>
                    <a:pt x="2635" y="211"/>
                  </a:lnTo>
                  <a:lnTo>
                    <a:pt x="2529"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00" name="Google Shape;2922;p57"/>
            <p:cNvSpPr/>
            <p:nvPr/>
          </p:nvSpPr>
          <p:spPr>
            <a:xfrm>
              <a:off x="1367400" y="3601625"/>
              <a:ext cx="65875" cy="26350"/>
            </a:xfrm>
            <a:custGeom>
              <a:avLst/>
              <a:gdLst/>
              <a:ahLst/>
              <a:cxnLst/>
              <a:rect l="l" t="t" r="r" b="b"/>
              <a:pathLst>
                <a:path w="2635" h="1054" fill="none" extrusionOk="0">
                  <a:moveTo>
                    <a:pt x="316" y="1054"/>
                  </a:moveTo>
                  <a:lnTo>
                    <a:pt x="2424" y="422"/>
                  </a:lnTo>
                  <a:lnTo>
                    <a:pt x="2424" y="422"/>
                  </a:lnTo>
                  <a:lnTo>
                    <a:pt x="2529" y="316"/>
                  </a:lnTo>
                  <a:lnTo>
                    <a:pt x="2635" y="211"/>
                  </a:lnTo>
                  <a:lnTo>
                    <a:pt x="2635" y="211"/>
                  </a:lnTo>
                  <a:lnTo>
                    <a:pt x="2529" y="106"/>
                  </a:lnTo>
                  <a:lnTo>
                    <a:pt x="2318" y="0"/>
                  </a:lnTo>
                  <a:lnTo>
                    <a:pt x="211" y="633"/>
                  </a:lnTo>
                  <a:lnTo>
                    <a:pt x="211" y="633"/>
                  </a:lnTo>
                  <a:lnTo>
                    <a:pt x="106" y="738"/>
                  </a:lnTo>
                  <a:lnTo>
                    <a:pt x="0" y="843"/>
                  </a:lnTo>
                  <a:lnTo>
                    <a:pt x="0" y="843"/>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101" name="Google Shape;2923;p57"/>
            <p:cNvSpPr/>
            <p:nvPr/>
          </p:nvSpPr>
          <p:spPr>
            <a:xfrm>
              <a:off x="751000" y="1965825"/>
              <a:ext cx="479450" cy="1793875"/>
            </a:xfrm>
            <a:custGeom>
              <a:avLst/>
              <a:gdLst/>
              <a:ahLst/>
              <a:cxnLst/>
              <a:rect l="l" t="t" r="r" b="b"/>
              <a:pathLst>
                <a:path w="19178" h="71755" extrusionOk="0">
                  <a:moveTo>
                    <a:pt x="422" y="1"/>
                  </a:moveTo>
                  <a:lnTo>
                    <a:pt x="1" y="1687"/>
                  </a:lnTo>
                  <a:lnTo>
                    <a:pt x="18756" y="71754"/>
                  </a:lnTo>
                  <a:lnTo>
                    <a:pt x="19177" y="70068"/>
                  </a:lnTo>
                  <a:lnTo>
                    <a:pt x="422" y="1"/>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2" name="Google Shape;2924;p57"/>
            <p:cNvSpPr/>
            <p:nvPr/>
          </p:nvSpPr>
          <p:spPr>
            <a:xfrm>
              <a:off x="872175" y="1989550"/>
              <a:ext cx="39550" cy="47425"/>
            </a:xfrm>
            <a:custGeom>
              <a:avLst/>
              <a:gdLst/>
              <a:ahLst/>
              <a:cxnLst/>
              <a:rect l="l" t="t" r="r" b="b"/>
              <a:pathLst>
                <a:path w="1582" h="1897" extrusionOk="0">
                  <a:moveTo>
                    <a:pt x="317" y="0"/>
                  </a:moveTo>
                  <a:lnTo>
                    <a:pt x="1" y="211"/>
                  </a:lnTo>
                  <a:lnTo>
                    <a:pt x="317" y="316"/>
                  </a:lnTo>
                  <a:lnTo>
                    <a:pt x="633" y="527"/>
                  </a:lnTo>
                  <a:lnTo>
                    <a:pt x="844" y="843"/>
                  </a:lnTo>
                  <a:lnTo>
                    <a:pt x="949" y="1159"/>
                  </a:lnTo>
                  <a:lnTo>
                    <a:pt x="949" y="1581"/>
                  </a:lnTo>
                  <a:lnTo>
                    <a:pt x="844" y="1897"/>
                  </a:lnTo>
                  <a:lnTo>
                    <a:pt x="1160" y="1686"/>
                  </a:lnTo>
                  <a:lnTo>
                    <a:pt x="1476" y="1475"/>
                  </a:lnTo>
                  <a:lnTo>
                    <a:pt x="1581" y="1159"/>
                  </a:lnTo>
                  <a:lnTo>
                    <a:pt x="1581" y="738"/>
                  </a:lnTo>
                  <a:lnTo>
                    <a:pt x="1371" y="422"/>
                  </a:lnTo>
                  <a:lnTo>
                    <a:pt x="1054" y="106"/>
                  </a:lnTo>
                  <a:lnTo>
                    <a:pt x="738" y="0"/>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3" name="Google Shape;2925;p57"/>
            <p:cNvSpPr/>
            <p:nvPr/>
          </p:nvSpPr>
          <p:spPr>
            <a:xfrm>
              <a:off x="756275" y="1905250"/>
              <a:ext cx="690175" cy="1817575"/>
            </a:xfrm>
            <a:custGeom>
              <a:avLst/>
              <a:gdLst/>
              <a:ahLst/>
              <a:cxnLst/>
              <a:rect l="l" t="t" r="r" b="b"/>
              <a:pathLst>
                <a:path w="27607" h="72703" extrusionOk="0">
                  <a:moveTo>
                    <a:pt x="5796" y="738"/>
                  </a:moveTo>
                  <a:lnTo>
                    <a:pt x="3478" y="1370"/>
                  </a:lnTo>
                  <a:lnTo>
                    <a:pt x="3372" y="1476"/>
                  </a:lnTo>
                  <a:lnTo>
                    <a:pt x="3267" y="1581"/>
                  </a:lnTo>
                  <a:lnTo>
                    <a:pt x="3372" y="1686"/>
                  </a:lnTo>
                  <a:lnTo>
                    <a:pt x="3583" y="1686"/>
                  </a:lnTo>
                  <a:lnTo>
                    <a:pt x="5901" y="1160"/>
                  </a:lnTo>
                  <a:lnTo>
                    <a:pt x="6007" y="1054"/>
                  </a:lnTo>
                  <a:lnTo>
                    <a:pt x="6007" y="843"/>
                  </a:lnTo>
                  <a:lnTo>
                    <a:pt x="5901" y="738"/>
                  </a:lnTo>
                  <a:close/>
                  <a:moveTo>
                    <a:pt x="5480" y="3583"/>
                  </a:moveTo>
                  <a:lnTo>
                    <a:pt x="5690" y="3794"/>
                  </a:lnTo>
                  <a:lnTo>
                    <a:pt x="5901" y="3899"/>
                  </a:lnTo>
                  <a:lnTo>
                    <a:pt x="6007" y="4110"/>
                  </a:lnTo>
                  <a:lnTo>
                    <a:pt x="6007" y="4320"/>
                  </a:lnTo>
                  <a:lnTo>
                    <a:pt x="5901" y="4637"/>
                  </a:lnTo>
                  <a:lnTo>
                    <a:pt x="5796" y="4847"/>
                  </a:lnTo>
                  <a:lnTo>
                    <a:pt x="5690" y="4953"/>
                  </a:lnTo>
                  <a:lnTo>
                    <a:pt x="5480" y="5058"/>
                  </a:lnTo>
                  <a:lnTo>
                    <a:pt x="4953" y="5058"/>
                  </a:lnTo>
                  <a:lnTo>
                    <a:pt x="4742" y="4953"/>
                  </a:lnTo>
                  <a:lnTo>
                    <a:pt x="4637" y="4742"/>
                  </a:lnTo>
                  <a:lnTo>
                    <a:pt x="4531" y="4531"/>
                  </a:lnTo>
                  <a:lnTo>
                    <a:pt x="4531" y="4320"/>
                  </a:lnTo>
                  <a:lnTo>
                    <a:pt x="4531" y="4110"/>
                  </a:lnTo>
                  <a:lnTo>
                    <a:pt x="4637" y="3899"/>
                  </a:lnTo>
                  <a:lnTo>
                    <a:pt x="4847" y="3688"/>
                  </a:lnTo>
                  <a:lnTo>
                    <a:pt x="5058" y="3583"/>
                  </a:lnTo>
                  <a:close/>
                  <a:moveTo>
                    <a:pt x="4953" y="3161"/>
                  </a:moveTo>
                  <a:lnTo>
                    <a:pt x="4531" y="3372"/>
                  </a:lnTo>
                  <a:lnTo>
                    <a:pt x="4321" y="3688"/>
                  </a:lnTo>
                  <a:lnTo>
                    <a:pt x="4110" y="4004"/>
                  </a:lnTo>
                  <a:lnTo>
                    <a:pt x="4110" y="4320"/>
                  </a:lnTo>
                  <a:lnTo>
                    <a:pt x="4110" y="4637"/>
                  </a:lnTo>
                  <a:lnTo>
                    <a:pt x="4321" y="5058"/>
                  </a:lnTo>
                  <a:lnTo>
                    <a:pt x="4531" y="5269"/>
                  </a:lnTo>
                  <a:lnTo>
                    <a:pt x="4847" y="5479"/>
                  </a:lnTo>
                  <a:lnTo>
                    <a:pt x="5585" y="5479"/>
                  </a:lnTo>
                  <a:lnTo>
                    <a:pt x="5901" y="5269"/>
                  </a:lnTo>
                  <a:lnTo>
                    <a:pt x="6217" y="5058"/>
                  </a:lnTo>
                  <a:lnTo>
                    <a:pt x="6323" y="4742"/>
                  </a:lnTo>
                  <a:lnTo>
                    <a:pt x="6428" y="4320"/>
                  </a:lnTo>
                  <a:lnTo>
                    <a:pt x="6323" y="4004"/>
                  </a:lnTo>
                  <a:lnTo>
                    <a:pt x="6217" y="3688"/>
                  </a:lnTo>
                  <a:lnTo>
                    <a:pt x="5901" y="3372"/>
                  </a:lnTo>
                  <a:lnTo>
                    <a:pt x="5585" y="3267"/>
                  </a:lnTo>
                  <a:lnTo>
                    <a:pt x="5269" y="3161"/>
                  </a:lnTo>
                  <a:close/>
                  <a:moveTo>
                    <a:pt x="8535" y="1"/>
                  </a:moveTo>
                  <a:lnTo>
                    <a:pt x="7271" y="317"/>
                  </a:lnTo>
                  <a:lnTo>
                    <a:pt x="7060" y="422"/>
                  </a:lnTo>
                  <a:lnTo>
                    <a:pt x="7060" y="527"/>
                  </a:lnTo>
                  <a:lnTo>
                    <a:pt x="7166" y="738"/>
                  </a:lnTo>
                  <a:lnTo>
                    <a:pt x="7376" y="738"/>
                  </a:lnTo>
                  <a:lnTo>
                    <a:pt x="8430" y="422"/>
                  </a:lnTo>
                  <a:lnTo>
                    <a:pt x="27185" y="70173"/>
                  </a:lnTo>
                  <a:lnTo>
                    <a:pt x="19177" y="72281"/>
                  </a:lnTo>
                  <a:lnTo>
                    <a:pt x="422" y="2529"/>
                  </a:lnTo>
                  <a:lnTo>
                    <a:pt x="2213" y="2108"/>
                  </a:lnTo>
                  <a:lnTo>
                    <a:pt x="2424" y="2002"/>
                  </a:lnTo>
                  <a:lnTo>
                    <a:pt x="2424" y="1792"/>
                  </a:lnTo>
                  <a:lnTo>
                    <a:pt x="2319" y="1686"/>
                  </a:lnTo>
                  <a:lnTo>
                    <a:pt x="2108" y="1686"/>
                  </a:lnTo>
                  <a:lnTo>
                    <a:pt x="106" y="2213"/>
                  </a:lnTo>
                  <a:lnTo>
                    <a:pt x="1" y="2319"/>
                  </a:lnTo>
                  <a:lnTo>
                    <a:pt x="1" y="2424"/>
                  </a:lnTo>
                  <a:lnTo>
                    <a:pt x="18756" y="72597"/>
                  </a:lnTo>
                  <a:lnTo>
                    <a:pt x="18861" y="72702"/>
                  </a:lnTo>
                  <a:lnTo>
                    <a:pt x="19072" y="72702"/>
                  </a:lnTo>
                  <a:lnTo>
                    <a:pt x="27501" y="70489"/>
                  </a:lnTo>
                  <a:lnTo>
                    <a:pt x="27606" y="70384"/>
                  </a:lnTo>
                  <a:lnTo>
                    <a:pt x="27606" y="70173"/>
                  </a:lnTo>
                  <a:lnTo>
                    <a:pt x="8851" y="106"/>
                  </a:lnTo>
                  <a:lnTo>
                    <a:pt x="8746"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04" name="Google Shape;2943;p57"/>
          <p:cNvGrpSpPr/>
          <p:nvPr/>
        </p:nvGrpSpPr>
        <p:grpSpPr>
          <a:xfrm>
            <a:off x="14689827" y="8005851"/>
            <a:ext cx="1633250" cy="2181050"/>
            <a:chOff x="1915288" y="2151538"/>
            <a:chExt cx="816625" cy="1090525"/>
          </a:xfrm>
        </p:grpSpPr>
        <p:sp>
          <p:nvSpPr>
            <p:cNvPr id="105" name="Google Shape;2944;p57"/>
            <p:cNvSpPr/>
            <p:nvPr/>
          </p:nvSpPr>
          <p:spPr>
            <a:xfrm>
              <a:off x="1941638" y="2301663"/>
              <a:ext cx="787625" cy="940400"/>
            </a:xfrm>
            <a:custGeom>
              <a:avLst/>
              <a:gdLst/>
              <a:ahLst/>
              <a:cxnLst/>
              <a:rect l="l" t="t" r="r" b="b"/>
              <a:pathLst>
                <a:path w="31505" h="37616" extrusionOk="0">
                  <a:moveTo>
                    <a:pt x="10748" y="1"/>
                  </a:moveTo>
                  <a:lnTo>
                    <a:pt x="10221" y="106"/>
                  </a:lnTo>
                  <a:lnTo>
                    <a:pt x="9694" y="317"/>
                  </a:lnTo>
                  <a:lnTo>
                    <a:pt x="9273" y="738"/>
                  </a:lnTo>
                  <a:lnTo>
                    <a:pt x="8957" y="1265"/>
                  </a:lnTo>
                  <a:lnTo>
                    <a:pt x="106" y="27290"/>
                  </a:lnTo>
                  <a:lnTo>
                    <a:pt x="1" y="27712"/>
                  </a:lnTo>
                  <a:lnTo>
                    <a:pt x="1" y="28028"/>
                  </a:lnTo>
                  <a:lnTo>
                    <a:pt x="1" y="28344"/>
                  </a:lnTo>
                  <a:lnTo>
                    <a:pt x="106" y="28660"/>
                  </a:lnTo>
                  <a:lnTo>
                    <a:pt x="317" y="28976"/>
                  </a:lnTo>
                  <a:lnTo>
                    <a:pt x="527" y="29292"/>
                  </a:lnTo>
                  <a:lnTo>
                    <a:pt x="843" y="29503"/>
                  </a:lnTo>
                  <a:lnTo>
                    <a:pt x="1160" y="29714"/>
                  </a:lnTo>
                  <a:lnTo>
                    <a:pt x="20125" y="37511"/>
                  </a:lnTo>
                  <a:lnTo>
                    <a:pt x="20441" y="37616"/>
                  </a:lnTo>
                  <a:lnTo>
                    <a:pt x="20863" y="37616"/>
                  </a:lnTo>
                  <a:lnTo>
                    <a:pt x="21390" y="37511"/>
                  </a:lnTo>
                  <a:lnTo>
                    <a:pt x="21916" y="37300"/>
                  </a:lnTo>
                  <a:lnTo>
                    <a:pt x="22338" y="36878"/>
                  </a:lnTo>
                  <a:lnTo>
                    <a:pt x="22654" y="36352"/>
                  </a:lnTo>
                  <a:lnTo>
                    <a:pt x="31399" y="9694"/>
                  </a:lnTo>
                  <a:lnTo>
                    <a:pt x="31505" y="9273"/>
                  </a:lnTo>
                  <a:lnTo>
                    <a:pt x="31505" y="8957"/>
                  </a:lnTo>
                  <a:lnTo>
                    <a:pt x="31505" y="8535"/>
                  </a:lnTo>
                  <a:lnTo>
                    <a:pt x="31399" y="8219"/>
                  </a:lnTo>
                  <a:lnTo>
                    <a:pt x="31189" y="7903"/>
                  </a:lnTo>
                  <a:lnTo>
                    <a:pt x="30978" y="7692"/>
                  </a:lnTo>
                  <a:lnTo>
                    <a:pt x="30662" y="7482"/>
                  </a:lnTo>
                  <a:lnTo>
                    <a:pt x="30346" y="7271"/>
                  </a:lnTo>
                  <a:lnTo>
                    <a:pt x="11485" y="106"/>
                  </a:lnTo>
                  <a:lnTo>
                    <a:pt x="11169" y="106"/>
                  </a:lnTo>
                  <a:lnTo>
                    <a:pt x="10748" y="1"/>
                  </a:lnTo>
                  <a:close/>
                </a:path>
              </a:pathLst>
            </a:custGeom>
            <a:solidFill>
              <a:srgbClr val="000000">
                <a:alpha val="31760"/>
              </a:srgbClr>
            </a:solidFill>
            <a:ln>
              <a:noFill/>
            </a:ln>
          </p:spPr>
          <p:txBody>
            <a:bodyPr spcFirstLastPara="1" wrap="square" lIns="182850" tIns="182850" rIns="182850" bIns="182850" anchor="ctr" anchorCtr="0">
              <a:noAutofit/>
            </a:bodyPr>
            <a:lstStyle/>
            <a:p>
              <a:endParaRPr sz="3600"/>
            </a:p>
          </p:txBody>
        </p:sp>
        <p:sp>
          <p:nvSpPr>
            <p:cNvPr id="106" name="Google Shape;2945;p57"/>
            <p:cNvSpPr/>
            <p:nvPr/>
          </p:nvSpPr>
          <p:spPr>
            <a:xfrm>
              <a:off x="1920563" y="2156788"/>
              <a:ext cx="806075" cy="948325"/>
            </a:xfrm>
            <a:custGeom>
              <a:avLst/>
              <a:gdLst/>
              <a:ahLst/>
              <a:cxnLst/>
              <a:rect l="l" t="t" r="r" b="b"/>
              <a:pathLst>
                <a:path w="32243" h="37933" extrusionOk="0">
                  <a:moveTo>
                    <a:pt x="11696" y="1"/>
                  </a:moveTo>
                  <a:lnTo>
                    <a:pt x="11275" y="106"/>
                  </a:lnTo>
                  <a:lnTo>
                    <a:pt x="10959" y="212"/>
                  </a:lnTo>
                  <a:lnTo>
                    <a:pt x="10643" y="317"/>
                  </a:lnTo>
                  <a:lnTo>
                    <a:pt x="10326" y="633"/>
                  </a:lnTo>
                  <a:lnTo>
                    <a:pt x="10116" y="844"/>
                  </a:lnTo>
                  <a:lnTo>
                    <a:pt x="9905" y="1265"/>
                  </a:lnTo>
                  <a:lnTo>
                    <a:pt x="106" y="26974"/>
                  </a:lnTo>
                  <a:lnTo>
                    <a:pt x="1" y="27290"/>
                  </a:lnTo>
                  <a:lnTo>
                    <a:pt x="1" y="27606"/>
                  </a:lnTo>
                  <a:lnTo>
                    <a:pt x="1" y="28028"/>
                  </a:lnTo>
                  <a:lnTo>
                    <a:pt x="106" y="28344"/>
                  </a:lnTo>
                  <a:lnTo>
                    <a:pt x="317" y="28660"/>
                  </a:lnTo>
                  <a:lnTo>
                    <a:pt x="527" y="28871"/>
                  </a:lnTo>
                  <a:lnTo>
                    <a:pt x="738" y="29081"/>
                  </a:lnTo>
                  <a:lnTo>
                    <a:pt x="1054" y="29292"/>
                  </a:lnTo>
                  <a:lnTo>
                    <a:pt x="19809" y="37827"/>
                  </a:lnTo>
                  <a:lnTo>
                    <a:pt x="20125" y="37932"/>
                  </a:lnTo>
                  <a:lnTo>
                    <a:pt x="20968" y="37932"/>
                  </a:lnTo>
                  <a:lnTo>
                    <a:pt x="21284" y="37827"/>
                  </a:lnTo>
                  <a:lnTo>
                    <a:pt x="21600" y="37616"/>
                  </a:lnTo>
                  <a:lnTo>
                    <a:pt x="21917" y="37405"/>
                  </a:lnTo>
                  <a:lnTo>
                    <a:pt x="22127" y="37089"/>
                  </a:lnTo>
                  <a:lnTo>
                    <a:pt x="22338" y="36773"/>
                  </a:lnTo>
                  <a:lnTo>
                    <a:pt x="32032" y="10327"/>
                  </a:lnTo>
                  <a:lnTo>
                    <a:pt x="32137" y="10010"/>
                  </a:lnTo>
                  <a:lnTo>
                    <a:pt x="32242" y="9589"/>
                  </a:lnTo>
                  <a:lnTo>
                    <a:pt x="32137" y="9273"/>
                  </a:lnTo>
                  <a:lnTo>
                    <a:pt x="32032" y="8957"/>
                  </a:lnTo>
                  <a:lnTo>
                    <a:pt x="31821" y="8641"/>
                  </a:lnTo>
                  <a:lnTo>
                    <a:pt x="31610" y="8325"/>
                  </a:lnTo>
                  <a:lnTo>
                    <a:pt x="31399" y="8114"/>
                  </a:lnTo>
                  <a:lnTo>
                    <a:pt x="31083" y="8009"/>
                  </a:lnTo>
                  <a:lnTo>
                    <a:pt x="12434" y="212"/>
                  </a:lnTo>
                  <a:lnTo>
                    <a:pt x="12012" y="1"/>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107" name="Google Shape;2946;p57"/>
            <p:cNvSpPr/>
            <p:nvPr/>
          </p:nvSpPr>
          <p:spPr>
            <a:xfrm>
              <a:off x="2012763" y="2212113"/>
              <a:ext cx="252900" cy="663825"/>
            </a:xfrm>
            <a:custGeom>
              <a:avLst/>
              <a:gdLst/>
              <a:ahLst/>
              <a:cxnLst/>
              <a:rect l="l" t="t" r="r" b="b"/>
              <a:pathLst>
                <a:path w="10116" h="26553" extrusionOk="0">
                  <a:moveTo>
                    <a:pt x="9694" y="0"/>
                  </a:moveTo>
                  <a:lnTo>
                    <a:pt x="9589" y="211"/>
                  </a:lnTo>
                  <a:lnTo>
                    <a:pt x="0" y="26236"/>
                  </a:lnTo>
                  <a:lnTo>
                    <a:pt x="0" y="26447"/>
                  </a:lnTo>
                  <a:lnTo>
                    <a:pt x="106" y="26552"/>
                  </a:lnTo>
                  <a:lnTo>
                    <a:pt x="317" y="26552"/>
                  </a:lnTo>
                  <a:lnTo>
                    <a:pt x="422" y="26447"/>
                  </a:lnTo>
                  <a:lnTo>
                    <a:pt x="10115" y="317"/>
                  </a:lnTo>
                  <a:lnTo>
                    <a:pt x="10115" y="106"/>
                  </a:lnTo>
                  <a:lnTo>
                    <a:pt x="9905"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08" name="Google Shape;2947;p57"/>
            <p:cNvSpPr/>
            <p:nvPr/>
          </p:nvSpPr>
          <p:spPr>
            <a:xfrm>
              <a:off x="2012763" y="2212113"/>
              <a:ext cx="252900" cy="663825"/>
            </a:xfrm>
            <a:custGeom>
              <a:avLst/>
              <a:gdLst/>
              <a:ahLst/>
              <a:cxnLst/>
              <a:rect l="l" t="t" r="r" b="b"/>
              <a:pathLst>
                <a:path w="10116" h="26553" fill="none" extrusionOk="0">
                  <a:moveTo>
                    <a:pt x="422" y="26447"/>
                  </a:moveTo>
                  <a:lnTo>
                    <a:pt x="10115" y="317"/>
                  </a:lnTo>
                  <a:lnTo>
                    <a:pt x="10115" y="317"/>
                  </a:lnTo>
                  <a:lnTo>
                    <a:pt x="10115" y="106"/>
                  </a:lnTo>
                  <a:lnTo>
                    <a:pt x="9905" y="0"/>
                  </a:lnTo>
                  <a:lnTo>
                    <a:pt x="9905" y="0"/>
                  </a:lnTo>
                  <a:lnTo>
                    <a:pt x="9694" y="0"/>
                  </a:lnTo>
                  <a:lnTo>
                    <a:pt x="9589" y="211"/>
                  </a:lnTo>
                  <a:lnTo>
                    <a:pt x="0" y="26236"/>
                  </a:lnTo>
                  <a:lnTo>
                    <a:pt x="0" y="26236"/>
                  </a:lnTo>
                  <a:lnTo>
                    <a:pt x="0" y="26447"/>
                  </a:lnTo>
                  <a:lnTo>
                    <a:pt x="106" y="26552"/>
                  </a:lnTo>
                  <a:lnTo>
                    <a:pt x="106" y="26552"/>
                  </a:lnTo>
                  <a:lnTo>
                    <a:pt x="317" y="26552"/>
                  </a:lnTo>
                  <a:lnTo>
                    <a:pt x="422" y="26447"/>
                  </a:lnTo>
                </a:path>
              </a:pathLst>
            </a:custGeom>
            <a:noFill/>
            <a:ln>
              <a:noFill/>
            </a:ln>
          </p:spPr>
          <p:txBody>
            <a:bodyPr spcFirstLastPara="1" wrap="square" lIns="182850" tIns="182850" rIns="182850" bIns="182850" anchor="ctr" anchorCtr="0">
              <a:noAutofit/>
            </a:bodyPr>
            <a:lstStyle/>
            <a:p>
              <a:endParaRPr sz="3600"/>
            </a:p>
          </p:txBody>
        </p:sp>
        <p:sp>
          <p:nvSpPr>
            <p:cNvPr id="109" name="Google Shape;2948;p57"/>
            <p:cNvSpPr/>
            <p:nvPr/>
          </p:nvSpPr>
          <p:spPr>
            <a:xfrm>
              <a:off x="2257738" y="2330638"/>
              <a:ext cx="329275" cy="247650"/>
            </a:xfrm>
            <a:custGeom>
              <a:avLst/>
              <a:gdLst/>
              <a:ahLst/>
              <a:cxnLst/>
              <a:rect l="l" t="t" r="r" b="b"/>
              <a:pathLst>
                <a:path w="13171" h="9906" extrusionOk="0">
                  <a:moveTo>
                    <a:pt x="2002" y="1"/>
                  </a:moveTo>
                  <a:lnTo>
                    <a:pt x="0" y="5269"/>
                  </a:lnTo>
                  <a:lnTo>
                    <a:pt x="11064" y="9905"/>
                  </a:lnTo>
                  <a:lnTo>
                    <a:pt x="13171" y="4742"/>
                  </a:lnTo>
                  <a:lnTo>
                    <a:pt x="200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10" name="Google Shape;2949;p57"/>
            <p:cNvSpPr/>
            <p:nvPr/>
          </p:nvSpPr>
          <p:spPr>
            <a:xfrm>
              <a:off x="2252463" y="2325388"/>
              <a:ext cx="339825" cy="260800"/>
            </a:xfrm>
            <a:custGeom>
              <a:avLst/>
              <a:gdLst/>
              <a:ahLst/>
              <a:cxnLst/>
              <a:rect l="l" t="t" r="r" b="b"/>
              <a:pathLst>
                <a:path w="13593" h="10432" extrusionOk="0">
                  <a:moveTo>
                    <a:pt x="2398" y="647"/>
                  </a:moveTo>
                  <a:lnTo>
                    <a:pt x="13066" y="5058"/>
                  </a:lnTo>
                  <a:lnTo>
                    <a:pt x="11169" y="9799"/>
                  </a:lnTo>
                  <a:lnTo>
                    <a:pt x="527" y="5374"/>
                  </a:lnTo>
                  <a:lnTo>
                    <a:pt x="2398" y="647"/>
                  </a:lnTo>
                  <a:close/>
                  <a:moveTo>
                    <a:pt x="2108" y="0"/>
                  </a:moveTo>
                  <a:lnTo>
                    <a:pt x="2003" y="211"/>
                  </a:lnTo>
                  <a:lnTo>
                    <a:pt x="1" y="5374"/>
                  </a:lnTo>
                  <a:lnTo>
                    <a:pt x="1" y="5584"/>
                  </a:lnTo>
                  <a:lnTo>
                    <a:pt x="106" y="5690"/>
                  </a:lnTo>
                  <a:lnTo>
                    <a:pt x="11169" y="10431"/>
                  </a:lnTo>
                  <a:lnTo>
                    <a:pt x="11380" y="10431"/>
                  </a:lnTo>
                  <a:lnTo>
                    <a:pt x="11485" y="10220"/>
                  </a:lnTo>
                  <a:lnTo>
                    <a:pt x="13593" y="5058"/>
                  </a:lnTo>
                  <a:lnTo>
                    <a:pt x="13593" y="4847"/>
                  </a:lnTo>
                  <a:lnTo>
                    <a:pt x="13487" y="4742"/>
                  </a:lnTo>
                  <a:lnTo>
                    <a:pt x="231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1" name="Google Shape;2950;p57"/>
            <p:cNvSpPr/>
            <p:nvPr/>
          </p:nvSpPr>
          <p:spPr>
            <a:xfrm>
              <a:off x="1915288" y="2151538"/>
              <a:ext cx="816625" cy="961475"/>
            </a:xfrm>
            <a:custGeom>
              <a:avLst/>
              <a:gdLst/>
              <a:ahLst/>
              <a:cxnLst/>
              <a:rect l="l" t="t" r="r" b="b"/>
              <a:pathLst>
                <a:path w="32665" h="38459" extrusionOk="0">
                  <a:moveTo>
                    <a:pt x="11907" y="0"/>
                  </a:moveTo>
                  <a:lnTo>
                    <a:pt x="11275" y="105"/>
                  </a:lnTo>
                  <a:lnTo>
                    <a:pt x="10748" y="316"/>
                  </a:lnTo>
                  <a:lnTo>
                    <a:pt x="10221" y="738"/>
                  </a:lnTo>
                  <a:lnTo>
                    <a:pt x="9905" y="1370"/>
                  </a:lnTo>
                  <a:lnTo>
                    <a:pt x="9905" y="1581"/>
                  </a:lnTo>
                  <a:lnTo>
                    <a:pt x="10116" y="1686"/>
                  </a:lnTo>
                  <a:lnTo>
                    <a:pt x="10221" y="1686"/>
                  </a:lnTo>
                  <a:lnTo>
                    <a:pt x="10432" y="1475"/>
                  </a:lnTo>
                  <a:lnTo>
                    <a:pt x="10643" y="1054"/>
                  </a:lnTo>
                  <a:lnTo>
                    <a:pt x="10959" y="738"/>
                  </a:lnTo>
                  <a:lnTo>
                    <a:pt x="11486" y="527"/>
                  </a:lnTo>
                  <a:lnTo>
                    <a:pt x="12223" y="527"/>
                  </a:lnTo>
                  <a:lnTo>
                    <a:pt x="12539" y="632"/>
                  </a:lnTo>
                  <a:lnTo>
                    <a:pt x="31189" y="8429"/>
                  </a:lnTo>
                  <a:lnTo>
                    <a:pt x="31610" y="8640"/>
                  </a:lnTo>
                  <a:lnTo>
                    <a:pt x="31927" y="9061"/>
                  </a:lnTo>
                  <a:lnTo>
                    <a:pt x="32137" y="9483"/>
                  </a:lnTo>
                  <a:lnTo>
                    <a:pt x="32137" y="9904"/>
                  </a:lnTo>
                  <a:lnTo>
                    <a:pt x="32032" y="10431"/>
                  </a:lnTo>
                  <a:lnTo>
                    <a:pt x="22338" y="36878"/>
                  </a:lnTo>
                  <a:lnTo>
                    <a:pt x="22022" y="37299"/>
                  </a:lnTo>
                  <a:lnTo>
                    <a:pt x="21706" y="37615"/>
                  </a:lnTo>
                  <a:lnTo>
                    <a:pt x="21285" y="37826"/>
                  </a:lnTo>
                  <a:lnTo>
                    <a:pt x="20758" y="37931"/>
                  </a:lnTo>
                  <a:lnTo>
                    <a:pt x="20442" y="37931"/>
                  </a:lnTo>
                  <a:lnTo>
                    <a:pt x="20126" y="37826"/>
                  </a:lnTo>
                  <a:lnTo>
                    <a:pt x="1371" y="29291"/>
                  </a:lnTo>
                  <a:lnTo>
                    <a:pt x="1055" y="29081"/>
                  </a:lnTo>
                  <a:lnTo>
                    <a:pt x="738" y="28659"/>
                  </a:lnTo>
                  <a:lnTo>
                    <a:pt x="528" y="28238"/>
                  </a:lnTo>
                  <a:lnTo>
                    <a:pt x="422" y="27816"/>
                  </a:lnTo>
                  <a:lnTo>
                    <a:pt x="528" y="27184"/>
                  </a:lnTo>
                  <a:lnTo>
                    <a:pt x="8009" y="7902"/>
                  </a:lnTo>
                  <a:lnTo>
                    <a:pt x="8009" y="7692"/>
                  </a:lnTo>
                  <a:lnTo>
                    <a:pt x="7798" y="7586"/>
                  </a:lnTo>
                  <a:lnTo>
                    <a:pt x="7587" y="7586"/>
                  </a:lnTo>
                  <a:lnTo>
                    <a:pt x="7482" y="7692"/>
                  </a:lnTo>
                  <a:lnTo>
                    <a:pt x="106" y="27079"/>
                  </a:lnTo>
                  <a:lnTo>
                    <a:pt x="1" y="27395"/>
                  </a:lnTo>
                  <a:lnTo>
                    <a:pt x="1" y="27816"/>
                  </a:lnTo>
                  <a:lnTo>
                    <a:pt x="1" y="28449"/>
                  </a:lnTo>
                  <a:lnTo>
                    <a:pt x="317" y="28975"/>
                  </a:lnTo>
                  <a:lnTo>
                    <a:pt x="738" y="29397"/>
                  </a:lnTo>
                  <a:lnTo>
                    <a:pt x="1265" y="29713"/>
                  </a:lnTo>
                  <a:lnTo>
                    <a:pt x="19915" y="38247"/>
                  </a:lnTo>
                  <a:lnTo>
                    <a:pt x="20336" y="38353"/>
                  </a:lnTo>
                  <a:lnTo>
                    <a:pt x="20758" y="38458"/>
                  </a:lnTo>
                  <a:lnTo>
                    <a:pt x="21390" y="38353"/>
                  </a:lnTo>
                  <a:lnTo>
                    <a:pt x="22022" y="38037"/>
                  </a:lnTo>
                  <a:lnTo>
                    <a:pt x="22444" y="37615"/>
                  </a:lnTo>
                  <a:lnTo>
                    <a:pt x="22760" y="36983"/>
                  </a:lnTo>
                  <a:lnTo>
                    <a:pt x="32559" y="10642"/>
                  </a:lnTo>
                  <a:lnTo>
                    <a:pt x="32664" y="10326"/>
                  </a:lnTo>
                  <a:lnTo>
                    <a:pt x="32664" y="9904"/>
                  </a:lnTo>
                  <a:lnTo>
                    <a:pt x="32559" y="9272"/>
                  </a:lnTo>
                  <a:lnTo>
                    <a:pt x="32348" y="8745"/>
                  </a:lnTo>
                  <a:lnTo>
                    <a:pt x="31927" y="8324"/>
                  </a:lnTo>
                  <a:lnTo>
                    <a:pt x="31400" y="7902"/>
                  </a:lnTo>
                  <a:lnTo>
                    <a:pt x="12750" y="105"/>
                  </a:lnTo>
                  <a:lnTo>
                    <a:pt x="1232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2" name="Google Shape;2951;p57"/>
            <p:cNvSpPr/>
            <p:nvPr/>
          </p:nvSpPr>
          <p:spPr>
            <a:xfrm>
              <a:off x="2123388" y="2235813"/>
              <a:ext cx="31650" cy="60625"/>
            </a:xfrm>
            <a:custGeom>
              <a:avLst/>
              <a:gdLst/>
              <a:ahLst/>
              <a:cxnLst/>
              <a:rect l="l" t="t" r="r" b="b"/>
              <a:pathLst>
                <a:path w="1266" h="2425" extrusionOk="0">
                  <a:moveTo>
                    <a:pt x="949" y="1"/>
                  </a:moveTo>
                  <a:lnTo>
                    <a:pt x="738" y="106"/>
                  </a:lnTo>
                  <a:lnTo>
                    <a:pt x="1" y="2108"/>
                  </a:lnTo>
                  <a:lnTo>
                    <a:pt x="1" y="2319"/>
                  </a:lnTo>
                  <a:lnTo>
                    <a:pt x="211" y="2424"/>
                  </a:lnTo>
                  <a:lnTo>
                    <a:pt x="317" y="2424"/>
                  </a:lnTo>
                  <a:lnTo>
                    <a:pt x="528" y="2319"/>
                  </a:lnTo>
                  <a:lnTo>
                    <a:pt x="1265" y="317"/>
                  </a:lnTo>
                  <a:lnTo>
                    <a:pt x="1265" y="106"/>
                  </a:lnTo>
                  <a:lnTo>
                    <a:pt x="1054" y="1"/>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3" name="Google Shape;2952;p57"/>
            <p:cNvSpPr/>
            <p:nvPr/>
          </p:nvSpPr>
          <p:spPr>
            <a:xfrm>
              <a:off x="2123388" y="2235813"/>
              <a:ext cx="31650" cy="60625"/>
            </a:xfrm>
            <a:custGeom>
              <a:avLst/>
              <a:gdLst/>
              <a:ahLst/>
              <a:cxnLst/>
              <a:rect l="l" t="t" r="r" b="b"/>
              <a:pathLst>
                <a:path w="1266" h="2425" fill="none" extrusionOk="0">
                  <a:moveTo>
                    <a:pt x="738" y="106"/>
                  </a:moveTo>
                  <a:lnTo>
                    <a:pt x="1" y="2108"/>
                  </a:lnTo>
                  <a:lnTo>
                    <a:pt x="1" y="2108"/>
                  </a:lnTo>
                  <a:lnTo>
                    <a:pt x="1" y="2319"/>
                  </a:lnTo>
                  <a:lnTo>
                    <a:pt x="211" y="2424"/>
                  </a:lnTo>
                  <a:lnTo>
                    <a:pt x="211" y="2424"/>
                  </a:lnTo>
                  <a:lnTo>
                    <a:pt x="317" y="2424"/>
                  </a:lnTo>
                  <a:lnTo>
                    <a:pt x="528" y="2319"/>
                  </a:lnTo>
                  <a:lnTo>
                    <a:pt x="1265" y="317"/>
                  </a:lnTo>
                  <a:lnTo>
                    <a:pt x="1265" y="317"/>
                  </a:lnTo>
                  <a:lnTo>
                    <a:pt x="1265" y="106"/>
                  </a:lnTo>
                  <a:lnTo>
                    <a:pt x="1054" y="1"/>
                  </a:lnTo>
                  <a:lnTo>
                    <a:pt x="1054" y="1"/>
                  </a:lnTo>
                  <a:lnTo>
                    <a:pt x="949" y="1"/>
                  </a:lnTo>
                  <a:lnTo>
                    <a:pt x="738" y="106"/>
                  </a:lnTo>
                </a:path>
              </a:pathLst>
            </a:custGeom>
            <a:noFill/>
            <a:ln>
              <a:noFill/>
            </a:ln>
          </p:spPr>
          <p:txBody>
            <a:bodyPr spcFirstLastPara="1" wrap="square" lIns="182850" tIns="182850" rIns="182850" bIns="182850" anchor="ctr" anchorCtr="0">
              <a:noAutofit/>
            </a:bodyPr>
            <a:lstStyle/>
            <a:p>
              <a:endParaRPr sz="3600"/>
            </a:p>
          </p:txBody>
        </p:sp>
      </p:grpSp>
      <p:sp>
        <p:nvSpPr>
          <p:cNvPr id="2" name="Subtitle 1"/>
          <p:cNvSpPr>
            <a:spLocks noGrp="1"/>
          </p:cNvSpPr>
          <p:nvPr>
            <p:ph type="subTitle" idx="1"/>
          </p:nvPr>
        </p:nvSpPr>
        <p:spPr>
          <a:xfrm>
            <a:off x="2027200" y="559938"/>
            <a:ext cx="13676800" cy="5907736"/>
          </a:xfrm>
        </p:spPr>
        <p:txBody>
          <a:bodyPr/>
          <a:lstStyle/>
          <a:p>
            <a:pPr algn="just">
              <a:lnSpc>
                <a:spcPct val="150000"/>
              </a:lnSpc>
            </a:pPr>
            <a:endParaRPr lang="en-US" sz="4000" b="1" dirty="0">
              <a:latin typeface="+mn-lt"/>
            </a:endParaRPr>
          </a:p>
          <a:p>
            <a:pPr algn="just">
              <a:lnSpc>
                <a:spcPct val="150000"/>
              </a:lnSpc>
            </a:pPr>
            <a:r>
              <a:rPr lang="vi-VN" sz="4000" b="1" dirty="0">
                <a:latin typeface="+mn-lt"/>
              </a:rPr>
              <a:t>Câu 1: Câu chuyện phê phán thói xấu nào?</a:t>
            </a:r>
          </a:p>
          <a:p>
            <a:pPr algn="just">
              <a:lnSpc>
                <a:spcPct val="150000"/>
              </a:lnSpc>
            </a:pPr>
            <a:r>
              <a:rPr lang="vi-VN" sz="4000" dirty="0">
                <a:latin typeface="+mn-lt"/>
              </a:rPr>
              <a:t>A. Độc ác, xấu xa.</a:t>
            </a:r>
          </a:p>
          <a:p>
            <a:pPr algn="just">
              <a:lnSpc>
                <a:spcPct val="150000"/>
              </a:lnSpc>
            </a:pPr>
            <a:r>
              <a:rPr lang="vi-VN" sz="4000" dirty="0">
                <a:latin typeface="+mn-lt"/>
              </a:rPr>
              <a:t>B. Tham lam, ích kỉ.</a:t>
            </a:r>
          </a:p>
          <a:p>
            <a:pPr algn="just">
              <a:lnSpc>
                <a:spcPct val="150000"/>
              </a:lnSpc>
            </a:pPr>
            <a:r>
              <a:rPr lang="vi-VN" sz="4000" dirty="0">
                <a:latin typeface="+mn-lt"/>
              </a:rPr>
              <a:t>C. Dựa dẫm, ỷ lại.</a:t>
            </a:r>
          </a:p>
          <a:p>
            <a:pPr algn="just">
              <a:lnSpc>
                <a:spcPct val="150000"/>
              </a:lnSpc>
            </a:pPr>
            <a:r>
              <a:rPr lang="vi-VN" sz="4000" dirty="0">
                <a:latin typeface="+mn-lt"/>
              </a:rPr>
              <a:t>D. Kiêu căng, ngạo mạn.</a:t>
            </a:r>
            <a:endParaRPr lang="en-US" sz="4000" dirty="0">
              <a:latin typeface="+mn-lt"/>
            </a:endParaRPr>
          </a:p>
        </p:txBody>
      </p:sp>
      <p:sp>
        <p:nvSpPr>
          <p:cNvPr id="115" name="TextBox 114"/>
          <p:cNvSpPr txBox="1"/>
          <p:nvPr/>
        </p:nvSpPr>
        <p:spPr>
          <a:xfrm>
            <a:off x="7013972" y="705885"/>
            <a:ext cx="3672800" cy="830997"/>
          </a:xfrm>
          <a:prstGeom prst="rect">
            <a:avLst/>
          </a:prstGeom>
          <a:noFill/>
        </p:spPr>
        <p:txBody>
          <a:bodyPr wrap="none" rtlCol="0">
            <a:spAutoFit/>
          </a:bodyPr>
          <a:lstStyle/>
          <a:p>
            <a:r>
              <a:rPr lang="vi-VN" sz="4800" b="1" dirty="0">
                <a:solidFill>
                  <a:srgbClr val="FF0000"/>
                </a:solidFill>
              </a:rPr>
              <a:t>LUYỆN TẬP</a:t>
            </a:r>
            <a:endParaRPr lang="en-US" sz="4800" b="1" dirty="0">
              <a:solidFill>
                <a:srgbClr val="FF0000"/>
              </a:solidFill>
            </a:endParaRPr>
          </a:p>
        </p:txBody>
      </p:sp>
      <p:sp>
        <p:nvSpPr>
          <p:cNvPr id="114" name="Oval 113"/>
          <p:cNvSpPr/>
          <p:nvPr/>
        </p:nvSpPr>
        <p:spPr>
          <a:xfrm>
            <a:off x="2271712" y="5393236"/>
            <a:ext cx="806100" cy="80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7548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barn(inVertical)">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779;p57"/>
          <p:cNvGrpSpPr/>
          <p:nvPr/>
        </p:nvGrpSpPr>
        <p:grpSpPr>
          <a:xfrm>
            <a:off x="15088976" y="5537801"/>
            <a:ext cx="1074800" cy="1922950"/>
            <a:chOff x="1831000" y="523650"/>
            <a:chExt cx="537400" cy="961475"/>
          </a:xfrm>
        </p:grpSpPr>
        <p:sp>
          <p:nvSpPr>
            <p:cNvPr id="4" name="Google Shape;2780;p57"/>
            <p:cNvSpPr/>
            <p:nvPr/>
          </p:nvSpPr>
          <p:spPr>
            <a:xfrm>
              <a:off x="1831000" y="652725"/>
              <a:ext cx="532125" cy="832400"/>
            </a:xfrm>
            <a:custGeom>
              <a:avLst/>
              <a:gdLst/>
              <a:ahLst/>
              <a:cxnLst/>
              <a:rect l="l" t="t" r="r" b="b"/>
              <a:pathLst>
                <a:path w="21285" h="33296" extrusionOk="0">
                  <a:moveTo>
                    <a:pt x="1" y="1"/>
                  </a:moveTo>
                  <a:lnTo>
                    <a:pt x="1476" y="5269"/>
                  </a:lnTo>
                  <a:lnTo>
                    <a:pt x="17175" y="30873"/>
                  </a:lnTo>
                  <a:lnTo>
                    <a:pt x="17597" y="31505"/>
                  </a:lnTo>
                  <a:lnTo>
                    <a:pt x="18440" y="32874"/>
                  </a:lnTo>
                  <a:lnTo>
                    <a:pt x="18756" y="33191"/>
                  </a:lnTo>
                  <a:lnTo>
                    <a:pt x="19177" y="33296"/>
                  </a:lnTo>
                  <a:lnTo>
                    <a:pt x="19388" y="33296"/>
                  </a:lnTo>
                  <a:lnTo>
                    <a:pt x="19599" y="33191"/>
                  </a:lnTo>
                  <a:lnTo>
                    <a:pt x="20863" y="32453"/>
                  </a:lnTo>
                  <a:lnTo>
                    <a:pt x="21074" y="32242"/>
                  </a:lnTo>
                  <a:lnTo>
                    <a:pt x="21179" y="31926"/>
                  </a:lnTo>
                  <a:lnTo>
                    <a:pt x="21285" y="31610"/>
                  </a:lnTo>
                  <a:lnTo>
                    <a:pt x="21074" y="31294"/>
                  </a:lnTo>
                  <a:lnTo>
                    <a:pt x="20231" y="29819"/>
                  </a:lnTo>
                  <a:lnTo>
                    <a:pt x="19810" y="29187"/>
                  </a:lnTo>
                  <a:lnTo>
                    <a:pt x="4110" y="3688"/>
                  </a:lnTo>
                  <a:lnTo>
                    <a:pt x="1"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5" name="Google Shape;2781;p57"/>
            <p:cNvSpPr/>
            <p:nvPr/>
          </p:nvSpPr>
          <p:spPr>
            <a:xfrm>
              <a:off x="1831000" y="652725"/>
              <a:ext cx="532125" cy="832400"/>
            </a:xfrm>
            <a:custGeom>
              <a:avLst/>
              <a:gdLst/>
              <a:ahLst/>
              <a:cxnLst/>
              <a:rect l="l" t="t" r="r" b="b"/>
              <a:pathLst>
                <a:path w="21285" h="33296" fill="none" extrusionOk="0">
                  <a:moveTo>
                    <a:pt x="1" y="1"/>
                  </a:moveTo>
                  <a:lnTo>
                    <a:pt x="1476" y="5269"/>
                  </a:lnTo>
                  <a:lnTo>
                    <a:pt x="17175" y="30873"/>
                  </a:lnTo>
                  <a:lnTo>
                    <a:pt x="17597" y="31505"/>
                  </a:lnTo>
                  <a:lnTo>
                    <a:pt x="18440" y="32874"/>
                  </a:lnTo>
                  <a:lnTo>
                    <a:pt x="18440" y="32874"/>
                  </a:lnTo>
                  <a:lnTo>
                    <a:pt x="18756" y="33191"/>
                  </a:lnTo>
                  <a:lnTo>
                    <a:pt x="19177" y="33296"/>
                  </a:lnTo>
                  <a:lnTo>
                    <a:pt x="19177" y="33296"/>
                  </a:lnTo>
                  <a:lnTo>
                    <a:pt x="19388" y="33296"/>
                  </a:lnTo>
                  <a:lnTo>
                    <a:pt x="19599" y="33191"/>
                  </a:lnTo>
                  <a:lnTo>
                    <a:pt x="20863" y="32453"/>
                  </a:lnTo>
                  <a:lnTo>
                    <a:pt x="20863" y="32453"/>
                  </a:lnTo>
                  <a:lnTo>
                    <a:pt x="21074" y="32242"/>
                  </a:lnTo>
                  <a:lnTo>
                    <a:pt x="21179" y="31926"/>
                  </a:lnTo>
                  <a:lnTo>
                    <a:pt x="21285" y="31610"/>
                  </a:lnTo>
                  <a:lnTo>
                    <a:pt x="21074" y="31294"/>
                  </a:lnTo>
                  <a:lnTo>
                    <a:pt x="20231" y="29819"/>
                  </a:lnTo>
                  <a:lnTo>
                    <a:pt x="19810" y="29187"/>
                  </a:lnTo>
                  <a:lnTo>
                    <a:pt x="4110" y="3688"/>
                  </a:lnTo>
                  <a:lnTo>
                    <a:pt x="1" y="1"/>
                  </a:lnTo>
                </a:path>
              </a:pathLst>
            </a:custGeom>
            <a:noFill/>
            <a:ln>
              <a:noFill/>
            </a:ln>
          </p:spPr>
          <p:txBody>
            <a:bodyPr spcFirstLastPara="1" wrap="square" lIns="182850" tIns="182850" rIns="182850" bIns="182850" anchor="ctr" anchorCtr="0">
              <a:noAutofit/>
            </a:bodyPr>
            <a:lstStyle/>
            <a:p>
              <a:endParaRPr sz="3600"/>
            </a:p>
          </p:txBody>
        </p:sp>
        <p:sp>
          <p:nvSpPr>
            <p:cNvPr id="6" name="Google Shape;2782;p57"/>
            <p:cNvSpPr/>
            <p:nvPr/>
          </p:nvSpPr>
          <p:spPr>
            <a:xfrm>
              <a:off x="2015400" y="634300"/>
              <a:ext cx="331925" cy="729675"/>
            </a:xfrm>
            <a:custGeom>
              <a:avLst/>
              <a:gdLst/>
              <a:ahLst/>
              <a:cxnLst/>
              <a:rect l="l" t="t" r="r" b="b"/>
              <a:pathLst>
                <a:path w="13277" h="29187" extrusionOk="0">
                  <a:moveTo>
                    <a:pt x="2951" y="0"/>
                  </a:moveTo>
                  <a:lnTo>
                    <a:pt x="1" y="1054"/>
                  </a:lnTo>
                  <a:lnTo>
                    <a:pt x="10326" y="29186"/>
                  </a:lnTo>
                  <a:lnTo>
                    <a:pt x="13277" y="28133"/>
                  </a:lnTo>
                  <a:lnTo>
                    <a:pt x="2951"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sp>
          <p:nvSpPr>
            <p:cNvPr id="7" name="Google Shape;2783;p57"/>
            <p:cNvSpPr/>
            <p:nvPr/>
          </p:nvSpPr>
          <p:spPr>
            <a:xfrm>
              <a:off x="2273550" y="1337600"/>
              <a:ext cx="79050" cy="44800"/>
            </a:xfrm>
            <a:custGeom>
              <a:avLst/>
              <a:gdLst/>
              <a:ahLst/>
              <a:cxnLst/>
              <a:rect l="l" t="t" r="r" b="b"/>
              <a:pathLst>
                <a:path w="3162" h="1792" extrusionOk="0">
                  <a:moveTo>
                    <a:pt x="2951" y="1"/>
                  </a:moveTo>
                  <a:lnTo>
                    <a:pt x="0" y="1054"/>
                  </a:lnTo>
                  <a:lnTo>
                    <a:pt x="211" y="1792"/>
                  </a:lnTo>
                  <a:lnTo>
                    <a:pt x="3161" y="738"/>
                  </a:lnTo>
                  <a:lnTo>
                    <a:pt x="2951" y="1"/>
                  </a:lnTo>
                  <a:close/>
                </a:path>
              </a:pathLst>
            </a:custGeom>
            <a:solidFill>
              <a:srgbClr val="E1E5E4"/>
            </a:solidFill>
            <a:ln>
              <a:noFill/>
            </a:ln>
          </p:spPr>
          <p:txBody>
            <a:bodyPr spcFirstLastPara="1" wrap="square" lIns="182850" tIns="182850" rIns="182850" bIns="182850" anchor="ctr" anchorCtr="0">
              <a:noAutofit/>
            </a:bodyPr>
            <a:lstStyle/>
            <a:p>
              <a:endParaRPr sz="3600"/>
            </a:p>
          </p:txBody>
        </p:sp>
        <p:sp>
          <p:nvSpPr>
            <p:cNvPr id="8" name="Google Shape;2784;p57"/>
            <p:cNvSpPr/>
            <p:nvPr/>
          </p:nvSpPr>
          <p:spPr>
            <a:xfrm>
              <a:off x="2278825" y="1356050"/>
              <a:ext cx="89575" cy="79025"/>
            </a:xfrm>
            <a:custGeom>
              <a:avLst/>
              <a:gdLst/>
              <a:ahLst/>
              <a:cxnLst/>
              <a:rect l="l" t="t" r="r" b="b"/>
              <a:pathLst>
                <a:path w="3583" h="3161" extrusionOk="0">
                  <a:moveTo>
                    <a:pt x="2950" y="0"/>
                  </a:moveTo>
                  <a:lnTo>
                    <a:pt x="0" y="1054"/>
                  </a:lnTo>
                  <a:lnTo>
                    <a:pt x="632" y="2634"/>
                  </a:lnTo>
                  <a:lnTo>
                    <a:pt x="738" y="2950"/>
                  </a:lnTo>
                  <a:lnTo>
                    <a:pt x="1054" y="3161"/>
                  </a:lnTo>
                  <a:lnTo>
                    <a:pt x="1686" y="3161"/>
                  </a:lnTo>
                  <a:lnTo>
                    <a:pt x="3056" y="2634"/>
                  </a:lnTo>
                  <a:lnTo>
                    <a:pt x="3266" y="2423"/>
                  </a:lnTo>
                  <a:lnTo>
                    <a:pt x="3477" y="2213"/>
                  </a:lnTo>
                  <a:lnTo>
                    <a:pt x="3582" y="1897"/>
                  </a:lnTo>
                  <a:lnTo>
                    <a:pt x="3477" y="1581"/>
                  </a:lnTo>
                  <a:lnTo>
                    <a:pt x="2950"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9" name="Google Shape;2785;p57"/>
            <p:cNvSpPr/>
            <p:nvPr/>
          </p:nvSpPr>
          <p:spPr>
            <a:xfrm>
              <a:off x="2007500" y="523650"/>
              <a:ext cx="81675" cy="137000"/>
            </a:xfrm>
            <a:custGeom>
              <a:avLst/>
              <a:gdLst/>
              <a:ahLst/>
              <a:cxnLst/>
              <a:rect l="l" t="t" r="r" b="b"/>
              <a:pathLst>
                <a:path w="3267" h="5480" extrusionOk="0">
                  <a:moveTo>
                    <a:pt x="0" y="1"/>
                  </a:moveTo>
                  <a:lnTo>
                    <a:pt x="317" y="5480"/>
                  </a:lnTo>
                  <a:lnTo>
                    <a:pt x="3267" y="4426"/>
                  </a:lnTo>
                  <a:lnTo>
                    <a:pt x="0" y="1"/>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0" name="Google Shape;2786;p57"/>
            <p:cNvSpPr/>
            <p:nvPr/>
          </p:nvSpPr>
          <p:spPr>
            <a:xfrm>
              <a:off x="2007500" y="523650"/>
              <a:ext cx="26375" cy="42175"/>
            </a:xfrm>
            <a:custGeom>
              <a:avLst/>
              <a:gdLst/>
              <a:ahLst/>
              <a:cxnLst/>
              <a:rect l="l" t="t" r="r" b="b"/>
              <a:pathLst>
                <a:path w="1055" h="1687" extrusionOk="0">
                  <a:moveTo>
                    <a:pt x="0" y="1"/>
                  </a:moveTo>
                  <a:lnTo>
                    <a:pt x="106" y="1687"/>
                  </a:lnTo>
                  <a:lnTo>
                    <a:pt x="1054" y="1371"/>
                  </a:lnTo>
                  <a:lnTo>
                    <a:pt x="0" y="1"/>
                  </a:lnTo>
                  <a:close/>
                </a:path>
              </a:pathLst>
            </a:custGeom>
            <a:solidFill>
              <a:srgbClr val="C64F46"/>
            </a:solidFill>
            <a:ln>
              <a:noFill/>
            </a:ln>
          </p:spPr>
          <p:txBody>
            <a:bodyPr spcFirstLastPara="1" wrap="square" lIns="182850" tIns="182850" rIns="182850" bIns="182850" anchor="ctr" anchorCtr="0">
              <a:noAutofit/>
            </a:bodyPr>
            <a:lstStyle/>
            <a:p>
              <a:endParaRPr sz="3600"/>
            </a:p>
          </p:txBody>
        </p:sp>
        <p:sp>
          <p:nvSpPr>
            <p:cNvPr id="11" name="Google Shape;2787;p57"/>
            <p:cNvSpPr/>
            <p:nvPr/>
          </p:nvSpPr>
          <p:spPr>
            <a:xfrm>
              <a:off x="2015400" y="655375"/>
              <a:ext cx="273975" cy="708600"/>
            </a:xfrm>
            <a:custGeom>
              <a:avLst/>
              <a:gdLst/>
              <a:ahLst/>
              <a:cxnLst/>
              <a:rect l="l" t="t" r="r" b="b"/>
              <a:pathLst>
                <a:path w="10959" h="28344" extrusionOk="0">
                  <a:moveTo>
                    <a:pt x="738" y="0"/>
                  </a:moveTo>
                  <a:lnTo>
                    <a:pt x="1" y="211"/>
                  </a:lnTo>
                  <a:lnTo>
                    <a:pt x="10326" y="28343"/>
                  </a:lnTo>
                  <a:lnTo>
                    <a:pt x="10959" y="28132"/>
                  </a:lnTo>
                  <a:lnTo>
                    <a:pt x="73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2" name="Google Shape;2788;p57"/>
            <p:cNvSpPr/>
            <p:nvPr/>
          </p:nvSpPr>
          <p:spPr>
            <a:xfrm>
              <a:off x="2073350" y="634300"/>
              <a:ext cx="273975" cy="711225"/>
            </a:xfrm>
            <a:custGeom>
              <a:avLst/>
              <a:gdLst/>
              <a:ahLst/>
              <a:cxnLst/>
              <a:rect l="l" t="t" r="r" b="b"/>
              <a:pathLst>
                <a:path w="10959" h="28449" extrusionOk="0">
                  <a:moveTo>
                    <a:pt x="633" y="0"/>
                  </a:moveTo>
                  <a:lnTo>
                    <a:pt x="1" y="211"/>
                  </a:lnTo>
                  <a:lnTo>
                    <a:pt x="10221" y="28449"/>
                  </a:lnTo>
                  <a:lnTo>
                    <a:pt x="10959" y="28133"/>
                  </a:lnTo>
                  <a:lnTo>
                    <a:pt x="63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3" name="Google Shape;2835;p57"/>
          <p:cNvGrpSpPr/>
          <p:nvPr/>
        </p:nvGrpSpPr>
        <p:grpSpPr>
          <a:xfrm>
            <a:off x="13410951" y="5769601"/>
            <a:ext cx="1422450" cy="1459350"/>
            <a:chOff x="573225" y="685650"/>
            <a:chExt cx="711225" cy="729675"/>
          </a:xfrm>
        </p:grpSpPr>
        <p:sp>
          <p:nvSpPr>
            <p:cNvPr id="14" name="Google Shape;2836;p57"/>
            <p:cNvSpPr/>
            <p:nvPr/>
          </p:nvSpPr>
          <p:spPr>
            <a:xfrm>
              <a:off x="594275" y="1004375"/>
              <a:ext cx="653300" cy="410950"/>
            </a:xfrm>
            <a:custGeom>
              <a:avLst/>
              <a:gdLst/>
              <a:ahLst/>
              <a:cxnLst/>
              <a:rect l="l" t="t" r="r" b="b"/>
              <a:pathLst>
                <a:path w="26132" h="16438" extrusionOk="0">
                  <a:moveTo>
                    <a:pt x="317" y="1"/>
                  </a:move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8957" y="15700"/>
                  </a:lnTo>
                  <a:lnTo>
                    <a:pt x="10537" y="16122"/>
                  </a:lnTo>
                  <a:lnTo>
                    <a:pt x="12118"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5" name="Google Shape;2837;p57"/>
            <p:cNvSpPr/>
            <p:nvPr/>
          </p:nvSpPr>
          <p:spPr>
            <a:xfrm>
              <a:off x="594275" y="1004375"/>
              <a:ext cx="653300" cy="410950"/>
            </a:xfrm>
            <a:custGeom>
              <a:avLst/>
              <a:gdLst/>
              <a:ahLst/>
              <a:cxnLst/>
              <a:rect l="l" t="t" r="r" b="b"/>
              <a:pathLst>
                <a:path w="26132" h="16438" fill="none" extrusionOk="0">
                  <a:moveTo>
                    <a:pt x="317" y="1"/>
                  </a:moveTo>
                  <a:lnTo>
                    <a:pt x="317" y="1"/>
                  </a:ln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7482" y="15068"/>
                  </a:lnTo>
                  <a:lnTo>
                    <a:pt x="8957" y="15700"/>
                  </a:lnTo>
                  <a:lnTo>
                    <a:pt x="10537" y="16122"/>
                  </a:lnTo>
                  <a:lnTo>
                    <a:pt x="12118" y="16438"/>
                  </a:lnTo>
                  <a:lnTo>
                    <a:pt x="13593" y="16438"/>
                  </a:lnTo>
                  <a:lnTo>
                    <a:pt x="13593"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path>
              </a:pathLst>
            </a:custGeom>
            <a:noFill/>
            <a:ln>
              <a:noFill/>
            </a:ln>
          </p:spPr>
          <p:txBody>
            <a:bodyPr spcFirstLastPara="1" wrap="square" lIns="182850" tIns="182850" rIns="182850" bIns="182850" anchor="ctr" anchorCtr="0">
              <a:noAutofit/>
            </a:bodyPr>
            <a:lstStyle/>
            <a:p>
              <a:endParaRPr sz="3600"/>
            </a:p>
          </p:txBody>
        </p:sp>
        <p:sp>
          <p:nvSpPr>
            <p:cNvPr id="16" name="Google Shape;2838;p57"/>
            <p:cNvSpPr/>
            <p:nvPr/>
          </p:nvSpPr>
          <p:spPr>
            <a:xfrm>
              <a:off x="992050" y="817350"/>
              <a:ext cx="187050" cy="155450"/>
            </a:xfrm>
            <a:custGeom>
              <a:avLst/>
              <a:gdLst/>
              <a:ahLst/>
              <a:cxnLst/>
              <a:rect l="l" t="t" r="r" b="b"/>
              <a:pathLst>
                <a:path w="7482" h="6218" extrusionOk="0">
                  <a:moveTo>
                    <a:pt x="2318" y="1"/>
                  </a:moveTo>
                  <a:lnTo>
                    <a:pt x="0" y="3583"/>
                  </a:lnTo>
                  <a:lnTo>
                    <a:pt x="948" y="6217"/>
                  </a:lnTo>
                  <a:lnTo>
                    <a:pt x="1264" y="5691"/>
                  </a:lnTo>
                  <a:lnTo>
                    <a:pt x="1686" y="5269"/>
                  </a:lnTo>
                  <a:lnTo>
                    <a:pt x="2213" y="4742"/>
                  </a:lnTo>
                  <a:lnTo>
                    <a:pt x="2950" y="4215"/>
                  </a:lnTo>
                  <a:lnTo>
                    <a:pt x="3793" y="3794"/>
                  </a:lnTo>
                  <a:lnTo>
                    <a:pt x="4847" y="3478"/>
                  </a:lnTo>
                  <a:lnTo>
                    <a:pt x="5374" y="3373"/>
                  </a:lnTo>
                  <a:lnTo>
                    <a:pt x="6743" y="3373"/>
                  </a:lnTo>
                  <a:lnTo>
                    <a:pt x="7481" y="3583"/>
                  </a:lnTo>
                  <a:lnTo>
                    <a:pt x="7165"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7" name="Google Shape;2839;p57"/>
            <p:cNvSpPr/>
            <p:nvPr/>
          </p:nvSpPr>
          <p:spPr>
            <a:xfrm>
              <a:off x="992050" y="817350"/>
              <a:ext cx="187050" cy="155450"/>
            </a:xfrm>
            <a:custGeom>
              <a:avLst/>
              <a:gdLst/>
              <a:ahLst/>
              <a:cxnLst/>
              <a:rect l="l" t="t" r="r" b="b"/>
              <a:pathLst>
                <a:path w="7482" h="6218" fill="none" extrusionOk="0">
                  <a:moveTo>
                    <a:pt x="7165" y="1"/>
                  </a:moveTo>
                  <a:lnTo>
                    <a:pt x="2318" y="1"/>
                  </a:lnTo>
                  <a:lnTo>
                    <a:pt x="0" y="3583"/>
                  </a:lnTo>
                  <a:lnTo>
                    <a:pt x="948" y="6217"/>
                  </a:lnTo>
                  <a:lnTo>
                    <a:pt x="948" y="6217"/>
                  </a:lnTo>
                  <a:lnTo>
                    <a:pt x="1264" y="5691"/>
                  </a:lnTo>
                  <a:lnTo>
                    <a:pt x="1686" y="5269"/>
                  </a:lnTo>
                  <a:lnTo>
                    <a:pt x="2213" y="4742"/>
                  </a:lnTo>
                  <a:lnTo>
                    <a:pt x="2950" y="4215"/>
                  </a:lnTo>
                  <a:lnTo>
                    <a:pt x="3793" y="3794"/>
                  </a:lnTo>
                  <a:lnTo>
                    <a:pt x="4847" y="3478"/>
                  </a:lnTo>
                  <a:lnTo>
                    <a:pt x="5374" y="3373"/>
                  </a:lnTo>
                  <a:lnTo>
                    <a:pt x="6006" y="3373"/>
                  </a:lnTo>
                  <a:lnTo>
                    <a:pt x="6006" y="3373"/>
                  </a:lnTo>
                  <a:lnTo>
                    <a:pt x="6743" y="3373"/>
                  </a:lnTo>
                  <a:lnTo>
                    <a:pt x="7481" y="3583"/>
                  </a:lnTo>
                  <a:lnTo>
                    <a:pt x="7165" y="1"/>
                  </a:lnTo>
                </a:path>
              </a:pathLst>
            </a:custGeom>
            <a:noFill/>
            <a:ln>
              <a:noFill/>
            </a:ln>
          </p:spPr>
          <p:txBody>
            <a:bodyPr spcFirstLastPara="1" wrap="square" lIns="182850" tIns="182850" rIns="182850" bIns="182850" anchor="ctr" anchorCtr="0">
              <a:noAutofit/>
            </a:bodyPr>
            <a:lstStyle/>
            <a:p>
              <a:endParaRPr sz="3600"/>
            </a:p>
          </p:txBody>
        </p:sp>
        <p:sp>
          <p:nvSpPr>
            <p:cNvPr id="18" name="Google Shape;2840;p57"/>
            <p:cNvSpPr/>
            <p:nvPr/>
          </p:nvSpPr>
          <p:spPr>
            <a:xfrm>
              <a:off x="578475" y="690925"/>
              <a:ext cx="700700" cy="624300"/>
            </a:xfrm>
            <a:custGeom>
              <a:avLst/>
              <a:gdLst/>
              <a:ahLst/>
              <a:cxnLst/>
              <a:rect l="l" t="t" r="r" b="b"/>
              <a:pathLst>
                <a:path w="28028" h="24972" extrusionOk="0">
                  <a:moveTo>
                    <a:pt x="21601" y="6112"/>
                  </a:moveTo>
                  <a:lnTo>
                    <a:pt x="22127" y="6217"/>
                  </a:lnTo>
                  <a:lnTo>
                    <a:pt x="22654" y="6428"/>
                  </a:lnTo>
                  <a:lnTo>
                    <a:pt x="23076" y="6744"/>
                  </a:lnTo>
                  <a:lnTo>
                    <a:pt x="23392" y="7060"/>
                  </a:lnTo>
                  <a:lnTo>
                    <a:pt x="23603" y="7587"/>
                  </a:lnTo>
                  <a:lnTo>
                    <a:pt x="23708" y="8219"/>
                  </a:lnTo>
                  <a:lnTo>
                    <a:pt x="23708" y="8746"/>
                  </a:lnTo>
                  <a:lnTo>
                    <a:pt x="23497" y="9378"/>
                  </a:lnTo>
                  <a:lnTo>
                    <a:pt x="23181" y="9905"/>
                  </a:lnTo>
                  <a:lnTo>
                    <a:pt x="22865" y="10326"/>
                  </a:lnTo>
                  <a:lnTo>
                    <a:pt x="22338" y="10748"/>
                  </a:lnTo>
                  <a:lnTo>
                    <a:pt x="21811" y="11169"/>
                  </a:lnTo>
                  <a:lnTo>
                    <a:pt x="21285" y="11380"/>
                  </a:lnTo>
                  <a:lnTo>
                    <a:pt x="20758" y="11590"/>
                  </a:lnTo>
                  <a:lnTo>
                    <a:pt x="20126" y="11696"/>
                  </a:lnTo>
                  <a:lnTo>
                    <a:pt x="19599" y="11801"/>
                  </a:lnTo>
                  <a:lnTo>
                    <a:pt x="18966" y="11696"/>
                  </a:lnTo>
                  <a:lnTo>
                    <a:pt x="18545" y="11590"/>
                  </a:lnTo>
                  <a:lnTo>
                    <a:pt x="18124" y="11274"/>
                  </a:lnTo>
                  <a:lnTo>
                    <a:pt x="17807" y="10958"/>
                  </a:lnTo>
                  <a:lnTo>
                    <a:pt x="17597" y="10537"/>
                  </a:lnTo>
                  <a:lnTo>
                    <a:pt x="17491" y="9905"/>
                  </a:lnTo>
                  <a:lnTo>
                    <a:pt x="17491" y="9167"/>
                  </a:lnTo>
                  <a:lnTo>
                    <a:pt x="17702" y="8535"/>
                  </a:lnTo>
                  <a:lnTo>
                    <a:pt x="18018" y="8008"/>
                  </a:lnTo>
                  <a:lnTo>
                    <a:pt x="18334" y="7481"/>
                  </a:lnTo>
                  <a:lnTo>
                    <a:pt x="18861" y="7060"/>
                  </a:lnTo>
                  <a:lnTo>
                    <a:pt x="19388" y="6638"/>
                  </a:lnTo>
                  <a:lnTo>
                    <a:pt x="19915" y="6428"/>
                  </a:lnTo>
                  <a:lnTo>
                    <a:pt x="20442" y="6217"/>
                  </a:lnTo>
                  <a:lnTo>
                    <a:pt x="21074" y="6112"/>
                  </a:lnTo>
                  <a:close/>
                  <a:moveTo>
                    <a:pt x="21285" y="0"/>
                  </a:moveTo>
                  <a:lnTo>
                    <a:pt x="20547" y="211"/>
                  </a:lnTo>
                  <a:lnTo>
                    <a:pt x="19704" y="527"/>
                  </a:lnTo>
                  <a:lnTo>
                    <a:pt x="18756" y="1054"/>
                  </a:lnTo>
                  <a:lnTo>
                    <a:pt x="17913" y="1686"/>
                  </a:lnTo>
                  <a:lnTo>
                    <a:pt x="17281" y="2424"/>
                  </a:lnTo>
                  <a:lnTo>
                    <a:pt x="16648" y="3056"/>
                  </a:lnTo>
                  <a:lnTo>
                    <a:pt x="16122" y="3688"/>
                  </a:lnTo>
                  <a:lnTo>
                    <a:pt x="15489" y="4320"/>
                  </a:lnTo>
                  <a:lnTo>
                    <a:pt x="14857" y="4636"/>
                  </a:lnTo>
                  <a:lnTo>
                    <a:pt x="14014" y="4847"/>
                  </a:lnTo>
                  <a:lnTo>
                    <a:pt x="13488" y="4847"/>
                  </a:lnTo>
                  <a:lnTo>
                    <a:pt x="12855" y="4742"/>
                  </a:lnTo>
                  <a:lnTo>
                    <a:pt x="11486" y="4110"/>
                  </a:lnTo>
                  <a:lnTo>
                    <a:pt x="9905" y="3372"/>
                  </a:lnTo>
                  <a:lnTo>
                    <a:pt x="8325" y="2634"/>
                  </a:lnTo>
                  <a:lnTo>
                    <a:pt x="7482" y="2424"/>
                  </a:lnTo>
                  <a:lnTo>
                    <a:pt x="6533" y="2213"/>
                  </a:lnTo>
                  <a:lnTo>
                    <a:pt x="5690" y="2213"/>
                  </a:lnTo>
                  <a:lnTo>
                    <a:pt x="4848" y="2424"/>
                  </a:lnTo>
                  <a:lnTo>
                    <a:pt x="4005" y="2740"/>
                  </a:lnTo>
                  <a:lnTo>
                    <a:pt x="3162" y="3372"/>
                  </a:lnTo>
                  <a:lnTo>
                    <a:pt x="2319" y="4215"/>
                  </a:lnTo>
                  <a:lnTo>
                    <a:pt x="1476" y="5374"/>
                  </a:lnTo>
                  <a:lnTo>
                    <a:pt x="949" y="6533"/>
                  </a:lnTo>
                  <a:lnTo>
                    <a:pt x="422" y="7903"/>
                  </a:lnTo>
                  <a:lnTo>
                    <a:pt x="212" y="9272"/>
                  </a:lnTo>
                  <a:lnTo>
                    <a:pt x="1" y="10853"/>
                  </a:lnTo>
                  <a:lnTo>
                    <a:pt x="106" y="12328"/>
                  </a:lnTo>
                  <a:lnTo>
                    <a:pt x="317" y="13908"/>
                  </a:lnTo>
                  <a:lnTo>
                    <a:pt x="633" y="15489"/>
                  </a:lnTo>
                  <a:lnTo>
                    <a:pt x="1265" y="17069"/>
                  </a:lnTo>
                  <a:lnTo>
                    <a:pt x="1897" y="18439"/>
                  </a:lnTo>
                  <a:lnTo>
                    <a:pt x="2846" y="19914"/>
                  </a:lnTo>
                  <a:lnTo>
                    <a:pt x="3899" y="21179"/>
                  </a:lnTo>
                  <a:lnTo>
                    <a:pt x="5269" y="22232"/>
                  </a:lnTo>
                  <a:lnTo>
                    <a:pt x="5901" y="22759"/>
                  </a:lnTo>
                  <a:lnTo>
                    <a:pt x="6639" y="23286"/>
                  </a:lnTo>
                  <a:lnTo>
                    <a:pt x="7482" y="23707"/>
                  </a:lnTo>
                  <a:lnTo>
                    <a:pt x="8325" y="24023"/>
                  </a:lnTo>
                  <a:lnTo>
                    <a:pt x="9273" y="24340"/>
                  </a:lnTo>
                  <a:lnTo>
                    <a:pt x="10221" y="24550"/>
                  </a:lnTo>
                  <a:lnTo>
                    <a:pt x="11169" y="24761"/>
                  </a:lnTo>
                  <a:lnTo>
                    <a:pt x="12223" y="24972"/>
                  </a:lnTo>
                  <a:lnTo>
                    <a:pt x="15279" y="24972"/>
                  </a:lnTo>
                  <a:lnTo>
                    <a:pt x="16227" y="24761"/>
                  </a:lnTo>
                  <a:lnTo>
                    <a:pt x="18018" y="24445"/>
                  </a:lnTo>
                  <a:lnTo>
                    <a:pt x="19599" y="23813"/>
                  </a:lnTo>
                  <a:lnTo>
                    <a:pt x="21074" y="22970"/>
                  </a:lnTo>
                  <a:lnTo>
                    <a:pt x="22338" y="22022"/>
                  </a:lnTo>
                  <a:lnTo>
                    <a:pt x="23497" y="20863"/>
                  </a:lnTo>
                  <a:lnTo>
                    <a:pt x="24551" y="19704"/>
                  </a:lnTo>
                  <a:lnTo>
                    <a:pt x="25394" y="18334"/>
                  </a:lnTo>
                  <a:lnTo>
                    <a:pt x="26237" y="17069"/>
                  </a:lnTo>
                  <a:lnTo>
                    <a:pt x="26763" y="15594"/>
                  </a:lnTo>
                  <a:lnTo>
                    <a:pt x="27290" y="14225"/>
                  </a:lnTo>
                  <a:lnTo>
                    <a:pt x="27606" y="12749"/>
                  </a:lnTo>
                  <a:lnTo>
                    <a:pt x="27923" y="11380"/>
                  </a:lnTo>
                  <a:lnTo>
                    <a:pt x="28028" y="10010"/>
                  </a:lnTo>
                  <a:lnTo>
                    <a:pt x="28028" y="8746"/>
                  </a:lnTo>
                  <a:lnTo>
                    <a:pt x="27923" y="7587"/>
                  </a:lnTo>
                  <a:lnTo>
                    <a:pt x="27712" y="6428"/>
                  </a:lnTo>
                  <a:lnTo>
                    <a:pt x="27501" y="5479"/>
                  </a:lnTo>
                  <a:lnTo>
                    <a:pt x="27185" y="4426"/>
                  </a:lnTo>
                  <a:lnTo>
                    <a:pt x="26869" y="3583"/>
                  </a:lnTo>
                  <a:lnTo>
                    <a:pt x="26342" y="2845"/>
                  </a:lnTo>
                  <a:lnTo>
                    <a:pt x="25921" y="2108"/>
                  </a:lnTo>
                  <a:lnTo>
                    <a:pt x="25394" y="1475"/>
                  </a:lnTo>
                  <a:lnTo>
                    <a:pt x="24762" y="949"/>
                  </a:lnTo>
                  <a:lnTo>
                    <a:pt x="24129" y="527"/>
                  </a:lnTo>
                  <a:lnTo>
                    <a:pt x="23497" y="316"/>
                  </a:lnTo>
                  <a:lnTo>
                    <a:pt x="22760" y="106"/>
                  </a:lnTo>
                  <a:lnTo>
                    <a:pt x="22022" y="0"/>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9" name="Google Shape;2841;p57"/>
            <p:cNvSpPr/>
            <p:nvPr/>
          </p:nvSpPr>
          <p:spPr>
            <a:xfrm>
              <a:off x="581125" y="935900"/>
              <a:ext cx="698050" cy="397775"/>
            </a:xfrm>
            <a:custGeom>
              <a:avLst/>
              <a:gdLst/>
              <a:ahLst/>
              <a:cxnLst/>
              <a:rect l="l" t="t" r="r" b="b"/>
              <a:pathLst>
                <a:path w="27922" h="15911" extrusionOk="0">
                  <a:moveTo>
                    <a:pt x="27922" y="0"/>
                  </a:moveTo>
                  <a:lnTo>
                    <a:pt x="27817" y="1159"/>
                  </a:lnTo>
                  <a:lnTo>
                    <a:pt x="27606" y="2529"/>
                  </a:lnTo>
                  <a:lnTo>
                    <a:pt x="27290" y="3899"/>
                  </a:lnTo>
                  <a:lnTo>
                    <a:pt x="26868" y="5269"/>
                  </a:lnTo>
                  <a:lnTo>
                    <a:pt x="26341" y="6533"/>
                  </a:lnTo>
                  <a:lnTo>
                    <a:pt x="25709" y="7903"/>
                  </a:lnTo>
                  <a:lnTo>
                    <a:pt x="24972" y="9167"/>
                  </a:lnTo>
                  <a:lnTo>
                    <a:pt x="24023" y="10326"/>
                  </a:lnTo>
                  <a:lnTo>
                    <a:pt x="23075" y="11485"/>
                  </a:lnTo>
                  <a:lnTo>
                    <a:pt x="21916" y="12539"/>
                  </a:lnTo>
                  <a:lnTo>
                    <a:pt x="20652" y="13382"/>
                  </a:lnTo>
                  <a:lnTo>
                    <a:pt x="19177" y="14119"/>
                  </a:lnTo>
                  <a:lnTo>
                    <a:pt x="17701" y="14646"/>
                  </a:lnTo>
                  <a:lnTo>
                    <a:pt x="15910" y="15067"/>
                  </a:lnTo>
                  <a:lnTo>
                    <a:pt x="14119" y="15173"/>
                  </a:lnTo>
                  <a:lnTo>
                    <a:pt x="12117" y="15173"/>
                  </a:lnTo>
                  <a:lnTo>
                    <a:pt x="10642" y="14962"/>
                  </a:lnTo>
                  <a:lnTo>
                    <a:pt x="9272" y="14541"/>
                  </a:lnTo>
                  <a:lnTo>
                    <a:pt x="8008" y="14119"/>
                  </a:lnTo>
                  <a:lnTo>
                    <a:pt x="6744" y="13592"/>
                  </a:lnTo>
                  <a:lnTo>
                    <a:pt x="5690" y="12855"/>
                  </a:lnTo>
                  <a:lnTo>
                    <a:pt x="4742" y="12117"/>
                  </a:lnTo>
                  <a:lnTo>
                    <a:pt x="3793" y="11274"/>
                  </a:lnTo>
                  <a:lnTo>
                    <a:pt x="3056" y="10431"/>
                  </a:lnTo>
                  <a:lnTo>
                    <a:pt x="2318" y="9483"/>
                  </a:lnTo>
                  <a:lnTo>
                    <a:pt x="1686" y="8429"/>
                  </a:lnTo>
                  <a:lnTo>
                    <a:pt x="1159" y="7376"/>
                  </a:lnTo>
                  <a:lnTo>
                    <a:pt x="738" y="6322"/>
                  </a:lnTo>
                  <a:lnTo>
                    <a:pt x="422" y="5163"/>
                  </a:lnTo>
                  <a:lnTo>
                    <a:pt x="211" y="4004"/>
                  </a:lnTo>
                  <a:lnTo>
                    <a:pt x="0" y="2950"/>
                  </a:lnTo>
                  <a:lnTo>
                    <a:pt x="106" y="4109"/>
                  </a:lnTo>
                  <a:lnTo>
                    <a:pt x="316" y="5269"/>
                  </a:lnTo>
                  <a:lnTo>
                    <a:pt x="527" y="6428"/>
                  </a:lnTo>
                  <a:lnTo>
                    <a:pt x="948" y="7587"/>
                  </a:lnTo>
                  <a:lnTo>
                    <a:pt x="1475" y="8746"/>
                  </a:lnTo>
                  <a:lnTo>
                    <a:pt x="2107" y="9799"/>
                  </a:lnTo>
                  <a:lnTo>
                    <a:pt x="2740" y="10853"/>
                  </a:lnTo>
                  <a:lnTo>
                    <a:pt x="3583" y="11801"/>
                  </a:lnTo>
                  <a:lnTo>
                    <a:pt x="4425" y="12644"/>
                  </a:lnTo>
                  <a:lnTo>
                    <a:pt x="5479" y="13487"/>
                  </a:lnTo>
                  <a:lnTo>
                    <a:pt x="6638" y="14224"/>
                  </a:lnTo>
                  <a:lnTo>
                    <a:pt x="7797" y="14751"/>
                  </a:lnTo>
                  <a:lnTo>
                    <a:pt x="9167" y="15278"/>
                  </a:lnTo>
                  <a:lnTo>
                    <a:pt x="10642" y="15594"/>
                  </a:lnTo>
                  <a:lnTo>
                    <a:pt x="12117" y="15910"/>
                  </a:lnTo>
                  <a:lnTo>
                    <a:pt x="15173" y="15910"/>
                  </a:lnTo>
                  <a:lnTo>
                    <a:pt x="16121" y="15805"/>
                  </a:lnTo>
                  <a:lnTo>
                    <a:pt x="17807" y="15384"/>
                  </a:lnTo>
                  <a:lnTo>
                    <a:pt x="19387" y="14751"/>
                  </a:lnTo>
                  <a:lnTo>
                    <a:pt x="20862" y="13908"/>
                  </a:lnTo>
                  <a:lnTo>
                    <a:pt x="22127" y="12960"/>
                  </a:lnTo>
                  <a:lnTo>
                    <a:pt x="23286" y="11906"/>
                  </a:lnTo>
                  <a:lnTo>
                    <a:pt x="24339" y="10747"/>
                  </a:lnTo>
                  <a:lnTo>
                    <a:pt x="25288" y="9483"/>
                  </a:lnTo>
                  <a:lnTo>
                    <a:pt x="26025" y="8113"/>
                  </a:lnTo>
                  <a:lnTo>
                    <a:pt x="26657" y="6744"/>
                  </a:lnTo>
                  <a:lnTo>
                    <a:pt x="27079" y="5374"/>
                  </a:lnTo>
                  <a:lnTo>
                    <a:pt x="27500" y="3899"/>
                  </a:lnTo>
                  <a:lnTo>
                    <a:pt x="27711" y="2529"/>
                  </a:lnTo>
                  <a:lnTo>
                    <a:pt x="27922" y="1159"/>
                  </a:lnTo>
                  <a:lnTo>
                    <a:pt x="27922" y="0"/>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0" name="Google Shape;2842;p57"/>
            <p:cNvSpPr/>
            <p:nvPr/>
          </p:nvSpPr>
          <p:spPr>
            <a:xfrm>
              <a:off x="1015750" y="843700"/>
              <a:ext cx="155425" cy="100125"/>
            </a:xfrm>
            <a:custGeom>
              <a:avLst/>
              <a:gdLst/>
              <a:ahLst/>
              <a:cxnLst/>
              <a:rect l="l" t="t" r="r" b="b"/>
              <a:pathLst>
                <a:path w="6217" h="4005" extrusionOk="0">
                  <a:moveTo>
                    <a:pt x="3583" y="1"/>
                  </a:moveTo>
                  <a:lnTo>
                    <a:pt x="2951" y="106"/>
                  </a:lnTo>
                  <a:lnTo>
                    <a:pt x="2424" y="317"/>
                  </a:lnTo>
                  <a:lnTo>
                    <a:pt x="1897" y="527"/>
                  </a:lnTo>
                  <a:lnTo>
                    <a:pt x="1370" y="949"/>
                  </a:lnTo>
                  <a:lnTo>
                    <a:pt x="843" y="1370"/>
                  </a:lnTo>
                  <a:lnTo>
                    <a:pt x="527" y="1897"/>
                  </a:lnTo>
                  <a:lnTo>
                    <a:pt x="211" y="2424"/>
                  </a:lnTo>
                  <a:lnTo>
                    <a:pt x="0" y="3056"/>
                  </a:lnTo>
                  <a:lnTo>
                    <a:pt x="0" y="3794"/>
                  </a:lnTo>
                  <a:lnTo>
                    <a:pt x="0" y="4004"/>
                  </a:lnTo>
                  <a:lnTo>
                    <a:pt x="106" y="3372"/>
                  </a:lnTo>
                  <a:lnTo>
                    <a:pt x="316" y="2845"/>
                  </a:lnTo>
                  <a:lnTo>
                    <a:pt x="633" y="2319"/>
                  </a:lnTo>
                  <a:lnTo>
                    <a:pt x="1054" y="1897"/>
                  </a:lnTo>
                  <a:lnTo>
                    <a:pt x="1475" y="1476"/>
                  </a:lnTo>
                  <a:lnTo>
                    <a:pt x="2002" y="1160"/>
                  </a:lnTo>
                  <a:lnTo>
                    <a:pt x="2529" y="949"/>
                  </a:lnTo>
                  <a:lnTo>
                    <a:pt x="3056" y="843"/>
                  </a:lnTo>
                  <a:lnTo>
                    <a:pt x="3583" y="738"/>
                  </a:lnTo>
                  <a:lnTo>
                    <a:pt x="4636" y="738"/>
                  </a:lnTo>
                  <a:lnTo>
                    <a:pt x="5163" y="949"/>
                  </a:lnTo>
                  <a:lnTo>
                    <a:pt x="5479" y="1160"/>
                  </a:lnTo>
                  <a:lnTo>
                    <a:pt x="5795" y="1581"/>
                  </a:lnTo>
                  <a:lnTo>
                    <a:pt x="6112" y="2002"/>
                  </a:lnTo>
                  <a:lnTo>
                    <a:pt x="6217" y="2529"/>
                  </a:lnTo>
                  <a:lnTo>
                    <a:pt x="6217" y="2108"/>
                  </a:lnTo>
                  <a:lnTo>
                    <a:pt x="6112" y="1476"/>
                  </a:lnTo>
                  <a:lnTo>
                    <a:pt x="5901" y="949"/>
                  </a:lnTo>
                  <a:lnTo>
                    <a:pt x="5585" y="633"/>
                  </a:lnTo>
                  <a:lnTo>
                    <a:pt x="5163" y="317"/>
                  </a:lnTo>
                  <a:lnTo>
                    <a:pt x="4636" y="106"/>
                  </a:lnTo>
                  <a:lnTo>
                    <a:pt x="4110" y="1"/>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1" name="Google Shape;2843;p57"/>
            <p:cNvSpPr/>
            <p:nvPr/>
          </p:nvSpPr>
          <p:spPr>
            <a:xfrm>
              <a:off x="573225" y="685650"/>
              <a:ext cx="711225" cy="634850"/>
            </a:xfrm>
            <a:custGeom>
              <a:avLst/>
              <a:gdLst/>
              <a:ahLst/>
              <a:cxnLst/>
              <a:rect l="l" t="t" r="r" b="b"/>
              <a:pathLst>
                <a:path w="28449" h="25394" extrusionOk="0">
                  <a:moveTo>
                    <a:pt x="6217" y="2213"/>
                  </a:moveTo>
                  <a:lnTo>
                    <a:pt x="6111" y="2424"/>
                  </a:lnTo>
                  <a:lnTo>
                    <a:pt x="6217" y="2529"/>
                  </a:lnTo>
                  <a:lnTo>
                    <a:pt x="6322" y="2635"/>
                  </a:lnTo>
                  <a:lnTo>
                    <a:pt x="6849" y="2635"/>
                  </a:lnTo>
                  <a:lnTo>
                    <a:pt x="7481" y="2740"/>
                  </a:lnTo>
                  <a:lnTo>
                    <a:pt x="8640" y="3162"/>
                  </a:lnTo>
                  <a:lnTo>
                    <a:pt x="8851" y="3162"/>
                  </a:lnTo>
                  <a:lnTo>
                    <a:pt x="8956" y="2951"/>
                  </a:lnTo>
                  <a:lnTo>
                    <a:pt x="8956" y="2845"/>
                  </a:lnTo>
                  <a:lnTo>
                    <a:pt x="8745" y="2740"/>
                  </a:lnTo>
                  <a:lnTo>
                    <a:pt x="7586" y="2319"/>
                  </a:lnTo>
                  <a:lnTo>
                    <a:pt x="6954" y="2213"/>
                  </a:lnTo>
                  <a:close/>
                  <a:moveTo>
                    <a:pt x="21284" y="6112"/>
                  </a:moveTo>
                  <a:lnTo>
                    <a:pt x="21073" y="6217"/>
                  </a:lnTo>
                  <a:lnTo>
                    <a:pt x="21073" y="6323"/>
                  </a:lnTo>
                  <a:lnTo>
                    <a:pt x="21178" y="6533"/>
                  </a:lnTo>
                  <a:lnTo>
                    <a:pt x="21495" y="6533"/>
                  </a:lnTo>
                  <a:lnTo>
                    <a:pt x="22337" y="6639"/>
                  </a:lnTo>
                  <a:lnTo>
                    <a:pt x="22759" y="6849"/>
                  </a:lnTo>
                  <a:lnTo>
                    <a:pt x="23075" y="7060"/>
                  </a:lnTo>
                  <a:lnTo>
                    <a:pt x="23286" y="7271"/>
                  </a:lnTo>
                  <a:lnTo>
                    <a:pt x="23496" y="7587"/>
                  </a:lnTo>
                  <a:lnTo>
                    <a:pt x="23602" y="7903"/>
                  </a:lnTo>
                  <a:lnTo>
                    <a:pt x="23707" y="8430"/>
                  </a:lnTo>
                  <a:lnTo>
                    <a:pt x="23707" y="8535"/>
                  </a:lnTo>
                  <a:lnTo>
                    <a:pt x="23602" y="9273"/>
                  </a:lnTo>
                  <a:lnTo>
                    <a:pt x="23391" y="9800"/>
                  </a:lnTo>
                  <a:lnTo>
                    <a:pt x="22970" y="10432"/>
                  </a:lnTo>
                  <a:lnTo>
                    <a:pt x="22443" y="10853"/>
                  </a:lnTo>
                  <a:lnTo>
                    <a:pt x="21811" y="11275"/>
                  </a:lnTo>
                  <a:lnTo>
                    <a:pt x="21178" y="11485"/>
                  </a:lnTo>
                  <a:lnTo>
                    <a:pt x="20441" y="11696"/>
                  </a:lnTo>
                  <a:lnTo>
                    <a:pt x="19809" y="11801"/>
                  </a:lnTo>
                  <a:lnTo>
                    <a:pt x="19071" y="11696"/>
                  </a:lnTo>
                  <a:lnTo>
                    <a:pt x="18755" y="11591"/>
                  </a:lnTo>
                  <a:lnTo>
                    <a:pt x="18439" y="11380"/>
                  </a:lnTo>
                  <a:lnTo>
                    <a:pt x="18228" y="11169"/>
                  </a:lnTo>
                  <a:lnTo>
                    <a:pt x="18017" y="10853"/>
                  </a:lnTo>
                  <a:lnTo>
                    <a:pt x="17912" y="10537"/>
                  </a:lnTo>
                  <a:lnTo>
                    <a:pt x="17912" y="10116"/>
                  </a:lnTo>
                  <a:lnTo>
                    <a:pt x="17912" y="10010"/>
                  </a:lnTo>
                  <a:lnTo>
                    <a:pt x="17912" y="9483"/>
                  </a:lnTo>
                  <a:lnTo>
                    <a:pt x="18123" y="8957"/>
                  </a:lnTo>
                  <a:lnTo>
                    <a:pt x="18228" y="8535"/>
                  </a:lnTo>
                  <a:lnTo>
                    <a:pt x="18544" y="8114"/>
                  </a:lnTo>
                  <a:lnTo>
                    <a:pt x="18860" y="7692"/>
                  </a:lnTo>
                  <a:lnTo>
                    <a:pt x="19176" y="7376"/>
                  </a:lnTo>
                  <a:lnTo>
                    <a:pt x="20019" y="6849"/>
                  </a:lnTo>
                  <a:lnTo>
                    <a:pt x="20125" y="6744"/>
                  </a:lnTo>
                  <a:lnTo>
                    <a:pt x="20125" y="6639"/>
                  </a:lnTo>
                  <a:lnTo>
                    <a:pt x="20019" y="6533"/>
                  </a:lnTo>
                  <a:lnTo>
                    <a:pt x="19914" y="6533"/>
                  </a:lnTo>
                  <a:lnTo>
                    <a:pt x="19387" y="6744"/>
                  </a:lnTo>
                  <a:lnTo>
                    <a:pt x="18966" y="7060"/>
                  </a:lnTo>
                  <a:lnTo>
                    <a:pt x="18544" y="7376"/>
                  </a:lnTo>
                  <a:lnTo>
                    <a:pt x="18228" y="7798"/>
                  </a:lnTo>
                  <a:lnTo>
                    <a:pt x="17912" y="8324"/>
                  </a:lnTo>
                  <a:lnTo>
                    <a:pt x="17701" y="8851"/>
                  </a:lnTo>
                  <a:lnTo>
                    <a:pt x="17491" y="9378"/>
                  </a:lnTo>
                  <a:lnTo>
                    <a:pt x="17491" y="10010"/>
                  </a:lnTo>
                  <a:lnTo>
                    <a:pt x="17491" y="10116"/>
                  </a:lnTo>
                  <a:lnTo>
                    <a:pt x="17596" y="10642"/>
                  </a:lnTo>
                  <a:lnTo>
                    <a:pt x="17701" y="11064"/>
                  </a:lnTo>
                  <a:lnTo>
                    <a:pt x="17912" y="11380"/>
                  </a:lnTo>
                  <a:lnTo>
                    <a:pt x="18228" y="11696"/>
                  </a:lnTo>
                  <a:lnTo>
                    <a:pt x="18544" y="11907"/>
                  </a:lnTo>
                  <a:lnTo>
                    <a:pt x="18966" y="12118"/>
                  </a:lnTo>
                  <a:lnTo>
                    <a:pt x="19809" y="12223"/>
                  </a:lnTo>
                  <a:lnTo>
                    <a:pt x="20546" y="12118"/>
                  </a:lnTo>
                  <a:lnTo>
                    <a:pt x="21284" y="11907"/>
                  </a:lnTo>
                  <a:lnTo>
                    <a:pt x="22021" y="11591"/>
                  </a:lnTo>
                  <a:lnTo>
                    <a:pt x="22654" y="11169"/>
                  </a:lnTo>
                  <a:lnTo>
                    <a:pt x="23286" y="10642"/>
                  </a:lnTo>
                  <a:lnTo>
                    <a:pt x="23707" y="10010"/>
                  </a:lnTo>
                  <a:lnTo>
                    <a:pt x="24023" y="9378"/>
                  </a:lnTo>
                  <a:lnTo>
                    <a:pt x="24129" y="8535"/>
                  </a:lnTo>
                  <a:lnTo>
                    <a:pt x="24129" y="8324"/>
                  </a:lnTo>
                  <a:lnTo>
                    <a:pt x="24023" y="7798"/>
                  </a:lnTo>
                  <a:lnTo>
                    <a:pt x="23918" y="7376"/>
                  </a:lnTo>
                  <a:lnTo>
                    <a:pt x="23602" y="6955"/>
                  </a:lnTo>
                  <a:lnTo>
                    <a:pt x="23286" y="6639"/>
                  </a:lnTo>
                  <a:lnTo>
                    <a:pt x="22864" y="6428"/>
                  </a:lnTo>
                  <a:lnTo>
                    <a:pt x="22443" y="6323"/>
                  </a:lnTo>
                  <a:lnTo>
                    <a:pt x="22021" y="6217"/>
                  </a:lnTo>
                  <a:lnTo>
                    <a:pt x="21495" y="6112"/>
                  </a:lnTo>
                  <a:close/>
                  <a:moveTo>
                    <a:pt x="21600" y="1"/>
                  </a:moveTo>
                  <a:lnTo>
                    <a:pt x="21073" y="106"/>
                  </a:lnTo>
                  <a:lnTo>
                    <a:pt x="20441" y="317"/>
                  </a:lnTo>
                  <a:lnTo>
                    <a:pt x="19809" y="527"/>
                  </a:lnTo>
                  <a:lnTo>
                    <a:pt x="18860" y="1160"/>
                  </a:lnTo>
                  <a:lnTo>
                    <a:pt x="18017" y="1792"/>
                  </a:lnTo>
                  <a:lnTo>
                    <a:pt x="17280" y="2529"/>
                  </a:lnTo>
                  <a:lnTo>
                    <a:pt x="16753" y="3162"/>
                  </a:lnTo>
                  <a:lnTo>
                    <a:pt x="16121" y="3794"/>
                  </a:lnTo>
                  <a:lnTo>
                    <a:pt x="15594" y="4321"/>
                  </a:lnTo>
                  <a:lnTo>
                    <a:pt x="14962" y="4742"/>
                  </a:lnTo>
                  <a:lnTo>
                    <a:pt x="14224" y="4847"/>
                  </a:lnTo>
                  <a:lnTo>
                    <a:pt x="14014" y="4953"/>
                  </a:lnTo>
                  <a:lnTo>
                    <a:pt x="13381" y="4847"/>
                  </a:lnTo>
                  <a:lnTo>
                    <a:pt x="12538" y="4531"/>
                  </a:lnTo>
                  <a:lnTo>
                    <a:pt x="10642" y="3583"/>
                  </a:lnTo>
                  <a:lnTo>
                    <a:pt x="10431" y="3583"/>
                  </a:lnTo>
                  <a:lnTo>
                    <a:pt x="10326" y="3688"/>
                  </a:lnTo>
                  <a:lnTo>
                    <a:pt x="10326" y="3794"/>
                  </a:lnTo>
                  <a:lnTo>
                    <a:pt x="10431" y="3899"/>
                  </a:lnTo>
                  <a:lnTo>
                    <a:pt x="12328" y="4847"/>
                  </a:lnTo>
                  <a:lnTo>
                    <a:pt x="13276" y="5164"/>
                  </a:lnTo>
                  <a:lnTo>
                    <a:pt x="14014" y="5374"/>
                  </a:lnTo>
                  <a:lnTo>
                    <a:pt x="14224" y="5269"/>
                  </a:lnTo>
                  <a:lnTo>
                    <a:pt x="14751" y="5269"/>
                  </a:lnTo>
                  <a:lnTo>
                    <a:pt x="15067" y="5058"/>
                  </a:lnTo>
                  <a:lnTo>
                    <a:pt x="15805" y="4637"/>
                  </a:lnTo>
                  <a:lnTo>
                    <a:pt x="16332" y="4215"/>
                  </a:lnTo>
                  <a:lnTo>
                    <a:pt x="16753" y="3794"/>
                  </a:lnTo>
                  <a:lnTo>
                    <a:pt x="17596" y="2740"/>
                  </a:lnTo>
                  <a:lnTo>
                    <a:pt x="18123" y="2213"/>
                  </a:lnTo>
                  <a:lnTo>
                    <a:pt x="18650" y="1792"/>
                  </a:lnTo>
                  <a:lnTo>
                    <a:pt x="19282" y="1370"/>
                  </a:lnTo>
                  <a:lnTo>
                    <a:pt x="20019" y="949"/>
                  </a:lnTo>
                  <a:lnTo>
                    <a:pt x="21073" y="527"/>
                  </a:lnTo>
                  <a:lnTo>
                    <a:pt x="22127" y="422"/>
                  </a:lnTo>
                  <a:lnTo>
                    <a:pt x="22759" y="422"/>
                  </a:lnTo>
                  <a:lnTo>
                    <a:pt x="23286" y="527"/>
                  </a:lnTo>
                  <a:lnTo>
                    <a:pt x="23813" y="738"/>
                  </a:lnTo>
                  <a:lnTo>
                    <a:pt x="24339" y="1054"/>
                  </a:lnTo>
                  <a:lnTo>
                    <a:pt x="24866" y="1370"/>
                  </a:lnTo>
                  <a:lnTo>
                    <a:pt x="25288" y="1792"/>
                  </a:lnTo>
                  <a:lnTo>
                    <a:pt x="25709" y="2213"/>
                  </a:lnTo>
                  <a:lnTo>
                    <a:pt x="26131" y="2740"/>
                  </a:lnTo>
                  <a:lnTo>
                    <a:pt x="26868" y="4004"/>
                  </a:lnTo>
                  <a:lnTo>
                    <a:pt x="27395" y="5480"/>
                  </a:lnTo>
                  <a:lnTo>
                    <a:pt x="27816" y="7165"/>
                  </a:lnTo>
                  <a:lnTo>
                    <a:pt x="28027" y="8957"/>
                  </a:lnTo>
                  <a:lnTo>
                    <a:pt x="28027" y="9589"/>
                  </a:lnTo>
                  <a:lnTo>
                    <a:pt x="28027" y="10748"/>
                  </a:lnTo>
                  <a:lnTo>
                    <a:pt x="27816" y="12012"/>
                  </a:lnTo>
                  <a:lnTo>
                    <a:pt x="27606" y="13277"/>
                  </a:lnTo>
                  <a:lnTo>
                    <a:pt x="27184" y="14541"/>
                  </a:lnTo>
                  <a:lnTo>
                    <a:pt x="26763" y="15911"/>
                  </a:lnTo>
                  <a:lnTo>
                    <a:pt x="26236" y="17175"/>
                  </a:lnTo>
                  <a:lnTo>
                    <a:pt x="25498" y="18439"/>
                  </a:lnTo>
                  <a:lnTo>
                    <a:pt x="24761" y="19598"/>
                  </a:lnTo>
                  <a:lnTo>
                    <a:pt x="23813" y="20757"/>
                  </a:lnTo>
                  <a:lnTo>
                    <a:pt x="22759" y="21706"/>
                  </a:lnTo>
                  <a:lnTo>
                    <a:pt x="21600" y="22654"/>
                  </a:lnTo>
                  <a:lnTo>
                    <a:pt x="20336" y="23497"/>
                  </a:lnTo>
                  <a:lnTo>
                    <a:pt x="18966" y="24129"/>
                  </a:lnTo>
                  <a:lnTo>
                    <a:pt x="17491" y="24551"/>
                  </a:lnTo>
                  <a:lnTo>
                    <a:pt x="15805" y="24867"/>
                  </a:lnTo>
                  <a:lnTo>
                    <a:pt x="14014" y="24972"/>
                  </a:lnTo>
                  <a:lnTo>
                    <a:pt x="12538" y="24972"/>
                  </a:lnTo>
                  <a:lnTo>
                    <a:pt x="10958" y="24761"/>
                  </a:lnTo>
                  <a:lnTo>
                    <a:pt x="9588" y="24340"/>
                  </a:lnTo>
                  <a:lnTo>
                    <a:pt x="8324" y="23918"/>
                  </a:lnTo>
                  <a:lnTo>
                    <a:pt x="7060" y="23286"/>
                  </a:lnTo>
                  <a:lnTo>
                    <a:pt x="6006" y="22654"/>
                  </a:lnTo>
                  <a:lnTo>
                    <a:pt x="5058" y="21916"/>
                  </a:lnTo>
                  <a:lnTo>
                    <a:pt x="4109" y="21074"/>
                  </a:lnTo>
                  <a:lnTo>
                    <a:pt x="3372" y="20125"/>
                  </a:lnTo>
                  <a:lnTo>
                    <a:pt x="2634" y="19177"/>
                  </a:lnTo>
                  <a:lnTo>
                    <a:pt x="2107" y="18123"/>
                  </a:lnTo>
                  <a:lnTo>
                    <a:pt x="1581" y="17070"/>
                  </a:lnTo>
                  <a:lnTo>
                    <a:pt x="1159" y="15911"/>
                  </a:lnTo>
                  <a:lnTo>
                    <a:pt x="843" y="14857"/>
                  </a:lnTo>
                  <a:lnTo>
                    <a:pt x="632" y="13698"/>
                  </a:lnTo>
                  <a:lnTo>
                    <a:pt x="527" y="12539"/>
                  </a:lnTo>
                  <a:lnTo>
                    <a:pt x="422" y="11485"/>
                  </a:lnTo>
                  <a:lnTo>
                    <a:pt x="527" y="9905"/>
                  </a:lnTo>
                  <a:lnTo>
                    <a:pt x="843" y="8324"/>
                  </a:lnTo>
                  <a:lnTo>
                    <a:pt x="1264" y="6955"/>
                  </a:lnTo>
                  <a:lnTo>
                    <a:pt x="1897" y="5690"/>
                  </a:lnTo>
                  <a:lnTo>
                    <a:pt x="2529" y="4637"/>
                  </a:lnTo>
                  <a:lnTo>
                    <a:pt x="3266" y="3899"/>
                  </a:lnTo>
                  <a:lnTo>
                    <a:pt x="4004" y="3267"/>
                  </a:lnTo>
                  <a:lnTo>
                    <a:pt x="4636" y="2951"/>
                  </a:lnTo>
                  <a:lnTo>
                    <a:pt x="4847" y="2845"/>
                  </a:lnTo>
                  <a:lnTo>
                    <a:pt x="4847" y="2635"/>
                  </a:lnTo>
                  <a:lnTo>
                    <a:pt x="4636" y="2529"/>
                  </a:lnTo>
                  <a:lnTo>
                    <a:pt x="4531" y="2529"/>
                  </a:lnTo>
                  <a:lnTo>
                    <a:pt x="3688" y="2951"/>
                  </a:lnTo>
                  <a:lnTo>
                    <a:pt x="2950" y="3583"/>
                  </a:lnTo>
                  <a:lnTo>
                    <a:pt x="2213" y="4426"/>
                  </a:lnTo>
                  <a:lnTo>
                    <a:pt x="1581" y="5480"/>
                  </a:lnTo>
                  <a:lnTo>
                    <a:pt x="843" y="6744"/>
                  </a:lnTo>
                  <a:lnTo>
                    <a:pt x="422" y="8219"/>
                  </a:lnTo>
                  <a:lnTo>
                    <a:pt x="105" y="9800"/>
                  </a:lnTo>
                  <a:lnTo>
                    <a:pt x="0" y="11485"/>
                  </a:lnTo>
                  <a:lnTo>
                    <a:pt x="105" y="12644"/>
                  </a:lnTo>
                  <a:lnTo>
                    <a:pt x="211" y="13803"/>
                  </a:lnTo>
                  <a:lnTo>
                    <a:pt x="422" y="14962"/>
                  </a:lnTo>
                  <a:lnTo>
                    <a:pt x="738" y="16121"/>
                  </a:lnTo>
                  <a:lnTo>
                    <a:pt x="1159" y="17175"/>
                  </a:lnTo>
                  <a:lnTo>
                    <a:pt x="1686" y="18334"/>
                  </a:lnTo>
                  <a:lnTo>
                    <a:pt x="2318" y="19388"/>
                  </a:lnTo>
                  <a:lnTo>
                    <a:pt x="3056" y="20336"/>
                  </a:lnTo>
                  <a:lnTo>
                    <a:pt x="3899" y="21284"/>
                  </a:lnTo>
                  <a:lnTo>
                    <a:pt x="4741" y="22233"/>
                  </a:lnTo>
                  <a:lnTo>
                    <a:pt x="5795" y="22970"/>
                  </a:lnTo>
                  <a:lnTo>
                    <a:pt x="6954" y="23708"/>
                  </a:lnTo>
                  <a:lnTo>
                    <a:pt x="8113" y="24340"/>
                  </a:lnTo>
                  <a:lnTo>
                    <a:pt x="9483" y="24761"/>
                  </a:lnTo>
                  <a:lnTo>
                    <a:pt x="10853" y="25077"/>
                  </a:lnTo>
                  <a:lnTo>
                    <a:pt x="12433" y="25394"/>
                  </a:lnTo>
                  <a:lnTo>
                    <a:pt x="14014" y="25394"/>
                  </a:lnTo>
                  <a:lnTo>
                    <a:pt x="15910" y="25288"/>
                  </a:lnTo>
                  <a:lnTo>
                    <a:pt x="17596" y="24972"/>
                  </a:lnTo>
                  <a:lnTo>
                    <a:pt x="19176" y="24551"/>
                  </a:lnTo>
                  <a:lnTo>
                    <a:pt x="20546" y="23813"/>
                  </a:lnTo>
                  <a:lnTo>
                    <a:pt x="21916" y="22970"/>
                  </a:lnTo>
                  <a:lnTo>
                    <a:pt x="23075" y="22022"/>
                  </a:lnTo>
                  <a:lnTo>
                    <a:pt x="24129" y="20968"/>
                  </a:lnTo>
                  <a:lnTo>
                    <a:pt x="25077" y="19809"/>
                  </a:lnTo>
                  <a:lnTo>
                    <a:pt x="25920" y="18650"/>
                  </a:lnTo>
                  <a:lnTo>
                    <a:pt x="26552" y="17386"/>
                  </a:lnTo>
                  <a:lnTo>
                    <a:pt x="27184" y="16016"/>
                  </a:lnTo>
                  <a:lnTo>
                    <a:pt x="27606" y="14752"/>
                  </a:lnTo>
                  <a:lnTo>
                    <a:pt x="28027" y="13382"/>
                  </a:lnTo>
                  <a:lnTo>
                    <a:pt x="28238" y="12118"/>
                  </a:lnTo>
                  <a:lnTo>
                    <a:pt x="28449" y="10748"/>
                  </a:lnTo>
                  <a:lnTo>
                    <a:pt x="28449" y="9589"/>
                  </a:lnTo>
                  <a:lnTo>
                    <a:pt x="28449" y="8957"/>
                  </a:lnTo>
                  <a:lnTo>
                    <a:pt x="28238" y="7060"/>
                  </a:lnTo>
                  <a:lnTo>
                    <a:pt x="27816" y="5269"/>
                  </a:lnTo>
                  <a:lnTo>
                    <a:pt x="27290" y="3794"/>
                  </a:lnTo>
                  <a:lnTo>
                    <a:pt x="26868" y="3056"/>
                  </a:lnTo>
                  <a:lnTo>
                    <a:pt x="26552" y="2529"/>
                  </a:lnTo>
                  <a:lnTo>
                    <a:pt x="26025" y="1897"/>
                  </a:lnTo>
                  <a:lnTo>
                    <a:pt x="25604" y="1476"/>
                  </a:lnTo>
                  <a:lnTo>
                    <a:pt x="25077" y="1054"/>
                  </a:lnTo>
                  <a:lnTo>
                    <a:pt x="24550" y="633"/>
                  </a:lnTo>
                  <a:lnTo>
                    <a:pt x="24023" y="422"/>
                  </a:lnTo>
                  <a:lnTo>
                    <a:pt x="23391" y="211"/>
                  </a:lnTo>
                  <a:lnTo>
                    <a:pt x="2275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22" name="Google Shape;2844;p57"/>
            <p:cNvSpPr/>
            <p:nvPr/>
          </p:nvSpPr>
          <p:spPr>
            <a:xfrm>
              <a:off x="639075" y="906925"/>
              <a:ext cx="115925" cy="71150"/>
            </a:xfrm>
            <a:custGeom>
              <a:avLst/>
              <a:gdLst/>
              <a:ahLst/>
              <a:cxnLst/>
              <a:rect l="l" t="t" r="r" b="b"/>
              <a:pathLst>
                <a:path w="4637" h="2846" extrusionOk="0">
                  <a:moveTo>
                    <a:pt x="2107" y="0"/>
                  </a:moveTo>
                  <a:lnTo>
                    <a:pt x="1265" y="211"/>
                  </a:lnTo>
                  <a:lnTo>
                    <a:pt x="632" y="632"/>
                  </a:lnTo>
                  <a:lnTo>
                    <a:pt x="316" y="843"/>
                  </a:lnTo>
                  <a:lnTo>
                    <a:pt x="211" y="1159"/>
                  </a:lnTo>
                  <a:lnTo>
                    <a:pt x="0" y="1475"/>
                  </a:lnTo>
                  <a:lnTo>
                    <a:pt x="0" y="1791"/>
                  </a:lnTo>
                  <a:lnTo>
                    <a:pt x="106" y="2108"/>
                  </a:lnTo>
                  <a:lnTo>
                    <a:pt x="316" y="2424"/>
                  </a:lnTo>
                  <a:lnTo>
                    <a:pt x="527" y="2529"/>
                  </a:lnTo>
                  <a:lnTo>
                    <a:pt x="843" y="2740"/>
                  </a:lnTo>
                  <a:lnTo>
                    <a:pt x="1686" y="2845"/>
                  </a:lnTo>
                  <a:lnTo>
                    <a:pt x="2529" y="2845"/>
                  </a:lnTo>
                  <a:lnTo>
                    <a:pt x="3372" y="2634"/>
                  </a:lnTo>
                  <a:lnTo>
                    <a:pt x="4004" y="2213"/>
                  </a:lnTo>
                  <a:lnTo>
                    <a:pt x="4320" y="2002"/>
                  </a:lnTo>
                  <a:lnTo>
                    <a:pt x="4531" y="1791"/>
                  </a:lnTo>
                  <a:lnTo>
                    <a:pt x="4636" y="1475"/>
                  </a:lnTo>
                  <a:lnTo>
                    <a:pt x="4531" y="1159"/>
                  </a:lnTo>
                  <a:lnTo>
                    <a:pt x="4426" y="738"/>
                  </a:lnTo>
                  <a:lnTo>
                    <a:pt x="4215" y="527"/>
                  </a:lnTo>
                  <a:lnTo>
                    <a:pt x="4004" y="316"/>
                  </a:lnTo>
                  <a:lnTo>
                    <a:pt x="3688" y="106"/>
                  </a:lnTo>
                  <a:lnTo>
                    <a:pt x="295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23" name="Google Shape;2845;p57"/>
            <p:cNvSpPr/>
            <p:nvPr/>
          </p:nvSpPr>
          <p:spPr>
            <a:xfrm>
              <a:off x="633800" y="1028100"/>
              <a:ext cx="110650" cy="92200"/>
            </a:xfrm>
            <a:custGeom>
              <a:avLst/>
              <a:gdLst/>
              <a:ahLst/>
              <a:cxnLst/>
              <a:rect l="l" t="t" r="r" b="b"/>
              <a:pathLst>
                <a:path w="4426" h="3688" extrusionOk="0">
                  <a:moveTo>
                    <a:pt x="3372" y="0"/>
                  </a:moveTo>
                  <a:lnTo>
                    <a:pt x="2635" y="105"/>
                  </a:lnTo>
                  <a:lnTo>
                    <a:pt x="1792" y="421"/>
                  </a:lnTo>
                  <a:lnTo>
                    <a:pt x="949" y="843"/>
                  </a:lnTo>
                  <a:lnTo>
                    <a:pt x="422" y="1475"/>
                  </a:lnTo>
                  <a:lnTo>
                    <a:pt x="106" y="1791"/>
                  </a:lnTo>
                  <a:lnTo>
                    <a:pt x="0" y="2213"/>
                  </a:lnTo>
                  <a:lnTo>
                    <a:pt x="0" y="2529"/>
                  </a:lnTo>
                  <a:lnTo>
                    <a:pt x="0" y="2845"/>
                  </a:lnTo>
                  <a:lnTo>
                    <a:pt x="211" y="3161"/>
                  </a:lnTo>
                  <a:lnTo>
                    <a:pt x="422" y="3372"/>
                  </a:lnTo>
                  <a:lnTo>
                    <a:pt x="738" y="3477"/>
                  </a:lnTo>
                  <a:lnTo>
                    <a:pt x="1054" y="3582"/>
                  </a:lnTo>
                  <a:lnTo>
                    <a:pt x="1792" y="3688"/>
                  </a:lnTo>
                  <a:lnTo>
                    <a:pt x="2635" y="3477"/>
                  </a:lnTo>
                  <a:lnTo>
                    <a:pt x="3372" y="3056"/>
                  </a:lnTo>
                  <a:lnTo>
                    <a:pt x="3688" y="2845"/>
                  </a:lnTo>
                  <a:lnTo>
                    <a:pt x="4004" y="2529"/>
                  </a:lnTo>
                  <a:lnTo>
                    <a:pt x="4215" y="2107"/>
                  </a:lnTo>
                  <a:lnTo>
                    <a:pt x="4320" y="1686"/>
                  </a:lnTo>
                  <a:lnTo>
                    <a:pt x="4426" y="1264"/>
                  </a:lnTo>
                  <a:lnTo>
                    <a:pt x="4320" y="738"/>
                  </a:lnTo>
                  <a:lnTo>
                    <a:pt x="4215" y="421"/>
                  </a:lnTo>
                  <a:lnTo>
                    <a:pt x="4004" y="211"/>
                  </a:lnTo>
                  <a:lnTo>
                    <a:pt x="3688" y="105"/>
                  </a:lnTo>
                  <a:lnTo>
                    <a:pt x="3372"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24" name="Google Shape;2846;p57"/>
            <p:cNvSpPr/>
            <p:nvPr/>
          </p:nvSpPr>
          <p:spPr>
            <a:xfrm>
              <a:off x="752325" y="1062325"/>
              <a:ext cx="108025" cy="126475"/>
            </a:xfrm>
            <a:custGeom>
              <a:avLst/>
              <a:gdLst/>
              <a:ahLst/>
              <a:cxnLst/>
              <a:rect l="l" t="t" r="r" b="b"/>
              <a:pathLst>
                <a:path w="4321" h="5059" extrusionOk="0">
                  <a:moveTo>
                    <a:pt x="2846" y="1"/>
                  </a:moveTo>
                  <a:lnTo>
                    <a:pt x="2530" y="212"/>
                  </a:lnTo>
                  <a:lnTo>
                    <a:pt x="2108" y="422"/>
                  </a:lnTo>
                  <a:lnTo>
                    <a:pt x="1792" y="738"/>
                  </a:lnTo>
                  <a:lnTo>
                    <a:pt x="1055" y="1476"/>
                  </a:lnTo>
                  <a:lnTo>
                    <a:pt x="422" y="2424"/>
                  </a:lnTo>
                  <a:lnTo>
                    <a:pt x="106" y="3372"/>
                  </a:lnTo>
                  <a:lnTo>
                    <a:pt x="1" y="3794"/>
                  </a:lnTo>
                  <a:lnTo>
                    <a:pt x="1" y="4215"/>
                  </a:lnTo>
                  <a:lnTo>
                    <a:pt x="106" y="4531"/>
                  </a:lnTo>
                  <a:lnTo>
                    <a:pt x="317" y="4848"/>
                  </a:lnTo>
                  <a:lnTo>
                    <a:pt x="528" y="4953"/>
                  </a:lnTo>
                  <a:lnTo>
                    <a:pt x="844" y="5058"/>
                  </a:lnTo>
                  <a:lnTo>
                    <a:pt x="1160" y="5058"/>
                  </a:lnTo>
                  <a:lnTo>
                    <a:pt x="1581" y="4848"/>
                  </a:lnTo>
                  <a:lnTo>
                    <a:pt x="2424" y="4321"/>
                  </a:lnTo>
                  <a:lnTo>
                    <a:pt x="3162" y="3583"/>
                  </a:lnTo>
                  <a:lnTo>
                    <a:pt x="3794" y="2740"/>
                  </a:lnTo>
                  <a:lnTo>
                    <a:pt x="4005" y="2319"/>
                  </a:lnTo>
                  <a:lnTo>
                    <a:pt x="4215" y="1792"/>
                  </a:lnTo>
                  <a:lnTo>
                    <a:pt x="4321" y="1371"/>
                  </a:lnTo>
                  <a:lnTo>
                    <a:pt x="4321" y="949"/>
                  </a:lnTo>
                  <a:lnTo>
                    <a:pt x="4215" y="633"/>
                  </a:lnTo>
                  <a:lnTo>
                    <a:pt x="3899" y="317"/>
                  </a:lnTo>
                  <a:lnTo>
                    <a:pt x="3583" y="106"/>
                  </a:lnTo>
                  <a:lnTo>
                    <a:pt x="3267"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5" name="Google Shape;2847;p57"/>
            <p:cNvSpPr/>
            <p:nvPr/>
          </p:nvSpPr>
          <p:spPr>
            <a:xfrm>
              <a:off x="891950" y="1104475"/>
              <a:ext cx="76400" cy="142275"/>
            </a:xfrm>
            <a:custGeom>
              <a:avLst/>
              <a:gdLst/>
              <a:ahLst/>
              <a:cxnLst/>
              <a:rect l="l" t="t" r="r" b="b"/>
              <a:pathLst>
                <a:path w="3056" h="5691" extrusionOk="0">
                  <a:moveTo>
                    <a:pt x="1265" y="1"/>
                  </a:moveTo>
                  <a:lnTo>
                    <a:pt x="949" y="106"/>
                  </a:lnTo>
                  <a:lnTo>
                    <a:pt x="632" y="422"/>
                  </a:lnTo>
                  <a:lnTo>
                    <a:pt x="422" y="738"/>
                  </a:lnTo>
                  <a:lnTo>
                    <a:pt x="316" y="1160"/>
                  </a:lnTo>
                  <a:lnTo>
                    <a:pt x="106" y="1581"/>
                  </a:lnTo>
                  <a:lnTo>
                    <a:pt x="0" y="2635"/>
                  </a:lnTo>
                  <a:lnTo>
                    <a:pt x="106" y="3688"/>
                  </a:lnTo>
                  <a:lnTo>
                    <a:pt x="211" y="4215"/>
                  </a:lnTo>
                  <a:lnTo>
                    <a:pt x="316" y="4637"/>
                  </a:lnTo>
                  <a:lnTo>
                    <a:pt x="527" y="5058"/>
                  </a:lnTo>
                  <a:lnTo>
                    <a:pt x="843" y="5374"/>
                  </a:lnTo>
                  <a:lnTo>
                    <a:pt x="1159" y="5585"/>
                  </a:lnTo>
                  <a:lnTo>
                    <a:pt x="1475" y="5690"/>
                  </a:lnTo>
                  <a:lnTo>
                    <a:pt x="1897" y="5585"/>
                  </a:lnTo>
                  <a:lnTo>
                    <a:pt x="2108" y="5480"/>
                  </a:lnTo>
                  <a:lnTo>
                    <a:pt x="2424" y="5163"/>
                  </a:lnTo>
                  <a:lnTo>
                    <a:pt x="2634" y="4847"/>
                  </a:lnTo>
                  <a:lnTo>
                    <a:pt x="2950" y="4004"/>
                  </a:lnTo>
                  <a:lnTo>
                    <a:pt x="3056" y="2951"/>
                  </a:lnTo>
                  <a:lnTo>
                    <a:pt x="3056" y="2003"/>
                  </a:lnTo>
                  <a:lnTo>
                    <a:pt x="2740" y="1054"/>
                  </a:lnTo>
                  <a:lnTo>
                    <a:pt x="2529" y="633"/>
                  </a:lnTo>
                  <a:lnTo>
                    <a:pt x="2318" y="317"/>
                  </a:lnTo>
                  <a:lnTo>
                    <a:pt x="2002" y="106"/>
                  </a:lnTo>
                  <a:lnTo>
                    <a:pt x="1686" y="1"/>
                  </a:lnTo>
                  <a:close/>
                </a:path>
              </a:pathLst>
            </a:custGeom>
            <a:solidFill>
              <a:srgbClr val="80DAFF"/>
            </a:solidFill>
            <a:ln>
              <a:noFill/>
            </a:ln>
          </p:spPr>
          <p:txBody>
            <a:bodyPr spcFirstLastPara="1" wrap="square" lIns="182850" tIns="182850" rIns="182850" bIns="182850" anchor="ctr" anchorCtr="0">
              <a:noAutofit/>
            </a:bodyPr>
            <a:lstStyle/>
            <a:p>
              <a:endParaRPr sz="3600"/>
            </a:p>
          </p:txBody>
        </p:sp>
        <p:sp>
          <p:nvSpPr>
            <p:cNvPr id="26" name="Google Shape;2848;p57"/>
            <p:cNvSpPr/>
            <p:nvPr/>
          </p:nvSpPr>
          <p:spPr>
            <a:xfrm>
              <a:off x="1018375" y="1080775"/>
              <a:ext cx="81700" cy="139625"/>
            </a:xfrm>
            <a:custGeom>
              <a:avLst/>
              <a:gdLst/>
              <a:ahLst/>
              <a:cxnLst/>
              <a:rect l="l" t="t" r="r" b="b"/>
              <a:pathLst>
                <a:path w="3268" h="5585" extrusionOk="0">
                  <a:moveTo>
                    <a:pt x="1370" y="0"/>
                  </a:moveTo>
                  <a:lnTo>
                    <a:pt x="949" y="106"/>
                  </a:lnTo>
                  <a:lnTo>
                    <a:pt x="633" y="316"/>
                  </a:lnTo>
                  <a:lnTo>
                    <a:pt x="422" y="633"/>
                  </a:lnTo>
                  <a:lnTo>
                    <a:pt x="211" y="1054"/>
                  </a:lnTo>
                  <a:lnTo>
                    <a:pt x="1" y="2002"/>
                  </a:lnTo>
                  <a:lnTo>
                    <a:pt x="1" y="3056"/>
                  </a:lnTo>
                  <a:lnTo>
                    <a:pt x="211" y="4110"/>
                  </a:lnTo>
                  <a:lnTo>
                    <a:pt x="422" y="4531"/>
                  </a:lnTo>
                  <a:lnTo>
                    <a:pt x="633" y="4952"/>
                  </a:lnTo>
                  <a:lnTo>
                    <a:pt x="844" y="5269"/>
                  </a:lnTo>
                  <a:lnTo>
                    <a:pt x="1160" y="5479"/>
                  </a:lnTo>
                  <a:lnTo>
                    <a:pt x="1581" y="5585"/>
                  </a:lnTo>
                  <a:lnTo>
                    <a:pt x="2003" y="5585"/>
                  </a:lnTo>
                  <a:lnTo>
                    <a:pt x="2319" y="5479"/>
                  </a:lnTo>
                  <a:lnTo>
                    <a:pt x="2635" y="5269"/>
                  </a:lnTo>
                  <a:lnTo>
                    <a:pt x="2951" y="4952"/>
                  </a:lnTo>
                  <a:lnTo>
                    <a:pt x="3056" y="4531"/>
                  </a:lnTo>
                  <a:lnTo>
                    <a:pt x="3162" y="4110"/>
                  </a:lnTo>
                  <a:lnTo>
                    <a:pt x="3267" y="3583"/>
                  </a:lnTo>
                  <a:lnTo>
                    <a:pt x="3267" y="2634"/>
                  </a:lnTo>
                  <a:lnTo>
                    <a:pt x="2951" y="1686"/>
                  </a:lnTo>
                  <a:lnTo>
                    <a:pt x="2635" y="843"/>
                  </a:lnTo>
                  <a:lnTo>
                    <a:pt x="2319" y="527"/>
                  </a:lnTo>
                  <a:lnTo>
                    <a:pt x="2003" y="211"/>
                  </a:lnTo>
                  <a:lnTo>
                    <a:pt x="1687" y="106"/>
                  </a:lnTo>
                  <a:lnTo>
                    <a:pt x="1370"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grpSp>
      <p:grpSp>
        <p:nvGrpSpPr>
          <p:cNvPr id="27" name="Google Shape;2849;p57"/>
          <p:cNvGrpSpPr/>
          <p:nvPr/>
        </p:nvGrpSpPr>
        <p:grpSpPr>
          <a:xfrm>
            <a:off x="13298000" y="7559750"/>
            <a:ext cx="1548900" cy="3809000"/>
            <a:chOff x="672000" y="1905250"/>
            <a:chExt cx="774450" cy="1904500"/>
          </a:xfrm>
        </p:grpSpPr>
        <p:sp>
          <p:nvSpPr>
            <p:cNvPr id="28" name="Google Shape;2850;p57"/>
            <p:cNvSpPr/>
            <p:nvPr/>
          </p:nvSpPr>
          <p:spPr>
            <a:xfrm>
              <a:off x="672000" y="1971100"/>
              <a:ext cx="705950" cy="1838650"/>
            </a:xfrm>
            <a:custGeom>
              <a:avLst/>
              <a:gdLst/>
              <a:ahLst/>
              <a:cxnLst/>
              <a:rect l="l" t="t" r="r" b="b"/>
              <a:pathLst>
                <a:path w="28238" h="73546" extrusionOk="0">
                  <a:moveTo>
                    <a:pt x="9588" y="1"/>
                  </a:moveTo>
                  <a:lnTo>
                    <a:pt x="0" y="3372"/>
                  </a:lnTo>
                  <a:lnTo>
                    <a:pt x="20230" y="73545"/>
                  </a:lnTo>
                  <a:lnTo>
                    <a:pt x="28238" y="71543"/>
                  </a:lnTo>
                  <a:lnTo>
                    <a:pt x="9588"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29" name="Google Shape;2851;p57"/>
            <p:cNvSpPr/>
            <p:nvPr/>
          </p:nvSpPr>
          <p:spPr>
            <a:xfrm>
              <a:off x="672000" y="1971100"/>
              <a:ext cx="705950" cy="1838650"/>
            </a:xfrm>
            <a:custGeom>
              <a:avLst/>
              <a:gdLst/>
              <a:ahLst/>
              <a:cxnLst/>
              <a:rect l="l" t="t" r="r" b="b"/>
              <a:pathLst>
                <a:path w="28238" h="73546" fill="none" extrusionOk="0">
                  <a:moveTo>
                    <a:pt x="9588" y="1"/>
                  </a:moveTo>
                  <a:lnTo>
                    <a:pt x="0" y="3372"/>
                  </a:lnTo>
                  <a:lnTo>
                    <a:pt x="20230" y="73545"/>
                  </a:lnTo>
                  <a:lnTo>
                    <a:pt x="28238" y="71543"/>
                  </a:lnTo>
                  <a:lnTo>
                    <a:pt x="9588" y="1"/>
                  </a:lnTo>
                </a:path>
              </a:pathLst>
            </a:custGeom>
            <a:noFill/>
            <a:ln>
              <a:noFill/>
            </a:ln>
          </p:spPr>
          <p:txBody>
            <a:bodyPr spcFirstLastPara="1" wrap="square" lIns="182850" tIns="182850" rIns="182850" bIns="182850" anchor="ctr" anchorCtr="0">
              <a:noAutofit/>
            </a:bodyPr>
            <a:lstStyle/>
            <a:p>
              <a:endParaRPr sz="3600"/>
            </a:p>
          </p:txBody>
        </p:sp>
        <p:sp>
          <p:nvSpPr>
            <p:cNvPr id="30" name="Google Shape;2852;p57"/>
            <p:cNvSpPr/>
            <p:nvPr/>
          </p:nvSpPr>
          <p:spPr>
            <a:xfrm>
              <a:off x="761550" y="1910525"/>
              <a:ext cx="679625" cy="1807025"/>
            </a:xfrm>
            <a:custGeom>
              <a:avLst/>
              <a:gdLst/>
              <a:ahLst/>
              <a:cxnLst/>
              <a:rect l="l" t="t" r="r" b="b"/>
              <a:pathLst>
                <a:path w="27185" h="72281" extrusionOk="0">
                  <a:moveTo>
                    <a:pt x="5163" y="3161"/>
                  </a:moveTo>
                  <a:lnTo>
                    <a:pt x="5479" y="3267"/>
                  </a:lnTo>
                  <a:lnTo>
                    <a:pt x="5796" y="3583"/>
                  </a:lnTo>
                  <a:lnTo>
                    <a:pt x="6006" y="3899"/>
                  </a:lnTo>
                  <a:lnTo>
                    <a:pt x="6006" y="4320"/>
                  </a:lnTo>
                  <a:lnTo>
                    <a:pt x="5901" y="4636"/>
                  </a:lnTo>
                  <a:lnTo>
                    <a:pt x="5585" y="4847"/>
                  </a:lnTo>
                  <a:lnTo>
                    <a:pt x="5269" y="5058"/>
                  </a:lnTo>
                  <a:lnTo>
                    <a:pt x="4847" y="5058"/>
                  </a:lnTo>
                  <a:lnTo>
                    <a:pt x="4531" y="4952"/>
                  </a:lnTo>
                  <a:lnTo>
                    <a:pt x="4320" y="4742"/>
                  </a:lnTo>
                  <a:lnTo>
                    <a:pt x="4110" y="4426"/>
                  </a:lnTo>
                  <a:lnTo>
                    <a:pt x="4110" y="4004"/>
                  </a:lnTo>
                  <a:lnTo>
                    <a:pt x="4215" y="3688"/>
                  </a:lnTo>
                  <a:lnTo>
                    <a:pt x="4426" y="3372"/>
                  </a:lnTo>
                  <a:lnTo>
                    <a:pt x="4742" y="3161"/>
                  </a:lnTo>
                  <a:close/>
                  <a:moveTo>
                    <a:pt x="8430" y="0"/>
                  </a:moveTo>
                  <a:lnTo>
                    <a:pt x="0" y="2213"/>
                  </a:lnTo>
                  <a:lnTo>
                    <a:pt x="18755" y="72280"/>
                  </a:lnTo>
                  <a:lnTo>
                    <a:pt x="27185" y="70068"/>
                  </a:lnTo>
                  <a:lnTo>
                    <a:pt x="843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31" name="Google Shape;2853;p57"/>
            <p:cNvSpPr/>
            <p:nvPr/>
          </p:nvSpPr>
          <p:spPr>
            <a:xfrm>
              <a:off x="953850" y="2060675"/>
              <a:ext cx="65875" cy="23725"/>
            </a:xfrm>
            <a:custGeom>
              <a:avLst/>
              <a:gdLst/>
              <a:ahLst/>
              <a:cxnLst/>
              <a:rect l="l" t="t" r="r" b="b"/>
              <a:pathLst>
                <a:path w="2635" h="949" extrusionOk="0">
                  <a:moveTo>
                    <a:pt x="2318" y="0"/>
                  </a:moveTo>
                  <a:lnTo>
                    <a:pt x="211" y="632"/>
                  </a:lnTo>
                  <a:lnTo>
                    <a:pt x="105" y="738"/>
                  </a:lnTo>
                  <a:lnTo>
                    <a:pt x="0" y="843"/>
                  </a:lnTo>
                  <a:lnTo>
                    <a:pt x="105" y="948"/>
                  </a:lnTo>
                  <a:lnTo>
                    <a:pt x="316" y="948"/>
                  </a:lnTo>
                  <a:lnTo>
                    <a:pt x="2423" y="421"/>
                  </a:lnTo>
                  <a:lnTo>
                    <a:pt x="2634" y="316"/>
                  </a:lnTo>
                  <a:lnTo>
                    <a:pt x="2634" y="211"/>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2" name="Google Shape;2854;p57"/>
            <p:cNvSpPr/>
            <p:nvPr/>
          </p:nvSpPr>
          <p:spPr>
            <a:xfrm>
              <a:off x="953850" y="2060675"/>
              <a:ext cx="65875" cy="23725"/>
            </a:xfrm>
            <a:custGeom>
              <a:avLst/>
              <a:gdLst/>
              <a:ahLst/>
              <a:cxnLst/>
              <a:rect l="l" t="t" r="r" b="b"/>
              <a:pathLst>
                <a:path w="2635" h="949" fill="none" extrusionOk="0">
                  <a:moveTo>
                    <a:pt x="316" y="948"/>
                  </a:moveTo>
                  <a:lnTo>
                    <a:pt x="2423" y="421"/>
                  </a:lnTo>
                  <a:lnTo>
                    <a:pt x="2423" y="421"/>
                  </a:lnTo>
                  <a:lnTo>
                    <a:pt x="2634" y="316"/>
                  </a:lnTo>
                  <a:lnTo>
                    <a:pt x="2634" y="211"/>
                  </a:lnTo>
                  <a:lnTo>
                    <a:pt x="2634" y="211"/>
                  </a:lnTo>
                  <a:lnTo>
                    <a:pt x="2529" y="0"/>
                  </a:lnTo>
                  <a:lnTo>
                    <a:pt x="2318" y="0"/>
                  </a:lnTo>
                  <a:lnTo>
                    <a:pt x="211" y="632"/>
                  </a:lnTo>
                  <a:lnTo>
                    <a:pt x="211" y="632"/>
                  </a:lnTo>
                  <a:lnTo>
                    <a:pt x="105" y="738"/>
                  </a:lnTo>
                  <a:lnTo>
                    <a:pt x="0" y="843"/>
                  </a:lnTo>
                  <a:lnTo>
                    <a:pt x="0" y="843"/>
                  </a:lnTo>
                  <a:lnTo>
                    <a:pt x="105" y="948"/>
                  </a:lnTo>
                  <a:lnTo>
                    <a:pt x="316" y="948"/>
                  </a:lnTo>
                </a:path>
              </a:pathLst>
            </a:custGeom>
            <a:noFill/>
            <a:ln>
              <a:noFill/>
            </a:ln>
          </p:spPr>
          <p:txBody>
            <a:bodyPr spcFirstLastPara="1" wrap="square" lIns="182850" tIns="182850" rIns="182850" bIns="182850" anchor="ctr" anchorCtr="0">
              <a:noAutofit/>
            </a:bodyPr>
            <a:lstStyle/>
            <a:p>
              <a:endParaRPr sz="3600"/>
            </a:p>
          </p:txBody>
        </p:sp>
        <p:sp>
          <p:nvSpPr>
            <p:cNvPr id="33" name="Google Shape;2855;p57"/>
            <p:cNvSpPr/>
            <p:nvPr/>
          </p:nvSpPr>
          <p:spPr>
            <a:xfrm>
              <a:off x="967000" y="2105450"/>
              <a:ext cx="63250" cy="26350"/>
            </a:xfrm>
            <a:custGeom>
              <a:avLst/>
              <a:gdLst/>
              <a:ahLst/>
              <a:cxnLst/>
              <a:rect l="l" t="t" r="r" b="b"/>
              <a:pathLst>
                <a:path w="2530" h="1054" extrusionOk="0">
                  <a:moveTo>
                    <a:pt x="2319" y="0"/>
                  </a:moveTo>
                  <a:lnTo>
                    <a:pt x="212" y="632"/>
                  </a:lnTo>
                  <a:lnTo>
                    <a:pt x="1" y="738"/>
                  </a:lnTo>
                  <a:lnTo>
                    <a:pt x="1" y="843"/>
                  </a:lnTo>
                  <a:lnTo>
                    <a:pt x="106" y="949"/>
                  </a:lnTo>
                  <a:lnTo>
                    <a:pt x="317" y="1054"/>
                  </a:lnTo>
                  <a:lnTo>
                    <a:pt x="2424" y="422"/>
                  </a:lnTo>
                  <a:lnTo>
                    <a:pt x="2530" y="316"/>
                  </a:lnTo>
                  <a:lnTo>
                    <a:pt x="2530" y="211"/>
                  </a:lnTo>
                  <a:lnTo>
                    <a:pt x="2424" y="106"/>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4" name="Google Shape;2856;p57"/>
            <p:cNvSpPr/>
            <p:nvPr/>
          </p:nvSpPr>
          <p:spPr>
            <a:xfrm>
              <a:off x="967000" y="2105450"/>
              <a:ext cx="63250" cy="26350"/>
            </a:xfrm>
            <a:custGeom>
              <a:avLst/>
              <a:gdLst/>
              <a:ahLst/>
              <a:cxnLst/>
              <a:rect l="l" t="t" r="r" b="b"/>
              <a:pathLst>
                <a:path w="2530" h="1054" fill="none" extrusionOk="0">
                  <a:moveTo>
                    <a:pt x="317" y="1054"/>
                  </a:moveTo>
                  <a:lnTo>
                    <a:pt x="2424" y="422"/>
                  </a:lnTo>
                  <a:lnTo>
                    <a:pt x="2424" y="422"/>
                  </a:lnTo>
                  <a:lnTo>
                    <a:pt x="2530" y="316"/>
                  </a:lnTo>
                  <a:lnTo>
                    <a:pt x="2530" y="211"/>
                  </a:lnTo>
                  <a:lnTo>
                    <a:pt x="2530" y="211"/>
                  </a:lnTo>
                  <a:lnTo>
                    <a:pt x="2424" y="106"/>
                  </a:lnTo>
                  <a:lnTo>
                    <a:pt x="2319" y="0"/>
                  </a:lnTo>
                  <a:lnTo>
                    <a:pt x="212" y="632"/>
                  </a:lnTo>
                  <a:lnTo>
                    <a:pt x="212" y="632"/>
                  </a:lnTo>
                  <a:lnTo>
                    <a:pt x="1" y="738"/>
                  </a:lnTo>
                  <a:lnTo>
                    <a:pt x="1" y="843"/>
                  </a:lnTo>
                  <a:lnTo>
                    <a:pt x="1" y="843"/>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35" name="Google Shape;2857;p57"/>
            <p:cNvSpPr/>
            <p:nvPr/>
          </p:nvSpPr>
          <p:spPr>
            <a:xfrm>
              <a:off x="980175" y="2152850"/>
              <a:ext cx="63250" cy="23750"/>
            </a:xfrm>
            <a:custGeom>
              <a:avLst/>
              <a:gdLst/>
              <a:ahLst/>
              <a:cxnLst/>
              <a:rect l="l" t="t" r="r" b="b"/>
              <a:pathLst>
                <a:path w="2530" h="950" extrusionOk="0">
                  <a:moveTo>
                    <a:pt x="2319" y="1"/>
                  </a:moveTo>
                  <a:lnTo>
                    <a:pt x="106" y="528"/>
                  </a:lnTo>
                  <a:lnTo>
                    <a:pt x="1" y="633"/>
                  </a:lnTo>
                  <a:lnTo>
                    <a:pt x="1" y="738"/>
                  </a:lnTo>
                  <a:lnTo>
                    <a:pt x="106" y="949"/>
                  </a:lnTo>
                  <a:lnTo>
                    <a:pt x="211" y="949"/>
                  </a:lnTo>
                  <a:lnTo>
                    <a:pt x="2424" y="317"/>
                  </a:lnTo>
                  <a:lnTo>
                    <a:pt x="2529" y="212"/>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6" name="Google Shape;2858;p57"/>
            <p:cNvSpPr/>
            <p:nvPr/>
          </p:nvSpPr>
          <p:spPr>
            <a:xfrm>
              <a:off x="980175" y="2152850"/>
              <a:ext cx="63250" cy="23750"/>
            </a:xfrm>
            <a:custGeom>
              <a:avLst/>
              <a:gdLst/>
              <a:ahLst/>
              <a:cxnLst/>
              <a:rect l="l" t="t" r="r" b="b"/>
              <a:pathLst>
                <a:path w="2530" h="950" fill="none" extrusionOk="0">
                  <a:moveTo>
                    <a:pt x="211" y="949"/>
                  </a:moveTo>
                  <a:lnTo>
                    <a:pt x="2424" y="317"/>
                  </a:lnTo>
                  <a:lnTo>
                    <a:pt x="2424" y="317"/>
                  </a:lnTo>
                  <a:lnTo>
                    <a:pt x="2529" y="212"/>
                  </a:lnTo>
                  <a:lnTo>
                    <a:pt x="2529" y="106"/>
                  </a:lnTo>
                  <a:lnTo>
                    <a:pt x="2529" y="106"/>
                  </a:lnTo>
                  <a:lnTo>
                    <a:pt x="2424" y="1"/>
                  </a:lnTo>
                  <a:lnTo>
                    <a:pt x="2319" y="1"/>
                  </a:lnTo>
                  <a:lnTo>
                    <a:pt x="106" y="528"/>
                  </a:lnTo>
                  <a:lnTo>
                    <a:pt x="106" y="528"/>
                  </a:lnTo>
                  <a:lnTo>
                    <a:pt x="1" y="633"/>
                  </a:lnTo>
                  <a:lnTo>
                    <a:pt x="1" y="738"/>
                  </a:lnTo>
                  <a:lnTo>
                    <a:pt x="1" y="738"/>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37" name="Google Shape;2859;p57"/>
            <p:cNvSpPr/>
            <p:nvPr/>
          </p:nvSpPr>
          <p:spPr>
            <a:xfrm>
              <a:off x="990725" y="2197625"/>
              <a:ext cx="65875" cy="23750"/>
            </a:xfrm>
            <a:custGeom>
              <a:avLst/>
              <a:gdLst/>
              <a:ahLst/>
              <a:cxnLst/>
              <a:rect l="l" t="t" r="r" b="b"/>
              <a:pathLst>
                <a:path w="2635" h="950" extrusionOk="0">
                  <a:moveTo>
                    <a:pt x="2318" y="1"/>
                  </a:moveTo>
                  <a:lnTo>
                    <a:pt x="211" y="528"/>
                  </a:lnTo>
                  <a:lnTo>
                    <a:pt x="106" y="633"/>
                  </a:lnTo>
                  <a:lnTo>
                    <a:pt x="0" y="844"/>
                  </a:lnTo>
                  <a:lnTo>
                    <a:pt x="106" y="949"/>
                  </a:lnTo>
                  <a:lnTo>
                    <a:pt x="316" y="949"/>
                  </a:lnTo>
                  <a:lnTo>
                    <a:pt x="2424" y="422"/>
                  </a:lnTo>
                  <a:lnTo>
                    <a:pt x="2529"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8" name="Google Shape;2860;p57"/>
            <p:cNvSpPr/>
            <p:nvPr/>
          </p:nvSpPr>
          <p:spPr>
            <a:xfrm>
              <a:off x="990725" y="2197625"/>
              <a:ext cx="65875" cy="23750"/>
            </a:xfrm>
            <a:custGeom>
              <a:avLst/>
              <a:gdLst/>
              <a:ahLst/>
              <a:cxnLst/>
              <a:rect l="l" t="t" r="r" b="b"/>
              <a:pathLst>
                <a:path w="2635" h="950" fill="none" extrusionOk="0">
                  <a:moveTo>
                    <a:pt x="316" y="949"/>
                  </a:moveTo>
                  <a:lnTo>
                    <a:pt x="2424" y="422"/>
                  </a:lnTo>
                  <a:lnTo>
                    <a:pt x="2424" y="422"/>
                  </a:lnTo>
                  <a:lnTo>
                    <a:pt x="2529"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39" name="Google Shape;2861;p57"/>
            <p:cNvSpPr/>
            <p:nvPr/>
          </p:nvSpPr>
          <p:spPr>
            <a:xfrm>
              <a:off x="1003900" y="2242425"/>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3" y="422"/>
                  </a:lnTo>
                  <a:lnTo>
                    <a:pt x="2529" y="316"/>
                  </a:lnTo>
                  <a:lnTo>
                    <a:pt x="2529" y="106"/>
                  </a:lnTo>
                  <a:lnTo>
                    <a:pt x="242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0" name="Google Shape;2862;p57"/>
            <p:cNvSpPr/>
            <p:nvPr/>
          </p:nvSpPr>
          <p:spPr>
            <a:xfrm>
              <a:off x="1003900" y="2242425"/>
              <a:ext cx="63225" cy="23725"/>
            </a:xfrm>
            <a:custGeom>
              <a:avLst/>
              <a:gdLst/>
              <a:ahLst/>
              <a:cxnLst/>
              <a:rect l="l" t="t" r="r" b="b"/>
              <a:pathLst>
                <a:path w="2529" h="949" fill="none" extrusionOk="0">
                  <a:moveTo>
                    <a:pt x="211" y="948"/>
                  </a:moveTo>
                  <a:lnTo>
                    <a:pt x="2423" y="422"/>
                  </a:lnTo>
                  <a:lnTo>
                    <a:pt x="2423" y="422"/>
                  </a:lnTo>
                  <a:lnTo>
                    <a:pt x="2529" y="316"/>
                  </a:lnTo>
                  <a:lnTo>
                    <a:pt x="2529" y="106"/>
                  </a:lnTo>
                  <a:lnTo>
                    <a:pt x="2529" y="106"/>
                  </a:lnTo>
                  <a:lnTo>
                    <a:pt x="2423"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1" name="Google Shape;2863;p57"/>
            <p:cNvSpPr/>
            <p:nvPr/>
          </p:nvSpPr>
          <p:spPr>
            <a:xfrm>
              <a:off x="1017050" y="2287200"/>
              <a:ext cx="63250" cy="26375"/>
            </a:xfrm>
            <a:custGeom>
              <a:avLst/>
              <a:gdLst/>
              <a:ahLst/>
              <a:cxnLst/>
              <a:rect l="l" t="t" r="r" b="b"/>
              <a:pathLst>
                <a:path w="2530" h="1055" extrusionOk="0">
                  <a:moveTo>
                    <a:pt x="2214" y="0"/>
                  </a:moveTo>
                  <a:lnTo>
                    <a:pt x="106" y="633"/>
                  </a:lnTo>
                  <a:lnTo>
                    <a:pt x="1" y="738"/>
                  </a:lnTo>
                  <a:lnTo>
                    <a:pt x="1" y="843"/>
                  </a:lnTo>
                  <a:lnTo>
                    <a:pt x="1" y="949"/>
                  </a:lnTo>
                  <a:lnTo>
                    <a:pt x="212" y="1054"/>
                  </a:lnTo>
                  <a:lnTo>
                    <a:pt x="2319"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2" name="Google Shape;2864;p57"/>
            <p:cNvSpPr/>
            <p:nvPr/>
          </p:nvSpPr>
          <p:spPr>
            <a:xfrm>
              <a:off x="1017050" y="2287200"/>
              <a:ext cx="63250" cy="26375"/>
            </a:xfrm>
            <a:custGeom>
              <a:avLst/>
              <a:gdLst/>
              <a:ahLst/>
              <a:cxnLst/>
              <a:rect l="l" t="t" r="r" b="b"/>
              <a:pathLst>
                <a:path w="2530" h="1055" fill="none" extrusionOk="0">
                  <a:moveTo>
                    <a:pt x="212" y="1054"/>
                  </a:moveTo>
                  <a:lnTo>
                    <a:pt x="2319" y="422"/>
                  </a:lnTo>
                  <a:lnTo>
                    <a:pt x="2319" y="422"/>
                  </a:lnTo>
                  <a:lnTo>
                    <a:pt x="2530" y="316"/>
                  </a:lnTo>
                  <a:lnTo>
                    <a:pt x="2530" y="211"/>
                  </a:lnTo>
                  <a:lnTo>
                    <a:pt x="2530" y="211"/>
                  </a:lnTo>
                  <a:lnTo>
                    <a:pt x="2424" y="0"/>
                  </a:lnTo>
                  <a:lnTo>
                    <a:pt x="2214" y="0"/>
                  </a:lnTo>
                  <a:lnTo>
                    <a:pt x="106" y="633"/>
                  </a:lnTo>
                  <a:lnTo>
                    <a:pt x="106" y="633"/>
                  </a:lnTo>
                  <a:lnTo>
                    <a:pt x="1" y="738"/>
                  </a:lnTo>
                  <a:lnTo>
                    <a:pt x="1" y="843"/>
                  </a:lnTo>
                  <a:lnTo>
                    <a:pt x="1" y="843"/>
                  </a:lnTo>
                  <a:lnTo>
                    <a:pt x="1" y="949"/>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43" name="Google Shape;2865;p57"/>
            <p:cNvSpPr/>
            <p:nvPr/>
          </p:nvSpPr>
          <p:spPr>
            <a:xfrm>
              <a:off x="1027600" y="2331975"/>
              <a:ext cx="63250" cy="26375"/>
            </a:xfrm>
            <a:custGeom>
              <a:avLst/>
              <a:gdLst/>
              <a:ahLst/>
              <a:cxnLst/>
              <a:rect l="l" t="t" r="r" b="b"/>
              <a:pathLst>
                <a:path w="2530" h="1055" extrusionOk="0">
                  <a:moveTo>
                    <a:pt x="2318" y="1"/>
                  </a:moveTo>
                  <a:lnTo>
                    <a:pt x="211" y="633"/>
                  </a:lnTo>
                  <a:lnTo>
                    <a:pt x="0" y="738"/>
                  </a:lnTo>
                  <a:lnTo>
                    <a:pt x="0" y="844"/>
                  </a:lnTo>
                  <a:lnTo>
                    <a:pt x="106" y="1054"/>
                  </a:lnTo>
                  <a:lnTo>
                    <a:pt x="316" y="1054"/>
                  </a:lnTo>
                  <a:lnTo>
                    <a:pt x="2424" y="422"/>
                  </a:lnTo>
                  <a:lnTo>
                    <a:pt x="2529" y="317"/>
                  </a:lnTo>
                  <a:lnTo>
                    <a:pt x="2529" y="211"/>
                  </a:lnTo>
                  <a:lnTo>
                    <a:pt x="2529"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4" name="Google Shape;2866;p57"/>
            <p:cNvSpPr/>
            <p:nvPr/>
          </p:nvSpPr>
          <p:spPr>
            <a:xfrm>
              <a:off x="1027600" y="2331975"/>
              <a:ext cx="63250" cy="26375"/>
            </a:xfrm>
            <a:custGeom>
              <a:avLst/>
              <a:gdLst/>
              <a:ahLst/>
              <a:cxnLst/>
              <a:rect l="l" t="t" r="r" b="b"/>
              <a:pathLst>
                <a:path w="2530" h="1055" fill="none" extrusionOk="0">
                  <a:moveTo>
                    <a:pt x="316" y="1054"/>
                  </a:moveTo>
                  <a:lnTo>
                    <a:pt x="2424" y="422"/>
                  </a:lnTo>
                  <a:lnTo>
                    <a:pt x="2424" y="422"/>
                  </a:lnTo>
                  <a:lnTo>
                    <a:pt x="2529" y="317"/>
                  </a:lnTo>
                  <a:lnTo>
                    <a:pt x="2529" y="211"/>
                  </a:lnTo>
                  <a:lnTo>
                    <a:pt x="2529" y="211"/>
                  </a:lnTo>
                  <a:lnTo>
                    <a:pt x="2529" y="106"/>
                  </a:lnTo>
                  <a:lnTo>
                    <a:pt x="2318" y="1"/>
                  </a:lnTo>
                  <a:lnTo>
                    <a:pt x="211" y="633"/>
                  </a:lnTo>
                  <a:lnTo>
                    <a:pt x="211" y="633"/>
                  </a:lnTo>
                  <a:lnTo>
                    <a:pt x="0" y="738"/>
                  </a:lnTo>
                  <a:lnTo>
                    <a:pt x="0" y="844"/>
                  </a:lnTo>
                  <a:lnTo>
                    <a:pt x="0" y="844"/>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45" name="Google Shape;2867;p57"/>
            <p:cNvSpPr/>
            <p:nvPr/>
          </p:nvSpPr>
          <p:spPr>
            <a:xfrm>
              <a:off x="1040775" y="2379400"/>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4" y="316"/>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6" name="Google Shape;2868;p57"/>
            <p:cNvSpPr/>
            <p:nvPr/>
          </p:nvSpPr>
          <p:spPr>
            <a:xfrm>
              <a:off x="1040775" y="2379400"/>
              <a:ext cx="63225" cy="23725"/>
            </a:xfrm>
            <a:custGeom>
              <a:avLst/>
              <a:gdLst/>
              <a:ahLst/>
              <a:cxnLst/>
              <a:rect l="l" t="t" r="r" b="b"/>
              <a:pathLst>
                <a:path w="2529" h="949" fill="none" extrusionOk="0">
                  <a:moveTo>
                    <a:pt x="211" y="948"/>
                  </a:moveTo>
                  <a:lnTo>
                    <a:pt x="2424" y="316"/>
                  </a:lnTo>
                  <a:lnTo>
                    <a:pt x="2424" y="316"/>
                  </a:lnTo>
                  <a:lnTo>
                    <a:pt x="2529" y="316"/>
                  </a:lnTo>
                  <a:lnTo>
                    <a:pt x="2529" y="106"/>
                  </a:lnTo>
                  <a:lnTo>
                    <a:pt x="2529" y="106"/>
                  </a:lnTo>
                  <a:lnTo>
                    <a:pt x="2424"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7" name="Google Shape;2869;p57"/>
            <p:cNvSpPr/>
            <p:nvPr/>
          </p:nvSpPr>
          <p:spPr>
            <a:xfrm>
              <a:off x="1051300" y="2424175"/>
              <a:ext cx="65875" cy="23725"/>
            </a:xfrm>
            <a:custGeom>
              <a:avLst/>
              <a:gdLst/>
              <a:ahLst/>
              <a:cxnLst/>
              <a:rect l="l" t="t" r="r" b="b"/>
              <a:pathLst>
                <a:path w="2635" h="949" extrusionOk="0">
                  <a:moveTo>
                    <a:pt x="2319" y="0"/>
                  </a:moveTo>
                  <a:lnTo>
                    <a:pt x="211" y="527"/>
                  </a:lnTo>
                  <a:lnTo>
                    <a:pt x="106" y="633"/>
                  </a:lnTo>
                  <a:lnTo>
                    <a:pt x="1" y="843"/>
                  </a:lnTo>
                  <a:lnTo>
                    <a:pt x="106" y="949"/>
                  </a:lnTo>
                  <a:lnTo>
                    <a:pt x="317" y="949"/>
                  </a:lnTo>
                  <a:lnTo>
                    <a:pt x="2424" y="422"/>
                  </a:lnTo>
                  <a:lnTo>
                    <a:pt x="2529" y="316"/>
                  </a:lnTo>
                  <a:lnTo>
                    <a:pt x="2635" y="106"/>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8" name="Google Shape;2870;p57"/>
            <p:cNvSpPr/>
            <p:nvPr/>
          </p:nvSpPr>
          <p:spPr>
            <a:xfrm>
              <a:off x="1051300" y="2424175"/>
              <a:ext cx="65875" cy="23725"/>
            </a:xfrm>
            <a:custGeom>
              <a:avLst/>
              <a:gdLst/>
              <a:ahLst/>
              <a:cxnLst/>
              <a:rect l="l" t="t" r="r" b="b"/>
              <a:pathLst>
                <a:path w="2635" h="949" fill="none" extrusionOk="0">
                  <a:moveTo>
                    <a:pt x="317" y="949"/>
                  </a:moveTo>
                  <a:lnTo>
                    <a:pt x="2424" y="422"/>
                  </a:lnTo>
                  <a:lnTo>
                    <a:pt x="2424" y="422"/>
                  </a:lnTo>
                  <a:lnTo>
                    <a:pt x="2529" y="316"/>
                  </a:lnTo>
                  <a:lnTo>
                    <a:pt x="2635" y="106"/>
                  </a:lnTo>
                  <a:lnTo>
                    <a:pt x="2635" y="106"/>
                  </a:lnTo>
                  <a:lnTo>
                    <a:pt x="2529" y="0"/>
                  </a:lnTo>
                  <a:lnTo>
                    <a:pt x="2319" y="0"/>
                  </a:lnTo>
                  <a:lnTo>
                    <a:pt x="211" y="527"/>
                  </a:lnTo>
                  <a:lnTo>
                    <a:pt x="211"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49" name="Google Shape;2871;p57"/>
            <p:cNvSpPr/>
            <p:nvPr/>
          </p:nvSpPr>
          <p:spPr>
            <a:xfrm>
              <a:off x="1064475" y="2468950"/>
              <a:ext cx="63250" cy="23725"/>
            </a:xfrm>
            <a:custGeom>
              <a:avLst/>
              <a:gdLst/>
              <a:ahLst/>
              <a:cxnLst/>
              <a:rect l="l" t="t" r="r" b="b"/>
              <a:pathLst>
                <a:path w="2530" h="949" extrusionOk="0">
                  <a:moveTo>
                    <a:pt x="2318" y="1"/>
                  </a:moveTo>
                  <a:lnTo>
                    <a:pt x="106" y="633"/>
                  </a:lnTo>
                  <a:lnTo>
                    <a:pt x="0" y="633"/>
                  </a:lnTo>
                  <a:lnTo>
                    <a:pt x="0"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0" name="Google Shape;2872;p57"/>
            <p:cNvSpPr/>
            <p:nvPr/>
          </p:nvSpPr>
          <p:spPr>
            <a:xfrm>
              <a:off x="1064475" y="2468950"/>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8" y="1"/>
                  </a:lnTo>
                  <a:lnTo>
                    <a:pt x="106" y="633"/>
                  </a:lnTo>
                  <a:lnTo>
                    <a:pt x="106" y="633"/>
                  </a:lnTo>
                  <a:lnTo>
                    <a:pt x="0" y="633"/>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1" name="Google Shape;2873;p57"/>
            <p:cNvSpPr/>
            <p:nvPr/>
          </p:nvSpPr>
          <p:spPr>
            <a:xfrm>
              <a:off x="1077650" y="2513725"/>
              <a:ext cx="63225" cy="26375"/>
            </a:xfrm>
            <a:custGeom>
              <a:avLst/>
              <a:gdLst/>
              <a:ahLst/>
              <a:cxnLst/>
              <a:rect l="l" t="t" r="r" b="b"/>
              <a:pathLst>
                <a:path w="2529" h="1055" extrusionOk="0">
                  <a:moveTo>
                    <a:pt x="2213" y="1"/>
                  </a:moveTo>
                  <a:lnTo>
                    <a:pt x="106" y="633"/>
                  </a:lnTo>
                  <a:lnTo>
                    <a:pt x="0" y="738"/>
                  </a:lnTo>
                  <a:lnTo>
                    <a:pt x="0" y="844"/>
                  </a:lnTo>
                  <a:lnTo>
                    <a:pt x="106" y="949"/>
                  </a:lnTo>
                  <a:lnTo>
                    <a:pt x="211" y="1054"/>
                  </a:lnTo>
                  <a:lnTo>
                    <a:pt x="2318"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2" name="Google Shape;2874;p57"/>
            <p:cNvSpPr/>
            <p:nvPr/>
          </p:nvSpPr>
          <p:spPr>
            <a:xfrm>
              <a:off x="1077650" y="2513725"/>
              <a:ext cx="63225" cy="26375"/>
            </a:xfrm>
            <a:custGeom>
              <a:avLst/>
              <a:gdLst/>
              <a:ahLst/>
              <a:cxnLst/>
              <a:rect l="l" t="t" r="r" b="b"/>
              <a:pathLst>
                <a:path w="2529" h="1055" fill="none" extrusionOk="0">
                  <a:moveTo>
                    <a:pt x="211" y="1054"/>
                  </a:moveTo>
                  <a:lnTo>
                    <a:pt x="2318" y="422"/>
                  </a:lnTo>
                  <a:lnTo>
                    <a:pt x="2318" y="422"/>
                  </a:lnTo>
                  <a:lnTo>
                    <a:pt x="2529" y="317"/>
                  </a:lnTo>
                  <a:lnTo>
                    <a:pt x="2529" y="211"/>
                  </a:lnTo>
                  <a:lnTo>
                    <a:pt x="2529" y="211"/>
                  </a:lnTo>
                  <a:lnTo>
                    <a:pt x="2424" y="1"/>
                  </a:lnTo>
                  <a:lnTo>
                    <a:pt x="2213" y="1"/>
                  </a:lnTo>
                  <a:lnTo>
                    <a:pt x="106" y="633"/>
                  </a:lnTo>
                  <a:lnTo>
                    <a:pt x="106" y="633"/>
                  </a:lnTo>
                  <a:lnTo>
                    <a:pt x="0" y="738"/>
                  </a:lnTo>
                  <a:lnTo>
                    <a:pt x="0" y="844"/>
                  </a:lnTo>
                  <a:lnTo>
                    <a:pt x="0" y="844"/>
                  </a:lnTo>
                  <a:lnTo>
                    <a:pt x="106" y="949"/>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53" name="Google Shape;2875;p57"/>
            <p:cNvSpPr/>
            <p:nvPr/>
          </p:nvSpPr>
          <p:spPr>
            <a:xfrm>
              <a:off x="1088175" y="2558500"/>
              <a:ext cx="65875" cy="26375"/>
            </a:xfrm>
            <a:custGeom>
              <a:avLst/>
              <a:gdLst/>
              <a:ahLst/>
              <a:cxnLst/>
              <a:rect l="l" t="t" r="r" b="b"/>
              <a:pathLst>
                <a:path w="2635" h="1055" extrusionOk="0">
                  <a:moveTo>
                    <a:pt x="2319" y="1"/>
                  </a:moveTo>
                  <a:lnTo>
                    <a:pt x="211" y="633"/>
                  </a:lnTo>
                  <a:lnTo>
                    <a:pt x="1" y="739"/>
                  </a:lnTo>
                  <a:lnTo>
                    <a:pt x="1" y="844"/>
                  </a:lnTo>
                  <a:lnTo>
                    <a:pt x="106" y="1055"/>
                  </a:lnTo>
                  <a:lnTo>
                    <a:pt x="317" y="1055"/>
                  </a:lnTo>
                  <a:lnTo>
                    <a:pt x="2424" y="422"/>
                  </a:lnTo>
                  <a:lnTo>
                    <a:pt x="2529" y="317"/>
                  </a:lnTo>
                  <a:lnTo>
                    <a:pt x="2635" y="212"/>
                  </a:lnTo>
                  <a:lnTo>
                    <a:pt x="2529"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4" name="Google Shape;2876;p57"/>
            <p:cNvSpPr/>
            <p:nvPr/>
          </p:nvSpPr>
          <p:spPr>
            <a:xfrm>
              <a:off x="1088175" y="2558500"/>
              <a:ext cx="65875" cy="26375"/>
            </a:xfrm>
            <a:custGeom>
              <a:avLst/>
              <a:gdLst/>
              <a:ahLst/>
              <a:cxnLst/>
              <a:rect l="l" t="t" r="r" b="b"/>
              <a:pathLst>
                <a:path w="2635" h="1055" fill="none" extrusionOk="0">
                  <a:moveTo>
                    <a:pt x="317" y="1055"/>
                  </a:moveTo>
                  <a:lnTo>
                    <a:pt x="2424" y="422"/>
                  </a:lnTo>
                  <a:lnTo>
                    <a:pt x="2424" y="422"/>
                  </a:lnTo>
                  <a:lnTo>
                    <a:pt x="2529" y="317"/>
                  </a:lnTo>
                  <a:lnTo>
                    <a:pt x="2635" y="212"/>
                  </a:lnTo>
                  <a:lnTo>
                    <a:pt x="2635" y="212"/>
                  </a:lnTo>
                  <a:lnTo>
                    <a:pt x="2529" y="106"/>
                  </a:lnTo>
                  <a:lnTo>
                    <a:pt x="2319" y="1"/>
                  </a:lnTo>
                  <a:lnTo>
                    <a:pt x="211" y="633"/>
                  </a:lnTo>
                  <a:lnTo>
                    <a:pt x="211" y="633"/>
                  </a:lnTo>
                  <a:lnTo>
                    <a:pt x="1" y="739"/>
                  </a:lnTo>
                  <a:lnTo>
                    <a:pt x="1" y="844"/>
                  </a:lnTo>
                  <a:lnTo>
                    <a:pt x="1" y="844"/>
                  </a:lnTo>
                  <a:lnTo>
                    <a:pt x="106" y="1055"/>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55" name="Google Shape;2877;p57"/>
            <p:cNvSpPr/>
            <p:nvPr/>
          </p:nvSpPr>
          <p:spPr>
            <a:xfrm>
              <a:off x="1101350" y="26059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6" name="Google Shape;2878;p57"/>
            <p:cNvSpPr/>
            <p:nvPr/>
          </p:nvSpPr>
          <p:spPr>
            <a:xfrm>
              <a:off x="1101350" y="26059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7" name="Google Shape;2879;p57"/>
            <p:cNvSpPr/>
            <p:nvPr/>
          </p:nvSpPr>
          <p:spPr>
            <a:xfrm>
              <a:off x="1111875" y="2650700"/>
              <a:ext cx="65900" cy="23725"/>
            </a:xfrm>
            <a:custGeom>
              <a:avLst/>
              <a:gdLst/>
              <a:ahLst/>
              <a:cxnLst/>
              <a:rect l="l" t="t" r="r" b="b"/>
              <a:pathLst>
                <a:path w="2636" h="949" extrusionOk="0">
                  <a:moveTo>
                    <a:pt x="2319" y="1"/>
                  </a:moveTo>
                  <a:lnTo>
                    <a:pt x="212" y="528"/>
                  </a:lnTo>
                  <a:lnTo>
                    <a:pt x="106" y="633"/>
                  </a:lnTo>
                  <a:lnTo>
                    <a:pt x="1" y="844"/>
                  </a:lnTo>
                  <a:lnTo>
                    <a:pt x="106" y="949"/>
                  </a:lnTo>
                  <a:lnTo>
                    <a:pt x="317" y="949"/>
                  </a:lnTo>
                  <a:lnTo>
                    <a:pt x="2424" y="422"/>
                  </a:lnTo>
                  <a:lnTo>
                    <a:pt x="2635" y="317"/>
                  </a:lnTo>
                  <a:lnTo>
                    <a:pt x="2635" y="106"/>
                  </a:lnTo>
                  <a:lnTo>
                    <a:pt x="2530"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8" name="Google Shape;2880;p57"/>
            <p:cNvSpPr/>
            <p:nvPr/>
          </p:nvSpPr>
          <p:spPr>
            <a:xfrm>
              <a:off x="1111875" y="2650700"/>
              <a:ext cx="65900" cy="23725"/>
            </a:xfrm>
            <a:custGeom>
              <a:avLst/>
              <a:gdLst/>
              <a:ahLst/>
              <a:cxnLst/>
              <a:rect l="l" t="t" r="r" b="b"/>
              <a:pathLst>
                <a:path w="2636" h="949" fill="none" extrusionOk="0">
                  <a:moveTo>
                    <a:pt x="317" y="949"/>
                  </a:moveTo>
                  <a:lnTo>
                    <a:pt x="2424" y="422"/>
                  </a:lnTo>
                  <a:lnTo>
                    <a:pt x="2424" y="422"/>
                  </a:lnTo>
                  <a:lnTo>
                    <a:pt x="2635" y="317"/>
                  </a:lnTo>
                  <a:lnTo>
                    <a:pt x="2635" y="106"/>
                  </a:lnTo>
                  <a:lnTo>
                    <a:pt x="2635" y="106"/>
                  </a:lnTo>
                  <a:lnTo>
                    <a:pt x="2530" y="1"/>
                  </a:lnTo>
                  <a:lnTo>
                    <a:pt x="2319" y="1"/>
                  </a:lnTo>
                  <a:lnTo>
                    <a:pt x="212" y="528"/>
                  </a:lnTo>
                  <a:lnTo>
                    <a:pt x="212" y="528"/>
                  </a:lnTo>
                  <a:lnTo>
                    <a:pt x="106" y="633"/>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59" name="Google Shape;2881;p57"/>
            <p:cNvSpPr/>
            <p:nvPr/>
          </p:nvSpPr>
          <p:spPr>
            <a:xfrm>
              <a:off x="1125050" y="2695475"/>
              <a:ext cx="63250" cy="23750"/>
            </a:xfrm>
            <a:custGeom>
              <a:avLst/>
              <a:gdLst/>
              <a:ahLst/>
              <a:cxnLst/>
              <a:rect l="l" t="t" r="r" b="b"/>
              <a:pathLst>
                <a:path w="2530" h="950" extrusionOk="0">
                  <a:moveTo>
                    <a:pt x="2319" y="1"/>
                  </a:moveTo>
                  <a:lnTo>
                    <a:pt x="106" y="633"/>
                  </a:lnTo>
                  <a:lnTo>
                    <a:pt x="1" y="738"/>
                  </a:lnTo>
                  <a:lnTo>
                    <a:pt x="1" y="844"/>
                  </a:lnTo>
                  <a:lnTo>
                    <a:pt x="106" y="949"/>
                  </a:lnTo>
                  <a:lnTo>
                    <a:pt x="317" y="949"/>
                  </a:lnTo>
                  <a:lnTo>
                    <a:pt x="2424" y="422"/>
                  </a:lnTo>
                  <a:lnTo>
                    <a:pt x="2530" y="317"/>
                  </a:lnTo>
                  <a:lnTo>
                    <a:pt x="2530" y="212"/>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0" name="Google Shape;2882;p57"/>
            <p:cNvSpPr/>
            <p:nvPr/>
          </p:nvSpPr>
          <p:spPr>
            <a:xfrm>
              <a:off x="1125050" y="2695475"/>
              <a:ext cx="63250" cy="23750"/>
            </a:xfrm>
            <a:custGeom>
              <a:avLst/>
              <a:gdLst/>
              <a:ahLst/>
              <a:cxnLst/>
              <a:rect l="l" t="t" r="r" b="b"/>
              <a:pathLst>
                <a:path w="2530" h="950" fill="none" extrusionOk="0">
                  <a:moveTo>
                    <a:pt x="317" y="949"/>
                  </a:moveTo>
                  <a:lnTo>
                    <a:pt x="2424" y="422"/>
                  </a:lnTo>
                  <a:lnTo>
                    <a:pt x="2424" y="422"/>
                  </a:lnTo>
                  <a:lnTo>
                    <a:pt x="2530" y="317"/>
                  </a:lnTo>
                  <a:lnTo>
                    <a:pt x="2530" y="212"/>
                  </a:lnTo>
                  <a:lnTo>
                    <a:pt x="2530" y="212"/>
                  </a:lnTo>
                  <a:lnTo>
                    <a:pt x="2424" y="1"/>
                  </a:lnTo>
                  <a:lnTo>
                    <a:pt x="2319" y="1"/>
                  </a:lnTo>
                  <a:lnTo>
                    <a:pt x="106" y="633"/>
                  </a:lnTo>
                  <a:lnTo>
                    <a:pt x="106" y="633"/>
                  </a:lnTo>
                  <a:lnTo>
                    <a:pt x="1" y="738"/>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61" name="Google Shape;2883;p57"/>
            <p:cNvSpPr/>
            <p:nvPr/>
          </p:nvSpPr>
          <p:spPr>
            <a:xfrm>
              <a:off x="1138225" y="2740275"/>
              <a:ext cx="63250" cy="26350"/>
            </a:xfrm>
            <a:custGeom>
              <a:avLst/>
              <a:gdLst/>
              <a:ahLst/>
              <a:cxnLst/>
              <a:rect l="l" t="t" r="r" b="b"/>
              <a:pathLst>
                <a:path w="2530" h="1054" extrusionOk="0">
                  <a:moveTo>
                    <a:pt x="2319" y="0"/>
                  </a:moveTo>
                  <a:lnTo>
                    <a:pt x="106" y="632"/>
                  </a:lnTo>
                  <a:lnTo>
                    <a:pt x="1" y="738"/>
                  </a:lnTo>
                  <a:lnTo>
                    <a:pt x="1" y="843"/>
                  </a:lnTo>
                  <a:lnTo>
                    <a:pt x="106" y="948"/>
                  </a:lnTo>
                  <a:lnTo>
                    <a:pt x="211" y="1054"/>
                  </a:lnTo>
                  <a:lnTo>
                    <a:pt x="2424" y="422"/>
                  </a:lnTo>
                  <a:lnTo>
                    <a:pt x="2529" y="316"/>
                  </a:lnTo>
                  <a:lnTo>
                    <a:pt x="2529" y="211"/>
                  </a:lnTo>
                  <a:lnTo>
                    <a:pt x="2424" y="105"/>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2" name="Google Shape;2884;p57"/>
            <p:cNvSpPr/>
            <p:nvPr/>
          </p:nvSpPr>
          <p:spPr>
            <a:xfrm>
              <a:off x="1138225" y="2740275"/>
              <a:ext cx="63250" cy="26350"/>
            </a:xfrm>
            <a:custGeom>
              <a:avLst/>
              <a:gdLst/>
              <a:ahLst/>
              <a:cxnLst/>
              <a:rect l="l" t="t" r="r" b="b"/>
              <a:pathLst>
                <a:path w="2530" h="1054" fill="none" extrusionOk="0">
                  <a:moveTo>
                    <a:pt x="211" y="1054"/>
                  </a:moveTo>
                  <a:lnTo>
                    <a:pt x="2424" y="422"/>
                  </a:lnTo>
                  <a:lnTo>
                    <a:pt x="2424" y="422"/>
                  </a:lnTo>
                  <a:lnTo>
                    <a:pt x="2529" y="316"/>
                  </a:lnTo>
                  <a:lnTo>
                    <a:pt x="2529" y="211"/>
                  </a:lnTo>
                  <a:lnTo>
                    <a:pt x="2529" y="211"/>
                  </a:lnTo>
                  <a:lnTo>
                    <a:pt x="2424" y="105"/>
                  </a:lnTo>
                  <a:lnTo>
                    <a:pt x="2319" y="0"/>
                  </a:lnTo>
                  <a:lnTo>
                    <a:pt x="106" y="632"/>
                  </a:lnTo>
                  <a:lnTo>
                    <a:pt x="106" y="632"/>
                  </a:lnTo>
                  <a:lnTo>
                    <a:pt x="1" y="738"/>
                  </a:lnTo>
                  <a:lnTo>
                    <a:pt x="1" y="843"/>
                  </a:lnTo>
                  <a:lnTo>
                    <a:pt x="1" y="843"/>
                  </a:lnTo>
                  <a:lnTo>
                    <a:pt x="106" y="948"/>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63" name="Google Shape;2885;p57"/>
            <p:cNvSpPr/>
            <p:nvPr/>
          </p:nvSpPr>
          <p:spPr>
            <a:xfrm>
              <a:off x="1148775" y="2787675"/>
              <a:ext cx="65875" cy="23725"/>
            </a:xfrm>
            <a:custGeom>
              <a:avLst/>
              <a:gdLst/>
              <a:ahLst/>
              <a:cxnLst/>
              <a:rect l="l" t="t" r="r" b="b"/>
              <a:pathLst>
                <a:path w="2635" h="949" extrusionOk="0">
                  <a:moveTo>
                    <a:pt x="2318" y="1"/>
                  </a:moveTo>
                  <a:lnTo>
                    <a:pt x="211" y="527"/>
                  </a:lnTo>
                  <a:lnTo>
                    <a:pt x="0" y="633"/>
                  </a:lnTo>
                  <a:lnTo>
                    <a:pt x="0" y="738"/>
                  </a:lnTo>
                  <a:lnTo>
                    <a:pt x="105" y="949"/>
                  </a:lnTo>
                  <a:lnTo>
                    <a:pt x="316" y="949"/>
                  </a:lnTo>
                  <a:lnTo>
                    <a:pt x="2423" y="317"/>
                  </a:lnTo>
                  <a:lnTo>
                    <a:pt x="2529" y="211"/>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4" name="Google Shape;2886;p57"/>
            <p:cNvSpPr/>
            <p:nvPr/>
          </p:nvSpPr>
          <p:spPr>
            <a:xfrm>
              <a:off x="1148775" y="2787675"/>
              <a:ext cx="65875" cy="23725"/>
            </a:xfrm>
            <a:custGeom>
              <a:avLst/>
              <a:gdLst/>
              <a:ahLst/>
              <a:cxnLst/>
              <a:rect l="l" t="t" r="r" b="b"/>
              <a:pathLst>
                <a:path w="2635" h="949" fill="none" extrusionOk="0">
                  <a:moveTo>
                    <a:pt x="316" y="949"/>
                  </a:moveTo>
                  <a:lnTo>
                    <a:pt x="2423" y="317"/>
                  </a:lnTo>
                  <a:lnTo>
                    <a:pt x="2423" y="317"/>
                  </a:lnTo>
                  <a:lnTo>
                    <a:pt x="2529" y="211"/>
                  </a:lnTo>
                  <a:lnTo>
                    <a:pt x="2634" y="106"/>
                  </a:lnTo>
                  <a:lnTo>
                    <a:pt x="2634" y="106"/>
                  </a:lnTo>
                  <a:lnTo>
                    <a:pt x="2529" y="1"/>
                  </a:lnTo>
                  <a:lnTo>
                    <a:pt x="2318" y="1"/>
                  </a:lnTo>
                  <a:lnTo>
                    <a:pt x="211" y="527"/>
                  </a:lnTo>
                  <a:lnTo>
                    <a:pt x="211" y="527"/>
                  </a:lnTo>
                  <a:lnTo>
                    <a:pt x="0" y="633"/>
                  </a:lnTo>
                  <a:lnTo>
                    <a:pt x="0" y="738"/>
                  </a:lnTo>
                  <a:lnTo>
                    <a:pt x="0" y="738"/>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65" name="Google Shape;2887;p57"/>
            <p:cNvSpPr/>
            <p:nvPr/>
          </p:nvSpPr>
          <p:spPr>
            <a:xfrm>
              <a:off x="1161925" y="2832450"/>
              <a:ext cx="63250" cy="23750"/>
            </a:xfrm>
            <a:custGeom>
              <a:avLst/>
              <a:gdLst/>
              <a:ahLst/>
              <a:cxnLst/>
              <a:rect l="l" t="t" r="r" b="b"/>
              <a:pathLst>
                <a:path w="2530" h="950" extrusionOk="0">
                  <a:moveTo>
                    <a:pt x="2319" y="1"/>
                  </a:moveTo>
                  <a:lnTo>
                    <a:pt x="106" y="528"/>
                  </a:lnTo>
                  <a:lnTo>
                    <a:pt x="1" y="633"/>
                  </a:lnTo>
                  <a:lnTo>
                    <a:pt x="1" y="844"/>
                  </a:lnTo>
                  <a:lnTo>
                    <a:pt x="106" y="949"/>
                  </a:lnTo>
                  <a:lnTo>
                    <a:pt x="212" y="949"/>
                  </a:lnTo>
                  <a:lnTo>
                    <a:pt x="2424" y="422"/>
                  </a:lnTo>
                  <a:lnTo>
                    <a:pt x="2530" y="317"/>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6" name="Google Shape;2888;p57"/>
            <p:cNvSpPr/>
            <p:nvPr/>
          </p:nvSpPr>
          <p:spPr>
            <a:xfrm>
              <a:off x="1161925" y="2832450"/>
              <a:ext cx="63250" cy="23750"/>
            </a:xfrm>
            <a:custGeom>
              <a:avLst/>
              <a:gdLst/>
              <a:ahLst/>
              <a:cxnLst/>
              <a:rect l="l" t="t" r="r" b="b"/>
              <a:pathLst>
                <a:path w="2530" h="950" fill="none" extrusionOk="0">
                  <a:moveTo>
                    <a:pt x="212" y="949"/>
                  </a:moveTo>
                  <a:lnTo>
                    <a:pt x="2424" y="422"/>
                  </a:lnTo>
                  <a:lnTo>
                    <a:pt x="2424" y="422"/>
                  </a:lnTo>
                  <a:lnTo>
                    <a:pt x="2530" y="317"/>
                  </a:lnTo>
                  <a:lnTo>
                    <a:pt x="2530" y="106"/>
                  </a:lnTo>
                  <a:lnTo>
                    <a:pt x="2530" y="106"/>
                  </a:lnTo>
                  <a:lnTo>
                    <a:pt x="2424" y="1"/>
                  </a:lnTo>
                  <a:lnTo>
                    <a:pt x="2319" y="1"/>
                  </a:lnTo>
                  <a:lnTo>
                    <a:pt x="106" y="528"/>
                  </a:lnTo>
                  <a:lnTo>
                    <a:pt x="106" y="528"/>
                  </a:lnTo>
                  <a:lnTo>
                    <a:pt x="1" y="633"/>
                  </a:lnTo>
                  <a:lnTo>
                    <a:pt x="1" y="844"/>
                  </a:lnTo>
                  <a:lnTo>
                    <a:pt x="1" y="844"/>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67" name="Google Shape;2889;p57"/>
            <p:cNvSpPr/>
            <p:nvPr/>
          </p:nvSpPr>
          <p:spPr>
            <a:xfrm>
              <a:off x="1175100" y="2877250"/>
              <a:ext cx="63250" cy="23725"/>
            </a:xfrm>
            <a:custGeom>
              <a:avLst/>
              <a:gdLst/>
              <a:ahLst/>
              <a:cxnLst/>
              <a:rect l="l" t="t" r="r" b="b"/>
              <a:pathLst>
                <a:path w="2530" h="949" extrusionOk="0">
                  <a:moveTo>
                    <a:pt x="2213" y="0"/>
                  </a:moveTo>
                  <a:lnTo>
                    <a:pt x="106" y="527"/>
                  </a:lnTo>
                  <a:lnTo>
                    <a:pt x="1" y="632"/>
                  </a:lnTo>
                  <a:lnTo>
                    <a:pt x="1" y="843"/>
                  </a:lnTo>
                  <a:lnTo>
                    <a:pt x="1" y="948"/>
                  </a:lnTo>
                  <a:lnTo>
                    <a:pt x="211" y="948"/>
                  </a:lnTo>
                  <a:lnTo>
                    <a:pt x="2319" y="422"/>
                  </a:lnTo>
                  <a:lnTo>
                    <a:pt x="2529" y="316"/>
                  </a:lnTo>
                  <a:lnTo>
                    <a:pt x="2529" y="105"/>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8" name="Google Shape;2890;p57"/>
            <p:cNvSpPr/>
            <p:nvPr/>
          </p:nvSpPr>
          <p:spPr>
            <a:xfrm>
              <a:off x="1175100" y="2877250"/>
              <a:ext cx="63250" cy="23725"/>
            </a:xfrm>
            <a:custGeom>
              <a:avLst/>
              <a:gdLst/>
              <a:ahLst/>
              <a:cxnLst/>
              <a:rect l="l" t="t" r="r" b="b"/>
              <a:pathLst>
                <a:path w="2530" h="949" fill="none" extrusionOk="0">
                  <a:moveTo>
                    <a:pt x="211" y="948"/>
                  </a:moveTo>
                  <a:lnTo>
                    <a:pt x="2319" y="422"/>
                  </a:lnTo>
                  <a:lnTo>
                    <a:pt x="2319" y="422"/>
                  </a:lnTo>
                  <a:lnTo>
                    <a:pt x="2529" y="316"/>
                  </a:lnTo>
                  <a:lnTo>
                    <a:pt x="2529" y="105"/>
                  </a:lnTo>
                  <a:lnTo>
                    <a:pt x="2529" y="105"/>
                  </a:lnTo>
                  <a:lnTo>
                    <a:pt x="2424" y="0"/>
                  </a:lnTo>
                  <a:lnTo>
                    <a:pt x="2213" y="0"/>
                  </a:lnTo>
                  <a:lnTo>
                    <a:pt x="106" y="527"/>
                  </a:lnTo>
                  <a:lnTo>
                    <a:pt x="106" y="527"/>
                  </a:lnTo>
                  <a:lnTo>
                    <a:pt x="1" y="632"/>
                  </a:lnTo>
                  <a:lnTo>
                    <a:pt x="1" y="843"/>
                  </a:lnTo>
                  <a:lnTo>
                    <a:pt x="1" y="843"/>
                  </a:lnTo>
                  <a:lnTo>
                    <a:pt x="1"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69" name="Google Shape;2891;p57"/>
            <p:cNvSpPr/>
            <p:nvPr/>
          </p:nvSpPr>
          <p:spPr>
            <a:xfrm>
              <a:off x="1185650" y="2922025"/>
              <a:ext cx="63225" cy="26350"/>
            </a:xfrm>
            <a:custGeom>
              <a:avLst/>
              <a:gdLst/>
              <a:ahLst/>
              <a:cxnLst/>
              <a:rect l="l" t="t" r="r" b="b"/>
              <a:pathLst>
                <a:path w="2529" h="1054" extrusionOk="0">
                  <a:moveTo>
                    <a:pt x="2318" y="0"/>
                  </a:moveTo>
                  <a:lnTo>
                    <a:pt x="211" y="632"/>
                  </a:lnTo>
                  <a:lnTo>
                    <a:pt x="0" y="738"/>
                  </a:lnTo>
                  <a:lnTo>
                    <a:pt x="0" y="843"/>
                  </a:lnTo>
                  <a:lnTo>
                    <a:pt x="106" y="949"/>
                  </a:lnTo>
                  <a:lnTo>
                    <a:pt x="316" y="1054"/>
                  </a:lnTo>
                  <a:lnTo>
                    <a:pt x="2424" y="422"/>
                  </a:lnTo>
                  <a:lnTo>
                    <a:pt x="2529" y="316"/>
                  </a:lnTo>
                  <a:lnTo>
                    <a:pt x="2529"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0" name="Google Shape;2892;p57"/>
            <p:cNvSpPr/>
            <p:nvPr/>
          </p:nvSpPr>
          <p:spPr>
            <a:xfrm>
              <a:off x="1185650" y="2922025"/>
              <a:ext cx="63225" cy="26350"/>
            </a:xfrm>
            <a:custGeom>
              <a:avLst/>
              <a:gdLst/>
              <a:ahLst/>
              <a:cxnLst/>
              <a:rect l="l" t="t" r="r" b="b"/>
              <a:pathLst>
                <a:path w="2529" h="1054" fill="none" extrusionOk="0">
                  <a:moveTo>
                    <a:pt x="316" y="1054"/>
                  </a:moveTo>
                  <a:lnTo>
                    <a:pt x="2424" y="422"/>
                  </a:lnTo>
                  <a:lnTo>
                    <a:pt x="2424" y="422"/>
                  </a:lnTo>
                  <a:lnTo>
                    <a:pt x="2529" y="316"/>
                  </a:lnTo>
                  <a:lnTo>
                    <a:pt x="2529" y="211"/>
                  </a:lnTo>
                  <a:lnTo>
                    <a:pt x="2529" y="211"/>
                  </a:lnTo>
                  <a:lnTo>
                    <a:pt x="2424" y="0"/>
                  </a:lnTo>
                  <a:lnTo>
                    <a:pt x="2318" y="0"/>
                  </a:lnTo>
                  <a:lnTo>
                    <a:pt x="211" y="632"/>
                  </a:lnTo>
                  <a:lnTo>
                    <a:pt x="211" y="632"/>
                  </a:lnTo>
                  <a:lnTo>
                    <a:pt x="0" y="738"/>
                  </a:lnTo>
                  <a:lnTo>
                    <a:pt x="0" y="843"/>
                  </a:lnTo>
                  <a:lnTo>
                    <a:pt x="0" y="843"/>
                  </a:lnTo>
                  <a:lnTo>
                    <a:pt x="106" y="949"/>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71" name="Google Shape;2893;p57"/>
            <p:cNvSpPr/>
            <p:nvPr/>
          </p:nvSpPr>
          <p:spPr>
            <a:xfrm>
              <a:off x="1198825" y="2966800"/>
              <a:ext cx="63225" cy="26375"/>
            </a:xfrm>
            <a:custGeom>
              <a:avLst/>
              <a:gdLst/>
              <a:ahLst/>
              <a:cxnLst/>
              <a:rect l="l" t="t" r="r" b="b"/>
              <a:pathLst>
                <a:path w="2529" h="1055" extrusionOk="0">
                  <a:moveTo>
                    <a:pt x="2318" y="0"/>
                  </a:moveTo>
                  <a:lnTo>
                    <a:pt x="105" y="633"/>
                  </a:lnTo>
                  <a:lnTo>
                    <a:pt x="0" y="738"/>
                  </a:lnTo>
                  <a:lnTo>
                    <a:pt x="0" y="843"/>
                  </a:lnTo>
                  <a:lnTo>
                    <a:pt x="105" y="1054"/>
                  </a:lnTo>
                  <a:lnTo>
                    <a:pt x="211" y="1054"/>
                  </a:lnTo>
                  <a:lnTo>
                    <a:pt x="2423" y="422"/>
                  </a:lnTo>
                  <a:lnTo>
                    <a:pt x="2529" y="317"/>
                  </a:lnTo>
                  <a:lnTo>
                    <a:pt x="2529" y="211"/>
                  </a:lnTo>
                  <a:lnTo>
                    <a:pt x="2423"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2" name="Google Shape;2894;p57"/>
            <p:cNvSpPr/>
            <p:nvPr/>
          </p:nvSpPr>
          <p:spPr>
            <a:xfrm>
              <a:off x="1198825" y="2966800"/>
              <a:ext cx="63225" cy="26375"/>
            </a:xfrm>
            <a:custGeom>
              <a:avLst/>
              <a:gdLst/>
              <a:ahLst/>
              <a:cxnLst/>
              <a:rect l="l" t="t" r="r" b="b"/>
              <a:pathLst>
                <a:path w="2529" h="1055" fill="none" extrusionOk="0">
                  <a:moveTo>
                    <a:pt x="211" y="1054"/>
                  </a:moveTo>
                  <a:lnTo>
                    <a:pt x="2423" y="422"/>
                  </a:lnTo>
                  <a:lnTo>
                    <a:pt x="2423" y="422"/>
                  </a:lnTo>
                  <a:lnTo>
                    <a:pt x="2529" y="317"/>
                  </a:lnTo>
                  <a:lnTo>
                    <a:pt x="2529" y="211"/>
                  </a:lnTo>
                  <a:lnTo>
                    <a:pt x="2529" y="211"/>
                  </a:lnTo>
                  <a:lnTo>
                    <a:pt x="2423" y="106"/>
                  </a:lnTo>
                  <a:lnTo>
                    <a:pt x="2318" y="0"/>
                  </a:lnTo>
                  <a:lnTo>
                    <a:pt x="105" y="633"/>
                  </a:lnTo>
                  <a:lnTo>
                    <a:pt x="105" y="633"/>
                  </a:lnTo>
                  <a:lnTo>
                    <a:pt x="0" y="738"/>
                  </a:lnTo>
                  <a:lnTo>
                    <a:pt x="0" y="843"/>
                  </a:lnTo>
                  <a:lnTo>
                    <a:pt x="0" y="843"/>
                  </a:lnTo>
                  <a:lnTo>
                    <a:pt x="105"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73" name="Google Shape;2895;p57"/>
            <p:cNvSpPr/>
            <p:nvPr/>
          </p:nvSpPr>
          <p:spPr>
            <a:xfrm>
              <a:off x="1209350" y="3014225"/>
              <a:ext cx="65875" cy="23725"/>
            </a:xfrm>
            <a:custGeom>
              <a:avLst/>
              <a:gdLst/>
              <a:ahLst/>
              <a:cxnLst/>
              <a:rect l="l" t="t" r="r" b="b"/>
              <a:pathLst>
                <a:path w="2635" h="949" extrusionOk="0">
                  <a:moveTo>
                    <a:pt x="2319" y="0"/>
                  </a:moveTo>
                  <a:lnTo>
                    <a:pt x="211" y="527"/>
                  </a:lnTo>
                  <a:lnTo>
                    <a:pt x="106" y="632"/>
                  </a:lnTo>
                  <a:lnTo>
                    <a:pt x="0" y="843"/>
                  </a:lnTo>
                  <a:lnTo>
                    <a:pt x="106" y="948"/>
                  </a:lnTo>
                  <a:lnTo>
                    <a:pt x="317" y="948"/>
                  </a:lnTo>
                  <a:lnTo>
                    <a:pt x="2424" y="316"/>
                  </a:lnTo>
                  <a:lnTo>
                    <a:pt x="2529" y="316"/>
                  </a:lnTo>
                  <a:lnTo>
                    <a:pt x="2635" y="105"/>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4" name="Google Shape;2896;p57"/>
            <p:cNvSpPr/>
            <p:nvPr/>
          </p:nvSpPr>
          <p:spPr>
            <a:xfrm>
              <a:off x="1209350" y="3014225"/>
              <a:ext cx="65875" cy="23725"/>
            </a:xfrm>
            <a:custGeom>
              <a:avLst/>
              <a:gdLst/>
              <a:ahLst/>
              <a:cxnLst/>
              <a:rect l="l" t="t" r="r" b="b"/>
              <a:pathLst>
                <a:path w="2635" h="949" fill="none" extrusionOk="0">
                  <a:moveTo>
                    <a:pt x="317" y="948"/>
                  </a:moveTo>
                  <a:lnTo>
                    <a:pt x="2424" y="316"/>
                  </a:lnTo>
                  <a:lnTo>
                    <a:pt x="2424" y="316"/>
                  </a:lnTo>
                  <a:lnTo>
                    <a:pt x="2529" y="316"/>
                  </a:lnTo>
                  <a:lnTo>
                    <a:pt x="2635" y="105"/>
                  </a:lnTo>
                  <a:lnTo>
                    <a:pt x="2635" y="105"/>
                  </a:lnTo>
                  <a:lnTo>
                    <a:pt x="2529" y="0"/>
                  </a:lnTo>
                  <a:lnTo>
                    <a:pt x="2319" y="0"/>
                  </a:lnTo>
                  <a:lnTo>
                    <a:pt x="211" y="527"/>
                  </a:lnTo>
                  <a:lnTo>
                    <a:pt x="211" y="527"/>
                  </a:lnTo>
                  <a:lnTo>
                    <a:pt x="106" y="632"/>
                  </a:lnTo>
                  <a:lnTo>
                    <a:pt x="0" y="843"/>
                  </a:lnTo>
                  <a:lnTo>
                    <a:pt x="0" y="843"/>
                  </a:lnTo>
                  <a:lnTo>
                    <a:pt x="106" y="948"/>
                  </a:lnTo>
                  <a:lnTo>
                    <a:pt x="317" y="948"/>
                  </a:lnTo>
                </a:path>
              </a:pathLst>
            </a:custGeom>
            <a:noFill/>
            <a:ln>
              <a:noFill/>
            </a:ln>
          </p:spPr>
          <p:txBody>
            <a:bodyPr spcFirstLastPara="1" wrap="square" lIns="182850" tIns="182850" rIns="182850" bIns="182850" anchor="ctr" anchorCtr="0">
              <a:noAutofit/>
            </a:bodyPr>
            <a:lstStyle/>
            <a:p>
              <a:endParaRPr sz="3600"/>
            </a:p>
          </p:txBody>
        </p:sp>
        <p:sp>
          <p:nvSpPr>
            <p:cNvPr id="75" name="Google Shape;2897;p57"/>
            <p:cNvSpPr/>
            <p:nvPr/>
          </p:nvSpPr>
          <p:spPr>
            <a:xfrm>
              <a:off x="1222525" y="3059000"/>
              <a:ext cx="63250" cy="23725"/>
            </a:xfrm>
            <a:custGeom>
              <a:avLst/>
              <a:gdLst/>
              <a:ahLst/>
              <a:cxnLst/>
              <a:rect l="l" t="t" r="r" b="b"/>
              <a:pathLst>
                <a:path w="2530" h="949" extrusionOk="0">
                  <a:moveTo>
                    <a:pt x="2318" y="0"/>
                  </a:moveTo>
                  <a:lnTo>
                    <a:pt x="106" y="527"/>
                  </a:lnTo>
                  <a:lnTo>
                    <a:pt x="0" y="632"/>
                  </a:lnTo>
                  <a:lnTo>
                    <a:pt x="0" y="843"/>
                  </a:lnTo>
                  <a:lnTo>
                    <a:pt x="106" y="949"/>
                  </a:lnTo>
                  <a:lnTo>
                    <a:pt x="211" y="949"/>
                  </a:lnTo>
                  <a:lnTo>
                    <a:pt x="2424" y="422"/>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6" name="Google Shape;2898;p57"/>
            <p:cNvSpPr/>
            <p:nvPr/>
          </p:nvSpPr>
          <p:spPr>
            <a:xfrm>
              <a:off x="1222525" y="3059000"/>
              <a:ext cx="63250" cy="23725"/>
            </a:xfrm>
            <a:custGeom>
              <a:avLst/>
              <a:gdLst/>
              <a:ahLst/>
              <a:cxnLst/>
              <a:rect l="l" t="t" r="r" b="b"/>
              <a:pathLst>
                <a:path w="2530" h="949" fill="none" extrusionOk="0">
                  <a:moveTo>
                    <a:pt x="211" y="949"/>
                  </a:moveTo>
                  <a:lnTo>
                    <a:pt x="2424" y="422"/>
                  </a:lnTo>
                  <a:lnTo>
                    <a:pt x="2424" y="422"/>
                  </a:lnTo>
                  <a:lnTo>
                    <a:pt x="2529" y="316"/>
                  </a:lnTo>
                  <a:lnTo>
                    <a:pt x="2529" y="106"/>
                  </a:lnTo>
                  <a:lnTo>
                    <a:pt x="2529" y="106"/>
                  </a:lnTo>
                  <a:lnTo>
                    <a:pt x="2424" y="0"/>
                  </a:lnTo>
                  <a:lnTo>
                    <a:pt x="2318" y="0"/>
                  </a:lnTo>
                  <a:lnTo>
                    <a:pt x="106" y="527"/>
                  </a:lnTo>
                  <a:lnTo>
                    <a:pt x="106" y="527"/>
                  </a:lnTo>
                  <a:lnTo>
                    <a:pt x="0" y="632"/>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7" name="Google Shape;2899;p57"/>
            <p:cNvSpPr/>
            <p:nvPr/>
          </p:nvSpPr>
          <p:spPr>
            <a:xfrm>
              <a:off x="1235700" y="3103775"/>
              <a:ext cx="63225" cy="23725"/>
            </a:xfrm>
            <a:custGeom>
              <a:avLst/>
              <a:gdLst/>
              <a:ahLst/>
              <a:cxnLst/>
              <a:rect l="l" t="t" r="r" b="b"/>
              <a:pathLst>
                <a:path w="2529" h="949" extrusionOk="0">
                  <a:moveTo>
                    <a:pt x="2213" y="0"/>
                  </a:moveTo>
                  <a:lnTo>
                    <a:pt x="105" y="633"/>
                  </a:lnTo>
                  <a:lnTo>
                    <a:pt x="0" y="633"/>
                  </a:lnTo>
                  <a:lnTo>
                    <a:pt x="0" y="843"/>
                  </a:lnTo>
                  <a:lnTo>
                    <a:pt x="105" y="949"/>
                  </a:lnTo>
                  <a:lnTo>
                    <a:pt x="211" y="949"/>
                  </a:lnTo>
                  <a:lnTo>
                    <a:pt x="2318" y="422"/>
                  </a:lnTo>
                  <a:lnTo>
                    <a:pt x="2529" y="317"/>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8" name="Google Shape;2900;p57"/>
            <p:cNvSpPr/>
            <p:nvPr/>
          </p:nvSpPr>
          <p:spPr>
            <a:xfrm>
              <a:off x="1235700" y="3103775"/>
              <a:ext cx="63225" cy="23725"/>
            </a:xfrm>
            <a:custGeom>
              <a:avLst/>
              <a:gdLst/>
              <a:ahLst/>
              <a:cxnLst/>
              <a:rect l="l" t="t" r="r" b="b"/>
              <a:pathLst>
                <a:path w="2529" h="949" fill="none" extrusionOk="0">
                  <a:moveTo>
                    <a:pt x="211" y="949"/>
                  </a:moveTo>
                  <a:lnTo>
                    <a:pt x="2318" y="422"/>
                  </a:lnTo>
                  <a:lnTo>
                    <a:pt x="2318" y="422"/>
                  </a:lnTo>
                  <a:lnTo>
                    <a:pt x="2529" y="317"/>
                  </a:lnTo>
                  <a:lnTo>
                    <a:pt x="2529" y="106"/>
                  </a:lnTo>
                  <a:lnTo>
                    <a:pt x="2529" y="106"/>
                  </a:lnTo>
                  <a:lnTo>
                    <a:pt x="2424" y="0"/>
                  </a:lnTo>
                  <a:lnTo>
                    <a:pt x="2213" y="0"/>
                  </a:lnTo>
                  <a:lnTo>
                    <a:pt x="105" y="633"/>
                  </a:lnTo>
                  <a:lnTo>
                    <a:pt x="105" y="633"/>
                  </a:lnTo>
                  <a:lnTo>
                    <a:pt x="0" y="633"/>
                  </a:lnTo>
                  <a:lnTo>
                    <a:pt x="0" y="843"/>
                  </a:lnTo>
                  <a:lnTo>
                    <a:pt x="0" y="843"/>
                  </a:lnTo>
                  <a:lnTo>
                    <a:pt x="105"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9" name="Google Shape;2901;p57"/>
            <p:cNvSpPr/>
            <p:nvPr/>
          </p:nvSpPr>
          <p:spPr>
            <a:xfrm>
              <a:off x="1246225" y="3148550"/>
              <a:ext cx="63250" cy="26375"/>
            </a:xfrm>
            <a:custGeom>
              <a:avLst/>
              <a:gdLst/>
              <a:ahLst/>
              <a:cxnLst/>
              <a:rect l="l" t="t" r="r" b="b"/>
              <a:pathLst>
                <a:path w="2530" h="1055" extrusionOk="0">
                  <a:moveTo>
                    <a:pt x="2319" y="1"/>
                  </a:moveTo>
                  <a:lnTo>
                    <a:pt x="211" y="633"/>
                  </a:lnTo>
                  <a:lnTo>
                    <a:pt x="1" y="738"/>
                  </a:lnTo>
                  <a:lnTo>
                    <a:pt x="1" y="844"/>
                  </a:lnTo>
                  <a:lnTo>
                    <a:pt x="106" y="949"/>
                  </a:lnTo>
                  <a:lnTo>
                    <a:pt x="317" y="1054"/>
                  </a:lnTo>
                  <a:lnTo>
                    <a:pt x="2424" y="422"/>
                  </a:lnTo>
                  <a:lnTo>
                    <a:pt x="2529" y="317"/>
                  </a:lnTo>
                  <a:lnTo>
                    <a:pt x="2529" y="211"/>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0" name="Google Shape;2902;p57"/>
            <p:cNvSpPr/>
            <p:nvPr/>
          </p:nvSpPr>
          <p:spPr>
            <a:xfrm>
              <a:off x="1246225" y="3148550"/>
              <a:ext cx="63250" cy="26375"/>
            </a:xfrm>
            <a:custGeom>
              <a:avLst/>
              <a:gdLst/>
              <a:ahLst/>
              <a:cxnLst/>
              <a:rect l="l" t="t" r="r" b="b"/>
              <a:pathLst>
                <a:path w="2530" h="1055" fill="none" extrusionOk="0">
                  <a:moveTo>
                    <a:pt x="317" y="1054"/>
                  </a:moveTo>
                  <a:lnTo>
                    <a:pt x="2424" y="422"/>
                  </a:lnTo>
                  <a:lnTo>
                    <a:pt x="2424" y="422"/>
                  </a:lnTo>
                  <a:lnTo>
                    <a:pt x="2529" y="317"/>
                  </a:lnTo>
                  <a:lnTo>
                    <a:pt x="2529" y="211"/>
                  </a:lnTo>
                  <a:lnTo>
                    <a:pt x="2529" y="211"/>
                  </a:lnTo>
                  <a:lnTo>
                    <a:pt x="2529" y="1"/>
                  </a:lnTo>
                  <a:lnTo>
                    <a:pt x="2319" y="1"/>
                  </a:lnTo>
                  <a:lnTo>
                    <a:pt x="211" y="633"/>
                  </a:lnTo>
                  <a:lnTo>
                    <a:pt x="211" y="633"/>
                  </a:lnTo>
                  <a:lnTo>
                    <a:pt x="1" y="738"/>
                  </a:lnTo>
                  <a:lnTo>
                    <a:pt x="1" y="844"/>
                  </a:lnTo>
                  <a:lnTo>
                    <a:pt x="1" y="844"/>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81" name="Google Shape;2903;p57"/>
            <p:cNvSpPr/>
            <p:nvPr/>
          </p:nvSpPr>
          <p:spPr>
            <a:xfrm>
              <a:off x="1259400" y="3193325"/>
              <a:ext cx="63250" cy="26375"/>
            </a:xfrm>
            <a:custGeom>
              <a:avLst/>
              <a:gdLst/>
              <a:ahLst/>
              <a:cxnLst/>
              <a:rect l="l" t="t" r="r" b="b"/>
              <a:pathLst>
                <a:path w="2530" h="1055" extrusionOk="0">
                  <a:moveTo>
                    <a:pt x="2318" y="1"/>
                  </a:moveTo>
                  <a:lnTo>
                    <a:pt x="106" y="633"/>
                  </a:lnTo>
                  <a:lnTo>
                    <a:pt x="0" y="738"/>
                  </a:lnTo>
                  <a:lnTo>
                    <a:pt x="0" y="844"/>
                  </a:lnTo>
                  <a:lnTo>
                    <a:pt x="106" y="1054"/>
                  </a:lnTo>
                  <a:lnTo>
                    <a:pt x="211" y="1054"/>
                  </a:lnTo>
                  <a:lnTo>
                    <a:pt x="2424" y="422"/>
                  </a:lnTo>
                  <a:lnTo>
                    <a:pt x="2529" y="317"/>
                  </a:lnTo>
                  <a:lnTo>
                    <a:pt x="2529" y="212"/>
                  </a:lnTo>
                  <a:lnTo>
                    <a:pt x="2424"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2" name="Google Shape;2904;p57"/>
            <p:cNvSpPr/>
            <p:nvPr/>
          </p:nvSpPr>
          <p:spPr>
            <a:xfrm>
              <a:off x="1259400" y="3193325"/>
              <a:ext cx="63250" cy="26375"/>
            </a:xfrm>
            <a:custGeom>
              <a:avLst/>
              <a:gdLst/>
              <a:ahLst/>
              <a:cxnLst/>
              <a:rect l="l" t="t" r="r" b="b"/>
              <a:pathLst>
                <a:path w="2530" h="1055" fill="none" extrusionOk="0">
                  <a:moveTo>
                    <a:pt x="211" y="1054"/>
                  </a:moveTo>
                  <a:lnTo>
                    <a:pt x="2424" y="422"/>
                  </a:lnTo>
                  <a:lnTo>
                    <a:pt x="2424" y="422"/>
                  </a:lnTo>
                  <a:lnTo>
                    <a:pt x="2529" y="317"/>
                  </a:lnTo>
                  <a:lnTo>
                    <a:pt x="2529" y="212"/>
                  </a:lnTo>
                  <a:lnTo>
                    <a:pt x="2529" y="212"/>
                  </a:lnTo>
                  <a:lnTo>
                    <a:pt x="2424" y="106"/>
                  </a:lnTo>
                  <a:lnTo>
                    <a:pt x="2318" y="1"/>
                  </a:lnTo>
                  <a:lnTo>
                    <a:pt x="106" y="633"/>
                  </a:lnTo>
                  <a:lnTo>
                    <a:pt x="106" y="633"/>
                  </a:lnTo>
                  <a:lnTo>
                    <a:pt x="0" y="738"/>
                  </a:lnTo>
                  <a:lnTo>
                    <a:pt x="0" y="844"/>
                  </a:lnTo>
                  <a:lnTo>
                    <a:pt x="0" y="844"/>
                  </a:lnTo>
                  <a:lnTo>
                    <a:pt x="106"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83" name="Google Shape;2905;p57"/>
            <p:cNvSpPr/>
            <p:nvPr/>
          </p:nvSpPr>
          <p:spPr>
            <a:xfrm>
              <a:off x="1269925" y="3240750"/>
              <a:ext cx="65900" cy="23725"/>
            </a:xfrm>
            <a:custGeom>
              <a:avLst/>
              <a:gdLst/>
              <a:ahLst/>
              <a:cxnLst/>
              <a:rect l="l" t="t" r="r" b="b"/>
              <a:pathLst>
                <a:path w="2636" h="949" extrusionOk="0">
                  <a:moveTo>
                    <a:pt x="2319" y="0"/>
                  </a:moveTo>
                  <a:lnTo>
                    <a:pt x="212" y="527"/>
                  </a:lnTo>
                  <a:lnTo>
                    <a:pt x="106" y="633"/>
                  </a:lnTo>
                  <a:lnTo>
                    <a:pt x="1" y="843"/>
                  </a:lnTo>
                  <a:lnTo>
                    <a:pt x="106" y="949"/>
                  </a:lnTo>
                  <a:lnTo>
                    <a:pt x="317" y="949"/>
                  </a:lnTo>
                  <a:lnTo>
                    <a:pt x="2424" y="422"/>
                  </a:lnTo>
                  <a:lnTo>
                    <a:pt x="2635" y="316"/>
                  </a:lnTo>
                  <a:lnTo>
                    <a:pt x="2635" y="106"/>
                  </a:lnTo>
                  <a:lnTo>
                    <a:pt x="2530"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4" name="Google Shape;2906;p57"/>
            <p:cNvSpPr/>
            <p:nvPr/>
          </p:nvSpPr>
          <p:spPr>
            <a:xfrm>
              <a:off x="1269925" y="3240750"/>
              <a:ext cx="65900" cy="23725"/>
            </a:xfrm>
            <a:custGeom>
              <a:avLst/>
              <a:gdLst/>
              <a:ahLst/>
              <a:cxnLst/>
              <a:rect l="l" t="t" r="r" b="b"/>
              <a:pathLst>
                <a:path w="2636" h="949" fill="none" extrusionOk="0">
                  <a:moveTo>
                    <a:pt x="317" y="949"/>
                  </a:moveTo>
                  <a:lnTo>
                    <a:pt x="2424" y="422"/>
                  </a:lnTo>
                  <a:lnTo>
                    <a:pt x="2424" y="422"/>
                  </a:lnTo>
                  <a:lnTo>
                    <a:pt x="2635" y="316"/>
                  </a:lnTo>
                  <a:lnTo>
                    <a:pt x="2635" y="106"/>
                  </a:lnTo>
                  <a:lnTo>
                    <a:pt x="2635" y="106"/>
                  </a:lnTo>
                  <a:lnTo>
                    <a:pt x="2530" y="0"/>
                  </a:lnTo>
                  <a:lnTo>
                    <a:pt x="2319" y="0"/>
                  </a:lnTo>
                  <a:lnTo>
                    <a:pt x="212" y="527"/>
                  </a:lnTo>
                  <a:lnTo>
                    <a:pt x="212"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85" name="Google Shape;2907;p57"/>
            <p:cNvSpPr/>
            <p:nvPr/>
          </p:nvSpPr>
          <p:spPr>
            <a:xfrm>
              <a:off x="1283100" y="32855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6" name="Google Shape;2908;p57"/>
            <p:cNvSpPr/>
            <p:nvPr/>
          </p:nvSpPr>
          <p:spPr>
            <a:xfrm>
              <a:off x="1283100" y="32855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7" name="Google Shape;2909;p57"/>
            <p:cNvSpPr/>
            <p:nvPr/>
          </p:nvSpPr>
          <p:spPr>
            <a:xfrm>
              <a:off x="1296275" y="3330300"/>
              <a:ext cx="63250" cy="23750"/>
            </a:xfrm>
            <a:custGeom>
              <a:avLst/>
              <a:gdLst/>
              <a:ahLst/>
              <a:cxnLst/>
              <a:rect l="l" t="t" r="r" b="b"/>
              <a:pathLst>
                <a:path w="2530" h="950" extrusionOk="0">
                  <a:moveTo>
                    <a:pt x="2213" y="1"/>
                  </a:moveTo>
                  <a:lnTo>
                    <a:pt x="106" y="633"/>
                  </a:lnTo>
                  <a:lnTo>
                    <a:pt x="1" y="738"/>
                  </a:lnTo>
                  <a:lnTo>
                    <a:pt x="1" y="844"/>
                  </a:lnTo>
                  <a:lnTo>
                    <a:pt x="106" y="949"/>
                  </a:lnTo>
                  <a:lnTo>
                    <a:pt x="211" y="949"/>
                  </a:lnTo>
                  <a:lnTo>
                    <a:pt x="2424"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8" name="Google Shape;2910;p57"/>
            <p:cNvSpPr/>
            <p:nvPr/>
          </p:nvSpPr>
          <p:spPr>
            <a:xfrm>
              <a:off x="1296275" y="3330300"/>
              <a:ext cx="63250" cy="23750"/>
            </a:xfrm>
            <a:custGeom>
              <a:avLst/>
              <a:gdLst/>
              <a:ahLst/>
              <a:cxnLst/>
              <a:rect l="l" t="t" r="r" b="b"/>
              <a:pathLst>
                <a:path w="2530" h="950" fill="none" extrusionOk="0">
                  <a:moveTo>
                    <a:pt x="211" y="949"/>
                  </a:moveTo>
                  <a:lnTo>
                    <a:pt x="2424" y="422"/>
                  </a:lnTo>
                  <a:lnTo>
                    <a:pt x="2424" y="422"/>
                  </a:lnTo>
                  <a:lnTo>
                    <a:pt x="2529" y="317"/>
                  </a:lnTo>
                  <a:lnTo>
                    <a:pt x="2529" y="211"/>
                  </a:lnTo>
                  <a:lnTo>
                    <a:pt x="2529" y="211"/>
                  </a:lnTo>
                  <a:lnTo>
                    <a:pt x="2424" y="1"/>
                  </a:lnTo>
                  <a:lnTo>
                    <a:pt x="2213" y="1"/>
                  </a:lnTo>
                  <a:lnTo>
                    <a:pt x="106" y="633"/>
                  </a:lnTo>
                  <a:lnTo>
                    <a:pt x="106" y="633"/>
                  </a:lnTo>
                  <a:lnTo>
                    <a:pt x="1" y="738"/>
                  </a:lnTo>
                  <a:lnTo>
                    <a:pt x="1" y="844"/>
                  </a:lnTo>
                  <a:lnTo>
                    <a:pt x="1" y="844"/>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9" name="Google Shape;2911;p57"/>
            <p:cNvSpPr/>
            <p:nvPr/>
          </p:nvSpPr>
          <p:spPr>
            <a:xfrm>
              <a:off x="1306800" y="3375075"/>
              <a:ext cx="65900" cy="26375"/>
            </a:xfrm>
            <a:custGeom>
              <a:avLst/>
              <a:gdLst/>
              <a:ahLst/>
              <a:cxnLst/>
              <a:rect l="l" t="t" r="r" b="b"/>
              <a:pathLst>
                <a:path w="2636" h="1055" extrusionOk="0">
                  <a:moveTo>
                    <a:pt x="2319" y="1"/>
                  </a:moveTo>
                  <a:lnTo>
                    <a:pt x="212" y="633"/>
                  </a:lnTo>
                  <a:lnTo>
                    <a:pt x="1" y="739"/>
                  </a:lnTo>
                  <a:lnTo>
                    <a:pt x="1" y="844"/>
                  </a:lnTo>
                  <a:lnTo>
                    <a:pt x="106" y="949"/>
                  </a:lnTo>
                  <a:lnTo>
                    <a:pt x="317" y="1055"/>
                  </a:lnTo>
                  <a:lnTo>
                    <a:pt x="2424" y="422"/>
                  </a:lnTo>
                  <a:lnTo>
                    <a:pt x="2530" y="317"/>
                  </a:lnTo>
                  <a:lnTo>
                    <a:pt x="2635" y="212"/>
                  </a:lnTo>
                  <a:lnTo>
                    <a:pt x="2530"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0" name="Google Shape;2912;p57"/>
            <p:cNvSpPr/>
            <p:nvPr/>
          </p:nvSpPr>
          <p:spPr>
            <a:xfrm>
              <a:off x="1306800" y="3375075"/>
              <a:ext cx="65900" cy="26375"/>
            </a:xfrm>
            <a:custGeom>
              <a:avLst/>
              <a:gdLst/>
              <a:ahLst/>
              <a:cxnLst/>
              <a:rect l="l" t="t" r="r" b="b"/>
              <a:pathLst>
                <a:path w="2636" h="1055" fill="none" extrusionOk="0">
                  <a:moveTo>
                    <a:pt x="317" y="1055"/>
                  </a:moveTo>
                  <a:lnTo>
                    <a:pt x="2424" y="422"/>
                  </a:lnTo>
                  <a:lnTo>
                    <a:pt x="2424" y="422"/>
                  </a:lnTo>
                  <a:lnTo>
                    <a:pt x="2530" y="317"/>
                  </a:lnTo>
                  <a:lnTo>
                    <a:pt x="2635" y="212"/>
                  </a:lnTo>
                  <a:lnTo>
                    <a:pt x="2635" y="212"/>
                  </a:lnTo>
                  <a:lnTo>
                    <a:pt x="2530" y="106"/>
                  </a:lnTo>
                  <a:lnTo>
                    <a:pt x="2319" y="1"/>
                  </a:lnTo>
                  <a:lnTo>
                    <a:pt x="212" y="633"/>
                  </a:lnTo>
                  <a:lnTo>
                    <a:pt x="212" y="633"/>
                  </a:lnTo>
                  <a:lnTo>
                    <a:pt x="1" y="739"/>
                  </a:lnTo>
                  <a:lnTo>
                    <a:pt x="1" y="844"/>
                  </a:lnTo>
                  <a:lnTo>
                    <a:pt x="1" y="844"/>
                  </a:lnTo>
                  <a:lnTo>
                    <a:pt x="106" y="949"/>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91" name="Google Shape;2913;p57"/>
            <p:cNvSpPr/>
            <p:nvPr/>
          </p:nvSpPr>
          <p:spPr>
            <a:xfrm>
              <a:off x="1319975" y="3422500"/>
              <a:ext cx="63250" cy="23725"/>
            </a:xfrm>
            <a:custGeom>
              <a:avLst/>
              <a:gdLst/>
              <a:ahLst/>
              <a:cxnLst/>
              <a:rect l="l" t="t" r="r" b="b"/>
              <a:pathLst>
                <a:path w="2530" h="949" extrusionOk="0">
                  <a:moveTo>
                    <a:pt x="2319" y="1"/>
                  </a:moveTo>
                  <a:lnTo>
                    <a:pt x="106" y="527"/>
                  </a:lnTo>
                  <a:lnTo>
                    <a:pt x="1" y="633"/>
                  </a:lnTo>
                  <a:lnTo>
                    <a:pt x="1" y="738"/>
                  </a:lnTo>
                  <a:lnTo>
                    <a:pt x="106" y="949"/>
                  </a:lnTo>
                  <a:lnTo>
                    <a:pt x="212" y="949"/>
                  </a:lnTo>
                  <a:lnTo>
                    <a:pt x="2424" y="317"/>
                  </a:lnTo>
                  <a:lnTo>
                    <a:pt x="2530" y="211"/>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2" name="Google Shape;2914;p57"/>
            <p:cNvSpPr/>
            <p:nvPr/>
          </p:nvSpPr>
          <p:spPr>
            <a:xfrm>
              <a:off x="1319975" y="3422500"/>
              <a:ext cx="63250" cy="23725"/>
            </a:xfrm>
            <a:custGeom>
              <a:avLst/>
              <a:gdLst/>
              <a:ahLst/>
              <a:cxnLst/>
              <a:rect l="l" t="t" r="r" b="b"/>
              <a:pathLst>
                <a:path w="2530" h="949" fill="none" extrusionOk="0">
                  <a:moveTo>
                    <a:pt x="212" y="949"/>
                  </a:moveTo>
                  <a:lnTo>
                    <a:pt x="2424" y="317"/>
                  </a:lnTo>
                  <a:lnTo>
                    <a:pt x="2424" y="317"/>
                  </a:lnTo>
                  <a:lnTo>
                    <a:pt x="2530" y="211"/>
                  </a:lnTo>
                  <a:lnTo>
                    <a:pt x="2530" y="106"/>
                  </a:lnTo>
                  <a:lnTo>
                    <a:pt x="2530" y="106"/>
                  </a:lnTo>
                  <a:lnTo>
                    <a:pt x="2424" y="1"/>
                  </a:lnTo>
                  <a:lnTo>
                    <a:pt x="2319" y="1"/>
                  </a:lnTo>
                  <a:lnTo>
                    <a:pt x="106" y="527"/>
                  </a:lnTo>
                  <a:lnTo>
                    <a:pt x="106" y="527"/>
                  </a:lnTo>
                  <a:lnTo>
                    <a:pt x="1" y="633"/>
                  </a:lnTo>
                  <a:lnTo>
                    <a:pt x="1" y="738"/>
                  </a:lnTo>
                  <a:lnTo>
                    <a:pt x="1" y="738"/>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93" name="Google Shape;2915;p57"/>
            <p:cNvSpPr/>
            <p:nvPr/>
          </p:nvSpPr>
          <p:spPr>
            <a:xfrm>
              <a:off x="1330525" y="3467275"/>
              <a:ext cx="65875" cy="23725"/>
            </a:xfrm>
            <a:custGeom>
              <a:avLst/>
              <a:gdLst/>
              <a:ahLst/>
              <a:cxnLst/>
              <a:rect l="l" t="t" r="r" b="b"/>
              <a:pathLst>
                <a:path w="2635" h="949" extrusionOk="0">
                  <a:moveTo>
                    <a:pt x="2318" y="1"/>
                  </a:moveTo>
                  <a:lnTo>
                    <a:pt x="211" y="528"/>
                  </a:lnTo>
                  <a:lnTo>
                    <a:pt x="106" y="633"/>
                  </a:lnTo>
                  <a:lnTo>
                    <a:pt x="0" y="844"/>
                  </a:lnTo>
                  <a:lnTo>
                    <a:pt x="106" y="949"/>
                  </a:lnTo>
                  <a:lnTo>
                    <a:pt x="316" y="949"/>
                  </a:lnTo>
                  <a:lnTo>
                    <a:pt x="2424" y="422"/>
                  </a:lnTo>
                  <a:lnTo>
                    <a:pt x="2634"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4" name="Google Shape;2916;p57"/>
            <p:cNvSpPr/>
            <p:nvPr/>
          </p:nvSpPr>
          <p:spPr>
            <a:xfrm>
              <a:off x="1330525" y="3467275"/>
              <a:ext cx="65875" cy="23725"/>
            </a:xfrm>
            <a:custGeom>
              <a:avLst/>
              <a:gdLst/>
              <a:ahLst/>
              <a:cxnLst/>
              <a:rect l="l" t="t" r="r" b="b"/>
              <a:pathLst>
                <a:path w="2635" h="949" fill="none" extrusionOk="0">
                  <a:moveTo>
                    <a:pt x="316" y="949"/>
                  </a:moveTo>
                  <a:lnTo>
                    <a:pt x="2424" y="422"/>
                  </a:lnTo>
                  <a:lnTo>
                    <a:pt x="2424" y="422"/>
                  </a:lnTo>
                  <a:lnTo>
                    <a:pt x="2634"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5" name="Google Shape;2917;p57"/>
            <p:cNvSpPr/>
            <p:nvPr/>
          </p:nvSpPr>
          <p:spPr>
            <a:xfrm>
              <a:off x="1343700" y="3512050"/>
              <a:ext cx="63225" cy="23750"/>
            </a:xfrm>
            <a:custGeom>
              <a:avLst/>
              <a:gdLst/>
              <a:ahLst/>
              <a:cxnLst/>
              <a:rect l="l" t="t" r="r" b="b"/>
              <a:pathLst>
                <a:path w="2529" h="950" extrusionOk="0">
                  <a:moveTo>
                    <a:pt x="2318" y="1"/>
                  </a:moveTo>
                  <a:lnTo>
                    <a:pt x="211" y="528"/>
                  </a:lnTo>
                  <a:lnTo>
                    <a:pt x="0" y="633"/>
                  </a:lnTo>
                  <a:lnTo>
                    <a:pt x="0" y="844"/>
                  </a:lnTo>
                  <a:lnTo>
                    <a:pt x="105" y="949"/>
                  </a:lnTo>
                  <a:lnTo>
                    <a:pt x="316" y="949"/>
                  </a:lnTo>
                  <a:lnTo>
                    <a:pt x="2423" y="422"/>
                  </a:lnTo>
                  <a:lnTo>
                    <a:pt x="2529" y="317"/>
                  </a:lnTo>
                  <a:lnTo>
                    <a:pt x="2529" y="106"/>
                  </a:lnTo>
                  <a:lnTo>
                    <a:pt x="2423"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6" name="Google Shape;2918;p57"/>
            <p:cNvSpPr/>
            <p:nvPr/>
          </p:nvSpPr>
          <p:spPr>
            <a:xfrm>
              <a:off x="1343700" y="3512050"/>
              <a:ext cx="63225" cy="23750"/>
            </a:xfrm>
            <a:custGeom>
              <a:avLst/>
              <a:gdLst/>
              <a:ahLst/>
              <a:cxnLst/>
              <a:rect l="l" t="t" r="r" b="b"/>
              <a:pathLst>
                <a:path w="2529" h="950" fill="none" extrusionOk="0">
                  <a:moveTo>
                    <a:pt x="316" y="949"/>
                  </a:moveTo>
                  <a:lnTo>
                    <a:pt x="2423" y="422"/>
                  </a:lnTo>
                  <a:lnTo>
                    <a:pt x="2423" y="422"/>
                  </a:lnTo>
                  <a:lnTo>
                    <a:pt x="2529" y="317"/>
                  </a:lnTo>
                  <a:lnTo>
                    <a:pt x="2529" y="106"/>
                  </a:lnTo>
                  <a:lnTo>
                    <a:pt x="2529" y="106"/>
                  </a:lnTo>
                  <a:lnTo>
                    <a:pt x="2423" y="1"/>
                  </a:lnTo>
                  <a:lnTo>
                    <a:pt x="2318" y="1"/>
                  </a:lnTo>
                  <a:lnTo>
                    <a:pt x="211" y="528"/>
                  </a:lnTo>
                  <a:lnTo>
                    <a:pt x="211" y="528"/>
                  </a:lnTo>
                  <a:lnTo>
                    <a:pt x="0" y="633"/>
                  </a:lnTo>
                  <a:lnTo>
                    <a:pt x="0" y="844"/>
                  </a:lnTo>
                  <a:lnTo>
                    <a:pt x="0" y="844"/>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7" name="Google Shape;2919;p57"/>
            <p:cNvSpPr/>
            <p:nvPr/>
          </p:nvSpPr>
          <p:spPr>
            <a:xfrm>
              <a:off x="1356850" y="3556850"/>
              <a:ext cx="63250" cy="26350"/>
            </a:xfrm>
            <a:custGeom>
              <a:avLst/>
              <a:gdLst/>
              <a:ahLst/>
              <a:cxnLst/>
              <a:rect l="l" t="t" r="r" b="b"/>
              <a:pathLst>
                <a:path w="2530" h="1054" extrusionOk="0">
                  <a:moveTo>
                    <a:pt x="2319" y="0"/>
                  </a:moveTo>
                  <a:lnTo>
                    <a:pt x="106" y="632"/>
                  </a:lnTo>
                  <a:lnTo>
                    <a:pt x="1" y="738"/>
                  </a:lnTo>
                  <a:lnTo>
                    <a:pt x="1" y="843"/>
                  </a:lnTo>
                  <a:lnTo>
                    <a:pt x="106" y="948"/>
                  </a:lnTo>
                  <a:lnTo>
                    <a:pt x="212" y="1054"/>
                  </a:lnTo>
                  <a:lnTo>
                    <a:pt x="2424"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8" name="Google Shape;2920;p57"/>
            <p:cNvSpPr/>
            <p:nvPr/>
          </p:nvSpPr>
          <p:spPr>
            <a:xfrm>
              <a:off x="1356850" y="3556850"/>
              <a:ext cx="63250" cy="26350"/>
            </a:xfrm>
            <a:custGeom>
              <a:avLst/>
              <a:gdLst/>
              <a:ahLst/>
              <a:cxnLst/>
              <a:rect l="l" t="t" r="r" b="b"/>
              <a:pathLst>
                <a:path w="2530" h="1054" fill="none" extrusionOk="0">
                  <a:moveTo>
                    <a:pt x="212" y="1054"/>
                  </a:moveTo>
                  <a:lnTo>
                    <a:pt x="2424" y="422"/>
                  </a:lnTo>
                  <a:lnTo>
                    <a:pt x="2424" y="422"/>
                  </a:lnTo>
                  <a:lnTo>
                    <a:pt x="2530" y="316"/>
                  </a:lnTo>
                  <a:lnTo>
                    <a:pt x="2530" y="211"/>
                  </a:lnTo>
                  <a:lnTo>
                    <a:pt x="2530" y="211"/>
                  </a:lnTo>
                  <a:lnTo>
                    <a:pt x="2424" y="0"/>
                  </a:lnTo>
                  <a:lnTo>
                    <a:pt x="2319" y="0"/>
                  </a:lnTo>
                  <a:lnTo>
                    <a:pt x="106" y="632"/>
                  </a:lnTo>
                  <a:lnTo>
                    <a:pt x="106" y="632"/>
                  </a:lnTo>
                  <a:lnTo>
                    <a:pt x="1" y="738"/>
                  </a:lnTo>
                  <a:lnTo>
                    <a:pt x="1" y="843"/>
                  </a:lnTo>
                  <a:lnTo>
                    <a:pt x="1" y="843"/>
                  </a:lnTo>
                  <a:lnTo>
                    <a:pt x="106" y="948"/>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99" name="Google Shape;2921;p57"/>
            <p:cNvSpPr/>
            <p:nvPr/>
          </p:nvSpPr>
          <p:spPr>
            <a:xfrm>
              <a:off x="1367400" y="3601625"/>
              <a:ext cx="65875" cy="26350"/>
            </a:xfrm>
            <a:custGeom>
              <a:avLst/>
              <a:gdLst/>
              <a:ahLst/>
              <a:cxnLst/>
              <a:rect l="l" t="t" r="r" b="b"/>
              <a:pathLst>
                <a:path w="2635" h="1054" extrusionOk="0">
                  <a:moveTo>
                    <a:pt x="2318" y="0"/>
                  </a:moveTo>
                  <a:lnTo>
                    <a:pt x="211" y="633"/>
                  </a:lnTo>
                  <a:lnTo>
                    <a:pt x="106" y="738"/>
                  </a:lnTo>
                  <a:lnTo>
                    <a:pt x="0" y="843"/>
                  </a:lnTo>
                  <a:lnTo>
                    <a:pt x="106" y="1054"/>
                  </a:lnTo>
                  <a:lnTo>
                    <a:pt x="316" y="1054"/>
                  </a:lnTo>
                  <a:lnTo>
                    <a:pt x="2424" y="422"/>
                  </a:lnTo>
                  <a:lnTo>
                    <a:pt x="2529" y="316"/>
                  </a:lnTo>
                  <a:lnTo>
                    <a:pt x="2635" y="211"/>
                  </a:lnTo>
                  <a:lnTo>
                    <a:pt x="2529"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00" name="Google Shape;2922;p57"/>
            <p:cNvSpPr/>
            <p:nvPr/>
          </p:nvSpPr>
          <p:spPr>
            <a:xfrm>
              <a:off x="1367400" y="3601625"/>
              <a:ext cx="65875" cy="26350"/>
            </a:xfrm>
            <a:custGeom>
              <a:avLst/>
              <a:gdLst/>
              <a:ahLst/>
              <a:cxnLst/>
              <a:rect l="l" t="t" r="r" b="b"/>
              <a:pathLst>
                <a:path w="2635" h="1054" fill="none" extrusionOk="0">
                  <a:moveTo>
                    <a:pt x="316" y="1054"/>
                  </a:moveTo>
                  <a:lnTo>
                    <a:pt x="2424" y="422"/>
                  </a:lnTo>
                  <a:lnTo>
                    <a:pt x="2424" y="422"/>
                  </a:lnTo>
                  <a:lnTo>
                    <a:pt x="2529" y="316"/>
                  </a:lnTo>
                  <a:lnTo>
                    <a:pt x="2635" y="211"/>
                  </a:lnTo>
                  <a:lnTo>
                    <a:pt x="2635" y="211"/>
                  </a:lnTo>
                  <a:lnTo>
                    <a:pt x="2529" y="106"/>
                  </a:lnTo>
                  <a:lnTo>
                    <a:pt x="2318" y="0"/>
                  </a:lnTo>
                  <a:lnTo>
                    <a:pt x="211" y="633"/>
                  </a:lnTo>
                  <a:lnTo>
                    <a:pt x="211" y="633"/>
                  </a:lnTo>
                  <a:lnTo>
                    <a:pt x="106" y="738"/>
                  </a:lnTo>
                  <a:lnTo>
                    <a:pt x="0" y="843"/>
                  </a:lnTo>
                  <a:lnTo>
                    <a:pt x="0" y="843"/>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101" name="Google Shape;2923;p57"/>
            <p:cNvSpPr/>
            <p:nvPr/>
          </p:nvSpPr>
          <p:spPr>
            <a:xfrm>
              <a:off x="751000" y="1965825"/>
              <a:ext cx="479450" cy="1793875"/>
            </a:xfrm>
            <a:custGeom>
              <a:avLst/>
              <a:gdLst/>
              <a:ahLst/>
              <a:cxnLst/>
              <a:rect l="l" t="t" r="r" b="b"/>
              <a:pathLst>
                <a:path w="19178" h="71755" extrusionOk="0">
                  <a:moveTo>
                    <a:pt x="422" y="1"/>
                  </a:moveTo>
                  <a:lnTo>
                    <a:pt x="1" y="1687"/>
                  </a:lnTo>
                  <a:lnTo>
                    <a:pt x="18756" y="71754"/>
                  </a:lnTo>
                  <a:lnTo>
                    <a:pt x="19177" y="70068"/>
                  </a:lnTo>
                  <a:lnTo>
                    <a:pt x="422" y="1"/>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2" name="Google Shape;2924;p57"/>
            <p:cNvSpPr/>
            <p:nvPr/>
          </p:nvSpPr>
          <p:spPr>
            <a:xfrm>
              <a:off x="872175" y="1989550"/>
              <a:ext cx="39550" cy="47425"/>
            </a:xfrm>
            <a:custGeom>
              <a:avLst/>
              <a:gdLst/>
              <a:ahLst/>
              <a:cxnLst/>
              <a:rect l="l" t="t" r="r" b="b"/>
              <a:pathLst>
                <a:path w="1582" h="1897" extrusionOk="0">
                  <a:moveTo>
                    <a:pt x="317" y="0"/>
                  </a:moveTo>
                  <a:lnTo>
                    <a:pt x="1" y="211"/>
                  </a:lnTo>
                  <a:lnTo>
                    <a:pt x="317" y="316"/>
                  </a:lnTo>
                  <a:lnTo>
                    <a:pt x="633" y="527"/>
                  </a:lnTo>
                  <a:lnTo>
                    <a:pt x="844" y="843"/>
                  </a:lnTo>
                  <a:lnTo>
                    <a:pt x="949" y="1159"/>
                  </a:lnTo>
                  <a:lnTo>
                    <a:pt x="949" y="1581"/>
                  </a:lnTo>
                  <a:lnTo>
                    <a:pt x="844" y="1897"/>
                  </a:lnTo>
                  <a:lnTo>
                    <a:pt x="1160" y="1686"/>
                  </a:lnTo>
                  <a:lnTo>
                    <a:pt x="1476" y="1475"/>
                  </a:lnTo>
                  <a:lnTo>
                    <a:pt x="1581" y="1159"/>
                  </a:lnTo>
                  <a:lnTo>
                    <a:pt x="1581" y="738"/>
                  </a:lnTo>
                  <a:lnTo>
                    <a:pt x="1371" y="422"/>
                  </a:lnTo>
                  <a:lnTo>
                    <a:pt x="1054" y="106"/>
                  </a:lnTo>
                  <a:lnTo>
                    <a:pt x="738" y="0"/>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3" name="Google Shape;2925;p57"/>
            <p:cNvSpPr/>
            <p:nvPr/>
          </p:nvSpPr>
          <p:spPr>
            <a:xfrm>
              <a:off x="756275" y="1905250"/>
              <a:ext cx="690175" cy="1817575"/>
            </a:xfrm>
            <a:custGeom>
              <a:avLst/>
              <a:gdLst/>
              <a:ahLst/>
              <a:cxnLst/>
              <a:rect l="l" t="t" r="r" b="b"/>
              <a:pathLst>
                <a:path w="27607" h="72703" extrusionOk="0">
                  <a:moveTo>
                    <a:pt x="5796" y="738"/>
                  </a:moveTo>
                  <a:lnTo>
                    <a:pt x="3478" y="1370"/>
                  </a:lnTo>
                  <a:lnTo>
                    <a:pt x="3372" y="1476"/>
                  </a:lnTo>
                  <a:lnTo>
                    <a:pt x="3267" y="1581"/>
                  </a:lnTo>
                  <a:lnTo>
                    <a:pt x="3372" y="1686"/>
                  </a:lnTo>
                  <a:lnTo>
                    <a:pt x="3583" y="1686"/>
                  </a:lnTo>
                  <a:lnTo>
                    <a:pt x="5901" y="1160"/>
                  </a:lnTo>
                  <a:lnTo>
                    <a:pt x="6007" y="1054"/>
                  </a:lnTo>
                  <a:lnTo>
                    <a:pt x="6007" y="843"/>
                  </a:lnTo>
                  <a:lnTo>
                    <a:pt x="5901" y="738"/>
                  </a:lnTo>
                  <a:close/>
                  <a:moveTo>
                    <a:pt x="5480" y="3583"/>
                  </a:moveTo>
                  <a:lnTo>
                    <a:pt x="5690" y="3794"/>
                  </a:lnTo>
                  <a:lnTo>
                    <a:pt x="5901" y="3899"/>
                  </a:lnTo>
                  <a:lnTo>
                    <a:pt x="6007" y="4110"/>
                  </a:lnTo>
                  <a:lnTo>
                    <a:pt x="6007" y="4320"/>
                  </a:lnTo>
                  <a:lnTo>
                    <a:pt x="5901" y="4637"/>
                  </a:lnTo>
                  <a:lnTo>
                    <a:pt x="5796" y="4847"/>
                  </a:lnTo>
                  <a:lnTo>
                    <a:pt x="5690" y="4953"/>
                  </a:lnTo>
                  <a:lnTo>
                    <a:pt x="5480" y="5058"/>
                  </a:lnTo>
                  <a:lnTo>
                    <a:pt x="4953" y="5058"/>
                  </a:lnTo>
                  <a:lnTo>
                    <a:pt x="4742" y="4953"/>
                  </a:lnTo>
                  <a:lnTo>
                    <a:pt x="4637" y="4742"/>
                  </a:lnTo>
                  <a:lnTo>
                    <a:pt x="4531" y="4531"/>
                  </a:lnTo>
                  <a:lnTo>
                    <a:pt x="4531" y="4320"/>
                  </a:lnTo>
                  <a:lnTo>
                    <a:pt x="4531" y="4110"/>
                  </a:lnTo>
                  <a:lnTo>
                    <a:pt x="4637" y="3899"/>
                  </a:lnTo>
                  <a:lnTo>
                    <a:pt x="4847" y="3688"/>
                  </a:lnTo>
                  <a:lnTo>
                    <a:pt x="5058" y="3583"/>
                  </a:lnTo>
                  <a:close/>
                  <a:moveTo>
                    <a:pt x="4953" y="3161"/>
                  </a:moveTo>
                  <a:lnTo>
                    <a:pt x="4531" y="3372"/>
                  </a:lnTo>
                  <a:lnTo>
                    <a:pt x="4321" y="3688"/>
                  </a:lnTo>
                  <a:lnTo>
                    <a:pt x="4110" y="4004"/>
                  </a:lnTo>
                  <a:lnTo>
                    <a:pt x="4110" y="4320"/>
                  </a:lnTo>
                  <a:lnTo>
                    <a:pt x="4110" y="4637"/>
                  </a:lnTo>
                  <a:lnTo>
                    <a:pt x="4321" y="5058"/>
                  </a:lnTo>
                  <a:lnTo>
                    <a:pt x="4531" y="5269"/>
                  </a:lnTo>
                  <a:lnTo>
                    <a:pt x="4847" y="5479"/>
                  </a:lnTo>
                  <a:lnTo>
                    <a:pt x="5585" y="5479"/>
                  </a:lnTo>
                  <a:lnTo>
                    <a:pt x="5901" y="5269"/>
                  </a:lnTo>
                  <a:lnTo>
                    <a:pt x="6217" y="5058"/>
                  </a:lnTo>
                  <a:lnTo>
                    <a:pt x="6323" y="4742"/>
                  </a:lnTo>
                  <a:lnTo>
                    <a:pt x="6428" y="4320"/>
                  </a:lnTo>
                  <a:lnTo>
                    <a:pt x="6323" y="4004"/>
                  </a:lnTo>
                  <a:lnTo>
                    <a:pt x="6217" y="3688"/>
                  </a:lnTo>
                  <a:lnTo>
                    <a:pt x="5901" y="3372"/>
                  </a:lnTo>
                  <a:lnTo>
                    <a:pt x="5585" y="3267"/>
                  </a:lnTo>
                  <a:lnTo>
                    <a:pt x="5269" y="3161"/>
                  </a:lnTo>
                  <a:close/>
                  <a:moveTo>
                    <a:pt x="8535" y="1"/>
                  </a:moveTo>
                  <a:lnTo>
                    <a:pt x="7271" y="317"/>
                  </a:lnTo>
                  <a:lnTo>
                    <a:pt x="7060" y="422"/>
                  </a:lnTo>
                  <a:lnTo>
                    <a:pt x="7060" y="527"/>
                  </a:lnTo>
                  <a:lnTo>
                    <a:pt x="7166" y="738"/>
                  </a:lnTo>
                  <a:lnTo>
                    <a:pt x="7376" y="738"/>
                  </a:lnTo>
                  <a:lnTo>
                    <a:pt x="8430" y="422"/>
                  </a:lnTo>
                  <a:lnTo>
                    <a:pt x="27185" y="70173"/>
                  </a:lnTo>
                  <a:lnTo>
                    <a:pt x="19177" y="72281"/>
                  </a:lnTo>
                  <a:lnTo>
                    <a:pt x="422" y="2529"/>
                  </a:lnTo>
                  <a:lnTo>
                    <a:pt x="2213" y="2108"/>
                  </a:lnTo>
                  <a:lnTo>
                    <a:pt x="2424" y="2002"/>
                  </a:lnTo>
                  <a:lnTo>
                    <a:pt x="2424" y="1792"/>
                  </a:lnTo>
                  <a:lnTo>
                    <a:pt x="2319" y="1686"/>
                  </a:lnTo>
                  <a:lnTo>
                    <a:pt x="2108" y="1686"/>
                  </a:lnTo>
                  <a:lnTo>
                    <a:pt x="106" y="2213"/>
                  </a:lnTo>
                  <a:lnTo>
                    <a:pt x="1" y="2319"/>
                  </a:lnTo>
                  <a:lnTo>
                    <a:pt x="1" y="2424"/>
                  </a:lnTo>
                  <a:lnTo>
                    <a:pt x="18756" y="72597"/>
                  </a:lnTo>
                  <a:lnTo>
                    <a:pt x="18861" y="72702"/>
                  </a:lnTo>
                  <a:lnTo>
                    <a:pt x="19072" y="72702"/>
                  </a:lnTo>
                  <a:lnTo>
                    <a:pt x="27501" y="70489"/>
                  </a:lnTo>
                  <a:lnTo>
                    <a:pt x="27606" y="70384"/>
                  </a:lnTo>
                  <a:lnTo>
                    <a:pt x="27606" y="70173"/>
                  </a:lnTo>
                  <a:lnTo>
                    <a:pt x="8851" y="106"/>
                  </a:lnTo>
                  <a:lnTo>
                    <a:pt x="8746"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04" name="Google Shape;2943;p57"/>
          <p:cNvGrpSpPr/>
          <p:nvPr/>
        </p:nvGrpSpPr>
        <p:grpSpPr>
          <a:xfrm>
            <a:off x="14689827" y="8005851"/>
            <a:ext cx="1633250" cy="2181050"/>
            <a:chOff x="1915288" y="2151538"/>
            <a:chExt cx="816625" cy="1090525"/>
          </a:xfrm>
        </p:grpSpPr>
        <p:sp>
          <p:nvSpPr>
            <p:cNvPr id="105" name="Google Shape;2944;p57"/>
            <p:cNvSpPr/>
            <p:nvPr/>
          </p:nvSpPr>
          <p:spPr>
            <a:xfrm>
              <a:off x="1941638" y="2301663"/>
              <a:ext cx="787625" cy="940400"/>
            </a:xfrm>
            <a:custGeom>
              <a:avLst/>
              <a:gdLst/>
              <a:ahLst/>
              <a:cxnLst/>
              <a:rect l="l" t="t" r="r" b="b"/>
              <a:pathLst>
                <a:path w="31505" h="37616" extrusionOk="0">
                  <a:moveTo>
                    <a:pt x="10748" y="1"/>
                  </a:moveTo>
                  <a:lnTo>
                    <a:pt x="10221" y="106"/>
                  </a:lnTo>
                  <a:lnTo>
                    <a:pt x="9694" y="317"/>
                  </a:lnTo>
                  <a:lnTo>
                    <a:pt x="9273" y="738"/>
                  </a:lnTo>
                  <a:lnTo>
                    <a:pt x="8957" y="1265"/>
                  </a:lnTo>
                  <a:lnTo>
                    <a:pt x="106" y="27290"/>
                  </a:lnTo>
                  <a:lnTo>
                    <a:pt x="1" y="27712"/>
                  </a:lnTo>
                  <a:lnTo>
                    <a:pt x="1" y="28028"/>
                  </a:lnTo>
                  <a:lnTo>
                    <a:pt x="1" y="28344"/>
                  </a:lnTo>
                  <a:lnTo>
                    <a:pt x="106" y="28660"/>
                  </a:lnTo>
                  <a:lnTo>
                    <a:pt x="317" y="28976"/>
                  </a:lnTo>
                  <a:lnTo>
                    <a:pt x="527" y="29292"/>
                  </a:lnTo>
                  <a:lnTo>
                    <a:pt x="843" y="29503"/>
                  </a:lnTo>
                  <a:lnTo>
                    <a:pt x="1160" y="29714"/>
                  </a:lnTo>
                  <a:lnTo>
                    <a:pt x="20125" y="37511"/>
                  </a:lnTo>
                  <a:lnTo>
                    <a:pt x="20441" y="37616"/>
                  </a:lnTo>
                  <a:lnTo>
                    <a:pt x="20863" y="37616"/>
                  </a:lnTo>
                  <a:lnTo>
                    <a:pt x="21390" y="37511"/>
                  </a:lnTo>
                  <a:lnTo>
                    <a:pt x="21916" y="37300"/>
                  </a:lnTo>
                  <a:lnTo>
                    <a:pt x="22338" y="36878"/>
                  </a:lnTo>
                  <a:lnTo>
                    <a:pt x="22654" y="36352"/>
                  </a:lnTo>
                  <a:lnTo>
                    <a:pt x="31399" y="9694"/>
                  </a:lnTo>
                  <a:lnTo>
                    <a:pt x="31505" y="9273"/>
                  </a:lnTo>
                  <a:lnTo>
                    <a:pt x="31505" y="8957"/>
                  </a:lnTo>
                  <a:lnTo>
                    <a:pt x="31505" y="8535"/>
                  </a:lnTo>
                  <a:lnTo>
                    <a:pt x="31399" y="8219"/>
                  </a:lnTo>
                  <a:lnTo>
                    <a:pt x="31189" y="7903"/>
                  </a:lnTo>
                  <a:lnTo>
                    <a:pt x="30978" y="7692"/>
                  </a:lnTo>
                  <a:lnTo>
                    <a:pt x="30662" y="7482"/>
                  </a:lnTo>
                  <a:lnTo>
                    <a:pt x="30346" y="7271"/>
                  </a:lnTo>
                  <a:lnTo>
                    <a:pt x="11485" y="106"/>
                  </a:lnTo>
                  <a:lnTo>
                    <a:pt x="11169" y="106"/>
                  </a:lnTo>
                  <a:lnTo>
                    <a:pt x="10748" y="1"/>
                  </a:lnTo>
                  <a:close/>
                </a:path>
              </a:pathLst>
            </a:custGeom>
            <a:solidFill>
              <a:srgbClr val="000000">
                <a:alpha val="31760"/>
              </a:srgbClr>
            </a:solidFill>
            <a:ln>
              <a:noFill/>
            </a:ln>
          </p:spPr>
          <p:txBody>
            <a:bodyPr spcFirstLastPara="1" wrap="square" lIns="182850" tIns="182850" rIns="182850" bIns="182850" anchor="ctr" anchorCtr="0">
              <a:noAutofit/>
            </a:bodyPr>
            <a:lstStyle/>
            <a:p>
              <a:endParaRPr sz="3600"/>
            </a:p>
          </p:txBody>
        </p:sp>
        <p:sp>
          <p:nvSpPr>
            <p:cNvPr id="106" name="Google Shape;2945;p57"/>
            <p:cNvSpPr/>
            <p:nvPr/>
          </p:nvSpPr>
          <p:spPr>
            <a:xfrm>
              <a:off x="1920563" y="2156788"/>
              <a:ext cx="806075" cy="948325"/>
            </a:xfrm>
            <a:custGeom>
              <a:avLst/>
              <a:gdLst/>
              <a:ahLst/>
              <a:cxnLst/>
              <a:rect l="l" t="t" r="r" b="b"/>
              <a:pathLst>
                <a:path w="32243" h="37933" extrusionOk="0">
                  <a:moveTo>
                    <a:pt x="11696" y="1"/>
                  </a:moveTo>
                  <a:lnTo>
                    <a:pt x="11275" y="106"/>
                  </a:lnTo>
                  <a:lnTo>
                    <a:pt x="10959" y="212"/>
                  </a:lnTo>
                  <a:lnTo>
                    <a:pt x="10643" y="317"/>
                  </a:lnTo>
                  <a:lnTo>
                    <a:pt x="10326" y="633"/>
                  </a:lnTo>
                  <a:lnTo>
                    <a:pt x="10116" y="844"/>
                  </a:lnTo>
                  <a:lnTo>
                    <a:pt x="9905" y="1265"/>
                  </a:lnTo>
                  <a:lnTo>
                    <a:pt x="106" y="26974"/>
                  </a:lnTo>
                  <a:lnTo>
                    <a:pt x="1" y="27290"/>
                  </a:lnTo>
                  <a:lnTo>
                    <a:pt x="1" y="27606"/>
                  </a:lnTo>
                  <a:lnTo>
                    <a:pt x="1" y="28028"/>
                  </a:lnTo>
                  <a:lnTo>
                    <a:pt x="106" y="28344"/>
                  </a:lnTo>
                  <a:lnTo>
                    <a:pt x="317" y="28660"/>
                  </a:lnTo>
                  <a:lnTo>
                    <a:pt x="527" y="28871"/>
                  </a:lnTo>
                  <a:lnTo>
                    <a:pt x="738" y="29081"/>
                  </a:lnTo>
                  <a:lnTo>
                    <a:pt x="1054" y="29292"/>
                  </a:lnTo>
                  <a:lnTo>
                    <a:pt x="19809" y="37827"/>
                  </a:lnTo>
                  <a:lnTo>
                    <a:pt x="20125" y="37932"/>
                  </a:lnTo>
                  <a:lnTo>
                    <a:pt x="20968" y="37932"/>
                  </a:lnTo>
                  <a:lnTo>
                    <a:pt x="21284" y="37827"/>
                  </a:lnTo>
                  <a:lnTo>
                    <a:pt x="21600" y="37616"/>
                  </a:lnTo>
                  <a:lnTo>
                    <a:pt x="21917" y="37405"/>
                  </a:lnTo>
                  <a:lnTo>
                    <a:pt x="22127" y="37089"/>
                  </a:lnTo>
                  <a:lnTo>
                    <a:pt x="22338" y="36773"/>
                  </a:lnTo>
                  <a:lnTo>
                    <a:pt x="32032" y="10327"/>
                  </a:lnTo>
                  <a:lnTo>
                    <a:pt x="32137" y="10010"/>
                  </a:lnTo>
                  <a:lnTo>
                    <a:pt x="32242" y="9589"/>
                  </a:lnTo>
                  <a:lnTo>
                    <a:pt x="32137" y="9273"/>
                  </a:lnTo>
                  <a:lnTo>
                    <a:pt x="32032" y="8957"/>
                  </a:lnTo>
                  <a:lnTo>
                    <a:pt x="31821" y="8641"/>
                  </a:lnTo>
                  <a:lnTo>
                    <a:pt x="31610" y="8325"/>
                  </a:lnTo>
                  <a:lnTo>
                    <a:pt x="31399" y="8114"/>
                  </a:lnTo>
                  <a:lnTo>
                    <a:pt x="31083" y="8009"/>
                  </a:lnTo>
                  <a:lnTo>
                    <a:pt x="12434" y="212"/>
                  </a:lnTo>
                  <a:lnTo>
                    <a:pt x="12012" y="1"/>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107" name="Google Shape;2946;p57"/>
            <p:cNvSpPr/>
            <p:nvPr/>
          </p:nvSpPr>
          <p:spPr>
            <a:xfrm>
              <a:off x="2012763" y="2212113"/>
              <a:ext cx="252900" cy="663825"/>
            </a:xfrm>
            <a:custGeom>
              <a:avLst/>
              <a:gdLst/>
              <a:ahLst/>
              <a:cxnLst/>
              <a:rect l="l" t="t" r="r" b="b"/>
              <a:pathLst>
                <a:path w="10116" h="26553" extrusionOk="0">
                  <a:moveTo>
                    <a:pt x="9694" y="0"/>
                  </a:moveTo>
                  <a:lnTo>
                    <a:pt x="9589" y="211"/>
                  </a:lnTo>
                  <a:lnTo>
                    <a:pt x="0" y="26236"/>
                  </a:lnTo>
                  <a:lnTo>
                    <a:pt x="0" y="26447"/>
                  </a:lnTo>
                  <a:lnTo>
                    <a:pt x="106" y="26552"/>
                  </a:lnTo>
                  <a:lnTo>
                    <a:pt x="317" y="26552"/>
                  </a:lnTo>
                  <a:lnTo>
                    <a:pt x="422" y="26447"/>
                  </a:lnTo>
                  <a:lnTo>
                    <a:pt x="10115" y="317"/>
                  </a:lnTo>
                  <a:lnTo>
                    <a:pt x="10115" y="106"/>
                  </a:lnTo>
                  <a:lnTo>
                    <a:pt x="9905"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08" name="Google Shape;2947;p57"/>
            <p:cNvSpPr/>
            <p:nvPr/>
          </p:nvSpPr>
          <p:spPr>
            <a:xfrm>
              <a:off x="2012763" y="2212113"/>
              <a:ext cx="252900" cy="663825"/>
            </a:xfrm>
            <a:custGeom>
              <a:avLst/>
              <a:gdLst/>
              <a:ahLst/>
              <a:cxnLst/>
              <a:rect l="l" t="t" r="r" b="b"/>
              <a:pathLst>
                <a:path w="10116" h="26553" fill="none" extrusionOk="0">
                  <a:moveTo>
                    <a:pt x="422" y="26447"/>
                  </a:moveTo>
                  <a:lnTo>
                    <a:pt x="10115" y="317"/>
                  </a:lnTo>
                  <a:lnTo>
                    <a:pt x="10115" y="317"/>
                  </a:lnTo>
                  <a:lnTo>
                    <a:pt x="10115" y="106"/>
                  </a:lnTo>
                  <a:lnTo>
                    <a:pt x="9905" y="0"/>
                  </a:lnTo>
                  <a:lnTo>
                    <a:pt x="9905" y="0"/>
                  </a:lnTo>
                  <a:lnTo>
                    <a:pt x="9694" y="0"/>
                  </a:lnTo>
                  <a:lnTo>
                    <a:pt x="9589" y="211"/>
                  </a:lnTo>
                  <a:lnTo>
                    <a:pt x="0" y="26236"/>
                  </a:lnTo>
                  <a:lnTo>
                    <a:pt x="0" y="26236"/>
                  </a:lnTo>
                  <a:lnTo>
                    <a:pt x="0" y="26447"/>
                  </a:lnTo>
                  <a:lnTo>
                    <a:pt x="106" y="26552"/>
                  </a:lnTo>
                  <a:lnTo>
                    <a:pt x="106" y="26552"/>
                  </a:lnTo>
                  <a:lnTo>
                    <a:pt x="317" y="26552"/>
                  </a:lnTo>
                  <a:lnTo>
                    <a:pt x="422" y="26447"/>
                  </a:lnTo>
                </a:path>
              </a:pathLst>
            </a:custGeom>
            <a:noFill/>
            <a:ln>
              <a:noFill/>
            </a:ln>
          </p:spPr>
          <p:txBody>
            <a:bodyPr spcFirstLastPara="1" wrap="square" lIns="182850" tIns="182850" rIns="182850" bIns="182850" anchor="ctr" anchorCtr="0">
              <a:noAutofit/>
            </a:bodyPr>
            <a:lstStyle/>
            <a:p>
              <a:endParaRPr sz="3600"/>
            </a:p>
          </p:txBody>
        </p:sp>
        <p:sp>
          <p:nvSpPr>
            <p:cNvPr id="109" name="Google Shape;2948;p57"/>
            <p:cNvSpPr/>
            <p:nvPr/>
          </p:nvSpPr>
          <p:spPr>
            <a:xfrm>
              <a:off x="2257738" y="2330638"/>
              <a:ext cx="329275" cy="247650"/>
            </a:xfrm>
            <a:custGeom>
              <a:avLst/>
              <a:gdLst/>
              <a:ahLst/>
              <a:cxnLst/>
              <a:rect l="l" t="t" r="r" b="b"/>
              <a:pathLst>
                <a:path w="13171" h="9906" extrusionOk="0">
                  <a:moveTo>
                    <a:pt x="2002" y="1"/>
                  </a:moveTo>
                  <a:lnTo>
                    <a:pt x="0" y="5269"/>
                  </a:lnTo>
                  <a:lnTo>
                    <a:pt x="11064" y="9905"/>
                  </a:lnTo>
                  <a:lnTo>
                    <a:pt x="13171" y="4742"/>
                  </a:lnTo>
                  <a:lnTo>
                    <a:pt x="200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10" name="Google Shape;2949;p57"/>
            <p:cNvSpPr/>
            <p:nvPr/>
          </p:nvSpPr>
          <p:spPr>
            <a:xfrm>
              <a:off x="2252463" y="2325388"/>
              <a:ext cx="339825" cy="260800"/>
            </a:xfrm>
            <a:custGeom>
              <a:avLst/>
              <a:gdLst/>
              <a:ahLst/>
              <a:cxnLst/>
              <a:rect l="l" t="t" r="r" b="b"/>
              <a:pathLst>
                <a:path w="13593" h="10432" extrusionOk="0">
                  <a:moveTo>
                    <a:pt x="2398" y="647"/>
                  </a:moveTo>
                  <a:lnTo>
                    <a:pt x="13066" y="5058"/>
                  </a:lnTo>
                  <a:lnTo>
                    <a:pt x="11169" y="9799"/>
                  </a:lnTo>
                  <a:lnTo>
                    <a:pt x="527" y="5374"/>
                  </a:lnTo>
                  <a:lnTo>
                    <a:pt x="2398" y="647"/>
                  </a:lnTo>
                  <a:close/>
                  <a:moveTo>
                    <a:pt x="2108" y="0"/>
                  </a:moveTo>
                  <a:lnTo>
                    <a:pt x="2003" y="211"/>
                  </a:lnTo>
                  <a:lnTo>
                    <a:pt x="1" y="5374"/>
                  </a:lnTo>
                  <a:lnTo>
                    <a:pt x="1" y="5584"/>
                  </a:lnTo>
                  <a:lnTo>
                    <a:pt x="106" y="5690"/>
                  </a:lnTo>
                  <a:lnTo>
                    <a:pt x="11169" y="10431"/>
                  </a:lnTo>
                  <a:lnTo>
                    <a:pt x="11380" y="10431"/>
                  </a:lnTo>
                  <a:lnTo>
                    <a:pt x="11485" y="10220"/>
                  </a:lnTo>
                  <a:lnTo>
                    <a:pt x="13593" y="5058"/>
                  </a:lnTo>
                  <a:lnTo>
                    <a:pt x="13593" y="4847"/>
                  </a:lnTo>
                  <a:lnTo>
                    <a:pt x="13487" y="4742"/>
                  </a:lnTo>
                  <a:lnTo>
                    <a:pt x="231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1" name="Google Shape;2950;p57"/>
            <p:cNvSpPr/>
            <p:nvPr/>
          </p:nvSpPr>
          <p:spPr>
            <a:xfrm>
              <a:off x="1915288" y="2151538"/>
              <a:ext cx="816625" cy="961475"/>
            </a:xfrm>
            <a:custGeom>
              <a:avLst/>
              <a:gdLst/>
              <a:ahLst/>
              <a:cxnLst/>
              <a:rect l="l" t="t" r="r" b="b"/>
              <a:pathLst>
                <a:path w="32665" h="38459" extrusionOk="0">
                  <a:moveTo>
                    <a:pt x="11907" y="0"/>
                  </a:moveTo>
                  <a:lnTo>
                    <a:pt x="11275" y="105"/>
                  </a:lnTo>
                  <a:lnTo>
                    <a:pt x="10748" y="316"/>
                  </a:lnTo>
                  <a:lnTo>
                    <a:pt x="10221" y="738"/>
                  </a:lnTo>
                  <a:lnTo>
                    <a:pt x="9905" y="1370"/>
                  </a:lnTo>
                  <a:lnTo>
                    <a:pt x="9905" y="1581"/>
                  </a:lnTo>
                  <a:lnTo>
                    <a:pt x="10116" y="1686"/>
                  </a:lnTo>
                  <a:lnTo>
                    <a:pt x="10221" y="1686"/>
                  </a:lnTo>
                  <a:lnTo>
                    <a:pt x="10432" y="1475"/>
                  </a:lnTo>
                  <a:lnTo>
                    <a:pt x="10643" y="1054"/>
                  </a:lnTo>
                  <a:lnTo>
                    <a:pt x="10959" y="738"/>
                  </a:lnTo>
                  <a:lnTo>
                    <a:pt x="11486" y="527"/>
                  </a:lnTo>
                  <a:lnTo>
                    <a:pt x="12223" y="527"/>
                  </a:lnTo>
                  <a:lnTo>
                    <a:pt x="12539" y="632"/>
                  </a:lnTo>
                  <a:lnTo>
                    <a:pt x="31189" y="8429"/>
                  </a:lnTo>
                  <a:lnTo>
                    <a:pt x="31610" y="8640"/>
                  </a:lnTo>
                  <a:lnTo>
                    <a:pt x="31927" y="9061"/>
                  </a:lnTo>
                  <a:lnTo>
                    <a:pt x="32137" y="9483"/>
                  </a:lnTo>
                  <a:lnTo>
                    <a:pt x="32137" y="9904"/>
                  </a:lnTo>
                  <a:lnTo>
                    <a:pt x="32032" y="10431"/>
                  </a:lnTo>
                  <a:lnTo>
                    <a:pt x="22338" y="36878"/>
                  </a:lnTo>
                  <a:lnTo>
                    <a:pt x="22022" y="37299"/>
                  </a:lnTo>
                  <a:lnTo>
                    <a:pt x="21706" y="37615"/>
                  </a:lnTo>
                  <a:lnTo>
                    <a:pt x="21285" y="37826"/>
                  </a:lnTo>
                  <a:lnTo>
                    <a:pt x="20758" y="37931"/>
                  </a:lnTo>
                  <a:lnTo>
                    <a:pt x="20442" y="37931"/>
                  </a:lnTo>
                  <a:lnTo>
                    <a:pt x="20126" y="37826"/>
                  </a:lnTo>
                  <a:lnTo>
                    <a:pt x="1371" y="29291"/>
                  </a:lnTo>
                  <a:lnTo>
                    <a:pt x="1055" y="29081"/>
                  </a:lnTo>
                  <a:lnTo>
                    <a:pt x="738" y="28659"/>
                  </a:lnTo>
                  <a:lnTo>
                    <a:pt x="528" y="28238"/>
                  </a:lnTo>
                  <a:lnTo>
                    <a:pt x="422" y="27816"/>
                  </a:lnTo>
                  <a:lnTo>
                    <a:pt x="528" y="27184"/>
                  </a:lnTo>
                  <a:lnTo>
                    <a:pt x="8009" y="7902"/>
                  </a:lnTo>
                  <a:lnTo>
                    <a:pt x="8009" y="7692"/>
                  </a:lnTo>
                  <a:lnTo>
                    <a:pt x="7798" y="7586"/>
                  </a:lnTo>
                  <a:lnTo>
                    <a:pt x="7587" y="7586"/>
                  </a:lnTo>
                  <a:lnTo>
                    <a:pt x="7482" y="7692"/>
                  </a:lnTo>
                  <a:lnTo>
                    <a:pt x="106" y="27079"/>
                  </a:lnTo>
                  <a:lnTo>
                    <a:pt x="1" y="27395"/>
                  </a:lnTo>
                  <a:lnTo>
                    <a:pt x="1" y="27816"/>
                  </a:lnTo>
                  <a:lnTo>
                    <a:pt x="1" y="28449"/>
                  </a:lnTo>
                  <a:lnTo>
                    <a:pt x="317" y="28975"/>
                  </a:lnTo>
                  <a:lnTo>
                    <a:pt x="738" y="29397"/>
                  </a:lnTo>
                  <a:lnTo>
                    <a:pt x="1265" y="29713"/>
                  </a:lnTo>
                  <a:lnTo>
                    <a:pt x="19915" y="38247"/>
                  </a:lnTo>
                  <a:lnTo>
                    <a:pt x="20336" y="38353"/>
                  </a:lnTo>
                  <a:lnTo>
                    <a:pt x="20758" y="38458"/>
                  </a:lnTo>
                  <a:lnTo>
                    <a:pt x="21390" y="38353"/>
                  </a:lnTo>
                  <a:lnTo>
                    <a:pt x="22022" y="38037"/>
                  </a:lnTo>
                  <a:lnTo>
                    <a:pt x="22444" y="37615"/>
                  </a:lnTo>
                  <a:lnTo>
                    <a:pt x="22760" y="36983"/>
                  </a:lnTo>
                  <a:lnTo>
                    <a:pt x="32559" y="10642"/>
                  </a:lnTo>
                  <a:lnTo>
                    <a:pt x="32664" y="10326"/>
                  </a:lnTo>
                  <a:lnTo>
                    <a:pt x="32664" y="9904"/>
                  </a:lnTo>
                  <a:lnTo>
                    <a:pt x="32559" y="9272"/>
                  </a:lnTo>
                  <a:lnTo>
                    <a:pt x="32348" y="8745"/>
                  </a:lnTo>
                  <a:lnTo>
                    <a:pt x="31927" y="8324"/>
                  </a:lnTo>
                  <a:lnTo>
                    <a:pt x="31400" y="7902"/>
                  </a:lnTo>
                  <a:lnTo>
                    <a:pt x="12750" y="105"/>
                  </a:lnTo>
                  <a:lnTo>
                    <a:pt x="1232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2" name="Google Shape;2951;p57"/>
            <p:cNvSpPr/>
            <p:nvPr/>
          </p:nvSpPr>
          <p:spPr>
            <a:xfrm>
              <a:off x="2123388" y="2235813"/>
              <a:ext cx="31650" cy="60625"/>
            </a:xfrm>
            <a:custGeom>
              <a:avLst/>
              <a:gdLst/>
              <a:ahLst/>
              <a:cxnLst/>
              <a:rect l="l" t="t" r="r" b="b"/>
              <a:pathLst>
                <a:path w="1266" h="2425" extrusionOk="0">
                  <a:moveTo>
                    <a:pt x="949" y="1"/>
                  </a:moveTo>
                  <a:lnTo>
                    <a:pt x="738" y="106"/>
                  </a:lnTo>
                  <a:lnTo>
                    <a:pt x="1" y="2108"/>
                  </a:lnTo>
                  <a:lnTo>
                    <a:pt x="1" y="2319"/>
                  </a:lnTo>
                  <a:lnTo>
                    <a:pt x="211" y="2424"/>
                  </a:lnTo>
                  <a:lnTo>
                    <a:pt x="317" y="2424"/>
                  </a:lnTo>
                  <a:lnTo>
                    <a:pt x="528" y="2319"/>
                  </a:lnTo>
                  <a:lnTo>
                    <a:pt x="1265" y="317"/>
                  </a:lnTo>
                  <a:lnTo>
                    <a:pt x="1265" y="106"/>
                  </a:lnTo>
                  <a:lnTo>
                    <a:pt x="1054" y="1"/>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3" name="Google Shape;2952;p57"/>
            <p:cNvSpPr/>
            <p:nvPr/>
          </p:nvSpPr>
          <p:spPr>
            <a:xfrm>
              <a:off x="2123388" y="2235813"/>
              <a:ext cx="31650" cy="60625"/>
            </a:xfrm>
            <a:custGeom>
              <a:avLst/>
              <a:gdLst/>
              <a:ahLst/>
              <a:cxnLst/>
              <a:rect l="l" t="t" r="r" b="b"/>
              <a:pathLst>
                <a:path w="1266" h="2425" fill="none" extrusionOk="0">
                  <a:moveTo>
                    <a:pt x="738" y="106"/>
                  </a:moveTo>
                  <a:lnTo>
                    <a:pt x="1" y="2108"/>
                  </a:lnTo>
                  <a:lnTo>
                    <a:pt x="1" y="2108"/>
                  </a:lnTo>
                  <a:lnTo>
                    <a:pt x="1" y="2319"/>
                  </a:lnTo>
                  <a:lnTo>
                    <a:pt x="211" y="2424"/>
                  </a:lnTo>
                  <a:lnTo>
                    <a:pt x="211" y="2424"/>
                  </a:lnTo>
                  <a:lnTo>
                    <a:pt x="317" y="2424"/>
                  </a:lnTo>
                  <a:lnTo>
                    <a:pt x="528" y="2319"/>
                  </a:lnTo>
                  <a:lnTo>
                    <a:pt x="1265" y="317"/>
                  </a:lnTo>
                  <a:lnTo>
                    <a:pt x="1265" y="317"/>
                  </a:lnTo>
                  <a:lnTo>
                    <a:pt x="1265" y="106"/>
                  </a:lnTo>
                  <a:lnTo>
                    <a:pt x="1054" y="1"/>
                  </a:lnTo>
                  <a:lnTo>
                    <a:pt x="1054" y="1"/>
                  </a:lnTo>
                  <a:lnTo>
                    <a:pt x="949" y="1"/>
                  </a:lnTo>
                  <a:lnTo>
                    <a:pt x="738" y="106"/>
                  </a:lnTo>
                </a:path>
              </a:pathLst>
            </a:custGeom>
            <a:noFill/>
            <a:ln>
              <a:noFill/>
            </a:ln>
          </p:spPr>
          <p:txBody>
            <a:bodyPr spcFirstLastPara="1" wrap="square" lIns="182850" tIns="182850" rIns="182850" bIns="182850" anchor="ctr" anchorCtr="0">
              <a:noAutofit/>
            </a:bodyPr>
            <a:lstStyle/>
            <a:p>
              <a:endParaRPr sz="3600"/>
            </a:p>
          </p:txBody>
        </p:sp>
      </p:grpSp>
      <p:sp>
        <p:nvSpPr>
          <p:cNvPr id="2" name="Subtitle 1"/>
          <p:cNvSpPr>
            <a:spLocks noGrp="1"/>
          </p:cNvSpPr>
          <p:nvPr>
            <p:ph type="subTitle" idx="1"/>
          </p:nvPr>
        </p:nvSpPr>
        <p:spPr>
          <a:xfrm>
            <a:off x="2027200" y="559938"/>
            <a:ext cx="13676800" cy="7071812"/>
          </a:xfrm>
        </p:spPr>
        <p:txBody>
          <a:bodyPr/>
          <a:lstStyle/>
          <a:p>
            <a:pPr algn="just">
              <a:lnSpc>
                <a:spcPct val="150000"/>
              </a:lnSpc>
            </a:pPr>
            <a:endParaRPr lang="vi-VN" sz="4000" b="1" dirty="0">
              <a:latin typeface="+mn-lt"/>
            </a:endParaRPr>
          </a:p>
          <a:p>
            <a:pPr algn="just">
              <a:lnSpc>
                <a:spcPct val="150000"/>
              </a:lnSpc>
            </a:pPr>
            <a:r>
              <a:rPr lang="vi-VN" sz="4000" b="1" dirty="0">
                <a:latin typeface="+mn-lt"/>
              </a:rPr>
              <a:t>Câu 2: Ai là nhân vật trải qua những thử thách trong Vua chích chòe?</a:t>
            </a:r>
          </a:p>
          <a:p>
            <a:pPr algn="just">
              <a:lnSpc>
                <a:spcPct val="150000"/>
              </a:lnSpc>
            </a:pPr>
            <a:r>
              <a:rPr lang="vi-VN" sz="4000" dirty="0">
                <a:latin typeface="+mn-lt"/>
              </a:rPr>
              <a:t>A. Vua cha</a:t>
            </a:r>
          </a:p>
          <a:p>
            <a:pPr algn="just">
              <a:lnSpc>
                <a:spcPct val="150000"/>
              </a:lnSpc>
            </a:pPr>
            <a:r>
              <a:rPr lang="vi-VN" sz="4000" dirty="0">
                <a:latin typeface="+mn-lt"/>
              </a:rPr>
              <a:t>B. Vua chích chòe</a:t>
            </a:r>
          </a:p>
          <a:p>
            <a:pPr algn="just">
              <a:lnSpc>
                <a:spcPct val="150000"/>
              </a:lnSpc>
            </a:pPr>
            <a:r>
              <a:rPr lang="vi-VN" sz="4000" dirty="0">
                <a:latin typeface="+mn-lt"/>
              </a:rPr>
              <a:t>C. Chim chích chòe</a:t>
            </a:r>
          </a:p>
          <a:p>
            <a:pPr algn="just">
              <a:lnSpc>
                <a:spcPct val="150000"/>
              </a:lnSpc>
            </a:pPr>
            <a:r>
              <a:rPr lang="vi-VN" sz="4000" dirty="0">
                <a:latin typeface="+mn-lt"/>
              </a:rPr>
              <a:t>D. Công chúa</a:t>
            </a:r>
            <a:endParaRPr lang="en-US" sz="4000" dirty="0">
              <a:latin typeface="+mn-lt"/>
            </a:endParaRPr>
          </a:p>
        </p:txBody>
      </p:sp>
      <p:sp>
        <p:nvSpPr>
          <p:cNvPr id="115" name="TextBox 114"/>
          <p:cNvSpPr txBox="1"/>
          <p:nvPr/>
        </p:nvSpPr>
        <p:spPr>
          <a:xfrm>
            <a:off x="7013972" y="705885"/>
            <a:ext cx="3672800" cy="830997"/>
          </a:xfrm>
          <a:prstGeom prst="rect">
            <a:avLst/>
          </a:prstGeom>
          <a:noFill/>
        </p:spPr>
        <p:txBody>
          <a:bodyPr wrap="none" rtlCol="0">
            <a:spAutoFit/>
          </a:bodyPr>
          <a:lstStyle/>
          <a:p>
            <a:r>
              <a:rPr lang="vi-VN" sz="4800" b="1" dirty="0">
                <a:solidFill>
                  <a:srgbClr val="FF0000"/>
                </a:solidFill>
              </a:rPr>
              <a:t>LUYỆN TẬP</a:t>
            </a:r>
            <a:endParaRPr lang="en-US" sz="4800" b="1" dirty="0">
              <a:solidFill>
                <a:srgbClr val="FF0000"/>
              </a:solidFill>
            </a:endParaRPr>
          </a:p>
        </p:txBody>
      </p:sp>
      <p:sp>
        <p:nvSpPr>
          <p:cNvPr id="114" name="Oval 113"/>
          <p:cNvSpPr/>
          <p:nvPr/>
        </p:nvSpPr>
        <p:spPr>
          <a:xfrm>
            <a:off x="2328862" y="6349450"/>
            <a:ext cx="806100" cy="80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1047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barn(inVertical)">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779;p57"/>
          <p:cNvGrpSpPr/>
          <p:nvPr/>
        </p:nvGrpSpPr>
        <p:grpSpPr>
          <a:xfrm>
            <a:off x="15088976" y="5537801"/>
            <a:ext cx="1074800" cy="1922950"/>
            <a:chOff x="1831000" y="523650"/>
            <a:chExt cx="537400" cy="961475"/>
          </a:xfrm>
        </p:grpSpPr>
        <p:sp>
          <p:nvSpPr>
            <p:cNvPr id="4" name="Google Shape;2780;p57"/>
            <p:cNvSpPr/>
            <p:nvPr/>
          </p:nvSpPr>
          <p:spPr>
            <a:xfrm>
              <a:off x="1831000" y="652725"/>
              <a:ext cx="532125" cy="832400"/>
            </a:xfrm>
            <a:custGeom>
              <a:avLst/>
              <a:gdLst/>
              <a:ahLst/>
              <a:cxnLst/>
              <a:rect l="l" t="t" r="r" b="b"/>
              <a:pathLst>
                <a:path w="21285" h="33296" extrusionOk="0">
                  <a:moveTo>
                    <a:pt x="1" y="1"/>
                  </a:moveTo>
                  <a:lnTo>
                    <a:pt x="1476" y="5269"/>
                  </a:lnTo>
                  <a:lnTo>
                    <a:pt x="17175" y="30873"/>
                  </a:lnTo>
                  <a:lnTo>
                    <a:pt x="17597" y="31505"/>
                  </a:lnTo>
                  <a:lnTo>
                    <a:pt x="18440" y="32874"/>
                  </a:lnTo>
                  <a:lnTo>
                    <a:pt x="18756" y="33191"/>
                  </a:lnTo>
                  <a:lnTo>
                    <a:pt x="19177" y="33296"/>
                  </a:lnTo>
                  <a:lnTo>
                    <a:pt x="19388" y="33296"/>
                  </a:lnTo>
                  <a:lnTo>
                    <a:pt x="19599" y="33191"/>
                  </a:lnTo>
                  <a:lnTo>
                    <a:pt x="20863" y="32453"/>
                  </a:lnTo>
                  <a:lnTo>
                    <a:pt x="21074" y="32242"/>
                  </a:lnTo>
                  <a:lnTo>
                    <a:pt x="21179" y="31926"/>
                  </a:lnTo>
                  <a:lnTo>
                    <a:pt x="21285" y="31610"/>
                  </a:lnTo>
                  <a:lnTo>
                    <a:pt x="21074" y="31294"/>
                  </a:lnTo>
                  <a:lnTo>
                    <a:pt x="20231" y="29819"/>
                  </a:lnTo>
                  <a:lnTo>
                    <a:pt x="19810" y="29187"/>
                  </a:lnTo>
                  <a:lnTo>
                    <a:pt x="4110" y="3688"/>
                  </a:lnTo>
                  <a:lnTo>
                    <a:pt x="1"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5" name="Google Shape;2781;p57"/>
            <p:cNvSpPr/>
            <p:nvPr/>
          </p:nvSpPr>
          <p:spPr>
            <a:xfrm>
              <a:off x="1831000" y="652725"/>
              <a:ext cx="532125" cy="832400"/>
            </a:xfrm>
            <a:custGeom>
              <a:avLst/>
              <a:gdLst/>
              <a:ahLst/>
              <a:cxnLst/>
              <a:rect l="l" t="t" r="r" b="b"/>
              <a:pathLst>
                <a:path w="21285" h="33296" fill="none" extrusionOk="0">
                  <a:moveTo>
                    <a:pt x="1" y="1"/>
                  </a:moveTo>
                  <a:lnTo>
                    <a:pt x="1476" y="5269"/>
                  </a:lnTo>
                  <a:lnTo>
                    <a:pt x="17175" y="30873"/>
                  </a:lnTo>
                  <a:lnTo>
                    <a:pt x="17597" y="31505"/>
                  </a:lnTo>
                  <a:lnTo>
                    <a:pt x="18440" y="32874"/>
                  </a:lnTo>
                  <a:lnTo>
                    <a:pt x="18440" y="32874"/>
                  </a:lnTo>
                  <a:lnTo>
                    <a:pt x="18756" y="33191"/>
                  </a:lnTo>
                  <a:lnTo>
                    <a:pt x="19177" y="33296"/>
                  </a:lnTo>
                  <a:lnTo>
                    <a:pt x="19177" y="33296"/>
                  </a:lnTo>
                  <a:lnTo>
                    <a:pt x="19388" y="33296"/>
                  </a:lnTo>
                  <a:lnTo>
                    <a:pt x="19599" y="33191"/>
                  </a:lnTo>
                  <a:lnTo>
                    <a:pt x="20863" y="32453"/>
                  </a:lnTo>
                  <a:lnTo>
                    <a:pt x="20863" y="32453"/>
                  </a:lnTo>
                  <a:lnTo>
                    <a:pt x="21074" y="32242"/>
                  </a:lnTo>
                  <a:lnTo>
                    <a:pt x="21179" y="31926"/>
                  </a:lnTo>
                  <a:lnTo>
                    <a:pt x="21285" y="31610"/>
                  </a:lnTo>
                  <a:lnTo>
                    <a:pt x="21074" y="31294"/>
                  </a:lnTo>
                  <a:lnTo>
                    <a:pt x="20231" y="29819"/>
                  </a:lnTo>
                  <a:lnTo>
                    <a:pt x="19810" y="29187"/>
                  </a:lnTo>
                  <a:lnTo>
                    <a:pt x="4110" y="3688"/>
                  </a:lnTo>
                  <a:lnTo>
                    <a:pt x="1" y="1"/>
                  </a:lnTo>
                </a:path>
              </a:pathLst>
            </a:custGeom>
            <a:noFill/>
            <a:ln>
              <a:noFill/>
            </a:ln>
          </p:spPr>
          <p:txBody>
            <a:bodyPr spcFirstLastPara="1" wrap="square" lIns="182850" tIns="182850" rIns="182850" bIns="182850" anchor="ctr" anchorCtr="0">
              <a:noAutofit/>
            </a:bodyPr>
            <a:lstStyle/>
            <a:p>
              <a:endParaRPr sz="3600"/>
            </a:p>
          </p:txBody>
        </p:sp>
        <p:sp>
          <p:nvSpPr>
            <p:cNvPr id="6" name="Google Shape;2782;p57"/>
            <p:cNvSpPr/>
            <p:nvPr/>
          </p:nvSpPr>
          <p:spPr>
            <a:xfrm>
              <a:off x="2015400" y="634300"/>
              <a:ext cx="331925" cy="729675"/>
            </a:xfrm>
            <a:custGeom>
              <a:avLst/>
              <a:gdLst/>
              <a:ahLst/>
              <a:cxnLst/>
              <a:rect l="l" t="t" r="r" b="b"/>
              <a:pathLst>
                <a:path w="13277" h="29187" extrusionOk="0">
                  <a:moveTo>
                    <a:pt x="2951" y="0"/>
                  </a:moveTo>
                  <a:lnTo>
                    <a:pt x="1" y="1054"/>
                  </a:lnTo>
                  <a:lnTo>
                    <a:pt x="10326" y="29186"/>
                  </a:lnTo>
                  <a:lnTo>
                    <a:pt x="13277" y="28133"/>
                  </a:lnTo>
                  <a:lnTo>
                    <a:pt x="2951"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sp>
          <p:nvSpPr>
            <p:cNvPr id="7" name="Google Shape;2783;p57"/>
            <p:cNvSpPr/>
            <p:nvPr/>
          </p:nvSpPr>
          <p:spPr>
            <a:xfrm>
              <a:off x="2273550" y="1337600"/>
              <a:ext cx="79050" cy="44800"/>
            </a:xfrm>
            <a:custGeom>
              <a:avLst/>
              <a:gdLst/>
              <a:ahLst/>
              <a:cxnLst/>
              <a:rect l="l" t="t" r="r" b="b"/>
              <a:pathLst>
                <a:path w="3162" h="1792" extrusionOk="0">
                  <a:moveTo>
                    <a:pt x="2951" y="1"/>
                  </a:moveTo>
                  <a:lnTo>
                    <a:pt x="0" y="1054"/>
                  </a:lnTo>
                  <a:lnTo>
                    <a:pt x="211" y="1792"/>
                  </a:lnTo>
                  <a:lnTo>
                    <a:pt x="3161" y="738"/>
                  </a:lnTo>
                  <a:lnTo>
                    <a:pt x="2951" y="1"/>
                  </a:lnTo>
                  <a:close/>
                </a:path>
              </a:pathLst>
            </a:custGeom>
            <a:solidFill>
              <a:srgbClr val="E1E5E4"/>
            </a:solidFill>
            <a:ln>
              <a:noFill/>
            </a:ln>
          </p:spPr>
          <p:txBody>
            <a:bodyPr spcFirstLastPara="1" wrap="square" lIns="182850" tIns="182850" rIns="182850" bIns="182850" anchor="ctr" anchorCtr="0">
              <a:noAutofit/>
            </a:bodyPr>
            <a:lstStyle/>
            <a:p>
              <a:endParaRPr sz="3600"/>
            </a:p>
          </p:txBody>
        </p:sp>
        <p:sp>
          <p:nvSpPr>
            <p:cNvPr id="8" name="Google Shape;2784;p57"/>
            <p:cNvSpPr/>
            <p:nvPr/>
          </p:nvSpPr>
          <p:spPr>
            <a:xfrm>
              <a:off x="2278825" y="1356050"/>
              <a:ext cx="89575" cy="79025"/>
            </a:xfrm>
            <a:custGeom>
              <a:avLst/>
              <a:gdLst/>
              <a:ahLst/>
              <a:cxnLst/>
              <a:rect l="l" t="t" r="r" b="b"/>
              <a:pathLst>
                <a:path w="3583" h="3161" extrusionOk="0">
                  <a:moveTo>
                    <a:pt x="2950" y="0"/>
                  </a:moveTo>
                  <a:lnTo>
                    <a:pt x="0" y="1054"/>
                  </a:lnTo>
                  <a:lnTo>
                    <a:pt x="632" y="2634"/>
                  </a:lnTo>
                  <a:lnTo>
                    <a:pt x="738" y="2950"/>
                  </a:lnTo>
                  <a:lnTo>
                    <a:pt x="1054" y="3161"/>
                  </a:lnTo>
                  <a:lnTo>
                    <a:pt x="1686" y="3161"/>
                  </a:lnTo>
                  <a:lnTo>
                    <a:pt x="3056" y="2634"/>
                  </a:lnTo>
                  <a:lnTo>
                    <a:pt x="3266" y="2423"/>
                  </a:lnTo>
                  <a:lnTo>
                    <a:pt x="3477" y="2213"/>
                  </a:lnTo>
                  <a:lnTo>
                    <a:pt x="3582" y="1897"/>
                  </a:lnTo>
                  <a:lnTo>
                    <a:pt x="3477" y="1581"/>
                  </a:lnTo>
                  <a:lnTo>
                    <a:pt x="2950"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9" name="Google Shape;2785;p57"/>
            <p:cNvSpPr/>
            <p:nvPr/>
          </p:nvSpPr>
          <p:spPr>
            <a:xfrm>
              <a:off x="2007500" y="523650"/>
              <a:ext cx="81675" cy="137000"/>
            </a:xfrm>
            <a:custGeom>
              <a:avLst/>
              <a:gdLst/>
              <a:ahLst/>
              <a:cxnLst/>
              <a:rect l="l" t="t" r="r" b="b"/>
              <a:pathLst>
                <a:path w="3267" h="5480" extrusionOk="0">
                  <a:moveTo>
                    <a:pt x="0" y="1"/>
                  </a:moveTo>
                  <a:lnTo>
                    <a:pt x="317" y="5480"/>
                  </a:lnTo>
                  <a:lnTo>
                    <a:pt x="3267" y="4426"/>
                  </a:lnTo>
                  <a:lnTo>
                    <a:pt x="0" y="1"/>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0" name="Google Shape;2786;p57"/>
            <p:cNvSpPr/>
            <p:nvPr/>
          </p:nvSpPr>
          <p:spPr>
            <a:xfrm>
              <a:off x="2007500" y="523650"/>
              <a:ext cx="26375" cy="42175"/>
            </a:xfrm>
            <a:custGeom>
              <a:avLst/>
              <a:gdLst/>
              <a:ahLst/>
              <a:cxnLst/>
              <a:rect l="l" t="t" r="r" b="b"/>
              <a:pathLst>
                <a:path w="1055" h="1687" extrusionOk="0">
                  <a:moveTo>
                    <a:pt x="0" y="1"/>
                  </a:moveTo>
                  <a:lnTo>
                    <a:pt x="106" y="1687"/>
                  </a:lnTo>
                  <a:lnTo>
                    <a:pt x="1054" y="1371"/>
                  </a:lnTo>
                  <a:lnTo>
                    <a:pt x="0" y="1"/>
                  </a:lnTo>
                  <a:close/>
                </a:path>
              </a:pathLst>
            </a:custGeom>
            <a:solidFill>
              <a:srgbClr val="C64F46"/>
            </a:solidFill>
            <a:ln>
              <a:noFill/>
            </a:ln>
          </p:spPr>
          <p:txBody>
            <a:bodyPr spcFirstLastPara="1" wrap="square" lIns="182850" tIns="182850" rIns="182850" bIns="182850" anchor="ctr" anchorCtr="0">
              <a:noAutofit/>
            </a:bodyPr>
            <a:lstStyle/>
            <a:p>
              <a:endParaRPr sz="3600"/>
            </a:p>
          </p:txBody>
        </p:sp>
        <p:sp>
          <p:nvSpPr>
            <p:cNvPr id="11" name="Google Shape;2787;p57"/>
            <p:cNvSpPr/>
            <p:nvPr/>
          </p:nvSpPr>
          <p:spPr>
            <a:xfrm>
              <a:off x="2015400" y="655375"/>
              <a:ext cx="273975" cy="708600"/>
            </a:xfrm>
            <a:custGeom>
              <a:avLst/>
              <a:gdLst/>
              <a:ahLst/>
              <a:cxnLst/>
              <a:rect l="l" t="t" r="r" b="b"/>
              <a:pathLst>
                <a:path w="10959" h="28344" extrusionOk="0">
                  <a:moveTo>
                    <a:pt x="738" y="0"/>
                  </a:moveTo>
                  <a:lnTo>
                    <a:pt x="1" y="211"/>
                  </a:lnTo>
                  <a:lnTo>
                    <a:pt x="10326" y="28343"/>
                  </a:lnTo>
                  <a:lnTo>
                    <a:pt x="10959" y="28132"/>
                  </a:lnTo>
                  <a:lnTo>
                    <a:pt x="73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2" name="Google Shape;2788;p57"/>
            <p:cNvSpPr/>
            <p:nvPr/>
          </p:nvSpPr>
          <p:spPr>
            <a:xfrm>
              <a:off x="2073350" y="634300"/>
              <a:ext cx="273975" cy="711225"/>
            </a:xfrm>
            <a:custGeom>
              <a:avLst/>
              <a:gdLst/>
              <a:ahLst/>
              <a:cxnLst/>
              <a:rect l="l" t="t" r="r" b="b"/>
              <a:pathLst>
                <a:path w="10959" h="28449" extrusionOk="0">
                  <a:moveTo>
                    <a:pt x="633" y="0"/>
                  </a:moveTo>
                  <a:lnTo>
                    <a:pt x="1" y="211"/>
                  </a:lnTo>
                  <a:lnTo>
                    <a:pt x="10221" y="28449"/>
                  </a:lnTo>
                  <a:lnTo>
                    <a:pt x="10959" y="28133"/>
                  </a:lnTo>
                  <a:lnTo>
                    <a:pt x="63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3" name="Google Shape;2835;p57"/>
          <p:cNvGrpSpPr/>
          <p:nvPr/>
        </p:nvGrpSpPr>
        <p:grpSpPr>
          <a:xfrm>
            <a:off x="13410951" y="5769601"/>
            <a:ext cx="1422450" cy="1459350"/>
            <a:chOff x="573225" y="685650"/>
            <a:chExt cx="711225" cy="729675"/>
          </a:xfrm>
        </p:grpSpPr>
        <p:sp>
          <p:nvSpPr>
            <p:cNvPr id="14" name="Google Shape;2836;p57"/>
            <p:cNvSpPr/>
            <p:nvPr/>
          </p:nvSpPr>
          <p:spPr>
            <a:xfrm>
              <a:off x="594275" y="1004375"/>
              <a:ext cx="653300" cy="410950"/>
            </a:xfrm>
            <a:custGeom>
              <a:avLst/>
              <a:gdLst/>
              <a:ahLst/>
              <a:cxnLst/>
              <a:rect l="l" t="t" r="r" b="b"/>
              <a:pathLst>
                <a:path w="26132" h="16438" extrusionOk="0">
                  <a:moveTo>
                    <a:pt x="317" y="1"/>
                  </a:move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8957" y="15700"/>
                  </a:lnTo>
                  <a:lnTo>
                    <a:pt x="10537" y="16122"/>
                  </a:lnTo>
                  <a:lnTo>
                    <a:pt x="12118"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5" name="Google Shape;2837;p57"/>
            <p:cNvSpPr/>
            <p:nvPr/>
          </p:nvSpPr>
          <p:spPr>
            <a:xfrm>
              <a:off x="594275" y="1004375"/>
              <a:ext cx="653300" cy="410950"/>
            </a:xfrm>
            <a:custGeom>
              <a:avLst/>
              <a:gdLst/>
              <a:ahLst/>
              <a:cxnLst/>
              <a:rect l="l" t="t" r="r" b="b"/>
              <a:pathLst>
                <a:path w="26132" h="16438" fill="none" extrusionOk="0">
                  <a:moveTo>
                    <a:pt x="317" y="1"/>
                  </a:moveTo>
                  <a:lnTo>
                    <a:pt x="317" y="1"/>
                  </a:ln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7482" y="15068"/>
                  </a:lnTo>
                  <a:lnTo>
                    <a:pt x="8957" y="15700"/>
                  </a:lnTo>
                  <a:lnTo>
                    <a:pt x="10537" y="16122"/>
                  </a:lnTo>
                  <a:lnTo>
                    <a:pt x="12118" y="16438"/>
                  </a:lnTo>
                  <a:lnTo>
                    <a:pt x="13593" y="16438"/>
                  </a:lnTo>
                  <a:lnTo>
                    <a:pt x="13593"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path>
              </a:pathLst>
            </a:custGeom>
            <a:noFill/>
            <a:ln>
              <a:noFill/>
            </a:ln>
          </p:spPr>
          <p:txBody>
            <a:bodyPr spcFirstLastPara="1" wrap="square" lIns="182850" tIns="182850" rIns="182850" bIns="182850" anchor="ctr" anchorCtr="0">
              <a:noAutofit/>
            </a:bodyPr>
            <a:lstStyle/>
            <a:p>
              <a:endParaRPr sz="3600"/>
            </a:p>
          </p:txBody>
        </p:sp>
        <p:sp>
          <p:nvSpPr>
            <p:cNvPr id="16" name="Google Shape;2838;p57"/>
            <p:cNvSpPr/>
            <p:nvPr/>
          </p:nvSpPr>
          <p:spPr>
            <a:xfrm>
              <a:off x="992050" y="817350"/>
              <a:ext cx="187050" cy="155450"/>
            </a:xfrm>
            <a:custGeom>
              <a:avLst/>
              <a:gdLst/>
              <a:ahLst/>
              <a:cxnLst/>
              <a:rect l="l" t="t" r="r" b="b"/>
              <a:pathLst>
                <a:path w="7482" h="6218" extrusionOk="0">
                  <a:moveTo>
                    <a:pt x="2318" y="1"/>
                  </a:moveTo>
                  <a:lnTo>
                    <a:pt x="0" y="3583"/>
                  </a:lnTo>
                  <a:lnTo>
                    <a:pt x="948" y="6217"/>
                  </a:lnTo>
                  <a:lnTo>
                    <a:pt x="1264" y="5691"/>
                  </a:lnTo>
                  <a:lnTo>
                    <a:pt x="1686" y="5269"/>
                  </a:lnTo>
                  <a:lnTo>
                    <a:pt x="2213" y="4742"/>
                  </a:lnTo>
                  <a:lnTo>
                    <a:pt x="2950" y="4215"/>
                  </a:lnTo>
                  <a:lnTo>
                    <a:pt x="3793" y="3794"/>
                  </a:lnTo>
                  <a:lnTo>
                    <a:pt x="4847" y="3478"/>
                  </a:lnTo>
                  <a:lnTo>
                    <a:pt x="5374" y="3373"/>
                  </a:lnTo>
                  <a:lnTo>
                    <a:pt x="6743" y="3373"/>
                  </a:lnTo>
                  <a:lnTo>
                    <a:pt x="7481" y="3583"/>
                  </a:lnTo>
                  <a:lnTo>
                    <a:pt x="7165"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7" name="Google Shape;2839;p57"/>
            <p:cNvSpPr/>
            <p:nvPr/>
          </p:nvSpPr>
          <p:spPr>
            <a:xfrm>
              <a:off x="992050" y="817350"/>
              <a:ext cx="187050" cy="155450"/>
            </a:xfrm>
            <a:custGeom>
              <a:avLst/>
              <a:gdLst/>
              <a:ahLst/>
              <a:cxnLst/>
              <a:rect l="l" t="t" r="r" b="b"/>
              <a:pathLst>
                <a:path w="7482" h="6218" fill="none" extrusionOk="0">
                  <a:moveTo>
                    <a:pt x="7165" y="1"/>
                  </a:moveTo>
                  <a:lnTo>
                    <a:pt x="2318" y="1"/>
                  </a:lnTo>
                  <a:lnTo>
                    <a:pt x="0" y="3583"/>
                  </a:lnTo>
                  <a:lnTo>
                    <a:pt x="948" y="6217"/>
                  </a:lnTo>
                  <a:lnTo>
                    <a:pt x="948" y="6217"/>
                  </a:lnTo>
                  <a:lnTo>
                    <a:pt x="1264" y="5691"/>
                  </a:lnTo>
                  <a:lnTo>
                    <a:pt x="1686" y="5269"/>
                  </a:lnTo>
                  <a:lnTo>
                    <a:pt x="2213" y="4742"/>
                  </a:lnTo>
                  <a:lnTo>
                    <a:pt x="2950" y="4215"/>
                  </a:lnTo>
                  <a:lnTo>
                    <a:pt x="3793" y="3794"/>
                  </a:lnTo>
                  <a:lnTo>
                    <a:pt x="4847" y="3478"/>
                  </a:lnTo>
                  <a:lnTo>
                    <a:pt x="5374" y="3373"/>
                  </a:lnTo>
                  <a:lnTo>
                    <a:pt x="6006" y="3373"/>
                  </a:lnTo>
                  <a:lnTo>
                    <a:pt x="6006" y="3373"/>
                  </a:lnTo>
                  <a:lnTo>
                    <a:pt x="6743" y="3373"/>
                  </a:lnTo>
                  <a:lnTo>
                    <a:pt x="7481" y="3583"/>
                  </a:lnTo>
                  <a:lnTo>
                    <a:pt x="7165" y="1"/>
                  </a:lnTo>
                </a:path>
              </a:pathLst>
            </a:custGeom>
            <a:noFill/>
            <a:ln>
              <a:noFill/>
            </a:ln>
          </p:spPr>
          <p:txBody>
            <a:bodyPr spcFirstLastPara="1" wrap="square" lIns="182850" tIns="182850" rIns="182850" bIns="182850" anchor="ctr" anchorCtr="0">
              <a:noAutofit/>
            </a:bodyPr>
            <a:lstStyle/>
            <a:p>
              <a:endParaRPr sz="3600"/>
            </a:p>
          </p:txBody>
        </p:sp>
        <p:sp>
          <p:nvSpPr>
            <p:cNvPr id="18" name="Google Shape;2840;p57"/>
            <p:cNvSpPr/>
            <p:nvPr/>
          </p:nvSpPr>
          <p:spPr>
            <a:xfrm>
              <a:off x="578475" y="690925"/>
              <a:ext cx="700700" cy="624300"/>
            </a:xfrm>
            <a:custGeom>
              <a:avLst/>
              <a:gdLst/>
              <a:ahLst/>
              <a:cxnLst/>
              <a:rect l="l" t="t" r="r" b="b"/>
              <a:pathLst>
                <a:path w="28028" h="24972" extrusionOk="0">
                  <a:moveTo>
                    <a:pt x="21601" y="6112"/>
                  </a:moveTo>
                  <a:lnTo>
                    <a:pt x="22127" y="6217"/>
                  </a:lnTo>
                  <a:lnTo>
                    <a:pt x="22654" y="6428"/>
                  </a:lnTo>
                  <a:lnTo>
                    <a:pt x="23076" y="6744"/>
                  </a:lnTo>
                  <a:lnTo>
                    <a:pt x="23392" y="7060"/>
                  </a:lnTo>
                  <a:lnTo>
                    <a:pt x="23603" y="7587"/>
                  </a:lnTo>
                  <a:lnTo>
                    <a:pt x="23708" y="8219"/>
                  </a:lnTo>
                  <a:lnTo>
                    <a:pt x="23708" y="8746"/>
                  </a:lnTo>
                  <a:lnTo>
                    <a:pt x="23497" y="9378"/>
                  </a:lnTo>
                  <a:lnTo>
                    <a:pt x="23181" y="9905"/>
                  </a:lnTo>
                  <a:lnTo>
                    <a:pt x="22865" y="10326"/>
                  </a:lnTo>
                  <a:lnTo>
                    <a:pt x="22338" y="10748"/>
                  </a:lnTo>
                  <a:lnTo>
                    <a:pt x="21811" y="11169"/>
                  </a:lnTo>
                  <a:lnTo>
                    <a:pt x="21285" y="11380"/>
                  </a:lnTo>
                  <a:lnTo>
                    <a:pt x="20758" y="11590"/>
                  </a:lnTo>
                  <a:lnTo>
                    <a:pt x="20126" y="11696"/>
                  </a:lnTo>
                  <a:lnTo>
                    <a:pt x="19599" y="11801"/>
                  </a:lnTo>
                  <a:lnTo>
                    <a:pt x="18966" y="11696"/>
                  </a:lnTo>
                  <a:lnTo>
                    <a:pt x="18545" y="11590"/>
                  </a:lnTo>
                  <a:lnTo>
                    <a:pt x="18124" y="11274"/>
                  </a:lnTo>
                  <a:lnTo>
                    <a:pt x="17807" y="10958"/>
                  </a:lnTo>
                  <a:lnTo>
                    <a:pt x="17597" y="10537"/>
                  </a:lnTo>
                  <a:lnTo>
                    <a:pt x="17491" y="9905"/>
                  </a:lnTo>
                  <a:lnTo>
                    <a:pt x="17491" y="9167"/>
                  </a:lnTo>
                  <a:lnTo>
                    <a:pt x="17702" y="8535"/>
                  </a:lnTo>
                  <a:lnTo>
                    <a:pt x="18018" y="8008"/>
                  </a:lnTo>
                  <a:lnTo>
                    <a:pt x="18334" y="7481"/>
                  </a:lnTo>
                  <a:lnTo>
                    <a:pt x="18861" y="7060"/>
                  </a:lnTo>
                  <a:lnTo>
                    <a:pt x="19388" y="6638"/>
                  </a:lnTo>
                  <a:lnTo>
                    <a:pt x="19915" y="6428"/>
                  </a:lnTo>
                  <a:lnTo>
                    <a:pt x="20442" y="6217"/>
                  </a:lnTo>
                  <a:lnTo>
                    <a:pt x="21074" y="6112"/>
                  </a:lnTo>
                  <a:close/>
                  <a:moveTo>
                    <a:pt x="21285" y="0"/>
                  </a:moveTo>
                  <a:lnTo>
                    <a:pt x="20547" y="211"/>
                  </a:lnTo>
                  <a:lnTo>
                    <a:pt x="19704" y="527"/>
                  </a:lnTo>
                  <a:lnTo>
                    <a:pt x="18756" y="1054"/>
                  </a:lnTo>
                  <a:lnTo>
                    <a:pt x="17913" y="1686"/>
                  </a:lnTo>
                  <a:lnTo>
                    <a:pt x="17281" y="2424"/>
                  </a:lnTo>
                  <a:lnTo>
                    <a:pt x="16648" y="3056"/>
                  </a:lnTo>
                  <a:lnTo>
                    <a:pt x="16122" y="3688"/>
                  </a:lnTo>
                  <a:lnTo>
                    <a:pt x="15489" y="4320"/>
                  </a:lnTo>
                  <a:lnTo>
                    <a:pt x="14857" y="4636"/>
                  </a:lnTo>
                  <a:lnTo>
                    <a:pt x="14014" y="4847"/>
                  </a:lnTo>
                  <a:lnTo>
                    <a:pt x="13488" y="4847"/>
                  </a:lnTo>
                  <a:lnTo>
                    <a:pt x="12855" y="4742"/>
                  </a:lnTo>
                  <a:lnTo>
                    <a:pt x="11486" y="4110"/>
                  </a:lnTo>
                  <a:lnTo>
                    <a:pt x="9905" y="3372"/>
                  </a:lnTo>
                  <a:lnTo>
                    <a:pt x="8325" y="2634"/>
                  </a:lnTo>
                  <a:lnTo>
                    <a:pt x="7482" y="2424"/>
                  </a:lnTo>
                  <a:lnTo>
                    <a:pt x="6533" y="2213"/>
                  </a:lnTo>
                  <a:lnTo>
                    <a:pt x="5690" y="2213"/>
                  </a:lnTo>
                  <a:lnTo>
                    <a:pt x="4848" y="2424"/>
                  </a:lnTo>
                  <a:lnTo>
                    <a:pt x="4005" y="2740"/>
                  </a:lnTo>
                  <a:lnTo>
                    <a:pt x="3162" y="3372"/>
                  </a:lnTo>
                  <a:lnTo>
                    <a:pt x="2319" y="4215"/>
                  </a:lnTo>
                  <a:lnTo>
                    <a:pt x="1476" y="5374"/>
                  </a:lnTo>
                  <a:lnTo>
                    <a:pt x="949" y="6533"/>
                  </a:lnTo>
                  <a:lnTo>
                    <a:pt x="422" y="7903"/>
                  </a:lnTo>
                  <a:lnTo>
                    <a:pt x="212" y="9272"/>
                  </a:lnTo>
                  <a:lnTo>
                    <a:pt x="1" y="10853"/>
                  </a:lnTo>
                  <a:lnTo>
                    <a:pt x="106" y="12328"/>
                  </a:lnTo>
                  <a:lnTo>
                    <a:pt x="317" y="13908"/>
                  </a:lnTo>
                  <a:lnTo>
                    <a:pt x="633" y="15489"/>
                  </a:lnTo>
                  <a:lnTo>
                    <a:pt x="1265" y="17069"/>
                  </a:lnTo>
                  <a:lnTo>
                    <a:pt x="1897" y="18439"/>
                  </a:lnTo>
                  <a:lnTo>
                    <a:pt x="2846" y="19914"/>
                  </a:lnTo>
                  <a:lnTo>
                    <a:pt x="3899" y="21179"/>
                  </a:lnTo>
                  <a:lnTo>
                    <a:pt x="5269" y="22232"/>
                  </a:lnTo>
                  <a:lnTo>
                    <a:pt x="5901" y="22759"/>
                  </a:lnTo>
                  <a:lnTo>
                    <a:pt x="6639" y="23286"/>
                  </a:lnTo>
                  <a:lnTo>
                    <a:pt x="7482" y="23707"/>
                  </a:lnTo>
                  <a:lnTo>
                    <a:pt x="8325" y="24023"/>
                  </a:lnTo>
                  <a:lnTo>
                    <a:pt x="9273" y="24340"/>
                  </a:lnTo>
                  <a:lnTo>
                    <a:pt x="10221" y="24550"/>
                  </a:lnTo>
                  <a:lnTo>
                    <a:pt x="11169" y="24761"/>
                  </a:lnTo>
                  <a:lnTo>
                    <a:pt x="12223" y="24972"/>
                  </a:lnTo>
                  <a:lnTo>
                    <a:pt x="15279" y="24972"/>
                  </a:lnTo>
                  <a:lnTo>
                    <a:pt x="16227" y="24761"/>
                  </a:lnTo>
                  <a:lnTo>
                    <a:pt x="18018" y="24445"/>
                  </a:lnTo>
                  <a:lnTo>
                    <a:pt x="19599" y="23813"/>
                  </a:lnTo>
                  <a:lnTo>
                    <a:pt x="21074" y="22970"/>
                  </a:lnTo>
                  <a:lnTo>
                    <a:pt x="22338" y="22022"/>
                  </a:lnTo>
                  <a:lnTo>
                    <a:pt x="23497" y="20863"/>
                  </a:lnTo>
                  <a:lnTo>
                    <a:pt x="24551" y="19704"/>
                  </a:lnTo>
                  <a:lnTo>
                    <a:pt x="25394" y="18334"/>
                  </a:lnTo>
                  <a:lnTo>
                    <a:pt x="26237" y="17069"/>
                  </a:lnTo>
                  <a:lnTo>
                    <a:pt x="26763" y="15594"/>
                  </a:lnTo>
                  <a:lnTo>
                    <a:pt x="27290" y="14225"/>
                  </a:lnTo>
                  <a:lnTo>
                    <a:pt x="27606" y="12749"/>
                  </a:lnTo>
                  <a:lnTo>
                    <a:pt x="27923" y="11380"/>
                  </a:lnTo>
                  <a:lnTo>
                    <a:pt x="28028" y="10010"/>
                  </a:lnTo>
                  <a:lnTo>
                    <a:pt x="28028" y="8746"/>
                  </a:lnTo>
                  <a:lnTo>
                    <a:pt x="27923" y="7587"/>
                  </a:lnTo>
                  <a:lnTo>
                    <a:pt x="27712" y="6428"/>
                  </a:lnTo>
                  <a:lnTo>
                    <a:pt x="27501" y="5479"/>
                  </a:lnTo>
                  <a:lnTo>
                    <a:pt x="27185" y="4426"/>
                  </a:lnTo>
                  <a:lnTo>
                    <a:pt x="26869" y="3583"/>
                  </a:lnTo>
                  <a:lnTo>
                    <a:pt x="26342" y="2845"/>
                  </a:lnTo>
                  <a:lnTo>
                    <a:pt x="25921" y="2108"/>
                  </a:lnTo>
                  <a:lnTo>
                    <a:pt x="25394" y="1475"/>
                  </a:lnTo>
                  <a:lnTo>
                    <a:pt x="24762" y="949"/>
                  </a:lnTo>
                  <a:lnTo>
                    <a:pt x="24129" y="527"/>
                  </a:lnTo>
                  <a:lnTo>
                    <a:pt x="23497" y="316"/>
                  </a:lnTo>
                  <a:lnTo>
                    <a:pt x="22760" y="106"/>
                  </a:lnTo>
                  <a:lnTo>
                    <a:pt x="22022" y="0"/>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9" name="Google Shape;2841;p57"/>
            <p:cNvSpPr/>
            <p:nvPr/>
          </p:nvSpPr>
          <p:spPr>
            <a:xfrm>
              <a:off x="581125" y="935900"/>
              <a:ext cx="698050" cy="397775"/>
            </a:xfrm>
            <a:custGeom>
              <a:avLst/>
              <a:gdLst/>
              <a:ahLst/>
              <a:cxnLst/>
              <a:rect l="l" t="t" r="r" b="b"/>
              <a:pathLst>
                <a:path w="27922" h="15911" extrusionOk="0">
                  <a:moveTo>
                    <a:pt x="27922" y="0"/>
                  </a:moveTo>
                  <a:lnTo>
                    <a:pt x="27817" y="1159"/>
                  </a:lnTo>
                  <a:lnTo>
                    <a:pt x="27606" y="2529"/>
                  </a:lnTo>
                  <a:lnTo>
                    <a:pt x="27290" y="3899"/>
                  </a:lnTo>
                  <a:lnTo>
                    <a:pt x="26868" y="5269"/>
                  </a:lnTo>
                  <a:lnTo>
                    <a:pt x="26341" y="6533"/>
                  </a:lnTo>
                  <a:lnTo>
                    <a:pt x="25709" y="7903"/>
                  </a:lnTo>
                  <a:lnTo>
                    <a:pt x="24972" y="9167"/>
                  </a:lnTo>
                  <a:lnTo>
                    <a:pt x="24023" y="10326"/>
                  </a:lnTo>
                  <a:lnTo>
                    <a:pt x="23075" y="11485"/>
                  </a:lnTo>
                  <a:lnTo>
                    <a:pt x="21916" y="12539"/>
                  </a:lnTo>
                  <a:lnTo>
                    <a:pt x="20652" y="13382"/>
                  </a:lnTo>
                  <a:lnTo>
                    <a:pt x="19177" y="14119"/>
                  </a:lnTo>
                  <a:lnTo>
                    <a:pt x="17701" y="14646"/>
                  </a:lnTo>
                  <a:lnTo>
                    <a:pt x="15910" y="15067"/>
                  </a:lnTo>
                  <a:lnTo>
                    <a:pt x="14119" y="15173"/>
                  </a:lnTo>
                  <a:lnTo>
                    <a:pt x="12117" y="15173"/>
                  </a:lnTo>
                  <a:lnTo>
                    <a:pt x="10642" y="14962"/>
                  </a:lnTo>
                  <a:lnTo>
                    <a:pt x="9272" y="14541"/>
                  </a:lnTo>
                  <a:lnTo>
                    <a:pt x="8008" y="14119"/>
                  </a:lnTo>
                  <a:lnTo>
                    <a:pt x="6744" y="13592"/>
                  </a:lnTo>
                  <a:lnTo>
                    <a:pt x="5690" y="12855"/>
                  </a:lnTo>
                  <a:lnTo>
                    <a:pt x="4742" y="12117"/>
                  </a:lnTo>
                  <a:lnTo>
                    <a:pt x="3793" y="11274"/>
                  </a:lnTo>
                  <a:lnTo>
                    <a:pt x="3056" y="10431"/>
                  </a:lnTo>
                  <a:lnTo>
                    <a:pt x="2318" y="9483"/>
                  </a:lnTo>
                  <a:lnTo>
                    <a:pt x="1686" y="8429"/>
                  </a:lnTo>
                  <a:lnTo>
                    <a:pt x="1159" y="7376"/>
                  </a:lnTo>
                  <a:lnTo>
                    <a:pt x="738" y="6322"/>
                  </a:lnTo>
                  <a:lnTo>
                    <a:pt x="422" y="5163"/>
                  </a:lnTo>
                  <a:lnTo>
                    <a:pt x="211" y="4004"/>
                  </a:lnTo>
                  <a:lnTo>
                    <a:pt x="0" y="2950"/>
                  </a:lnTo>
                  <a:lnTo>
                    <a:pt x="106" y="4109"/>
                  </a:lnTo>
                  <a:lnTo>
                    <a:pt x="316" y="5269"/>
                  </a:lnTo>
                  <a:lnTo>
                    <a:pt x="527" y="6428"/>
                  </a:lnTo>
                  <a:lnTo>
                    <a:pt x="948" y="7587"/>
                  </a:lnTo>
                  <a:lnTo>
                    <a:pt x="1475" y="8746"/>
                  </a:lnTo>
                  <a:lnTo>
                    <a:pt x="2107" y="9799"/>
                  </a:lnTo>
                  <a:lnTo>
                    <a:pt x="2740" y="10853"/>
                  </a:lnTo>
                  <a:lnTo>
                    <a:pt x="3583" y="11801"/>
                  </a:lnTo>
                  <a:lnTo>
                    <a:pt x="4425" y="12644"/>
                  </a:lnTo>
                  <a:lnTo>
                    <a:pt x="5479" y="13487"/>
                  </a:lnTo>
                  <a:lnTo>
                    <a:pt x="6638" y="14224"/>
                  </a:lnTo>
                  <a:lnTo>
                    <a:pt x="7797" y="14751"/>
                  </a:lnTo>
                  <a:lnTo>
                    <a:pt x="9167" y="15278"/>
                  </a:lnTo>
                  <a:lnTo>
                    <a:pt x="10642" y="15594"/>
                  </a:lnTo>
                  <a:lnTo>
                    <a:pt x="12117" y="15910"/>
                  </a:lnTo>
                  <a:lnTo>
                    <a:pt x="15173" y="15910"/>
                  </a:lnTo>
                  <a:lnTo>
                    <a:pt x="16121" y="15805"/>
                  </a:lnTo>
                  <a:lnTo>
                    <a:pt x="17807" y="15384"/>
                  </a:lnTo>
                  <a:lnTo>
                    <a:pt x="19387" y="14751"/>
                  </a:lnTo>
                  <a:lnTo>
                    <a:pt x="20862" y="13908"/>
                  </a:lnTo>
                  <a:lnTo>
                    <a:pt x="22127" y="12960"/>
                  </a:lnTo>
                  <a:lnTo>
                    <a:pt x="23286" y="11906"/>
                  </a:lnTo>
                  <a:lnTo>
                    <a:pt x="24339" y="10747"/>
                  </a:lnTo>
                  <a:lnTo>
                    <a:pt x="25288" y="9483"/>
                  </a:lnTo>
                  <a:lnTo>
                    <a:pt x="26025" y="8113"/>
                  </a:lnTo>
                  <a:lnTo>
                    <a:pt x="26657" y="6744"/>
                  </a:lnTo>
                  <a:lnTo>
                    <a:pt x="27079" y="5374"/>
                  </a:lnTo>
                  <a:lnTo>
                    <a:pt x="27500" y="3899"/>
                  </a:lnTo>
                  <a:lnTo>
                    <a:pt x="27711" y="2529"/>
                  </a:lnTo>
                  <a:lnTo>
                    <a:pt x="27922" y="1159"/>
                  </a:lnTo>
                  <a:lnTo>
                    <a:pt x="27922" y="0"/>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0" name="Google Shape;2842;p57"/>
            <p:cNvSpPr/>
            <p:nvPr/>
          </p:nvSpPr>
          <p:spPr>
            <a:xfrm>
              <a:off x="1015750" y="843700"/>
              <a:ext cx="155425" cy="100125"/>
            </a:xfrm>
            <a:custGeom>
              <a:avLst/>
              <a:gdLst/>
              <a:ahLst/>
              <a:cxnLst/>
              <a:rect l="l" t="t" r="r" b="b"/>
              <a:pathLst>
                <a:path w="6217" h="4005" extrusionOk="0">
                  <a:moveTo>
                    <a:pt x="3583" y="1"/>
                  </a:moveTo>
                  <a:lnTo>
                    <a:pt x="2951" y="106"/>
                  </a:lnTo>
                  <a:lnTo>
                    <a:pt x="2424" y="317"/>
                  </a:lnTo>
                  <a:lnTo>
                    <a:pt x="1897" y="527"/>
                  </a:lnTo>
                  <a:lnTo>
                    <a:pt x="1370" y="949"/>
                  </a:lnTo>
                  <a:lnTo>
                    <a:pt x="843" y="1370"/>
                  </a:lnTo>
                  <a:lnTo>
                    <a:pt x="527" y="1897"/>
                  </a:lnTo>
                  <a:lnTo>
                    <a:pt x="211" y="2424"/>
                  </a:lnTo>
                  <a:lnTo>
                    <a:pt x="0" y="3056"/>
                  </a:lnTo>
                  <a:lnTo>
                    <a:pt x="0" y="3794"/>
                  </a:lnTo>
                  <a:lnTo>
                    <a:pt x="0" y="4004"/>
                  </a:lnTo>
                  <a:lnTo>
                    <a:pt x="106" y="3372"/>
                  </a:lnTo>
                  <a:lnTo>
                    <a:pt x="316" y="2845"/>
                  </a:lnTo>
                  <a:lnTo>
                    <a:pt x="633" y="2319"/>
                  </a:lnTo>
                  <a:lnTo>
                    <a:pt x="1054" y="1897"/>
                  </a:lnTo>
                  <a:lnTo>
                    <a:pt x="1475" y="1476"/>
                  </a:lnTo>
                  <a:lnTo>
                    <a:pt x="2002" y="1160"/>
                  </a:lnTo>
                  <a:lnTo>
                    <a:pt x="2529" y="949"/>
                  </a:lnTo>
                  <a:lnTo>
                    <a:pt x="3056" y="843"/>
                  </a:lnTo>
                  <a:lnTo>
                    <a:pt x="3583" y="738"/>
                  </a:lnTo>
                  <a:lnTo>
                    <a:pt x="4636" y="738"/>
                  </a:lnTo>
                  <a:lnTo>
                    <a:pt x="5163" y="949"/>
                  </a:lnTo>
                  <a:lnTo>
                    <a:pt x="5479" y="1160"/>
                  </a:lnTo>
                  <a:lnTo>
                    <a:pt x="5795" y="1581"/>
                  </a:lnTo>
                  <a:lnTo>
                    <a:pt x="6112" y="2002"/>
                  </a:lnTo>
                  <a:lnTo>
                    <a:pt x="6217" y="2529"/>
                  </a:lnTo>
                  <a:lnTo>
                    <a:pt x="6217" y="2108"/>
                  </a:lnTo>
                  <a:lnTo>
                    <a:pt x="6112" y="1476"/>
                  </a:lnTo>
                  <a:lnTo>
                    <a:pt x="5901" y="949"/>
                  </a:lnTo>
                  <a:lnTo>
                    <a:pt x="5585" y="633"/>
                  </a:lnTo>
                  <a:lnTo>
                    <a:pt x="5163" y="317"/>
                  </a:lnTo>
                  <a:lnTo>
                    <a:pt x="4636" y="106"/>
                  </a:lnTo>
                  <a:lnTo>
                    <a:pt x="4110" y="1"/>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1" name="Google Shape;2843;p57"/>
            <p:cNvSpPr/>
            <p:nvPr/>
          </p:nvSpPr>
          <p:spPr>
            <a:xfrm>
              <a:off x="573225" y="685650"/>
              <a:ext cx="711225" cy="634850"/>
            </a:xfrm>
            <a:custGeom>
              <a:avLst/>
              <a:gdLst/>
              <a:ahLst/>
              <a:cxnLst/>
              <a:rect l="l" t="t" r="r" b="b"/>
              <a:pathLst>
                <a:path w="28449" h="25394" extrusionOk="0">
                  <a:moveTo>
                    <a:pt x="6217" y="2213"/>
                  </a:moveTo>
                  <a:lnTo>
                    <a:pt x="6111" y="2424"/>
                  </a:lnTo>
                  <a:lnTo>
                    <a:pt x="6217" y="2529"/>
                  </a:lnTo>
                  <a:lnTo>
                    <a:pt x="6322" y="2635"/>
                  </a:lnTo>
                  <a:lnTo>
                    <a:pt x="6849" y="2635"/>
                  </a:lnTo>
                  <a:lnTo>
                    <a:pt x="7481" y="2740"/>
                  </a:lnTo>
                  <a:lnTo>
                    <a:pt x="8640" y="3162"/>
                  </a:lnTo>
                  <a:lnTo>
                    <a:pt x="8851" y="3162"/>
                  </a:lnTo>
                  <a:lnTo>
                    <a:pt x="8956" y="2951"/>
                  </a:lnTo>
                  <a:lnTo>
                    <a:pt x="8956" y="2845"/>
                  </a:lnTo>
                  <a:lnTo>
                    <a:pt x="8745" y="2740"/>
                  </a:lnTo>
                  <a:lnTo>
                    <a:pt x="7586" y="2319"/>
                  </a:lnTo>
                  <a:lnTo>
                    <a:pt x="6954" y="2213"/>
                  </a:lnTo>
                  <a:close/>
                  <a:moveTo>
                    <a:pt x="21284" y="6112"/>
                  </a:moveTo>
                  <a:lnTo>
                    <a:pt x="21073" y="6217"/>
                  </a:lnTo>
                  <a:lnTo>
                    <a:pt x="21073" y="6323"/>
                  </a:lnTo>
                  <a:lnTo>
                    <a:pt x="21178" y="6533"/>
                  </a:lnTo>
                  <a:lnTo>
                    <a:pt x="21495" y="6533"/>
                  </a:lnTo>
                  <a:lnTo>
                    <a:pt x="22337" y="6639"/>
                  </a:lnTo>
                  <a:lnTo>
                    <a:pt x="22759" y="6849"/>
                  </a:lnTo>
                  <a:lnTo>
                    <a:pt x="23075" y="7060"/>
                  </a:lnTo>
                  <a:lnTo>
                    <a:pt x="23286" y="7271"/>
                  </a:lnTo>
                  <a:lnTo>
                    <a:pt x="23496" y="7587"/>
                  </a:lnTo>
                  <a:lnTo>
                    <a:pt x="23602" y="7903"/>
                  </a:lnTo>
                  <a:lnTo>
                    <a:pt x="23707" y="8430"/>
                  </a:lnTo>
                  <a:lnTo>
                    <a:pt x="23707" y="8535"/>
                  </a:lnTo>
                  <a:lnTo>
                    <a:pt x="23602" y="9273"/>
                  </a:lnTo>
                  <a:lnTo>
                    <a:pt x="23391" y="9800"/>
                  </a:lnTo>
                  <a:lnTo>
                    <a:pt x="22970" y="10432"/>
                  </a:lnTo>
                  <a:lnTo>
                    <a:pt x="22443" y="10853"/>
                  </a:lnTo>
                  <a:lnTo>
                    <a:pt x="21811" y="11275"/>
                  </a:lnTo>
                  <a:lnTo>
                    <a:pt x="21178" y="11485"/>
                  </a:lnTo>
                  <a:lnTo>
                    <a:pt x="20441" y="11696"/>
                  </a:lnTo>
                  <a:lnTo>
                    <a:pt x="19809" y="11801"/>
                  </a:lnTo>
                  <a:lnTo>
                    <a:pt x="19071" y="11696"/>
                  </a:lnTo>
                  <a:lnTo>
                    <a:pt x="18755" y="11591"/>
                  </a:lnTo>
                  <a:lnTo>
                    <a:pt x="18439" y="11380"/>
                  </a:lnTo>
                  <a:lnTo>
                    <a:pt x="18228" y="11169"/>
                  </a:lnTo>
                  <a:lnTo>
                    <a:pt x="18017" y="10853"/>
                  </a:lnTo>
                  <a:lnTo>
                    <a:pt x="17912" y="10537"/>
                  </a:lnTo>
                  <a:lnTo>
                    <a:pt x="17912" y="10116"/>
                  </a:lnTo>
                  <a:lnTo>
                    <a:pt x="17912" y="10010"/>
                  </a:lnTo>
                  <a:lnTo>
                    <a:pt x="17912" y="9483"/>
                  </a:lnTo>
                  <a:lnTo>
                    <a:pt x="18123" y="8957"/>
                  </a:lnTo>
                  <a:lnTo>
                    <a:pt x="18228" y="8535"/>
                  </a:lnTo>
                  <a:lnTo>
                    <a:pt x="18544" y="8114"/>
                  </a:lnTo>
                  <a:lnTo>
                    <a:pt x="18860" y="7692"/>
                  </a:lnTo>
                  <a:lnTo>
                    <a:pt x="19176" y="7376"/>
                  </a:lnTo>
                  <a:lnTo>
                    <a:pt x="20019" y="6849"/>
                  </a:lnTo>
                  <a:lnTo>
                    <a:pt x="20125" y="6744"/>
                  </a:lnTo>
                  <a:lnTo>
                    <a:pt x="20125" y="6639"/>
                  </a:lnTo>
                  <a:lnTo>
                    <a:pt x="20019" y="6533"/>
                  </a:lnTo>
                  <a:lnTo>
                    <a:pt x="19914" y="6533"/>
                  </a:lnTo>
                  <a:lnTo>
                    <a:pt x="19387" y="6744"/>
                  </a:lnTo>
                  <a:lnTo>
                    <a:pt x="18966" y="7060"/>
                  </a:lnTo>
                  <a:lnTo>
                    <a:pt x="18544" y="7376"/>
                  </a:lnTo>
                  <a:lnTo>
                    <a:pt x="18228" y="7798"/>
                  </a:lnTo>
                  <a:lnTo>
                    <a:pt x="17912" y="8324"/>
                  </a:lnTo>
                  <a:lnTo>
                    <a:pt x="17701" y="8851"/>
                  </a:lnTo>
                  <a:lnTo>
                    <a:pt x="17491" y="9378"/>
                  </a:lnTo>
                  <a:lnTo>
                    <a:pt x="17491" y="10010"/>
                  </a:lnTo>
                  <a:lnTo>
                    <a:pt x="17491" y="10116"/>
                  </a:lnTo>
                  <a:lnTo>
                    <a:pt x="17596" y="10642"/>
                  </a:lnTo>
                  <a:lnTo>
                    <a:pt x="17701" y="11064"/>
                  </a:lnTo>
                  <a:lnTo>
                    <a:pt x="17912" y="11380"/>
                  </a:lnTo>
                  <a:lnTo>
                    <a:pt x="18228" y="11696"/>
                  </a:lnTo>
                  <a:lnTo>
                    <a:pt x="18544" y="11907"/>
                  </a:lnTo>
                  <a:lnTo>
                    <a:pt x="18966" y="12118"/>
                  </a:lnTo>
                  <a:lnTo>
                    <a:pt x="19809" y="12223"/>
                  </a:lnTo>
                  <a:lnTo>
                    <a:pt x="20546" y="12118"/>
                  </a:lnTo>
                  <a:lnTo>
                    <a:pt x="21284" y="11907"/>
                  </a:lnTo>
                  <a:lnTo>
                    <a:pt x="22021" y="11591"/>
                  </a:lnTo>
                  <a:lnTo>
                    <a:pt x="22654" y="11169"/>
                  </a:lnTo>
                  <a:lnTo>
                    <a:pt x="23286" y="10642"/>
                  </a:lnTo>
                  <a:lnTo>
                    <a:pt x="23707" y="10010"/>
                  </a:lnTo>
                  <a:lnTo>
                    <a:pt x="24023" y="9378"/>
                  </a:lnTo>
                  <a:lnTo>
                    <a:pt x="24129" y="8535"/>
                  </a:lnTo>
                  <a:lnTo>
                    <a:pt x="24129" y="8324"/>
                  </a:lnTo>
                  <a:lnTo>
                    <a:pt x="24023" y="7798"/>
                  </a:lnTo>
                  <a:lnTo>
                    <a:pt x="23918" y="7376"/>
                  </a:lnTo>
                  <a:lnTo>
                    <a:pt x="23602" y="6955"/>
                  </a:lnTo>
                  <a:lnTo>
                    <a:pt x="23286" y="6639"/>
                  </a:lnTo>
                  <a:lnTo>
                    <a:pt x="22864" y="6428"/>
                  </a:lnTo>
                  <a:lnTo>
                    <a:pt x="22443" y="6323"/>
                  </a:lnTo>
                  <a:lnTo>
                    <a:pt x="22021" y="6217"/>
                  </a:lnTo>
                  <a:lnTo>
                    <a:pt x="21495" y="6112"/>
                  </a:lnTo>
                  <a:close/>
                  <a:moveTo>
                    <a:pt x="21600" y="1"/>
                  </a:moveTo>
                  <a:lnTo>
                    <a:pt x="21073" y="106"/>
                  </a:lnTo>
                  <a:lnTo>
                    <a:pt x="20441" y="317"/>
                  </a:lnTo>
                  <a:lnTo>
                    <a:pt x="19809" y="527"/>
                  </a:lnTo>
                  <a:lnTo>
                    <a:pt x="18860" y="1160"/>
                  </a:lnTo>
                  <a:lnTo>
                    <a:pt x="18017" y="1792"/>
                  </a:lnTo>
                  <a:lnTo>
                    <a:pt x="17280" y="2529"/>
                  </a:lnTo>
                  <a:lnTo>
                    <a:pt x="16753" y="3162"/>
                  </a:lnTo>
                  <a:lnTo>
                    <a:pt x="16121" y="3794"/>
                  </a:lnTo>
                  <a:lnTo>
                    <a:pt x="15594" y="4321"/>
                  </a:lnTo>
                  <a:lnTo>
                    <a:pt x="14962" y="4742"/>
                  </a:lnTo>
                  <a:lnTo>
                    <a:pt x="14224" y="4847"/>
                  </a:lnTo>
                  <a:lnTo>
                    <a:pt x="14014" y="4953"/>
                  </a:lnTo>
                  <a:lnTo>
                    <a:pt x="13381" y="4847"/>
                  </a:lnTo>
                  <a:lnTo>
                    <a:pt x="12538" y="4531"/>
                  </a:lnTo>
                  <a:lnTo>
                    <a:pt x="10642" y="3583"/>
                  </a:lnTo>
                  <a:lnTo>
                    <a:pt x="10431" y="3583"/>
                  </a:lnTo>
                  <a:lnTo>
                    <a:pt x="10326" y="3688"/>
                  </a:lnTo>
                  <a:lnTo>
                    <a:pt x="10326" y="3794"/>
                  </a:lnTo>
                  <a:lnTo>
                    <a:pt x="10431" y="3899"/>
                  </a:lnTo>
                  <a:lnTo>
                    <a:pt x="12328" y="4847"/>
                  </a:lnTo>
                  <a:lnTo>
                    <a:pt x="13276" y="5164"/>
                  </a:lnTo>
                  <a:lnTo>
                    <a:pt x="14014" y="5374"/>
                  </a:lnTo>
                  <a:lnTo>
                    <a:pt x="14224" y="5269"/>
                  </a:lnTo>
                  <a:lnTo>
                    <a:pt x="14751" y="5269"/>
                  </a:lnTo>
                  <a:lnTo>
                    <a:pt x="15067" y="5058"/>
                  </a:lnTo>
                  <a:lnTo>
                    <a:pt x="15805" y="4637"/>
                  </a:lnTo>
                  <a:lnTo>
                    <a:pt x="16332" y="4215"/>
                  </a:lnTo>
                  <a:lnTo>
                    <a:pt x="16753" y="3794"/>
                  </a:lnTo>
                  <a:lnTo>
                    <a:pt x="17596" y="2740"/>
                  </a:lnTo>
                  <a:lnTo>
                    <a:pt x="18123" y="2213"/>
                  </a:lnTo>
                  <a:lnTo>
                    <a:pt x="18650" y="1792"/>
                  </a:lnTo>
                  <a:lnTo>
                    <a:pt x="19282" y="1370"/>
                  </a:lnTo>
                  <a:lnTo>
                    <a:pt x="20019" y="949"/>
                  </a:lnTo>
                  <a:lnTo>
                    <a:pt x="21073" y="527"/>
                  </a:lnTo>
                  <a:lnTo>
                    <a:pt x="22127" y="422"/>
                  </a:lnTo>
                  <a:lnTo>
                    <a:pt x="22759" y="422"/>
                  </a:lnTo>
                  <a:lnTo>
                    <a:pt x="23286" y="527"/>
                  </a:lnTo>
                  <a:lnTo>
                    <a:pt x="23813" y="738"/>
                  </a:lnTo>
                  <a:lnTo>
                    <a:pt x="24339" y="1054"/>
                  </a:lnTo>
                  <a:lnTo>
                    <a:pt x="24866" y="1370"/>
                  </a:lnTo>
                  <a:lnTo>
                    <a:pt x="25288" y="1792"/>
                  </a:lnTo>
                  <a:lnTo>
                    <a:pt x="25709" y="2213"/>
                  </a:lnTo>
                  <a:lnTo>
                    <a:pt x="26131" y="2740"/>
                  </a:lnTo>
                  <a:lnTo>
                    <a:pt x="26868" y="4004"/>
                  </a:lnTo>
                  <a:lnTo>
                    <a:pt x="27395" y="5480"/>
                  </a:lnTo>
                  <a:lnTo>
                    <a:pt x="27816" y="7165"/>
                  </a:lnTo>
                  <a:lnTo>
                    <a:pt x="28027" y="8957"/>
                  </a:lnTo>
                  <a:lnTo>
                    <a:pt x="28027" y="9589"/>
                  </a:lnTo>
                  <a:lnTo>
                    <a:pt x="28027" y="10748"/>
                  </a:lnTo>
                  <a:lnTo>
                    <a:pt x="27816" y="12012"/>
                  </a:lnTo>
                  <a:lnTo>
                    <a:pt x="27606" y="13277"/>
                  </a:lnTo>
                  <a:lnTo>
                    <a:pt x="27184" y="14541"/>
                  </a:lnTo>
                  <a:lnTo>
                    <a:pt x="26763" y="15911"/>
                  </a:lnTo>
                  <a:lnTo>
                    <a:pt x="26236" y="17175"/>
                  </a:lnTo>
                  <a:lnTo>
                    <a:pt x="25498" y="18439"/>
                  </a:lnTo>
                  <a:lnTo>
                    <a:pt x="24761" y="19598"/>
                  </a:lnTo>
                  <a:lnTo>
                    <a:pt x="23813" y="20757"/>
                  </a:lnTo>
                  <a:lnTo>
                    <a:pt x="22759" y="21706"/>
                  </a:lnTo>
                  <a:lnTo>
                    <a:pt x="21600" y="22654"/>
                  </a:lnTo>
                  <a:lnTo>
                    <a:pt x="20336" y="23497"/>
                  </a:lnTo>
                  <a:lnTo>
                    <a:pt x="18966" y="24129"/>
                  </a:lnTo>
                  <a:lnTo>
                    <a:pt x="17491" y="24551"/>
                  </a:lnTo>
                  <a:lnTo>
                    <a:pt x="15805" y="24867"/>
                  </a:lnTo>
                  <a:lnTo>
                    <a:pt x="14014" y="24972"/>
                  </a:lnTo>
                  <a:lnTo>
                    <a:pt x="12538" y="24972"/>
                  </a:lnTo>
                  <a:lnTo>
                    <a:pt x="10958" y="24761"/>
                  </a:lnTo>
                  <a:lnTo>
                    <a:pt x="9588" y="24340"/>
                  </a:lnTo>
                  <a:lnTo>
                    <a:pt x="8324" y="23918"/>
                  </a:lnTo>
                  <a:lnTo>
                    <a:pt x="7060" y="23286"/>
                  </a:lnTo>
                  <a:lnTo>
                    <a:pt x="6006" y="22654"/>
                  </a:lnTo>
                  <a:lnTo>
                    <a:pt x="5058" y="21916"/>
                  </a:lnTo>
                  <a:lnTo>
                    <a:pt x="4109" y="21074"/>
                  </a:lnTo>
                  <a:lnTo>
                    <a:pt x="3372" y="20125"/>
                  </a:lnTo>
                  <a:lnTo>
                    <a:pt x="2634" y="19177"/>
                  </a:lnTo>
                  <a:lnTo>
                    <a:pt x="2107" y="18123"/>
                  </a:lnTo>
                  <a:lnTo>
                    <a:pt x="1581" y="17070"/>
                  </a:lnTo>
                  <a:lnTo>
                    <a:pt x="1159" y="15911"/>
                  </a:lnTo>
                  <a:lnTo>
                    <a:pt x="843" y="14857"/>
                  </a:lnTo>
                  <a:lnTo>
                    <a:pt x="632" y="13698"/>
                  </a:lnTo>
                  <a:lnTo>
                    <a:pt x="527" y="12539"/>
                  </a:lnTo>
                  <a:lnTo>
                    <a:pt x="422" y="11485"/>
                  </a:lnTo>
                  <a:lnTo>
                    <a:pt x="527" y="9905"/>
                  </a:lnTo>
                  <a:lnTo>
                    <a:pt x="843" y="8324"/>
                  </a:lnTo>
                  <a:lnTo>
                    <a:pt x="1264" y="6955"/>
                  </a:lnTo>
                  <a:lnTo>
                    <a:pt x="1897" y="5690"/>
                  </a:lnTo>
                  <a:lnTo>
                    <a:pt x="2529" y="4637"/>
                  </a:lnTo>
                  <a:lnTo>
                    <a:pt x="3266" y="3899"/>
                  </a:lnTo>
                  <a:lnTo>
                    <a:pt x="4004" y="3267"/>
                  </a:lnTo>
                  <a:lnTo>
                    <a:pt x="4636" y="2951"/>
                  </a:lnTo>
                  <a:lnTo>
                    <a:pt x="4847" y="2845"/>
                  </a:lnTo>
                  <a:lnTo>
                    <a:pt x="4847" y="2635"/>
                  </a:lnTo>
                  <a:lnTo>
                    <a:pt x="4636" y="2529"/>
                  </a:lnTo>
                  <a:lnTo>
                    <a:pt x="4531" y="2529"/>
                  </a:lnTo>
                  <a:lnTo>
                    <a:pt x="3688" y="2951"/>
                  </a:lnTo>
                  <a:lnTo>
                    <a:pt x="2950" y="3583"/>
                  </a:lnTo>
                  <a:lnTo>
                    <a:pt x="2213" y="4426"/>
                  </a:lnTo>
                  <a:lnTo>
                    <a:pt x="1581" y="5480"/>
                  </a:lnTo>
                  <a:lnTo>
                    <a:pt x="843" y="6744"/>
                  </a:lnTo>
                  <a:lnTo>
                    <a:pt x="422" y="8219"/>
                  </a:lnTo>
                  <a:lnTo>
                    <a:pt x="105" y="9800"/>
                  </a:lnTo>
                  <a:lnTo>
                    <a:pt x="0" y="11485"/>
                  </a:lnTo>
                  <a:lnTo>
                    <a:pt x="105" y="12644"/>
                  </a:lnTo>
                  <a:lnTo>
                    <a:pt x="211" y="13803"/>
                  </a:lnTo>
                  <a:lnTo>
                    <a:pt x="422" y="14962"/>
                  </a:lnTo>
                  <a:lnTo>
                    <a:pt x="738" y="16121"/>
                  </a:lnTo>
                  <a:lnTo>
                    <a:pt x="1159" y="17175"/>
                  </a:lnTo>
                  <a:lnTo>
                    <a:pt x="1686" y="18334"/>
                  </a:lnTo>
                  <a:lnTo>
                    <a:pt x="2318" y="19388"/>
                  </a:lnTo>
                  <a:lnTo>
                    <a:pt x="3056" y="20336"/>
                  </a:lnTo>
                  <a:lnTo>
                    <a:pt x="3899" y="21284"/>
                  </a:lnTo>
                  <a:lnTo>
                    <a:pt x="4741" y="22233"/>
                  </a:lnTo>
                  <a:lnTo>
                    <a:pt x="5795" y="22970"/>
                  </a:lnTo>
                  <a:lnTo>
                    <a:pt x="6954" y="23708"/>
                  </a:lnTo>
                  <a:lnTo>
                    <a:pt x="8113" y="24340"/>
                  </a:lnTo>
                  <a:lnTo>
                    <a:pt x="9483" y="24761"/>
                  </a:lnTo>
                  <a:lnTo>
                    <a:pt x="10853" y="25077"/>
                  </a:lnTo>
                  <a:lnTo>
                    <a:pt x="12433" y="25394"/>
                  </a:lnTo>
                  <a:lnTo>
                    <a:pt x="14014" y="25394"/>
                  </a:lnTo>
                  <a:lnTo>
                    <a:pt x="15910" y="25288"/>
                  </a:lnTo>
                  <a:lnTo>
                    <a:pt x="17596" y="24972"/>
                  </a:lnTo>
                  <a:lnTo>
                    <a:pt x="19176" y="24551"/>
                  </a:lnTo>
                  <a:lnTo>
                    <a:pt x="20546" y="23813"/>
                  </a:lnTo>
                  <a:lnTo>
                    <a:pt x="21916" y="22970"/>
                  </a:lnTo>
                  <a:lnTo>
                    <a:pt x="23075" y="22022"/>
                  </a:lnTo>
                  <a:lnTo>
                    <a:pt x="24129" y="20968"/>
                  </a:lnTo>
                  <a:lnTo>
                    <a:pt x="25077" y="19809"/>
                  </a:lnTo>
                  <a:lnTo>
                    <a:pt x="25920" y="18650"/>
                  </a:lnTo>
                  <a:lnTo>
                    <a:pt x="26552" y="17386"/>
                  </a:lnTo>
                  <a:lnTo>
                    <a:pt x="27184" y="16016"/>
                  </a:lnTo>
                  <a:lnTo>
                    <a:pt x="27606" y="14752"/>
                  </a:lnTo>
                  <a:lnTo>
                    <a:pt x="28027" y="13382"/>
                  </a:lnTo>
                  <a:lnTo>
                    <a:pt x="28238" y="12118"/>
                  </a:lnTo>
                  <a:lnTo>
                    <a:pt x="28449" y="10748"/>
                  </a:lnTo>
                  <a:lnTo>
                    <a:pt x="28449" y="9589"/>
                  </a:lnTo>
                  <a:lnTo>
                    <a:pt x="28449" y="8957"/>
                  </a:lnTo>
                  <a:lnTo>
                    <a:pt x="28238" y="7060"/>
                  </a:lnTo>
                  <a:lnTo>
                    <a:pt x="27816" y="5269"/>
                  </a:lnTo>
                  <a:lnTo>
                    <a:pt x="27290" y="3794"/>
                  </a:lnTo>
                  <a:lnTo>
                    <a:pt x="26868" y="3056"/>
                  </a:lnTo>
                  <a:lnTo>
                    <a:pt x="26552" y="2529"/>
                  </a:lnTo>
                  <a:lnTo>
                    <a:pt x="26025" y="1897"/>
                  </a:lnTo>
                  <a:lnTo>
                    <a:pt x="25604" y="1476"/>
                  </a:lnTo>
                  <a:lnTo>
                    <a:pt x="25077" y="1054"/>
                  </a:lnTo>
                  <a:lnTo>
                    <a:pt x="24550" y="633"/>
                  </a:lnTo>
                  <a:lnTo>
                    <a:pt x="24023" y="422"/>
                  </a:lnTo>
                  <a:lnTo>
                    <a:pt x="23391" y="211"/>
                  </a:lnTo>
                  <a:lnTo>
                    <a:pt x="2275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22" name="Google Shape;2844;p57"/>
            <p:cNvSpPr/>
            <p:nvPr/>
          </p:nvSpPr>
          <p:spPr>
            <a:xfrm>
              <a:off x="639075" y="906925"/>
              <a:ext cx="115925" cy="71150"/>
            </a:xfrm>
            <a:custGeom>
              <a:avLst/>
              <a:gdLst/>
              <a:ahLst/>
              <a:cxnLst/>
              <a:rect l="l" t="t" r="r" b="b"/>
              <a:pathLst>
                <a:path w="4637" h="2846" extrusionOk="0">
                  <a:moveTo>
                    <a:pt x="2107" y="0"/>
                  </a:moveTo>
                  <a:lnTo>
                    <a:pt x="1265" y="211"/>
                  </a:lnTo>
                  <a:lnTo>
                    <a:pt x="632" y="632"/>
                  </a:lnTo>
                  <a:lnTo>
                    <a:pt x="316" y="843"/>
                  </a:lnTo>
                  <a:lnTo>
                    <a:pt x="211" y="1159"/>
                  </a:lnTo>
                  <a:lnTo>
                    <a:pt x="0" y="1475"/>
                  </a:lnTo>
                  <a:lnTo>
                    <a:pt x="0" y="1791"/>
                  </a:lnTo>
                  <a:lnTo>
                    <a:pt x="106" y="2108"/>
                  </a:lnTo>
                  <a:lnTo>
                    <a:pt x="316" y="2424"/>
                  </a:lnTo>
                  <a:lnTo>
                    <a:pt x="527" y="2529"/>
                  </a:lnTo>
                  <a:lnTo>
                    <a:pt x="843" y="2740"/>
                  </a:lnTo>
                  <a:lnTo>
                    <a:pt x="1686" y="2845"/>
                  </a:lnTo>
                  <a:lnTo>
                    <a:pt x="2529" y="2845"/>
                  </a:lnTo>
                  <a:lnTo>
                    <a:pt x="3372" y="2634"/>
                  </a:lnTo>
                  <a:lnTo>
                    <a:pt x="4004" y="2213"/>
                  </a:lnTo>
                  <a:lnTo>
                    <a:pt x="4320" y="2002"/>
                  </a:lnTo>
                  <a:lnTo>
                    <a:pt x="4531" y="1791"/>
                  </a:lnTo>
                  <a:lnTo>
                    <a:pt x="4636" y="1475"/>
                  </a:lnTo>
                  <a:lnTo>
                    <a:pt x="4531" y="1159"/>
                  </a:lnTo>
                  <a:lnTo>
                    <a:pt x="4426" y="738"/>
                  </a:lnTo>
                  <a:lnTo>
                    <a:pt x="4215" y="527"/>
                  </a:lnTo>
                  <a:lnTo>
                    <a:pt x="4004" y="316"/>
                  </a:lnTo>
                  <a:lnTo>
                    <a:pt x="3688" y="106"/>
                  </a:lnTo>
                  <a:lnTo>
                    <a:pt x="295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23" name="Google Shape;2845;p57"/>
            <p:cNvSpPr/>
            <p:nvPr/>
          </p:nvSpPr>
          <p:spPr>
            <a:xfrm>
              <a:off x="633800" y="1028100"/>
              <a:ext cx="110650" cy="92200"/>
            </a:xfrm>
            <a:custGeom>
              <a:avLst/>
              <a:gdLst/>
              <a:ahLst/>
              <a:cxnLst/>
              <a:rect l="l" t="t" r="r" b="b"/>
              <a:pathLst>
                <a:path w="4426" h="3688" extrusionOk="0">
                  <a:moveTo>
                    <a:pt x="3372" y="0"/>
                  </a:moveTo>
                  <a:lnTo>
                    <a:pt x="2635" y="105"/>
                  </a:lnTo>
                  <a:lnTo>
                    <a:pt x="1792" y="421"/>
                  </a:lnTo>
                  <a:lnTo>
                    <a:pt x="949" y="843"/>
                  </a:lnTo>
                  <a:lnTo>
                    <a:pt x="422" y="1475"/>
                  </a:lnTo>
                  <a:lnTo>
                    <a:pt x="106" y="1791"/>
                  </a:lnTo>
                  <a:lnTo>
                    <a:pt x="0" y="2213"/>
                  </a:lnTo>
                  <a:lnTo>
                    <a:pt x="0" y="2529"/>
                  </a:lnTo>
                  <a:lnTo>
                    <a:pt x="0" y="2845"/>
                  </a:lnTo>
                  <a:lnTo>
                    <a:pt x="211" y="3161"/>
                  </a:lnTo>
                  <a:lnTo>
                    <a:pt x="422" y="3372"/>
                  </a:lnTo>
                  <a:lnTo>
                    <a:pt x="738" y="3477"/>
                  </a:lnTo>
                  <a:lnTo>
                    <a:pt x="1054" y="3582"/>
                  </a:lnTo>
                  <a:lnTo>
                    <a:pt x="1792" y="3688"/>
                  </a:lnTo>
                  <a:lnTo>
                    <a:pt x="2635" y="3477"/>
                  </a:lnTo>
                  <a:lnTo>
                    <a:pt x="3372" y="3056"/>
                  </a:lnTo>
                  <a:lnTo>
                    <a:pt x="3688" y="2845"/>
                  </a:lnTo>
                  <a:lnTo>
                    <a:pt x="4004" y="2529"/>
                  </a:lnTo>
                  <a:lnTo>
                    <a:pt x="4215" y="2107"/>
                  </a:lnTo>
                  <a:lnTo>
                    <a:pt x="4320" y="1686"/>
                  </a:lnTo>
                  <a:lnTo>
                    <a:pt x="4426" y="1264"/>
                  </a:lnTo>
                  <a:lnTo>
                    <a:pt x="4320" y="738"/>
                  </a:lnTo>
                  <a:lnTo>
                    <a:pt x="4215" y="421"/>
                  </a:lnTo>
                  <a:lnTo>
                    <a:pt x="4004" y="211"/>
                  </a:lnTo>
                  <a:lnTo>
                    <a:pt x="3688" y="105"/>
                  </a:lnTo>
                  <a:lnTo>
                    <a:pt x="3372"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24" name="Google Shape;2846;p57"/>
            <p:cNvSpPr/>
            <p:nvPr/>
          </p:nvSpPr>
          <p:spPr>
            <a:xfrm>
              <a:off x="752325" y="1062325"/>
              <a:ext cx="108025" cy="126475"/>
            </a:xfrm>
            <a:custGeom>
              <a:avLst/>
              <a:gdLst/>
              <a:ahLst/>
              <a:cxnLst/>
              <a:rect l="l" t="t" r="r" b="b"/>
              <a:pathLst>
                <a:path w="4321" h="5059" extrusionOk="0">
                  <a:moveTo>
                    <a:pt x="2846" y="1"/>
                  </a:moveTo>
                  <a:lnTo>
                    <a:pt x="2530" y="212"/>
                  </a:lnTo>
                  <a:lnTo>
                    <a:pt x="2108" y="422"/>
                  </a:lnTo>
                  <a:lnTo>
                    <a:pt x="1792" y="738"/>
                  </a:lnTo>
                  <a:lnTo>
                    <a:pt x="1055" y="1476"/>
                  </a:lnTo>
                  <a:lnTo>
                    <a:pt x="422" y="2424"/>
                  </a:lnTo>
                  <a:lnTo>
                    <a:pt x="106" y="3372"/>
                  </a:lnTo>
                  <a:lnTo>
                    <a:pt x="1" y="3794"/>
                  </a:lnTo>
                  <a:lnTo>
                    <a:pt x="1" y="4215"/>
                  </a:lnTo>
                  <a:lnTo>
                    <a:pt x="106" y="4531"/>
                  </a:lnTo>
                  <a:lnTo>
                    <a:pt x="317" y="4848"/>
                  </a:lnTo>
                  <a:lnTo>
                    <a:pt x="528" y="4953"/>
                  </a:lnTo>
                  <a:lnTo>
                    <a:pt x="844" y="5058"/>
                  </a:lnTo>
                  <a:lnTo>
                    <a:pt x="1160" y="5058"/>
                  </a:lnTo>
                  <a:lnTo>
                    <a:pt x="1581" y="4848"/>
                  </a:lnTo>
                  <a:lnTo>
                    <a:pt x="2424" y="4321"/>
                  </a:lnTo>
                  <a:lnTo>
                    <a:pt x="3162" y="3583"/>
                  </a:lnTo>
                  <a:lnTo>
                    <a:pt x="3794" y="2740"/>
                  </a:lnTo>
                  <a:lnTo>
                    <a:pt x="4005" y="2319"/>
                  </a:lnTo>
                  <a:lnTo>
                    <a:pt x="4215" y="1792"/>
                  </a:lnTo>
                  <a:lnTo>
                    <a:pt x="4321" y="1371"/>
                  </a:lnTo>
                  <a:lnTo>
                    <a:pt x="4321" y="949"/>
                  </a:lnTo>
                  <a:lnTo>
                    <a:pt x="4215" y="633"/>
                  </a:lnTo>
                  <a:lnTo>
                    <a:pt x="3899" y="317"/>
                  </a:lnTo>
                  <a:lnTo>
                    <a:pt x="3583" y="106"/>
                  </a:lnTo>
                  <a:lnTo>
                    <a:pt x="3267"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5" name="Google Shape;2847;p57"/>
            <p:cNvSpPr/>
            <p:nvPr/>
          </p:nvSpPr>
          <p:spPr>
            <a:xfrm>
              <a:off x="891950" y="1104475"/>
              <a:ext cx="76400" cy="142275"/>
            </a:xfrm>
            <a:custGeom>
              <a:avLst/>
              <a:gdLst/>
              <a:ahLst/>
              <a:cxnLst/>
              <a:rect l="l" t="t" r="r" b="b"/>
              <a:pathLst>
                <a:path w="3056" h="5691" extrusionOk="0">
                  <a:moveTo>
                    <a:pt x="1265" y="1"/>
                  </a:moveTo>
                  <a:lnTo>
                    <a:pt x="949" y="106"/>
                  </a:lnTo>
                  <a:lnTo>
                    <a:pt x="632" y="422"/>
                  </a:lnTo>
                  <a:lnTo>
                    <a:pt x="422" y="738"/>
                  </a:lnTo>
                  <a:lnTo>
                    <a:pt x="316" y="1160"/>
                  </a:lnTo>
                  <a:lnTo>
                    <a:pt x="106" y="1581"/>
                  </a:lnTo>
                  <a:lnTo>
                    <a:pt x="0" y="2635"/>
                  </a:lnTo>
                  <a:lnTo>
                    <a:pt x="106" y="3688"/>
                  </a:lnTo>
                  <a:lnTo>
                    <a:pt x="211" y="4215"/>
                  </a:lnTo>
                  <a:lnTo>
                    <a:pt x="316" y="4637"/>
                  </a:lnTo>
                  <a:lnTo>
                    <a:pt x="527" y="5058"/>
                  </a:lnTo>
                  <a:lnTo>
                    <a:pt x="843" y="5374"/>
                  </a:lnTo>
                  <a:lnTo>
                    <a:pt x="1159" y="5585"/>
                  </a:lnTo>
                  <a:lnTo>
                    <a:pt x="1475" y="5690"/>
                  </a:lnTo>
                  <a:lnTo>
                    <a:pt x="1897" y="5585"/>
                  </a:lnTo>
                  <a:lnTo>
                    <a:pt x="2108" y="5480"/>
                  </a:lnTo>
                  <a:lnTo>
                    <a:pt x="2424" y="5163"/>
                  </a:lnTo>
                  <a:lnTo>
                    <a:pt x="2634" y="4847"/>
                  </a:lnTo>
                  <a:lnTo>
                    <a:pt x="2950" y="4004"/>
                  </a:lnTo>
                  <a:lnTo>
                    <a:pt x="3056" y="2951"/>
                  </a:lnTo>
                  <a:lnTo>
                    <a:pt x="3056" y="2003"/>
                  </a:lnTo>
                  <a:lnTo>
                    <a:pt x="2740" y="1054"/>
                  </a:lnTo>
                  <a:lnTo>
                    <a:pt x="2529" y="633"/>
                  </a:lnTo>
                  <a:lnTo>
                    <a:pt x="2318" y="317"/>
                  </a:lnTo>
                  <a:lnTo>
                    <a:pt x="2002" y="106"/>
                  </a:lnTo>
                  <a:lnTo>
                    <a:pt x="1686" y="1"/>
                  </a:lnTo>
                  <a:close/>
                </a:path>
              </a:pathLst>
            </a:custGeom>
            <a:solidFill>
              <a:srgbClr val="80DAFF"/>
            </a:solidFill>
            <a:ln>
              <a:noFill/>
            </a:ln>
          </p:spPr>
          <p:txBody>
            <a:bodyPr spcFirstLastPara="1" wrap="square" lIns="182850" tIns="182850" rIns="182850" bIns="182850" anchor="ctr" anchorCtr="0">
              <a:noAutofit/>
            </a:bodyPr>
            <a:lstStyle/>
            <a:p>
              <a:endParaRPr sz="3600"/>
            </a:p>
          </p:txBody>
        </p:sp>
        <p:sp>
          <p:nvSpPr>
            <p:cNvPr id="26" name="Google Shape;2848;p57"/>
            <p:cNvSpPr/>
            <p:nvPr/>
          </p:nvSpPr>
          <p:spPr>
            <a:xfrm>
              <a:off x="1018375" y="1080775"/>
              <a:ext cx="81700" cy="139625"/>
            </a:xfrm>
            <a:custGeom>
              <a:avLst/>
              <a:gdLst/>
              <a:ahLst/>
              <a:cxnLst/>
              <a:rect l="l" t="t" r="r" b="b"/>
              <a:pathLst>
                <a:path w="3268" h="5585" extrusionOk="0">
                  <a:moveTo>
                    <a:pt x="1370" y="0"/>
                  </a:moveTo>
                  <a:lnTo>
                    <a:pt x="949" y="106"/>
                  </a:lnTo>
                  <a:lnTo>
                    <a:pt x="633" y="316"/>
                  </a:lnTo>
                  <a:lnTo>
                    <a:pt x="422" y="633"/>
                  </a:lnTo>
                  <a:lnTo>
                    <a:pt x="211" y="1054"/>
                  </a:lnTo>
                  <a:lnTo>
                    <a:pt x="1" y="2002"/>
                  </a:lnTo>
                  <a:lnTo>
                    <a:pt x="1" y="3056"/>
                  </a:lnTo>
                  <a:lnTo>
                    <a:pt x="211" y="4110"/>
                  </a:lnTo>
                  <a:lnTo>
                    <a:pt x="422" y="4531"/>
                  </a:lnTo>
                  <a:lnTo>
                    <a:pt x="633" y="4952"/>
                  </a:lnTo>
                  <a:lnTo>
                    <a:pt x="844" y="5269"/>
                  </a:lnTo>
                  <a:lnTo>
                    <a:pt x="1160" y="5479"/>
                  </a:lnTo>
                  <a:lnTo>
                    <a:pt x="1581" y="5585"/>
                  </a:lnTo>
                  <a:lnTo>
                    <a:pt x="2003" y="5585"/>
                  </a:lnTo>
                  <a:lnTo>
                    <a:pt x="2319" y="5479"/>
                  </a:lnTo>
                  <a:lnTo>
                    <a:pt x="2635" y="5269"/>
                  </a:lnTo>
                  <a:lnTo>
                    <a:pt x="2951" y="4952"/>
                  </a:lnTo>
                  <a:lnTo>
                    <a:pt x="3056" y="4531"/>
                  </a:lnTo>
                  <a:lnTo>
                    <a:pt x="3162" y="4110"/>
                  </a:lnTo>
                  <a:lnTo>
                    <a:pt x="3267" y="3583"/>
                  </a:lnTo>
                  <a:lnTo>
                    <a:pt x="3267" y="2634"/>
                  </a:lnTo>
                  <a:lnTo>
                    <a:pt x="2951" y="1686"/>
                  </a:lnTo>
                  <a:lnTo>
                    <a:pt x="2635" y="843"/>
                  </a:lnTo>
                  <a:lnTo>
                    <a:pt x="2319" y="527"/>
                  </a:lnTo>
                  <a:lnTo>
                    <a:pt x="2003" y="211"/>
                  </a:lnTo>
                  <a:lnTo>
                    <a:pt x="1687" y="106"/>
                  </a:lnTo>
                  <a:lnTo>
                    <a:pt x="1370"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grpSp>
      <p:grpSp>
        <p:nvGrpSpPr>
          <p:cNvPr id="27" name="Google Shape;2849;p57"/>
          <p:cNvGrpSpPr/>
          <p:nvPr/>
        </p:nvGrpSpPr>
        <p:grpSpPr>
          <a:xfrm>
            <a:off x="13298000" y="7559750"/>
            <a:ext cx="1548900" cy="3809000"/>
            <a:chOff x="672000" y="1905250"/>
            <a:chExt cx="774450" cy="1904500"/>
          </a:xfrm>
        </p:grpSpPr>
        <p:sp>
          <p:nvSpPr>
            <p:cNvPr id="28" name="Google Shape;2850;p57"/>
            <p:cNvSpPr/>
            <p:nvPr/>
          </p:nvSpPr>
          <p:spPr>
            <a:xfrm>
              <a:off x="672000" y="1971100"/>
              <a:ext cx="705950" cy="1838650"/>
            </a:xfrm>
            <a:custGeom>
              <a:avLst/>
              <a:gdLst/>
              <a:ahLst/>
              <a:cxnLst/>
              <a:rect l="l" t="t" r="r" b="b"/>
              <a:pathLst>
                <a:path w="28238" h="73546" extrusionOk="0">
                  <a:moveTo>
                    <a:pt x="9588" y="1"/>
                  </a:moveTo>
                  <a:lnTo>
                    <a:pt x="0" y="3372"/>
                  </a:lnTo>
                  <a:lnTo>
                    <a:pt x="20230" y="73545"/>
                  </a:lnTo>
                  <a:lnTo>
                    <a:pt x="28238" y="71543"/>
                  </a:lnTo>
                  <a:lnTo>
                    <a:pt x="9588"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29" name="Google Shape;2851;p57"/>
            <p:cNvSpPr/>
            <p:nvPr/>
          </p:nvSpPr>
          <p:spPr>
            <a:xfrm>
              <a:off x="672000" y="1971100"/>
              <a:ext cx="705950" cy="1838650"/>
            </a:xfrm>
            <a:custGeom>
              <a:avLst/>
              <a:gdLst/>
              <a:ahLst/>
              <a:cxnLst/>
              <a:rect l="l" t="t" r="r" b="b"/>
              <a:pathLst>
                <a:path w="28238" h="73546" fill="none" extrusionOk="0">
                  <a:moveTo>
                    <a:pt x="9588" y="1"/>
                  </a:moveTo>
                  <a:lnTo>
                    <a:pt x="0" y="3372"/>
                  </a:lnTo>
                  <a:lnTo>
                    <a:pt x="20230" y="73545"/>
                  </a:lnTo>
                  <a:lnTo>
                    <a:pt x="28238" y="71543"/>
                  </a:lnTo>
                  <a:lnTo>
                    <a:pt x="9588" y="1"/>
                  </a:lnTo>
                </a:path>
              </a:pathLst>
            </a:custGeom>
            <a:noFill/>
            <a:ln>
              <a:noFill/>
            </a:ln>
          </p:spPr>
          <p:txBody>
            <a:bodyPr spcFirstLastPara="1" wrap="square" lIns="182850" tIns="182850" rIns="182850" bIns="182850" anchor="ctr" anchorCtr="0">
              <a:noAutofit/>
            </a:bodyPr>
            <a:lstStyle/>
            <a:p>
              <a:endParaRPr sz="3600"/>
            </a:p>
          </p:txBody>
        </p:sp>
        <p:sp>
          <p:nvSpPr>
            <p:cNvPr id="30" name="Google Shape;2852;p57"/>
            <p:cNvSpPr/>
            <p:nvPr/>
          </p:nvSpPr>
          <p:spPr>
            <a:xfrm>
              <a:off x="761550" y="1910525"/>
              <a:ext cx="679625" cy="1807025"/>
            </a:xfrm>
            <a:custGeom>
              <a:avLst/>
              <a:gdLst/>
              <a:ahLst/>
              <a:cxnLst/>
              <a:rect l="l" t="t" r="r" b="b"/>
              <a:pathLst>
                <a:path w="27185" h="72281" extrusionOk="0">
                  <a:moveTo>
                    <a:pt x="5163" y="3161"/>
                  </a:moveTo>
                  <a:lnTo>
                    <a:pt x="5479" y="3267"/>
                  </a:lnTo>
                  <a:lnTo>
                    <a:pt x="5796" y="3583"/>
                  </a:lnTo>
                  <a:lnTo>
                    <a:pt x="6006" y="3899"/>
                  </a:lnTo>
                  <a:lnTo>
                    <a:pt x="6006" y="4320"/>
                  </a:lnTo>
                  <a:lnTo>
                    <a:pt x="5901" y="4636"/>
                  </a:lnTo>
                  <a:lnTo>
                    <a:pt x="5585" y="4847"/>
                  </a:lnTo>
                  <a:lnTo>
                    <a:pt x="5269" y="5058"/>
                  </a:lnTo>
                  <a:lnTo>
                    <a:pt x="4847" y="5058"/>
                  </a:lnTo>
                  <a:lnTo>
                    <a:pt x="4531" y="4952"/>
                  </a:lnTo>
                  <a:lnTo>
                    <a:pt x="4320" y="4742"/>
                  </a:lnTo>
                  <a:lnTo>
                    <a:pt x="4110" y="4426"/>
                  </a:lnTo>
                  <a:lnTo>
                    <a:pt x="4110" y="4004"/>
                  </a:lnTo>
                  <a:lnTo>
                    <a:pt x="4215" y="3688"/>
                  </a:lnTo>
                  <a:lnTo>
                    <a:pt x="4426" y="3372"/>
                  </a:lnTo>
                  <a:lnTo>
                    <a:pt x="4742" y="3161"/>
                  </a:lnTo>
                  <a:close/>
                  <a:moveTo>
                    <a:pt x="8430" y="0"/>
                  </a:moveTo>
                  <a:lnTo>
                    <a:pt x="0" y="2213"/>
                  </a:lnTo>
                  <a:lnTo>
                    <a:pt x="18755" y="72280"/>
                  </a:lnTo>
                  <a:lnTo>
                    <a:pt x="27185" y="70068"/>
                  </a:lnTo>
                  <a:lnTo>
                    <a:pt x="843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31" name="Google Shape;2853;p57"/>
            <p:cNvSpPr/>
            <p:nvPr/>
          </p:nvSpPr>
          <p:spPr>
            <a:xfrm>
              <a:off x="953850" y="2060675"/>
              <a:ext cx="65875" cy="23725"/>
            </a:xfrm>
            <a:custGeom>
              <a:avLst/>
              <a:gdLst/>
              <a:ahLst/>
              <a:cxnLst/>
              <a:rect l="l" t="t" r="r" b="b"/>
              <a:pathLst>
                <a:path w="2635" h="949" extrusionOk="0">
                  <a:moveTo>
                    <a:pt x="2318" y="0"/>
                  </a:moveTo>
                  <a:lnTo>
                    <a:pt x="211" y="632"/>
                  </a:lnTo>
                  <a:lnTo>
                    <a:pt x="105" y="738"/>
                  </a:lnTo>
                  <a:lnTo>
                    <a:pt x="0" y="843"/>
                  </a:lnTo>
                  <a:lnTo>
                    <a:pt x="105" y="948"/>
                  </a:lnTo>
                  <a:lnTo>
                    <a:pt x="316" y="948"/>
                  </a:lnTo>
                  <a:lnTo>
                    <a:pt x="2423" y="421"/>
                  </a:lnTo>
                  <a:lnTo>
                    <a:pt x="2634" y="316"/>
                  </a:lnTo>
                  <a:lnTo>
                    <a:pt x="2634" y="211"/>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2" name="Google Shape;2854;p57"/>
            <p:cNvSpPr/>
            <p:nvPr/>
          </p:nvSpPr>
          <p:spPr>
            <a:xfrm>
              <a:off x="953850" y="2060675"/>
              <a:ext cx="65875" cy="23725"/>
            </a:xfrm>
            <a:custGeom>
              <a:avLst/>
              <a:gdLst/>
              <a:ahLst/>
              <a:cxnLst/>
              <a:rect l="l" t="t" r="r" b="b"/>
              <a:pathLst>
                <a:path w="2635" h="949" fill="none" extrusionOk="0">
                  <a:moveTo>
                    <a:pt x="316" y="948"/>
                  </a:moveTo>
                  <a:lnTo>
                    <a:pt x="2423" y="421"/>
                  </a:lnTo>
                  <a:lnTo>
                    <a:pt x="2423" y="421"/>
                  </a:lnTo>
                  <a:lnTo>
                    <a:pt x="2634" y="316"/>
                  </a:lnTo>
                  <a:lnTo>
                    <a:pt x="2634" y="211"/>
                  </a:lnTo>
                  <a:lnTo>
                    <a:pt x="2634" y="211"/>
                  </a:lnTo>
                  <a:lnTo>
                    <a:pt x="2529" y="0"/>
                  </a:lnTo>
                  <a:lnTo>
                    <a:pt x="2318" y="0"/>
                  </a:lnTo>
                  <a:lnTo>
                    <a:pt x="211" y="632"/>
                  </a:lnTo>
                  <a:lnTo>
                    <a:pt x="211" y="632"/>
                  </a:lnTo>
                  <a:lnTo>
                    <a:pt x="105" y="738"/>
                  </a:lnTo>
                  <a:lnTo>
                    <a:pt x="0" y="843"/>
                  </a:lnTo>
                  <a:lnTo>
                    <a:pt x="0" y="843"/>
                  </a:lnTo>
                  <a:lnTo>
                    <a:pt x="105" y="948"/>
                  </a:lnTo>
                  <a:lnTo>
                    <a:pt x="316" y="948"/>
                  </a:lnTo>
                </a:path>
              </a:pathLst>
            </a:custGeom>
            <a:noFill/>
            <a:ln>
              <a:noFill/>
            </a:ln>
          </p:spPr>
          <p:txBody>
            <a:bodyPr spcFirstLastPara="1" wrap="square" lIns="182850" tIns="182850" rIns="182850" bIns="182850" anchor="ctr" anchorCtr="0">
              <a:noAutofit/>
            </a:bodyPr>
            <a:lstStyle/>
            <a:p>
              <a:endParaRPr sz="3600"/>
            </a:p>
          </p:txBody>
        </p:sp>
        <p:sp>
          <p:nvSpPr>
            <p:cNvPr id="33" name="Google Shape;2855;p57"/>
            <p:cNvSpPr/>
            <p:nvPr/>
          </p:nvSpPr>
          <p:spPr>
            <a:xfrm>
              <a:off x="967000" y="2105450"/>
              <a:ext cx="63250" cy="26350"/>
            </a:xfrm>
            <a:custGeom>
              <a:avLst/>
              <a:gdLst/>
              <a:ahLst/>
              <a:cxnLst/>
              <a:rect l="l" t="t" r="r" b="b"/>
              <a:pathLst>
                <a:path w="2530" h="1054" extrusionOk="0">
                  <a:moveTo>
                    <a:pt x="2319" y="0"/>
                  </a:moveTo>
                  <a:lnTo>
                    <a:pt x="212" y="632"/>
                  </a:lnTo>
                  <a:lnTo>
                    <a:pt x="1" y="738"/>
                  </a:lnTo>
                  <a:lnTo>
                    <a:pt x="1" y="843"/>
                  </a:lnTo>
                  <a:lnTo>
                    <a:pt x="106" y="949"/>
                  </a:lnTo>
                  <a:lnTo>
                    <a:pt x="317" y="1054"/>
                  </a:lnTo>
                  <a:lnTo>
                    <a:pt x="2424" y="422"/>
                  </a:lnTo>
                  <a:lnTo>
                    <a:pt x="2530" y="316"/>
                  </a:lnTo>
                  <a:lnTo>
                    <a:pt x="2530" y="211"/>
                  </a:lnTo>
                  <a:lnTo>
                    <a:pt x="2424" y="106"/>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4" name="Google Shape;2856;p57"/>
            <p:cNvSpPr/>
            <p:nvPr/>
          </p:nvSpPr>
          <p:spPr>
            <a:xfrm>
              <a:off x="967000" y="2105450"/>
              <a:ext cx="63250" cy="26350"/>
            </a:xfrm>
            <a:custGeom>
              <a:avLst/>
              <a:gdLst/>
              <a:ahLst/>
              <a:cxnLst/>
              <a:rect l="l" t="t" r="r" b="b"/>
              <a:pathLst>
                <a:path w="2530" h="1054" fill="none" extrusionOk="0">
                  <a:moveTo>
                    <a:pt x="317" y="1054"/>
                  </a:moveTo>
                  <a:lnTo>
                    <a:pt x="2424" y="422"/>
                  </a:lnTo>
                  <a:lnTo>
                    <a:pt x="2424" y="422"/>
                  </a:lnTo>
                  <a:lnTo>
                    <a:pt x="2530" y="316"/>
                  </a:lnTo>
                  <a:lnTo>
                    <a:pt x="2530" y="211"/>
                  </a:lnTo>
                  <a:lnTo>
                    <a:pt x="2530" y="211"/>
                  </a:lnTo>
                  <a:lnTo>
                    <a:pt x="2424" y="106"/>
                  </a:lnTo>
                  <a:lnTo>
                    <a:pt x="2319" y="0"/>
                  </a:lnTo>
                  <a:lnTo>
                    <a:pt x="212" y="632"/>
                  </a:lnTo>
                  <a:lnTo>
                    <a:pt x="212" y="632"/>
                  </a:lnTo>
                  <a:lnTo>
                    <a:pt x="1" y="738"/>
                  </a:lnTo>
                  <a:lnTo>
                    <a:pt x="1" y="843"/>
                  </a:lnTo>
                  <a:lnTo>
                    <a:pt x="1" y="843"/>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35" name="Google Shape;2857;p57"/>
            <p:cNvSpPr/>
            <p:nvPr/>
          </p:nvSpPr>
          <p:spPr>
            <a:xfrm>
              <a:off x="980175" y="2152850"/>
              <a:ext cx="63250" cy="23750"/>
            </a:xfrm>
            <a:custGeom>
              <a:avLst/>
              <a:gdLst/>
              <a:ahLst/>
              <a:cxnLst/>
              <a:rect l="l" t="t" r="r" b="b"/>
              <a:pathLst>
                <a:path w="2530" h="950" extrusionOk="0">
                  <a:moveTo>
                    <a:pt x="2319" y="1"/>
                  </a:moveTo>
                  <a:lnTo>
                    <a:pt x="106" y="528"/>
                  </a:lnTo>
                  <a:lnTo>
                    <a:pt x="1" y="633"/>
                  </a:lnTo>
                  <a:lnTo>
                    <a:pt x="1" y="738"/>
                  </a:lnTo>
                  <a:lnTo>
                    <a:pt x="106" y="949"/>
                  </a:lnTo>
                  <a:lnTo>
                    <a:pt x="211" y="949"/>
                  </a:lnTo>
                  <a:lnTo>
                    <a:pt x="2424" y="317"/>
                  </a:lnTo>
                  <a:lnTo>
                    <a:pt x="2529" y="212"/>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6" name="Google Shape;2858;p57"/>
            <p:cNvSpPr/>
            <p:nvPr/>
          </p:nvSpPr>
          <p:spPr>
            <a:xfrm>
              <a:off x="980175" y="2152850"/>
              <a:ext cx="63250" cy="23750"/>
            </a:xfrm>
            <a:custGeom>
              <a:avLst/>
              <a:gdLst/>
              <a:ahLst/>
              <a:cxnLst/>
              <a:rect l="l" t="t" r="r" b="b"/>
              <a:pathLst>
                <a:path w="2530" h="950" fill="none" extrusionOk="0">
                  <a:moveTo>
                    <a:pt x="211" y="949"/>
                  </a:moveTo>
                  <a:lnTo>
                    <a:pt x="2424" y="317"/>
                  </a:lnTo>
                  <a:lnTo>
                    <a:pt x="2424" y="317"/>
                  </a:lnTo>
                  <a:lnTo>
                    <a:pt x="2529" y="212"/>
                  </a:lnTo>
                  <a:lnTo>
                    <a:pt x="2529" y="106"/>
                  </a:lnTo>
                  <a:lnTo>
                    <a:pt x="2529" y="106"/>
                  </a:lnTo>
                  <a:lnTo>
                    <a:pt x="2424" y="1"/>
                  </a:lnTo>
                  <a:lnTo>
                    <a:pt x="2319" y="1"/>
                  </a:lnTo>
                  <a:lnTo>
                    <a:pt x="106" y="528"/>
                  </a:lnTo>
                  <a:lnTo>
                    <a:pt x="106" y="528"/>
                  </a:lnTo>
                  <a:lnTo>
                    <a:pt x="1" y="633"/>
                  </a:lnTo>
                  <a:lnTo>
                    <a:pt x="1" y="738"/>
                  </a:lnTo>
                  <a:lnTo>
                    <a:pt x="1" y="738"/>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37" name="Google Shape;2859;p57"/>
            <p:cNvSpPr/>
            <p:nvPr/>
          </p:nvSpPr>
          <p:spPr>
            <a:xfrm>
              <a:off x="990725" y="2197625"/>
              <a:ext cx="65875" cy="23750"/>
            </a:xfrm>
            <a:custGeom>
              <a:avLst/>
              <a:gdLst/>
              <a:ahLst/>
              <a:cxnLst/>
              <a:rect l="l" t="t" r="r" b="b"/>
              <a:pathLst>
                <a:path w="2635" h="950" extrusionOk="0">
                  <a:moveTo>
                    <a:pt x="2318" y="1"/>
                  </a:moveTo>
                  <a:lnTo>
                    <a:pt x="211" y="528"/>
                  </a:lnTo>
                  <a:lnTo>
                    <a:pt x="106" y="633"/>
                  </a:lnTo>
                  <a:lnTo>
                    <a:pt x="0" y="844"/>
                  </a:lnTo>
                  <a:lnTo>
                    <a:pt x="106" y="949"/>
                  </a:lnTo>
                  <a:lnTo>
                    <a:pt x="316" y="949"/>
                  </a:lnTo>
                  <a:lnTo>
                    <a:pt x="2424" y="422"/>
                  </a:lnTo>
                  <a:lnTo>
                    <a:pt x="2529"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8" name="Google Shape;2860;p57"/>
            <p:cNvSpPr/>
            <p:nvPr/>
          </p:nvSpPr>
          <p:spPr>
            <a:xfrm>
              <a:off x="990725" y="2197625"/>
              <a:ext cx="65875" cy="23750"/>
            </a:xfrm>
            <a:custGeom>
              <a:avLst/>
              <a:gdLst/>
              <a:ahLst/>
              <a:cxnLst/>
              <a:rect l="l" t="t" r="r" b="b"/>
              <a:pathLst>
                <a:path w="2635" h="950" fill="none" extrusionOk="0">
                  <a:moveTo>
                    <a:pt x="316" y="949"/>
                  </a:moveTo>
                  <a:lnTo>
                    <a:pt x="2424" y="422"/>
                  </a:lnTo>
                  <a:lnTo>
                    <a:pt x="2424" y="422"/>
                  </a:lnTo>
                  <a:lnTo>
                    <a:pt x="2529"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39" name="Google Shape;2861;p57"/>
            <p:cNvSpPr/>
            <p:nvPr/>
          </p:nvSpPr>
          <p:spPr>
            <a:xfrm>
              <a:off x="1003900" y="2242425"/>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3" y="422"/>
                  </a:lnTo>
                  <a:lnTo>
                    <a:pt x="2529" y="316"/>
                  </a:lnTo>
                  <a:lnTo>
                    <a:pt x="2529" y="106"/>
                  </a:lnTo>
                  <a:lnTo>
                    <a:pt x="242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0" name="Google Shape;2862;p57"/>
            <p:cNvSpPr/>
            <p:nvPr/>
          </p:nvSpPr>
          <p:spPr>
            <a:xfrm>
              <a:off x="1003900" y="2242425"/>
              <a:ext cx="63225" cy="23725"/>
            </a:xfrm>
            <a:custGeom>
              <a:avLst/>
              <a:gdLst/>
              <a:ahLst/>
              <a:cxnLst/>
              <a:rect l="l" t="t" r="r" b="b"/>
              <a:pathLst>
                <a:path w="2529" h="949" fill="none" extrusionOk="0">
                  <a:moveTo>
                    <a:pt x="211" y="948"/>
                  </a:moveTo>
                  <a:lnTo>
                    <a:pt x="2423" y="422"/>
                  </a:lnTo>
                  <a:lnTo>
                    <a:pt x="2423" y="422"/>
                  </a:lnTo>
                  <a:lnTo>
                    <a:pt x="2529" y="316"/>
                  </a:lnTo>
                  <a:lnTo>
                    <a:pt x="2529" y="106"/>
                  </a:lnTo>
                  <a:lnTo>
                    <a:pt x="2529" y="106"/>
                  </a:lnTo>
                  <a:lnTo>
                    <a:pt x="2423"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1" name="Google Shape;2863;p57"/>
            <p:cNvSpPr/>
            <p:nvPr/>
          </p:nvSpPr>
          <p:spPr>
            <a:xfrm>
              <a:off x="1017050" y="2287200"/>
              <a:ext cx="63250" cy="26375"/>
            </a:xfrm>
            <a:custGeom>
              <a:avLst/>
              <a:gdLst/>
              <a:ahLst/>
              <a:cxnLst/>
              <a:rect l="l" t="t" r="r" b="b"/>
              <a:pathLst>
                <a:path w="2530" h="1055" extrusionOk="0">
                  <a:moveTo>
                    <a:pt x="2214" y="0"/>
                  </a:moveTo>
                  <a:lnTo>
                    <a:pt x="106" y="633"/>
                  </a:lnTo>
                  <a:lnTo>
                    <a:pt x="1" y="738"/>
                  </a:lnTo>
                  <a:lnTo>
                    <a:pt x="1" y="843"/>
                  </a:lnTo>
                  <a:lnTo>
                    <a:pt x="1" y="949"/>
                  </a:lnTo>
                  <a:lnTo>
                    <a:pt x="212" y="1054"/>
                  </a:lnTo>
                  <a:lnTo>
                    <a:pt x="2319"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2" name="Google Shape;2864;p57"/>
            <p:cNvSpPr/>
            <p:nvPr/>
          </p:nvSpPr>
          <p:spPr>
            <a:xfrm>
              <a:off x="1017050" y="2287200"/>
              <a:ext cx="63250" cy="26375"/>
            </a:xfrm>
            <a:custGeom>
              <a:avLst/>
              <a:gdLst/>
              <a:ahLst/>
              <a:cxnLst/>
              <a:rect l="l" t="t" r="r" b="b"/>
              <a:pathLst>
                <a:path w="2530" h="1055" fill="none" extrusionOk="0">
                  <a:moveTo>
                    <a:pt x="212" y="1054"/>
                  </a:moveTo>
                  <a:lnTo>
                    <a:pt x="2319" y="422"/>
                  </a:lnTo>
                  <a:lnTo>
                    <a:pt x="2319" y="422"/>
                  </a:lnTo>
                  <a:lnTo>
                    <a:pt x="2530" y="316"/>
                  </a:lnTo>
                  <a:lnTo>
                    <a:pt x="2530" y="211"/>
                  </a:lnTo>
                  <a:lnTo>
                    <a:pt x="2530" y="211"/>
                  </a:lnTo>
                  <a:lnTo>
                    <a:pt x="2424" y="0"/>
                  </a:lnTo>
                  <a:lnTo>
                    <a:pt x="2214" y="0"/>
                  </a:lnTo>
                  <a:lnTo>
                    <a:pt x="106" y="633"/>
                  </a:lnTo>
                  <a:lnTo>
                    <a:pt x="106" y="633"/>
                  </a:lnTo>
                  <a:lnTo>
                    <a:pt x="1" y="738"/>
                  </a:lnTo>
                  <a:lnTo>
                    <a:pt x="1" y="843"/>
                  </a:lnTo>
                  <a:lnTo>
                    <a:pt x="1" y="843"/>
                  </a:lnTo>
                  <a:lnTo>
                    <a:pt x="1" y="949"/>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43" name="Google Shape;2865;p57"/>
            <p:cNvSpPr/>
            <p:nvPr/>
          </p:nvSpPr>
          <p:spPr>
            <a:xfrm>
              <a:off x="1027600" y="2331975"/>
              <a:ext cx="63250" cy="26375"/>
            </a:xfrm>
            <a:custGeom>
              <a:avLst/>
              <a:gdLst/>
              <a:ahLst/>
              <a:cxnLst/>
              <a:rect l="l" t="t" r="r" b="b"/>
              <a:pathLst>
                <a:path w="2530" h="1055" extrusionOk="0">
                  <a:moveTo>
                    <a:pt x="2318" y="1"/>
                  </a:moveTo>
                  <a:lnTo>
                    <a:pt x="211" y="633"/>
                  </a:lnTo>
                  <a:lnTo>
                    <a:pt x="0" y="738"/>
                  </a:lnTo>
                  <a:lnTo>
                    <a:pt x="0" y="844"/>
                  </a:lnTo>
                  <a:lnTo>
                    <a:pt x="106" y="1054"/>
                  </a:lnTo>
                  <a:lnTo>
                    <a:pt x="316" y="1054"/>
                  </a:lnTo>
                  <a:lnTo>
                    <a:pt x="2424" y="422"/>
                  </a:lnTo>
                  <a:lnTo>
                    <a:pt x="2529" y="317"/>
                  </a:lnTo>
                  <a:lnTo>
                    <a:pt x="2529" y="211"/>
                  </a:lnTo>
                  <a:lnTo>
                    <a:pt x="2529"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4" name="Google Shape;2866;p57"/>
            <p:cNvSpPr/>
            <p:nvPr/>
          </p:nvSpPr>
          <p:spPr>
            <a:xfrm>
              <a:off x="1027600" y="2331975"/>
              <a:ext cx="63250" cy="26375"/>
            </a:xfrm>
            <a:custGeom>
              <a:avLst/>
              <a:gdLst/>
              <a:ahLst/>
              <a:cxnLst/>
              <a:rect l="l" t="t" r="r" b="b"/>
              <a:pathLst>
                <a:path w="2530" h="1055" fill="none" extrusionOk="0">
                  <a:moveTo>
                    <a:pt x="316" y="1054"/>
                  </a:moveTo>
                  <a:lnTo>
                    <a:pt x="2424" y="422"/>
                  </a:lnTo>
                  <a:lnTo>
                    <a:pt x="2424" y="422"/>
                  </a:lnTo>
                  <a:lnTo>
                    <a:pt x="2529" y="317"/>
                  </a:lnTo>
                  <a:lnTo>
                    <a:pt x="2529" y="211"/>
                  </a:lnTo>
                  <a:lnTo>
                    <a:pt x="2529" y="211"/>
                  </a:lnTo>
                  <a:lnTo>
                    <a:pt x="2529" y="106"/>
                  </a:lnTo>
                  <a:lnTo>
                    <a:pt x="2318" y="1"/>
                  </a:lnTo>
                  <a:lnTo>
                    <a:pt x="211" y="633"/>
                  </a:lnTo>
                  <a:lnTo>
                    <a:pt x="211" y="633"/>
                  </a:lnTo>
                  <a:lnTo>
                    <a:pt x="0" y="738"/>
                  </a:lnTo>
                  <a:lnTo>
                    <a:pt x="0" y="844"/>
                  </a:lnTo>
                  <a:lnTo>
                    <a:pt x="0" y="844"/>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45" name="Google Shape;2867;p57"/>
            <p:cNvSpPr/>
            <p:nvPr/>
          </p:nvSpPr>
          <p:spPr>
            <a:xfrm>
              <a:off x="1040775" y="2379400"/>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4" y="316"/>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6" name="Google Shape;2868;p57"/>
            <p:cNvSpPr/>
            <p:nvPr/>
          </p:nvSpPr>
          <p:spPr>
            <a:xfrm>
              <a:off x="1040775" y="2379400"/>
              <a:ext cx="63225" cy="23725"/>
            </a:xfrm>
            <a:custGeom>
              <a:avLst/>
              <a:gdLst/>
              <a:ahLst/>
              <a:cxnLst/>
              <a:rect l="l" t="t" r="r" b="b"/>
              <a:pathLst>
                <a:path w="2529" h="949" fill="none" extrusionOk="0">
                  <a:moveTo>
                    <a:pt x="211" y="948"/>
                  </a:moveTo>
                  <a:lnTo>
                    <a:pt x="2424" y="316"/>
                  </a:lnTo>
                  <a:lnTo>
                    <a:pt x="2424" y="316"/>
                  </a:lnTo>
                  <a:lnTo>
                    <a:pt x="2529" y="316"/>
                  </a:lnTo>
                  <a:lnTo>
                    <a:pt x="2529" y="106"/>
                  </a:lnTo>
                  <a:lnTo>
                    <a:pt x="2529" y="106"/>
                  </a:lnTo>
                  <a:lnTo>
                    <a:pt x="2424"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7" name="Google Shape;2869;p57"/>
            <p:cNvSpPr/>
            <p:nvPr/>
          </p:nvSpPr>
          <p:spPr>
            <a:xfrm>
              <a:off x="1051300" y="2424175"/>
              <a:ext cx="65875" cy="23725"/>
            </a:xfrm>
            <a:custGeom>
              <a:avLst/>
              <a:gdLst/>
              <a:ahLst/>
              <a:cxnLst/>
              <a:rect l="l" t="t" r="r" b="b"/>
              <a:pathLst>
                <a:path w="2635" h="949" extrusionOk="0">
                  <a:moveTo>
                    <a:pt x="2319" y="0"/>
                  </a:moveTo>
                  <a:lnTo>
                    <a:pt x="211" y="527"/>
                  </a:lnTo>
                  <a:lnTo>
                    <a:pt x="106" y="633"/>
                  </a:lnTo>
                  <a:lnTo>
                    <a:pt x="1" y="843"/>
                  </a:lnTo>
                  <a:lnTo>
                    <a:pt x="106" y="949"/>
                  </a:lnTo>
                  <a:lnTo>
                    <a:pt x="317" y="949"/>
                  </a:lnTo>
                  <a:lnTo>
                    <a:pt x="2424" y="422"/>
                  </a:lnTo>
                  <a:lnTo>
                    <a:pt x="2529" y="316"/>
                  </a:lnTo>
                  <a:lnTo>
                    <a:pt x="2635" y="106"/>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8" name="Google Shape;2870;p57"/>
            <p:cNvSpPr/>
            <p:nvPr/>
          </p:nvSpPr>
          <p:spPr>
            <a:xfrm>
              <a:off x="1051300" y="2424175"/>
              <a:ext cx="65875" cy="23725"/>
            </a:xfrm>
            <a:custGeom>
              <a:avLst/>
              <a:gdLst/>
              <a:ahLst/>
              <a:cxnLst/>
              <a:rect l="l" t="t" r="r" b="b"/>
              <a:pathLst>
                <a:path w="2635" h="949" fill="none" extrusionOk="0">
                  <a:moveTo>
                    <a:pt x="317" y="949"/>
                  </a:moveTo>
                  <a:lnTo>
                    <a:pt x="2424" y="422"/>
                  </a:lnTo>
                  <a:lnTo>
                    <a:pt x="2424" y="422"/>
                  </a:lnTo>
                  <a:lnTo>
                    <a:pt x="2529" y="316"/>
                  </a:lnTo>
                  <a:lnTo>
                    <a:pt x="2635" y="106"/>
                  </a:lnTo>
                  <a:lnTo>
                    <a:pt x="2635" y="106"/>
                  </a:lnTo>
                  <a:lnTo>
                    <a:pt x="2529" y="0"/>
                  </a:lnTo>
                  <a:lnTo>
                    <a:pt x="2319" y="0"/>
                  </a:lnTo>
                  <a:lnTo>
                    <a:pt x="211" y="527"/>
                  </a:lnTo>
                  <a:lnTo>
                    <a:pt x="211"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49" name="Google Shape;2871;p57"/>
            <p:cNvSpPr/>
            <p:nvPr/>
          </p:nvSpPr>
          <p:spPr>
            <a:xfrm>
              <a:off x="1064475" y="2468950"/>
              <a:ext cx="63250" cy="23725"/>
            </a:xfrm>
            <a:custGeom>
              <a:avLst/>
              <a:gdLst/>
              <a:ahLst/>
              <a:cxnLst/>
              <a:rect l="l" t="t" r="r" b="b"/>
              <a:pathLst>
                <a:path w="2530" h="949" extrusionOk="0">
                  <a:moveTo>
                    <a:pt x="2318" y="1"/>
                  </a:moveTo>
                  <a:lnTo>
                    <a:pt x="106" y="633"/>
                  </a:lnTo>
                  <a:lnTo>
                    <a:pt x="0" y="633"/>
                  </a:lnTo>
                  <a:lnTo>
                    <a:pt x="0"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0" name="Google Shape;2872;p57"/>
            <p:cNvSpPr/>
            <p:nvPr/>
          </p:nvSpPr>
          <p:spPr>
            <a:xfrm>
              <a:off x="1064475" y="2468950"/>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8" y="1"/>
                  </a:lnTo>
                  <a:lnTo>
                    <a:pt x="106" y="633"/>
                  </a:lnTo>
                  <a:lnTo>
                    <a:pt x="106" y="633"/>
                  </a:lnTo>
                  <a:lnTo>
                    <a:pt x="0" y="633"/>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1" name="Google Shape;2873;p57"/>
            <p:cNvSpPr/>
            <p:nvPr/>
          </p:nvSpPr>
          <p:spPr>
            <a:xfrm>
              <a:off x="1077650" y="2513725"/>
              <a:ext cx="63225" cy="26375"/>
            </a:xfrm>
            <a:custGeom>
              <a:avLst/>
              <a:gdLst/>
              <a:ahLst/>
              <a:cxnLst/>
              <a:rect l="l" t="t" r="r" b="b"/>
              <a:pathLst>
                <a:path w="2529" h="1055" extrusionOk="0">
                  <a:moveTo>
                    <a:pt x="2213" y="1"/>
                  </a:moveTo>
                  <a:lnTo>
                    <a:pt x="106" y="633"/>
                  </a:lnTo>
                  <a:lnTo>
                    <a:pt x="0" y="738"/>
                  </a:lnTo>
                  <a:lnTo>
                    <a:pt x="0" y="844"/>
                  </a:lnTo>
                  <a:lnTo>
                    <a:pt x="106" y="949"/>
                  </a:lnTo>
                  <a:lnTo>
                    <a:pt x="211" y="1054"/>
                  </a:lnTo>
                  <a:lnTo>
                    <a:pt x="2318"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2" name="Google Shape;2874;p57"/>
            <p:cNvSpPr/>
            <p:nvPr/>
          </p:nvSpPr>
          <p:spPr>
            <a:xfrm>
              <a:off x="1077650" y="2513725"/>
              <a:ext cx="63225" cy="26375"/>
            </a:xfrm>
            <a:custGeom>
              <a:avLst/>
              <a:gdLst/>
              <a:ahLst/>
              <a:cxnLst/>
              <a:rect l="l" t="t" r="r" b="b"/>
              <a:pathLst>
                <a:path w="2529" h="1055" fill="none" extrusionOk="0">
                  <a:moveTo>
                    <a:pt x="211" y="1054"/>
                  </a:moveTo>
                  <a:lnTo>
                    <a:pt x="2318" y="422"/>
                  </a:lnTo>
                  <a:lnTo>
                    <a:pt x="2318" y="422"/>
                  </a:lnTo>
                  <a:lnTo>
                    <a:pt x="2529" y="317"/>
                  </a:lnTo>
                  <a:lnTo>
                    <a:pt x="2529" y="211"/>
                  </a:lnTo>
                  <a:lnTo>
                    <a:pt x="2529" y="211"/>
                  </a:lnTo>
                  <a:lnTo>
                    <a:pt x="2424" y="1"/>
                  </a:lnTo>
                  <a:lnTo>
                    <a:pt x="2213" y="1"/>
                  </a:lnTo>
                  <a:lnTo>
                    <a:pt x="106" y="633"/>
                  </a:lnTo>
                  <a:lnTo>
                    <a:pt x="106" y="633"/>
                  </a:lnTo>
                  <a:lnTo>
                    <a:pt x="0" y="738"/>
                  </a:lnTo>
                  <a:lnTo>
                    <a:pt x="0" y="844"/>
                  </a:lnTo>
                  <a:lnTo>
                    <a:pt x="0" y="844"/>
                  </a:lnTo>
                  <a:lnTo>
                    <a:pt x="106" y="949"/>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53" name="Google Shape;2875;p57"/>
            <p:cNvSpPr/>
            <p:nvPr/>
          </p:nvSpPr>
          <p:spPr>
            <a:xfrm>
              <a:off x="1088175" y="2558500"/>
              <a:ext cx="65875" cy="26375"/>
            </a:xfrm>
            <a:custGeom>
              <a:avLst/>
              <a:gdLst/>
              <a:ahLst/>
              <a:cxnLst/>
              <a:rect l="l" t="t" r="r" b="b"/>
              <a:pathLst>
                <a:path w="2635" h="1055" extrusionOk="0">
                  <a:moveTo>
                    <a:pt x="2319" y="1"/>
                  </a:moveTo>
                  <a:lnTo>
                    <a:pt x="211" y="633"/>
                  </a:lnTo>
                  <a:lnTo>
                    <a:pt x="1" y="739"/>
                  </a:lnTo>
                  <a:lnTo>
                    <a:pt x="1" y="844"/>
                  </a:lnTo>
                  <a:lnTo>
                    <a:pt x="106" y="1055"/>
                  </a:lnTo>
                  <a:lnTo>
                    <a:pt x="317" y="1055"/>
                  </a:lnTo>
                  <a:lnTo>
                    <a:pt x="2424" y="422"/>
                  </a:lnTo>
                  <a:lnTo>
                    <a:pt x="2529" y="317"/>
                  </a:lnTo>
                  <a:lnTo>
                    <a:pt x="2635" y="212"/>
                  </a:lnTo>
                  <a:lnTo>
                    <a:pt x="2529"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4" name="Google Shape;2876;p57"/>
            <p:cNvSpPr/>
            <p:nvPr/>
          </p:nvSpPr>
          <p:spPr>
            <a:xfrm>
              <a:off x="1088175" y="2558500"/>
              <a:ext cx="65875" cy="26375"/>
            </a:xfrm>
            <a:custGeom>
              <a:avLst/>
              <a:gdLst/>
              <a:ahLst/>
              <a:cxnLst/>
              <a:rect l="l" t="t" r="r" b="b"/>
              <a:pathLst>
                <a:path w="2635" h="1055" fill="none" extrusionOk="0">
                  <a:moveTo>
                    <a:pt x="317" y="1055"/>
                  </a:moveTo>
                  <a:lnTo>
                    <a:pt x="2424" y="422"/>
                  </a:lnTo>
                  <a:lnTo>
                    <a:pt x="2424" y="422"/>
                  </a:lnTo>
                  <a:lnTo>
                    <a:pt x="2529" y="317"/>
                  </a:lnTo>
                  <a:lnTo>
                    <a:pt x="2635" y="212"/>
                  </a:lnTo>
                  <a:lnTo>
                    <a:pt x="2635" y="212"/>
                  </a:lnTo>
                  <a:lnTo>
                    <a:pt x="2529" y="106"/>
                  </a:lnTo>
                  <a:lnTo>
                    <a:pt x="2319" y="1"/>
                  </a:lnTo>
                  <a:lnTo>
                    <a:pt x="211" y="633"/>
                  </a:lnTo>
                  <a:lnTo>
                    <a:pt x="211" y="633"/>
                  </a:lnTo>
                  <a:lnTo>
                    <a:pt x="1" y="739"/>
                  </a:lnTo>
                  <a:lnTo>
                    <a:pt x="1" y="844"/>
                  </a:lnTo>
                  <a:lnTo>
                    <a:pt x="1" y="844"/>
                  </a:lnTo>
                  <a:lnTo>
                    <a:pt x="106" y="1055"/>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55" name="Google Shape;2877;p57"/>
            <p:cNvSpPr/>
            <p:nvPr/>
          </p:nvSpPr>
          <p:spPr>
            <a:xfrm>
              <a:off x="1101350" y="26059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6" name="Google Shape;2878;p57"/>
            <p:cNvSpPr/>
            <p:nvPr/>
          </p:nvSpPr>
          <p:spPr>
            <a:xfrm>
              <a:off x="1101350" y="26059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7" name="Google Shape;2879;p57"/>
            <p:cNvSpPr/>
            <p:nvPr/>
          </p:nvSpPr>
          <p:spPr>
            <a:xfrm>
              <a:off x="1111875" y="2650700"/>
              <a:ext cx="65900" cy="23725"/>
            </a:xfrm>
            <a:custGeom>
              <a:avLst/>
              <a:gdLst/>
              <a:ahLst/>
              <a:cxnLst/>
              <a:rect l="l" t="t" r="r" b="b"/>
              <a:pathLst>
                <a:path w="2636" h="949" extrusionOk="0">
                  <a:moveTo>
                    <a:pt x="2319" y="1"/>
                  </a:moveTo>
                  <a:lnTo>
                    <a:pt x="212" y="528"/>
                  </a:lnTo>
                  <a:lnTo>
                    <a:pt x="106" y="633"/>
                  </a:lnTo>
                  <a:lnTo>
                    <a:pt x="1" y="844"/>
                  </a:lnTo>
                  <a:lnTo>
                    <a:pt x="106" y="949"/>
                  </a:lnTo>
                  <a:lnTo>
                    <a:pt x="317" y="949"/>
                  </a:lnTo>
                  <a:lnTo>
                    <a:pt x="2424" y="422"/>
                  </a:lnTo>
                  <a:lnTo>
                    <a:pt x="2635" y="317"/>
                  </a:lnTo>
                  <a:lnTo>
                    <a:pt x="2635" y="106"/>
                  </a:lnTo>
                  <a:lnTo>
                    <a:pt x="2530"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8" name="Google Shape;2880;p57"/>
            <p:cNvSpPr/>
            <p:nvPr/>
          </p:nvSpPr>
          <p:spPr>
            <a:xfrm>
              <a:off x="1111875" y="2650700"/>
              <a:ext cx="65900" cy="23725"/>
            </a:xfrm>
            <a:custGeom>
              <a:avLst/>
              <a:gdLst/>
              <a:ahLst/>
              <a:cxnLst/>
              <a:rect l="l" t="t" r="r" b="b"/>
              <a:pathLst>
                <a:path w="2636" h="949" fill="none" extrusionOk="0">
                  <a:moveTo>
                    <a:pt x="317" y="949"/>
                  </a:moveTo>
                  <a:lnTo>
                    <a:pt x="2424" y="422"/>
                  </a:lnTo>
                  <a:lnTo>
                    <a:pt x="2424" y="422"/>
                  </a:lnTo>
                  <a:lnTo>
                    <a:pt x="2635" y="317"/>
                  </a:lnTo>
                  <a:lnTo>
                    <a:pt x="2635" y="106"/>
                  </a:lnTo>
                  <a:lnTo>
                    <a:pt x="2635" y="106"/>
                  </a:lnTo>
                  <a:lnTo>
                    <a:pt x="2530" y="1"/>
                  </a:lnTo>
                  <a:lnTo>
                    <a:pt x="2319" y="1"/>
                  </a:lnTo>
                  <a:lnTo>
                    <a:pt x="212" y="528"/>
                  </a:lnTo>
                  <a:lnTo>
                    <a:pt x="212" y="528"/>
                  </a:lnTo>
                  <a:lnTo>
                    <a:pt x="106" y="633"/>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59" name="Google Shape;2881;p57"/>
            <p:cNvSpPr/>
            <p:nvPr/>
          </p:nvSpPr>
          <p:spPr>
            <a:xfrm>
              <a:off x="1125050" y="2695475"/>
              <a:ext cx="63250" cy="23750"/>
            </a:xfrm>
            <a:custGeom>
              <a:avLst/>
              <a:gdLst/>
              <a:ahLst/>
              <a:cxnLst/>
              <a:rect l="l" t="t" r="r" b="b"/>
              <a:pathLst>
                <a:path w="2530" h="950" extrusionOk="0">
                  <a:moveTo>
                    <a:pt x="2319" y="1"/>
                  </a:moveTo>
                  <a:lnTo>
                    <a:pt x="106" y="633"/>
                  </a:lnTo>
                  <a:lnTo>
                    <a:pt x="1" y="738"/>
                  </a:lnTo>
                  <a:lnTo>
                    <a:pt x="1" y="844"/>
                  </a:lnTo>
                  <a:lnTo>
                    <a:pt x="106" y="949"/>
                  </a:lnTo>
                  <a:lnTo>
                    <a:pt x="317" y="949"/>
                  </a:lnTo>
                  <a:lnTo>
                    <a:pt x="2424" y="422"/>
                  </a:lnTo>
                  <a:lnTo>
                    <a:pt x="2530" y="317"/>
                  </a:lnTo>
                  <a:lnTo>
                    <a:pt x="2530" y="212"/>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0" name="Google Shape;2882;p57"/>
            <p:cNvSpPr/>
            <p:nvPr/>
          </p:nvSpPr>
          <p:spPr>
            <a:xfrm>
              <a:off x="1125050" y="2695475"/>
              <a:ext cx="63250" cy="23750"/>
            </a:xfrm>
            <a:custGeom>
              <a:avLst/>
              <a:gdLst/>
              <a:ahLst/>
              <a:cxnLst/>
              <a:rect l="l" t="t" r="r" b="b"/>
              <a:pathLst>
                <a:path w="2530" h="950" fill="none" extrusionOk="0">
                  <a:moveTo>
                    <a:pt x="317" y="949"/>
                  </a:moveTo>
                  <a:lnTo>
                    <a:pt x="2424" y="422"/>
                  </a:lnTo>
                  <a:lnTo>
                    <a:pt x="2424" y="422"/>
                  </a:lnTo>
                  <a:lnTo>
                    <a:pt x="2530" y="317"/>
                  </a:lnTo>
                  <a:lnTo>
                    <a:pt x="2530" y="212"/>
                  </a:lnTo>
                  <a:lnTo>
                    <a:pt x="2530" y="212"/>
                  </a:lnTo>
                  <a:lnTo>
                    <a:pt x="2424" y="1"/>
                  </a:lnTo>
                  <a:lnTo>
                    <a:pt x="2319" y="1"/>
                  </a:lnTo>
                  <a:lnTo>
                    <a:pt x="106" y="633"/>
                  </a:lnTo>
                  <a:lnTo>
                    <a:pt x="106" y="633"/>
                  </a:lnTo>
                  <a:lnTo>
                    <a:pt x="1" y="738"/>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61" name="Google Shape;2883;p57"/>
            <p:cNvSpPr/>
            <p:nvPr/>
          </p:nvSpPr>
          <p:spPr>
            <a:xfrm>
              <a:off x="1138225" y="2740275"/>
              <a:ext cx="63250" cy="26350"/>
            </a:xfrm>
            <a:custGeom>
              <a:avLst/>
              <a:gdLst/>
              <a:ahLst/>
              <a:cxnLst/>
              <a:rect l="l" t="t" r="r" b="b"/>
              <a:pathLst>
                <a:path w="2530" h="1054" extrusionOk="0">
                  <a:moveTo>
                    <a:pt x="2319" y="0"/>
                  </a:moveTo>
                  <a:lnTo>
                    <a:pt x="106" y="632"/>
                  </a:lnTo>
                  <a:lnTo>
                    <a:pt x="1" y="738"/>
                  </a:lnTo>
                  <a:lnTo>
                    <a:pt x="1" y="843"/>
                  </a:lnTo>
                  <a:lnTo>
                    <a:pt x="106" y="948"/>
                  </a:lnTo>
                  <a:lnTo>
                    <a:pt x="211" y="1054"/>
                  </a:lnTo>
                  <a:lnTo>
                    <a:pt x="2424" y="422"/>
                  </a:lnTo>
                  <a:lnTo>
                    <a:pt x="2529" y="316"/>
                  </a:lnTo>
                  <a:lnTo>
                    <a:pt x="2529" y="211"/>
                  </a:lnTo>
                  <a:lnTo>
                    <a:pt x="2424" y="105"/>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2" name="Google Shape;2884;p57"/>
            <p:cNvSpPr/>
            <p:nvPr/>
          </p:nvSpPr>
          <p:spPr>
            <a:xfrm>
              <a:off x="1138225" y="2740275"/>
              <a:ext cx="63250" cy="26350"/>
            </a:xfrm>
            <a:custGeom>
              <a:avLst/>
              <a:gdLst/>
              <a:ahLst/>
              <a:cxnLst/>
              <a:rect l="l" t="t" r="r" b="b"/>
              <a:pathLst>
                <a:path w="2530" h="1054" fill="none" extrusionOk="0">
                  <a:moveTo>
                    <a:pt x="211" y="1054"/>
                  </a:moveTo>
                  <a:lnTo>
                    <a:pt x="2424" y="422"/>
                  </a:lnTo>
                  <a:lnTo>
                    <a:pt x="2424" y="422"/>
                  </a:lnTo>
                  <a:lnTo>
                    <a:pt x="2529" y="316"/>
                  </a:lnTo>
                  <a:lnTo>
                    <a:pt x="2529" y="211"/>
                  </a:lnTo>
                  <a:lnTo>
                    <a:pt x="2529" y="211"/>
                  </a:lnTo>
                  <a:lnTo>
                    <a:pt x="2424" y="105"/>
                  </a:lnTo>
                  <a:lnTo>
                    <a:pt x="2319" y="0"/>
                  </a:lnTo>
                  <a:lnTo>
                    <a:pt x="106" y="632"/>
                  </a:lnTo>
                  <a:lnTo>
                    <a:pt x="106" y="632"/>
                  </a:lnTo>
                  <a:lnTo>
                    <a:pt x="1" y="738"/>
                  </a:lnTo>
                  <a:lnTo>
                    <a:pt x="1" y="843"/>
                  </a:lnTo>
                  <a:lnTo>
                    <a:pt x="1" y="843"/>
                  </a:lnTo>
                  <a:lnTo>
                    <a:pt x="106" y="948"/>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63" name="Google Shape;2885;p57"/>
            <p:cNvSpPr/>
            <p:nvPr/>
          </p:nvSpPr>
          <p:spPr>
            <a:xfrm>
              <a:off x="1148775" y="2787675"/>
              <a:ext cx="65875" cy="23725"/>
            </a:xfrm>
            <a:custGeom>
              <a:avLst/>
              <a:gdLst/>
              <a:ahLst/>
              <a:cxnLst/>
              <a:rect l="l" t="t" r="r" b="b"/>
              <a:pathLst>
                <a:path w="2635" h="949" extrusionOk="0">
                  <a:moveTo>
                    <a:pt x="2318" y="1"/>
                  </a:moveTo>
                  <a:lnTo>
                    <a:pt x="211" y="527"/>
                  </a:lnTo>
                  <a:lnTo>
                    <a:pt x="0" y="633"/>
                  </a:lnTo>
                  <a:lnTo>
                    <a:pt x="0" y="738"/>
                  </a:lnTo>
                  <a:lnTo>
                    <a:pt x="105" y="949"/>
                  </a:lnTo>
                  <a:lnTo>
                    <a:pt x="316" y="949"/>
                  </a:lnTo>
                  <a:lnTo>
                    <a:pt x="2423" y="317"/>
                  </a:lnTo>
                  <a:lnTo>
                    <a:pt x="2529" y="211"/>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4" name="Google Shape;2886;p57"/>
            <p:cNvSpPr/>
            <p:nvPr/>
          </p:nvSpPr>
          <p:spPr>
            <a:xfrm>
              <a:off x="1148775" y="2787675"/>
              <a:ext cx="65875" cy="23725"/>
            </a:xfrm>
            <a:custGeom>
              <a:avLst/>
              <a:gdLst/>
              <a:ahLst/>
              <a:cxnLst/>
              <a:rect l="l" t="t" r="r" b="b"/>
              <a:pathLst>
                <a:path w="2635" h="949" fill="none" extrusionOk="0">
                  <a:moveTo>
                    <a:pt x="316" y="949"/>
                  </a:moveTo>
                  <a:lnTo>
                    <a:pt x="2423" y="317"/>
                  </a:lnTo>
                  <a:lnTo>
                    <a:pt x="2423" y="317"/>
                  </a:lnTo>
                  <a:lnTo>
                    <a:pt x="2529" y="211"/>
                  </a:lnTo>
                  <a:lnTo>
                    <a:pt x="2634" y="106"/>
                  </a:lnTo>
                  <a:lnTo>
                    <a:pt x="2634" y="106"/>
                  </a:lnTo>
                  <a:lnTo>
                    <a:pt x="2529" y="1"/>
                  </a:lnTo>
                  <a:lnTo>
                    <a:pt x="2318" y="1"/>
                  </a:lnTo>
                  <a:lnTo>
                    <a:pt x="211" y="527"/>
                  </a:lnTo>
                  <a:lnTo>
                    <a:pt x="211" y="527"/>
                  </a:lnTo>
                  <a:lnTo>
                    <a:pt x="0" y="633"/>
                  </a:lnTo>
                  <a:lnTo>
                    <a:pt x="0" y="738"/>
                  </a:lnTo>
                  <a:lnTo>
                    <a:pt x="0" y="738"/>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65" name="Google Shape;2887;p57"/>
            <p:cNvSpPr/>
            <p:nvPr/>
          </p:nvSpPr>
          <p:spPr>
            <a:xfrm>
              <a:off x="1161925" y="2832450"/>
              <a:ext cx="63250" cy="23750"/>
            </a:xfrm>
            <a:custGeom>
              <a:avLst/>
              <a:gdLst/>
              <a:ahLst/>
              <a:cxnLst/>
              <a:rect l="l" t="t" r="r" b="b"/>
              <a:pathLst>
                <a:path w="2530" h="950" extrusionOk="0">
                  <a:moveTo>
                    <a:pt x="2319" y="1"/>
                  </a:moveTo>
                  <a:lnTo>
                    <a:pt x="106" y="528"/>
                  </a:lnTo>
                  <a:lnTo>
                    <a:pt x="1" y="633"/>
                  </a:lnTo>
                  <a:lnTo>
                    <a:pt x="1" y="844"/>
                  </a:lnTo>
                  <a:lnTo>
                    <a:pt x="106" y="949"/>
                  </a:lnTo>
                  <a:lnTo>
                    <a:pt x="212" y="949"/>
                  </a:lnTo>
                  <a:lnTo>
                    <a:pt x="2424" y="422"/>
                  </a:lnTo>
                  <a:lnTo>
                    <a:pt x="2530" y="317"/>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6" name="Google Shape;2888;p57"/>
            <p:cNvSpPr/>
            <p:nvPr/>
          </p:nvSpPr>
          <p:spPr>
            <a:xfrm>
              <a:off x="1161925" y="2832450"/>
              <a:ext cx="63250" cy="23750"/>
            </a:xfrm>
            <a:custGeom>
              <a:avLst/>
              <a:gdLst/>
              <a:ahLst/>
              <a:cxnLst/>
              <a:rect l="l" t="t" r="r" b="b"/>
              <a:pathLst>
                <a:path w="2530" h="950" fill="none" extrusionOk="0">
                  <a:moveTo>
                    <a:pt x="212" y="949"/>
                  </a:moveTo>
                  <a:lnTo>
                    <a:pt x="2424" y="422"/>
                  </a:lnTo>
                  <a:lnTo>
                    <a:pt x="2424" y="422"/>
                  </a:lnTo>
                  <a:lnTo>
                    <a:pt x="2530" y="317"/>
                  </a:lnTo>
                  <a:lnTo>
                    <a:pt x="2530" y="106"/>
                  </a:lnTo>
                  <a:lnTo>
                    <a:pt x="2530" y="106"/>
                  </a:lnTo>
                  <a:lnTo>
                    <a:pt x="2424" y="1"/>
                  </a:lnTo>
                  <a:lnTo>
                    <a:pt x="2319" y="1"/>
                  </a:lnTo>
                  <a:lnTo>
                    <a:pt x="106" y="528"/>
                  </a:lnTo>
                  <a:lnTo>
                    <a:pt x="106" y="528"/>
                  </a:lnTo>
                  <a:lnTo>
                    <a:pt x="1" y="633"/>
                  </a:lnTo>
                  <a:lnTo>
                    <a:pt x="1" y="844"/>
                  </a:lnTo>
                  <a:lnTo>
                    <a:pt x="1" y="844"/>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67" name="Google Shape;2889;p57"/>
            <p:cNvSpPr/>
            <p:nvPr/>
          </p:nvSpPr>
          <p:spPr>
            <a:xfrm>
              <a:off x="1175100" y="2877250"/>
              <a:ext cx="63250" cy="23725"/>
            </a:xfrm>
            <a:custGeom>
              <a:avLst/>
              <a:gdLst/>
              <a:ahLst/>
              <a:cxnLst/>
              <a:rect l="l" t="t" r="r" b="b"/>
              <a:pathLst>
                <a:path w="2530" h="949" extrusionOk="0">
                  <a:moveTo>
                    <a:pt x="2213" y="0"/>
                  </a:moveTo>
                  <a:lnTo>
                    <a:pt x="106" y="527"/>
                  </a:lnTo>
                  <a:lnTo>
                    <a:pt x="1" y="632"/>
                  </a:lnTo>
                  <a:lnTo>
                    <a:pt x="1" y="843"/>
                  </a:lnTo>
                  <a:lnTo>
                    <a:pt x="1" y="948"/>
                  </a:lnTo>
                  <a:lnTo>
                    <a:pt x="211" y="948"/>
                  </a:lnTo>
                  <a:lnTo>
                    <a:pt x="2319" y="422"/>
                  </a:lnTo>
                  <a:lnTo>
                    <a:pt x="2529" y="316"/>
                  </a:lnTo>
                  <a:lnTo>
                    <a:pt x="2529" y="105"/>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8" name="Google Shape;2890;p57"/>
            <p:cNvSpPr/>
            <p:nvPr/>
          </p:nvSpPr>
          <p:spPr>
            <a:xfrm>
              <a:off x="1175100" y="2877250"/>
              <a:ext cx="63250" cy="23725"/>
            </a:xfrm>
            <a:custGeom>
              <a:avLst/>
              <a:gdLst/>
              <a:ahLst/>
              <a:cxnLst/>
              <a:rect l="l" t="t" r="r" b="b"/>
              <a:pathLst>
                <a:path w="2530" h="949" fill="none" extrusionOk="0">
                  <a:moveTo>
                    <a:pt x="211" y="948"/>
                  </a:moveTo>
                  <a:lnTo>
                    <a:pt x="2319" y="422"/>
                  </a:lnTo>
                  <a:lnTo>
                    <a:pt x="2319" y="422"/>
                  </a:lnTo>
                  <a:lnTo>
                    <a:pt x="2529" y="316"/>
                  </a:lnTo>
                  <a:lnTo>
                    <a:pt x="2529" y="105"/>
                  </a:lnTo>
                  <a:lnTo>
                    <a:pt x="2529" y="105"/>
                  </a:lnTo>
                  <a:lnTo>
                    <a:pt x="2424" y="0"/>
                  </a:lnTo>
                  <a:lnTo>
                    <a:pt x="2213" y="0"/>
                  </a:lnTo>
                  <a:lnTo>
                    <a:pt x="106" y="527"/>
                  </a:lnTo>
                  <a:lnTo>
                    <a:pt x="106" y="527"/>
                  </a:lnTo>
                  <a:lnTo>
                    <a:pt x="1" y="632"/>
                  </a:lnTo>
                  <a:lnTo>
                    <a:pt x="1" y="843"/>
                  </a:lnTo>
                  <a:lnTo>
                    <a:pt x="1" y="843"/>
                  </a:lnTo>
                  <a:lnTo>
                    <a:pt x="1"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69" name="Google Shape;2891;p57"/>
            <p:cNvSpPr/>
            <p:nvPr/>
          </p:nvSpPr>
          <p:spPr>
            <a:xfrm>
              <a:off x="1185650" y="2922025"/>
              <a:ext cx="63225" cy="26350"/>
            </a:xfrm>
            <a:custGeom>
              <a:avLst/>
              <a:gdLst/>
              <a:ahLst/>
              <a:cxnLst/>
              <a:rect l="l" t="t" r="r" b="b"/>
              <a:pathLst>
                <a:path w="2529" h="1054" extrusionOk="0">
                  <a:moveTo>
                    <a:pt x="2318" y="0"/>
                  </a:moveTo>
                  <a:lnTo>
                    <a:pt x="211" y="632"/>
                  </a:lnTo>
                  <a:lnTo>
                    <a:pt x="0" y="738"/>
                  </a:lnTo>
                  <a:lnTo>
                    <a:pt x="0" y="843"/>
                  </a:lnTo>
                  <a:lnTo>
                    <a:pt x="106" y="949"/>
                  </a:lnTo>
                  <a:lnTo>
                    <a:pt x="316" y="1054"/>
                  </a:lnTo>
                  <a:lnTo>
                    <a:pt x="2424" y="422"/>
                  </a:lnTo>
                  <a:lnTo>
                    <a:pt x="2529" y="316"/>
                  </a:lnTo>
                  <a:lnTo>
                    <a:pt x="2529"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0" name="Google Shape;2892;p57"/>
            <p:cNvSpPr/>
            <p:nvPr/>
          </p:nvSpPr>
          <p:spPr>
            <a:xfrm>
              <a:off x="1185650" y="2922025"/>
              <a:ext cx="63225" cy="26350"/>
            </a:xfrm>
            <a:custGeom>
              <a:avLst/>
              <a:gdLst/>
              <a:ahLst/>
              <a:cxnLst/>
              <a:rect l="l" t="t" r="r" b="b"/>
              <a:pathLst>
                <a:path w="2529" h="1054" fill="none" extrusionOk="0">
                  <a:moveTo>
                    <a:pt x="316" y="1054"/>
                  </a:moveTo>
                  <a:lnTo>
                    <a:pt x="2424" y="422"/>
                  </a:lnTo>
                  <a:lnTo>
                    <a:pt x="2424" y="422"/>
                  </a:lnTo>
                  <a:lnTo>
                    <a:pt x="2529" y="316"/>
                  </a:lnTo>
                  <a:lnTo>
                    <a:pt x="2529" y="211"/>
                  </a:lnTo>
                  <a:lnTo>
                    <a:pt x="2529" y="211"/>
                  </a:lnTo>
                  <a:lnTo>
                    <a:pt x="2424" y="0"/>
                  </a:lnTo>
                  <a:lnTo>
                    <a:pt x="2318" y="0"/>
                  </a:lnTo>
                  <a:lnTo>
                    <a:pt x="211" y="632"/>
                  </a:lnTo>
                  <a:lnTo>
                    <a:pt x="211" y="632"/>
                  </a:lnTo>
                  <a:lnTo>
                    <a:pt x="0" y="738"/>
                  </a:lnTo>
                  <a:lnTo>
                    <a:pt x="0" y="843"/>
                  </a:lnTo>
                  <a:lnTo>
                    <a:pt x="0" y="843"/>
                  </a:lnTo>
                  <a:lnTo>
                    <a:pt x="106" y="949"/>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71" name="Google Shape;2893;p57"/>
            <p:cNvSpPr/>
            <p:nvPr/>
          </p:nvSpPr>
          <p:spPr>
            <a:xfrm>
              <a:off x="1198825" y="2966800"/>
              <a:ext cx="63225" cy="26375"/>
            </a:xfrm>
            <a:custGeom>
              <a:avLst/>
              <a:gdLst/>
              <a:ahLst/>
              <a:cxnLst/>
              <a:rect l="l" t="t" r="r" b="b"/>
              <a:pathLst>
                <a:path w="2529" h="1055" extrusionOk="0">
                  <a:moveTo>
                    <a:pt x="2318" y="0"/>
                  </a:moveTo>
                  <a:lnTo>
                    <a:pt x="105" y="633"/>
                  </a:lnTo>
                  <a:lnTo>
                    <a:pt x="0" y="738"/>
                  </a:lnTo>
                  <a:lnTo>
                    <a:pt x="0" y="843"/>
                  </a:lnTo>
                  <a:lnTo>
                    <a:pt x="105" y="1054"/>
                  </a:lnTo>
                  <a:lnTo>
                    <a:pt x="211" y="1054"/>
                  </a:lnTo>
                  <a:lnTo>
                    <a:pt x="2423" y="422"/>
                  </a:lnTo>
                  <a:lnTo>
                    <a:pt x="2529" y="317"/>
                  </a:lnTo>
                  <a:lnTo>
                    <a:pt x="2529" y="211"/>
                  </a:lnTo>
                  <a:lnTo>
                    <a:pt x="2423"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2" name="Google Shape;2894;p57"/>
            <p:cNvSpPr/>
            <p:nvPr/>
          </p:nvSpPr>
          <p:spPr>
            <a:xfrm>
              <a:off x="1198825" y="2966800"/>
              <a:ext cx="63225" cy="26375"/>
            </a:xfrm>
            <a:custGeom>
              <a:avLst/>
              <a:gdLst/>
              <a:ahLst/>
              <a:cxnLst/>
              <a:rect l="l" t="t" r="r" b="b"/>
              <a:pathLst>
                <a:path w="2529" h="1055" fill="none" extrusionOk="0">
                  <a:moveTo>
                    <a:pt x="211" y="1054"/>
                  </a:moveTo>
                  <a:lnTo>
                    <a:pt x="2423" y="422"/>
                  </a:lnTo>
                  <a:lnTo>
                    <a:pt x="2423" y="422"/>
                  </a:lnTo>
                  <a:lnTo>
                    <a:pt x="2529" y="317"/>
                  </a:lnTo>
                  <a:lnTo>
                    <a:pt x="2529" y="211"/>
                  </a:lnTo>
                  <a:lnTo>
                    <a:pt x="2529" y="211"/>
                  </a:lnTo>
                  <a:lnTo>
                    <a:pt x="2423" y="106"/>
                  </a:lnTo>
                  <a:lnTo>
                    <a:pt x="2318" y="0"/>
                  </a:lnTo>
                  <a:lnTo>
                    <a:pt x="105" y="633"/>
                  </a:lnTo>
                  <a:lnTo>
                    <a:pt x="105" y="633"/>
                  </a:lnTo>
                  <a:lnTo>
                    <a:pt x="0" y="738"/>
                  </a:lnTo>
                  <a:lnTo>
                    <a:pt x="0" y="843"/>
                  </a:lnTo>
                  <a:lnTo>
                    <a:pt x="0" y="843"/>
                  </a:lnTo>
                  <a:lnTo>
                    <a:pt x="105"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73" name="Google Shape;2895;p57"/>
            <p:cNvSpPr/>
            <p:nvPr/>
          </p:nvSpPr>
          <p:spPr>
            <a:xfrm>
              <a:off x="1209350" y="3014225"/>
              <a:ext cx="65875" cy="23725"/>
            </a:xfrm>
            <a:custGeom>
              <a:avLst/>
              <a:gdLst/>
              <a:ahLst/>
              <a:cxnLst/>
              <a:rect l="l" t="t" r="r" b="b"/>
              <a:pathLst>
                <a:path w="2635" h="949" extrusionOk="0">
                  <a:moveTo>
                    <a:pt x="2319" y="0"/>
                  </a:moveTo>
                  <a:lnTo>
                    <a:pt x="211" y="527"/>
                  </a:lnTo>
                  <a:lnTo>
                    <a:pt x="106" y="632"/>
                  </a:lnTo>
                  <a:lnTo>
                    <a:pt x="0" y="843"/>
                  </a:lnTo>
                  <a:lnTo>
                    <a:pt x="106" y="948"/>
                  </a:lnTo>
                  <a:lnTo>
                    <a:pt x="317" y="948"/>
                  </a:lnTo>
                  <a:lnTo>
                    <a:pt x="2424" y="316"/>
                  </a:lnTo>
                  <a:lnTo>
                    <a:pt x="2529" y="316"/>
                  </a:lnTo>
                  <a:lnTo>
                    <a:pt x="2635" y="105"/>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4" name="Google Shape;2896;p57"/>
            <p:cNvSpPr/>
            <p:nvPr/>
          </p:nvSpPr>
          <p:spPr>
            <a:xfrm>
              <a:off x="1209350" y="3014225"/>
              <a:ext cx="65875" cy="23725"/>
            </a:xfrm>
            <a:custGeom>
              <a:avLst/>
              <a:gdLst/>
              <a:ahLst/>
              <a:cxnLst/>
              <a:rect l="l" t="t" r="r" b="b"/>
              <a:pathLst>
                <a:path w="2635" h="949" fill="none" extrusionOk="0">
                  <a:moveTo>
                    <a:pt x="317" y="948"/>
                  </a:moveTo>
                  <a:lnTo>
                    <a:pt x="2424" y="316"/>
                  </a:lnTo>
                  <a:lnTo>
                    <a:pt x="2424" y="316"/>
                  </a:lnTo>
                  <a:lnTo>
                    <a:pt x="2529" y="316"/>
                  </a:lnTo>
                  <a:lnTo>
                    <a:pt x="2635" y="105"/>
                  </a:lnTo>
                  <a:lnTo>
                    <a:pt x="2635" y="105"/>
                  </a:lnTo>
                  <a:lnTo>
                    <a:pt x="2529" y="0"/>
                  </a:lnTo>
                  <a:lnTo>
                    <a:pt x="2319" y="0"/>
                  </a:lnTo>
                  <a:lnTo>
                    <a:pt x="211" y="527"/>
                  </a:lnTo>
                  <a:lnTo>
                    <a:pt x="211" y="527"/>
                  </a:lnTo>
                  <a:lnTo>
                    <a:pt x="106" y="632"/>
                  </a:lnTo>
                  <a:lnTo>
                    <a:pt x="0" y="843"/>
                  </a:lnTo>
                  <a:lnTo>
                    <a:pt x="0" y="843"/>
                  </a:lnTo>
                  <a:lnTo>
                    <a:pt x="106" y="948"/>
                  </a:lnTo>
                  <a:lnTo>
                    <a:pt x="317" y="948"/>
                  </a:lnTo>
                </a:path>
              </a:pathLst>
            </a:custGeom>
            <a:noFill/>
            <a:ln>
              <a:noFill/>
            </a:ln>
          </p:spPr>
          <p:txBody>
            <a:bodyPr spcFirstLastPara="1" wrap="square" lIns="182850" tIns="182850" rIns="182850" bIns="182850" anchor="ctr" anchorCtr="0">
              <a:noAutofit/>
            </a:bodyPr>
            <a:lstStyle/>
            <a:p>
              <a:endParaRPr sz="3600"/>
            </a:p>
          </p:txBody>
        </p:sp>
        <p:sp>
          <p:nvSpPr>
            <p:cNvPr id="75" name="Google Shape;2897;p57"/>
            <p:cNvSpPr/>
            <p:nvPr/>
          </p:nvSpPr>
          <p:spPr>
            <a:xfrm>
              <a:off x="1222525" y="3059000"/>
              <a:ext cx="63250" cy="23725"/>
            </a:xfrm>
            <a:custGeom>
              <a:avLst/>
              <a:gdLst/>
              <a:ahLst/>
              <a:cxnLst/>
              <a:rect l="l" t="t" r="r" b="b"/>
              <a:pathLst>
                <a:path w="2530" h="949" extrusionOk="0">
                  <a:moveTo>
                    <a:pt x="2318" y="0"/>
                  </a:moveTo>
                  <a:lnTo>
                    <a:pt x="106" y="527"/>
                  </a:lnTo>
                  <a:lnTo>
                    <a:pt x="0" y="632"/>
                  </a:lnTo>
                  <a:lnTo>
                    <a:pt x="0" y="843"/>
                  </a:lnTo>
                  <a:lnTo>
                    <a:pt x="106" y="949"/>
                  </a:lnTo>
                  <a:lnTo>
                    <a:pt x="211" y="949"/>
                  </a:lnTo>
                  <a:lnTo>
                    <a:pt x="2424" y="422"/>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6" name="Google Shape;2898;p57"/>
            <p:cNvSpPr/>
            <p:nvPr/>
          </p:nvSpPr>
          <p:spPr>
            <a:xfrm>
              <a:off x="1222525" y="3059000"/>
              <a:ext cx="63250" cy="23725"/>
            </a:xfrm>
            <a:custGeom>
              <a:avLst/>
              <a:gdLst/>
              <a:ahLst/>
              <a:cxnLst/>
              <a:rect l="l" t="t" r="r" b="b"/>
              <a:pathLst>
                <a:path w="2530" h="949" fill="none" extrusionOk="0">
                  <a:moveTo>
                    <a:pt x="211" y="949"/>
                  </a:moveTo>
                  <a:lnTo>
                    <a:pt x="2424" y="422"/>
                  </a:lnTo>
                  <a:lnTo>
                    <a:pt x="2424" y="422"/>
                  </a:lnTo>
                  <a:lnTo>
                    <a:pt x="2529" y="316"/>
                  </a:lnTo>
                  <a:lnTo>
                    <a:pt x="2529" y="106"/>
                  </a:lnTo>
                  <a:lnTo>
                    <a:pt x="2529" y="106"/>
                  </a:lnTo>
                  <a:lnTo>
                    <a:pt x="2424" y="0"/>
                  </a:lnTo>
                  <a:lnTo>
                    <a:pt x="2318" y="0"/>
                  </a:lnTo>
                  <a:lnTo>
                    <a:pt x="106" y="527"/>
                  </a:lnTo>
                  <a:lnTo>
                    <a:pt x="106" y="527"/>
                  </a:lnTo>
                  <a:lnTo>
                    <a:pt x="0" y="632"/>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7" name="Google Shape;2899;p57"/>
            <p:cNvSpPr/>
            <p:nvPr/>
          </p:nvSpPr>
          <p:spPr>
            <a:xfrm>
              <a:off x="1235700" y="3103775"/>
              <a:ext cx="63225" cy="23725"/>
            </a:xfrm>
            <a:custGeom>
              <a:avLst/>
              <a:gdLst/>
              <a:ahLst/>
              <a:cxnLst/>
              <a:rect l="l" t="t" r="r" b="b"/>
              <a:pathLst>
                <a:path w="2529" h="949" extrusionOk="0">
                  <a:moveTo>
                    <a:pt x="2213" y="0"/>
                  </a:moveTo>
                  <a:lnTo>
                    <a:pt x="105" y="633"/>
                  </a:lnTo>
                  <a:lnTo>
                    <a:pt x="0" y="633"/>
                  </a:lnTo>
                  <a:lnTo>
                    <a:pt x="0" y="843"/>
                  </a:lnTo>
                  <a:lnTo>
                    <a:pt x="105" y="949"/>
                  </a:lnTo>
                  <a:lnTo>
                    <a:pt x="211" y="949"/>
                  </a:lnTo>
                  <a:lnTo>
                    <a:pt x="2318" y="422"/>
                  </a:lnTo>
                  <a:lnTo>
                    <a:pt x="2529" y="317"/>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8" name="Google Shape;2900;p57"/>
            <p:cNvSpPr/>
            <p:nvPr/>
          </p:nvSpPr>
          <p:spPr>
            <a:xfrm>
              <a:off x="1235700" y="3103775"/>
              <a:ext cx="63225" cy="23725"/>
            </a:xfrm>
            <a:custGeom>
              <a:avLst/>
              <a:gdLst/>
              <a:ahLst/>
              <a:cxnLst/>
              <a:rect l="l" t="t" r="r" b="b"/>
              <a:pathLst>
                <a:path w="2529" h="949" fill="none" extrusionOk="0">
                  <a:moveTo>
                    <a:pt x="211" y="949"/>
                  </a:moveTo>
                  <a:lnTo>
                    <a:pt x="2318" y="422"/>
                  </a:lnTo>
                  <a:lnTo>
                    <a:pt x="2318" y="422"/>
                  </a:lnTo>
                  <a:lnTo>
                    <a:pt x="2529" y="317"/>
                  </a:lnTo>
                  <a:lnTo>
                    <a:pt x="2529" y="106"/>
                  </a:lnTo>
                  <a:lnTo>
                    <a:pt x="2529" y="106"/>
                  </a:lnTo>
                  <a:lnTo>
                    <a:pt x="2424" y="0"/>
                  </a:lnTo>
                  <a:lnTo>
                    <a:pt x="2213" y="0"/>
                  </a:lnTo>
                  <a:lnTo>
                    <a:pt x="105" y="633"/>
                  </a:lnTo>
                  <a:lnTo>
                    <a:pt x="105" y="633"/>
                  </a:lnTo>
                  <a:lnTo>
                    <a:pt x="0" y="633"/>
                  </a:lnTo>
                  <a:lnTo>
                    <a:pt x="0" y="843"/>
                  </a:lnTo>
                  <a:lnTo>
                    <a:pt x="0" y="843"/>
                  </a:lnTo>
                  <a:lnTo>
                    <a:pt x="105"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9" name="Google Shape;2901;p57"/>
            <p:cNvSpPr/>
            <p:nvPr/>
          </p:nvSpPr>
          <p:spPr>
            <a:xfrm>
              <a:off x="1246225" y="3148550"/>
              <a:ext cx="63250" cy="26375"/>
            </a:xfrm>
            <a:custGeom>
              <a:avLst/>
              <a:gdLst/>
              <a:ahLst/>
              <a:cxnLst/>
              <a:rect l="l" t="t" r="r" b="b"/>
              <a:pathLst>
                <a:path w="2530" h="1055" extrusionOk="0">
                  <a:moveTo>
                    <a:pt x="2319" y="1"/>
                  </a:moveTo>
                  <a:lnTo>
                    <a:pt x="211" y="633"/>
                  </a:lnTo>
                  <a:lnTo>
                    <a:pt x="1" y="738"/>
                  </a:lnTo>
                  <a:lnTo>
                    <a:pt x="1" y="844"/>
                  </a:lnTo>
                  <a:lnTo>
                    <a:pt x="106" y="949"/>
                  </a:lnTo>
                  <a:lnTo>
                    <a:pt x="317" y="1054"/>
                  </a:lnTo>
                  <a:lnTo>
                    <a:pt x="2424" y="422"/>
                  </a:lnTo>
                  <a:lnTo>
                    <a:pt x="2529" y="317"/>
                  </a:lnTo>
                  <a:lnTo>
                    <a:pt x="2529" y="211"/>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0" name="Google Shape;2902;p57"/>
            <p:cNvSpPr/>
            <p:nvPr/>
          </p:nvSpPr>
          <p:spPr>
            <a:xfrm>
              <a:off x="1246225" y="3148550"/>
              <a:ext cx="63250" cy="26375"/>
            </a:xfrm>
            <a:custGeom>
              <a:avLst/>
              <a:gdLst/>
              <a:ahLst/>
              <a:cxnLst/>
              <a:rect l="l" t="t" r="r" b="b"/>
              <a:pathLst>
                <a:path w="2530" h="1055" fill="none" extrusionOk="0">
                  <a:moveTo>
                    <a:pt x="317" y="1054"/>
                  </a:moveTo>
                  <a:lnTo>
                    <a:pt x="2424" y="422"/>
                  </a:lnTo>
                  <a:lnTo>
                    <a:pt x="2424" y="422"/>
                  </a:lnTo>
                  <a:lnTo>
                    <a:pt x="2529" y="317"/>
                  </a:lnTo>
                  <a:lnTo>
                    <a:pt x="2529" y="211"/>
                  </a:lnTo>
                  <a:lnTo>
                    <a:pt x="2529" y="211"/>
                  </a:lnTo>
                  <a:lnTo>
                    <a:pt x="2529" y="1"/>
                  </a:lnTo>
                  <a:lnTo>
                    <a:pt x="2319" y="1"/>
                  </a:lnTo>
                  <a:lnTo>
                    <a:pt x="211" y="633"/>
                  </a:lnTo>
                  <a:lnTo>
                    <a:pt x="211" y="633"/>
                  </a:lnTo>
                  <a:lnTo>
                    <a:pt x="1" y="738"/>
                  </a:lnTo>
                  <a:lnTo>
                    <a:pt x="1" y="844"/>
                  </a:lnTo>
                  <a:lnTo>
                    <a:pt x="1" y="844"/>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81" name="Google Shape;2903;p57"/>
            <p:cNvSpPr/>
            <p:nvPr/>
          </p:nvSpPr>
          <p:spPr>
            <a:xfrm>
              <a:off x="1259400" y="3193325"/>
              <a:ext cx="63250" cy="26375"/>
            </a:xfrm>
            <a:custGeom>
              <a:avLst/>
              <a:gdLst/>
              <a:ahLst/>
              <a:cxnLst/>
              <a:rect l="l" t="t" r="r" b="b"/>
              <a:pathLst>
                <a:path w="2530" h="1055" extrusionOk="0">
                  <a:moveTo>
                    <a:pt x="2318" y="1"/>
                  </a:moveTo>
                  <a:lnTo>
                    <a:pt x="106" y="633"/>
                  </a:lnTo>
                  <a:lnTo>
                    <a:pt x="0" y="738"/>
                  </a:lnTo>
                  <a:lnTo>
                    <a:pt x="0" y="844"/>
                  </a:lnTo>
                  <a:lnTo>
                    <a:pt x="106" y="1054"/>
                  </a:lnTo>
                  <a:lnTo>
                    <a:pt x="211" y="1054"/>
                  </a:lnTo>
                  <a:lnTo>
                    <a:pt x="2424" y="422"/>
                  </a:lnTo>
                  <a:lnTo>
                    <a:pt x="2529" y="317"/>
                  </a:lnTo>
                  <a:lnTo>
                    <a:pt x="2529" y="212"/>
                  </a:lnTo>
                  <a:lnTo>
                    <a:pt x="2424"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2" name="Google Shape;2904;p57"/>
            <p:cNvSpPr/>
            <p:nvPr/>
          </p:nvSpPr>
          <p:spPr>
            <a:xfrm>
              <a:off x="1259400" y="3193325"/>
              <a:ext cx="63250" cy="26375"/>
            </a:xfrm>
            <a:custGeom>
              <a:avLst/>
              <a:gdLst/>
              <a:ahLst/>
              <a:cxnLst/>
              <a:rect l="l" t="t" r="r" b="b"/>
              <a:pathLst>
                <a:path w="2530" h="1055" fill="none" extrusionOk="0">
                  <a:moveTo>
                    <a:pt x="211" y="1054"/>
                  </a:moveTo>
                  <a:lnTo>
                    <a:pt x="2424" y="422"/>
                  </a:lnTo>
                  <a:lnTo>
                    <a:pt x="2424" y="422"/>
                  </a:lnTo>
                  <a:lnTo>
                    <a:pt x="2529" y="317"/>
                  </a:lnTo>
                  <a:lnTo>
                    <a:pt x="2529" y="212"/>
                  </a:lnTo>
                  <a:lnTo>
                    <a:pt x="2529" y="212"/>
                  </a:lnTo>
                  <a:lnTo>
                    <a:pt x="2424" y="106"/>
                  </a:lnTo>
                  <a:lnTo>
                    <a:pt x="2318" y="1"/>
                  </a:lnTo>
                  <a:lnTo>
                    <a:pt x="106" y="633"/>
                  </a:lnTo>
                  <a:lnTo>
                    <a:pt x="106" y="633"/>
                  </a:lnTo>
                  <a:lnTo>
                    <a:pt x="0" y="738"/>
                  </a:lnTo>
                  <a:lnTo>
                    <a:pt x="0" y="844"/>
                  </a:lnTo>
                  <a:lnTo>
                    <a:pt x="0" y="844"/>
                  </a:lnTo>
                  <a:lnTo>
                    <a:pt x="106"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83" name="Google Shape;2905;p57"/>
            <p:cNvSpPr/>
            <p:nvPr/>
          </p:nvSpPr>
          <p:spPr>
            <a:xfrm>
              <a:off x="1269925" y="3240750"/>
              <a:ext cx="65900" cy="23725"/>
            </a:xfrm>
            <a:custGeom>
              <a:avLst/>
              <a:gdLst/>
              <a:ahLst/>
              <a:cxnLst/>
              <a:rect l="l" t="t" r="r" b="b"/>
              <a:pathLst>
                <a:path w="2636" h="949" extrusionOk="0">
                  <a:moveTo>
                    <a:pt x="2319" y="0"/>
                  </a:moveTo>
                  <a:lnTo>
                    <a:pt x="212" y="527"/>
                  </a:lnTo>
                  <a:lnTo>
                    <a:pt x="106" y="633"/>
                  </a:lnTo>
                  <a:lnTo>
                    <a:pt x="1" y="843"/>
                  </a:lnTo>
                  <a:lnTo>
                    <a:pt x="106" y="949"/>
                  </a:lnTo>
                  <a:lnTo>
                    <a:pt x="317" y="949"/>
                  </a:lnTo>
                  <a:lnTo>
                    <a:pt x="2424" y="422"/>
                  </a:lnTo>
                  <a:lnTo>
                    <a:pt x="2635" y="316"/>
                  </a:lnTo>
                  <a:lnTo>
                    <a:pt x="2635" y="106"/>
                  </a:lnTo>
                  <a:lnTo>
                    <a:pt x="2530"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4" name="Google Shape;2906;p57"/>
            <p:cNvSpPr/>
            <p:nvPr/>
          </p:nvSpPr>
          <p:spPr>
            <a:xfrm>
              <a:off x="1269925" y="3240750"/>
              <a:ext cx="65900" cy="23725"/>
            </a:xfrm>
            <a:custGeom>
              <a:avLst/>
              <a:gdLst/>
              <a:ahLst/>
              <a:cxnLst/>
              <a:rect l="l" t="t" r="r" b="b"/>
              <a:pathLst>
                <a:path w="2636" h="949" fill="none" extrusionOk="0">
                  <a:moveTo>
                    <a:pt x="317" y="949"/>
                  </a:moveTo>
                  <a:lnTo>
                    <a:pt x="2424" y="422"/>
                  </a:lnTo>
                  <a:lnTo>
                    <a:pt x="2424" y="422"/>
                  </a:lnTo>
                  <a:lnTo>
                    <a:pt x="2635" y="316"/>
                  </a:lnTo>
                  <a:lnTo>
                    <a:pt x="2635" y="106"/>
                  </a:lnTo>
                  <a:lnTo>
                    <a:pt x="2635" y="106"/>
                  </a:lnTo>
                  <a:lnTo>
                    <a:pt x="2530" y="0"/>
                  </a:lnTo>
                  <a:lnTo>
                    <a:pt x="2319" y="0"/>
                  </a:lnTo>
                  <a:lnTo>
                    <a:pt x="212" y="527"/>
                  </a:lnTo>
                  <a:lnTo>
                    <a:pt x="212"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85" name="Google Shape;2907;p57"/>
            <p:cNvSpPr/>
            <p:nvPr/>
          </p:nvSpPr>
          <p:spPr>
            <a:xfrm>
              <a:off x="1283100" y="32855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6" name="Google Shape;2908;p57"/>
            <p:cNvSpPr/>
            <p:nvPr/>
          </p:nvSpPr>
          <p:spPr>
            <a:xfrm>
              <a:off x="1283100" y="32855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7" name="Google Shape;2909;p57"/>
            <p:cNvSpPr/>
            <p:nvPr/>
          </p:nvSpPr>
          <p:spPr>
            <a:xfrm>
              <a:off x="1296275" y="3330300"/>
              <a:ext cx="63250" cy="23750"/>
            </a:xfrm>
            <a:custGeom>
              <a:avLst/>
              <a:gdLst/>
              <a:ahLst/>
              <a:cxnLst/>
              <a:rect l="l" t="t" r="r" b="b"/>
              <a:pathLst>
                <a:path w="2530" h="950" extrusionOk="0">
                  <a:moveTo>
                    <a:pt x="2213" y="1"/>
                  </a:moveTo>
                  <a:lnTo>
                    <a:pt x="106" y="633"/>
                  </a:lnTo>
                  <a:lnTo>
                    <a:pt x="1" y="738"/>
                  </a:lnTo>
                  <a:lnTo>
                    <a:pt x="1" y="844"/>
                  </a:lnTo>
                  <a:lnTo>
                    <a:pt x="106" y="949"/>
                  </a:lnTo>
                  <a:lnTo>
                    <a:pt x="211" y="949"/>
                  </a:lnTo>
                  <a:lnTo>
                    <a:pt x="2424"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8" name="Google Shape;2910;p57"/>
            <p:cNvSpPr/>
            <p:nvPr/>
          </p:nvSpPr>
          <p:spPr>
            <a:xfrm>
              <a:off x="1296275" y="3330300"/>
              <a:ext cx="63250" cy="23750"/>
            </a:xfrm>
            <a:custGeom>
              <a:avLst/>
              <a:gdLst/>
              <a:ahLst/>
              <a:cxnLst/>
              <a:rect l="l" t="t" r="r" b="b"/>
              <a:pathLst>
                <a:path w="2530" h="950" fill="none" extrusionOk="0">
                  <a:moveTo>
                    <a:pt x="211" y="949"/>
                  </a:moveTo>
                  <a:lnTo>
                    <a:pt x="2424" y="422"/>
                  </a:lnTo>
                  <a:lnTo>
                    <a:pt x="2424" y="422"/>
                  </a:lnTo>
                  <a:lnTo>
                    <a:pt x="2529" y="317"/>
                  </a:lnTo>
                  <a:lnTo>
                    <a:pt x="2529" y="211"/>
                  </a:lnTo>
                  <a:lnTo>
                    <a:pt x="2529" y="211"/>
                  </a:lnTo>
                  <a:lnTo>
                    <a:pt x="2424" y="1"/>
                  </a:lnTo>
                  <a:lnTo>
                    <a:pt x="2213" y="1"/>
                  </a:lnTo>
                  <a:lnTo>
                    <a:pt x="106" y="633"/>
                  </a:lnTo>
                  <a:lnTo>
                    <a:pt x="106" y="633"/>
                  </a:lnTo>
                  <a:lnTo>
                    <a:pt x="1" y="738"/>
                  </a:lnTo>
                  <a:lnTo>
                    <a:pt x="1" y="844"/>
                  </a:lnTo>
                  <a:lnTo>
                    <a:pt x="1" y="844"/>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9" name="Google Shape;2911;p57"/>
            <p:cNvSpPr/>
            <p:nvPr/>
          </p:nvSpPr>
          <p:spPr>
            <a:xfrm>
              <a:off x="1306800" y="3375075"/>
              <a:ext cx="65900" cy="26375"/>
            </a:xfrm>
            <a:custGeom>
              <a:avLst/>
              <a:gdLst/>
              <a:ahLst/>
              <a:cxnLst/>
              <a:rect l="l" t="t" r="r" b="b"/>
              <a:pathLst>
                <a:path w="2636" h="1055" extrusionOk="0">
                  <a:moveTo>
                    <a:pt x="2319" y="1"/>
                  </a:moveTo>
                  <a:lnTo>
                    <a:pt x="212" y="633"/>
                  </a:lnTo>
                  <a:lnTo>
                    <a:pt x="1" y="739"/>
                  </a:lnTo>
                  <a:lnTo>
                    <a:pt x="1" y="844"/>
                  </a:lnTo>
                  <a:lnTo>
                    <a:pt x="106" y="949"/>
                  </a:lnTo>
                  <a:lnTo>
                    <a:pt x="317" y="1055"/>
                  </a:lnTo>
                  <a:lnTo>
                    <a:pt x="2424" y="422"/>
                  </a:lnTo>
                  <a:lnTo>
                    <a:pt x="2530" y="317"/>
                  </a:lnTo>
                  <a:lnTo>
                    <a:pt x="2635" y="212"/>
                  </a:lnTo>
                  <a:lnTo>
                    <a:pt x="2530"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0" name="Google Shape;2912;p57"/>
            <p:cNvSpPr/>
            <p:nvPr/>
          </p:nvSpPr>
          <p:spPr>
            <a:xfrm>
              <a:off x="1306800" y="3375075"/>
              <a:ext cx="65900" cy="26375"/>
            </a:xfrm>
            <a:custGeom>
              <a:avLst/>
              <a:gdLst/>
              <a:ahLst/>
              <a:cxnLst/>
              <a:rect l="l" t="t" r="r" b="b"/>
              <a:pathLst>
                <a:path w="2636" h="1055" fill="none" extrusionOk="0">
                  <a:moveTo>
                    <a:pt x="317" y="1055"/>
                  </a:moveTo>
                  <a:lnTo>
                    <a:pt x="2424" y="422"/>
                  </a:lnTo>
                  <a:lnTo>
                    <a:pt x="2424" y="422"/>
                  </a:lnTo>
                  <a:lnTo>
                    <a:pt x="2530" y="317"/>
                  </a:lnTo>
                  <a:lnTo>
                    <a:pt x="2635" y="212"/>
                  </a:lnTo>
                  <a:lnTo>
                    <a:pt x="2635" y="212"/>
                  </a:lnTo>
                  <a:lnTo>
                    <a:pt x="2530" y="106"/>
                  </a:lnTo>
                  <a:lnTo>
                    <a:pt x="2319" y="1"/>
                  </a:lnTo>
                  <a:lnTo>
                    <a:pt x="212" y="633"/>
                  </a:lnTo>
                  <a:lnTo>
                    <a:pt x="212" y="633"/>
                  </a:lnTo>
                  <a:lnTo>
                    <a:pt x="1" y="739"/>
                  </a:lnTo>
                  <a:lnTo>
                    <a:pt x="1" y="844"/>
                  </a:lnTo>
                  <a:lnTo>
                    <a:pt x="1" y="844"/>
                  </a:lnTo>
                  <a:lnTo>
                    <a:pt x="106" y="949"/>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91" name="Google Shape;2913;p57"/>
            <p:cNvSpPr/>
            <p:nvPr/>
          </p:nvSpPr>
          <p:spPr>
            <a:xfrm>
              <a:off x="1319975" y="3422500"/>
              <a:ext cx="63250" cy="23725"/>
            </a:xfrm>
            <a:custGeom>
              <a:avLst/>
              <a:gdLst/>
              <a:ahLst/>
              <a:cxnLst/>
              <a:rect l="l" t="t" r="r" b="b"/>
              <a:pathLst>
                <a:path w="2530" h="949" extrusionOk="0">
                  <a:moveTo>
                    <a:pt x="2319" y="1"/>
                  </a:moveTo>
                  <a:lnTo>
                    <a:pt x="106" y="527"/>
                  </a:lnTo>
                  <a:lnTo>
                    <a:pt x="1" y="633"/>
                  </a:lnTo>
                  <a:lnTo>
                    <a:pt x="1" y="738"/>
                  </a:lnTo>
                  <a:lnTo>
                    <a:pt x="106" y="949"/>
                  </a:lnTo>
                  <a:lnTo>
                    <a:pt x="212" y="949"/>
                  </a:lnTo>
                  <a:lnTo>
                    <a:pt x="2424" y="317"/>
                  </a:lnTo>
                  <a:lnTo>
                    <a:pt x="2530" y="211"/>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2" name="Google Shape;2914;p57"/>
            <p:cNvSpPr/>
            <p:nvPr/>
          </p:nvSpPr>
          <p:spPr>
            <a:xfrm>
              <a:off x="1319975" y="3422500"/>
              <a:ext cx="63250" cy="23725"/>
            </a:xfrm>
            <a:custGeom>
              <a:avLst/>
              <a:gdLst/>
              <a:ahLst/>
              <a:cxnLst/>
              <a:rect l="l" t="t" r="r" b="b"/>
              <a:pathLst>
                <a:path w="2530" h="949" fill="none" extrusionOk="0">
                  <a:moveTo>
                    <a:pt x="212" y="949"/>
                  </a:moveTo>
                  <a:lnTo>
                    <a:pt x="2424" y="317"/>
                  </a:lnTo>
                  <a:lnTo>
                    <a:pt x="2424" y="317"/>
                  </a:lnTo>
                  <a:lnTo>
                    <a:pt x="2530" y="211"/>
                  </a:lnTo>
                  <a:lnTo>
                    <a:pt x="2530" y="106"/>
                  </a:lnTo>
                  <a:lnTo>
                    <a:pt x="2530" y="106"/>
                  </a:lnTo>
                  <a:lnTo>
                    <a:pt x="2424" y="1"/>
                  </a:lnTo>
                  <a:lnTo>
                    <a:pt x="2319" y="1"/>
                  </a:lnTo>
                  <a:lnTo>
                    <a:pt x="106" y="527"/>
                  </a:lnTo>
                  <a:lnTo>
                    <a:pt x="106" y="527"/>
                  </a:lnTo>
                  <a:lnTo>
                    <a:pt x="1" y="633"/>
                  </a:lnTo>
                  <a:lnTo>
                    <a:pt x="1" y="738"/>
                  </a:lnTo>
                  <a:lnTo>
                    <a:pt x="1" y="738"/>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93" name="Google Shape;2915;p57"/>
            <p:cNvSpPr/>
            <p:nvPr/>
          </p:nvSpPr>
          <p:spPr>
            <a:xfrm>
              <a:off x="1330525" y="3467275"/>
              <a:ext cx="65875" cy="23725"/>
            </a:xfrm>
            <a:custGeom>
              <a:avLst/>
              <a:gdLst/>
              <a:ahLst/>
              <a:cxnLst/>
              <a:rect l="l" t="t" r="r" b="b"/>
              <a:pathLst>
                <a:path w="2635" h="949" extrusionOk="0">
                  <a:moveTo>
                    <a:pt x="2318" y="1"/>
                  </a:moveTo>
                  <a:lnTo>
                    <a:pt x="211" y="528"/>
                  </a:lnTo>
                  <a:lnTo>
                    <a:pt x="106" y="633"/>
                  </a:lnTo>
                  <a:lnTo>
                    <a:pt x="0" y="844"/>
                  </a:lnTo>
                  <a:lnTo>
                    <a:pt x="106" y="949"/>
                  </a:lnTo>
                  <a:lnTo>
                    <a:pt x="316" y="949"/>
                  </a:lnTo>
                  <a:lnTo>
                    <a:pt x="2424" y="422"/>
                  </a:lnTo>
                  <a:lnTo>
                    <a:pt x="2634"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4" name="Google Shape;2916;p57"/>
            <p:cNvSpPr/>
            <p:nvPr/>
          </p:nvSpPr>
          <p:spPr>
            <a:xfrm>
              <a:off x="1330525" y="3467275"/>
              <a:ext cx="65875" cy="23725"/>
            </a:xfrm>
            <a:custGeom>
              <a:avLst/>
              <a:gdLst/>
              <a:ahLst/>
              <a:cxnLst/>
              <a:rect l="l" t="t" r="r" b="b"/>
              <a:pathLst>
                <a:path w="2635" h="949" fill="none" extrusionOk="0">
                  <a:moveTo>
                    <a:pt x="316" y="949"/>
                  </a:moveTo>
                  <a:lnTo>
                    <a:pt x="2424" y="422"/>
                  </a:lnTo>
                  <a:lnTo>
                    <a:pt x="2424" y="422"/>
                  </a:lnTo>
                  <a:lnTo>
                    <a:pt x="2634"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5" name="Google Shape;2917;p57"/>
            <p:cNvSpPr/>
            <p:nvPr/>
          </p:nvSpPr>
          <p:spPr>
            <a:xfrm>
              <a:off x="1343700" y="3512050"/>
              <a:ext cx="63225" cy="23750"/>
            </a:xfrm>
            <a:custGeom>
              <a:avLst/>
              <a:gdLst/>
              <a:ahLst/>
              <a:cxnLst/>
              <a:rect l="l" t="t" r="r" b="b"/>
              <a:pathLst>
                <a:path w="2529" h="950" extrusionOk="0">
                  <a:moveTo>
                    <a:pt x="2318" y="1"/>
                  </a:moveTo>
                  <a:lnTo>
                    <a:pt x="211" y="528"/>
                  </a:lnTo>
                  <a:lnTo>
                    <a:pt x="0" y="633"/>
                  </a:lnTo>
                  <a:lnTo>
                    <a:pt x="0" y="844"/>
                  </a:lnTo>
                  <a:lnTo>
                    <a:pt x="105" y="949"/>
                  </a:lnTo>
                  <a:lnTo>
                    <a:pt x="316" y="949"/>
                  </a:lnTo>
                  <a:lnTo>
                    <a:pt x="2423" y="422"/>
                  </a:lnTo>
                  <a:lnTo>
                    <a:pt x="2529" y="317"/>
                  </a:lnTo>
                  <a:lnTo>
                    <a:pt x="2529" y="106"/>
                  </a:lnTo>
                  <a:lnTo>
                    <a:pt x="2423"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6" name="Google Shape;2918;p57"/>
            <p:cNvSpPr/>
            <p:nvPr/>
          </p:nvSpPr>
          <p:spPr>
            <a:xfrm>
              <a:off x="1343700" y="3512050"/>
              <a:ext cx="63225" cy="23750"/>
            </a:xfrm>
            <a:custGeom>
              <a:avLst/>
              <a:gdLst/>
              <a:ahLst/>
              <a:cxnLst/>
              <a:rect l="l" t="t" r="r" b="b"/>
              <a:pathLst>
                <a:path w="2529" h="950" fill="none" extrusionOk="0">
                  <a:moveTo>
                    <a:pt x="316" y="949"/>
                  </a:moveTo>
                  <a:lnTo>
                    <a:pt x="2423" y="422"/>
                  </a:lnTo>
                  <a:lnTo>
                    <a:pt x="2423" y="422"/>
                  </a:lnTo>
                  <a:lnTo>
                    <a:pt x="2529" y="317"/>
                  </a:lnTo>
                  <a:lnTo>
                    <a:pt x="2529" y="106"/>
                  </a:lnTo>
                  <a:lnTo>
                    <a:pt x="2529" y="106"/>
                  </a:lnTo>
                  <a:lnTo>
                    <a:pt x="2423" y="1"/>
                  </a:lnTo>
                  <a:lnTo>
                    <a:pt x="2318" y="1"/>
                  </a:lnTo>
                  <a:lnTo>
                    <a:pt x="211" y="528"/>
                  </a:lnTo>
                  <a:lnTo>
                    <a:pt x="211" y="528"/>
                  </a:lnTo>
                  <a:lnTo>
                    <a:pt x="0" y="633"/>
                  </a:lnTo>
                  <a:lnTo>
                    <a:pt x="0" y="844"/>
                  </a:lnTo>
                  <a:lnTo>
                    <a:pt x="0" y="844"/>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7" name="Google Shape;2919;p57"/>
            <p:cNvSpPr/>
            <p:nvPr/>
          </p:nvSpPr>
          <p:spPr>
            <a:xfrm>
              <a:off x="1356850" y="3556850"/>
              <a:ext cx="63250" cy="26350"/>
            </a:xfrm>
            <a:custGeom>
              <a:avLst/>
              <a:gdLst/>
              <a:ahLst/>
              <a:cxnLst/>
              <a:rect l="l" t="t" r="r" b="b"/>
              <a:pathLst>
                <a:path w="2530" h="1054" extrusionOk="0">
                  <a:moveTo>
                    <a:pt x="2319" y="0"/>
                  </a:moveTo>
                  <a:lnTo>
                    <a:pt x="106" y="632"/>
                  </a:lnTo>
                  <a:lnTo>
                    <a:pt x="1" y="738"/>
                  </a:lnTo>
                  <a:lnTo>
                    <a:pt x="1" y="843"/>
                  </a:lnTo>
                  <a:lnTo>
                    <a:pt x="106" y="948"/>
                  </a:lnTo>
                  <a:lnTo>
                    <a:pt x="212" y="1054"/>
                  </a:lnTo>
                  <a:lnTo>
                    <a:pt x="2424"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8" name="Google Shape;2920;p57"/>
            <p:cNvSpPr/>
            <p:nvPr/>
          </p:nvSpPr>
          <p:spPr>
            <a:xfrm>
              <a:off x="1356850" y="3556850"/>
              <a:ext cx="63250" cy="26350"/>
            </a:xfrm>
            <a:custGeom>
              <a:avLst/>
              <a:gdLst/>
              <a:ahLst/>
              <a:cxnLst/>
              <a:rect l="l" t="t" r="r" b="b"/>
              <a:pathLst>
                <a:path w="2530" h="1054" fill="none" extrusionOk="0">
                  <a:moveTo>
                    <a:pt x="212" y="1054"/>
                  </a:moveTo>
                  <a:lnTo>
                    <a:pt x="2424" y="422"/>
                  </a:lnTo>
                  <a:lnTo>
                    <a:pt x="2424" y="422"/>
                  </a:lnTo>
                  <a:lnTo>
                    <a:pt x="2530" y="316"/>
                  </a:lnTo>
                  <a:lnTo>
                    <a:pt x="2530" y="211"/>
                  </a:lnTo>
                  <a:lnTo>
                    <a:pt x="2530" y="211"/>
                  </a:lnTo>
                  <a:lnTo>
                    <a:pt x="2424" y="0"/>
                  </a:lnTo>
                  <a:lnTo>
                    <a:pt x="2319" y="0"/>
                  </a:lnTo>
                  <a:lnTo>
                    <a:pt x="106" y="632"/>
                  </a:lnTo>
                  <a:lnTo>
                    <a:pt x="106" y="632"/>
                  </a:lnTo>
                  <a:lnTo>
                    <a:pt x="1" y="738"/>
                  </a:lnTo>
                  <a:lnTo>
                    <a:pt x="1" y="843"/>
                  </a:lnTo>
                  <a:lnTo>
                    <a:pt x="1" y="843"/>
                  </a:lnTo>
                  <a:lnTo>
                    <a:pt x="106" y="948"/>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99" name="Google Shape;2921;p57"/>
            <p:cNvSpPr/>
            <p:nvPr/>
          </p:nvSpPr>
          <p:spPr>
            <a:xfrm>
              <a:off x="1367400" y="3601625"/>
              <a:ext cx="65875" cy="26350"/>
            </a:xfrm>
            <a:custGeom>
              <a:avLst/>
              <a:gdLst/>
              <a:ahLst/>
              <a:cxnLst/>
              <a:rect l="l" t="t" r="r" b="b"/>
              <a:pathLst>
                <a:path w="2635" h="1054" extrusionOk="0">
                  <a:moveTo>
                    <a:pt x="2318" y="0"/>
                  </a:moveTo>
                  <a:lnTo>
                    <a:pt x="211" y="633"/>
                  </a:lnTo>
                  <a:lnTo>
                    <a:pt x="106" y="738"/>
                  </a:lnTo>
                  <a:lnTo>
                    <a:pt x="0" y="843"/>
                  </a:lnTo>
                  <a:lnTo>
                    <a:pt x="106" y="1054"/>
                  </a:lnTo>
                  <a:lnTo>
                    <a:pt x="316" y="1054"/>
                  </a:lnTo>
                  <a:lnTo>
                    <a:pt x="2424" y="422"/>
                  </a:lnTo>
                  <a:lnTo>
                    <a:pt x="2529" y="316"/>
                  </a:lnTo>
                  <a:lnTo>
                    <a:pt x="2635" y="211"/>
                  </a:lnTo>
                  <a:lnTo>
                    <a:pt x="2529"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00" name="Google Shape;2922;p57"/>
            <p:cNvSpPr/>
            <p:nvPr/>
          </p:nvSpPr>
          <p:spPr>
            <a:xfrm>
              <a:off x="1367400" y="3601625"/>
              <a:ext cx="65875" cy="26350"/>
            </a:xfrm>
            <a:custGeom>
              <a:avLst/>
              <a:gdLst/>
              <a:ahLst/>
              <a:cxnLst/>
              <a:rect l="l" t="t" r="r" b="b"/>
              <a:pathLst>
                <a:path w="2635" h="1054" fill="none" extrusionOk="0">
                  <a:moveTo>
                    <a:pt x="316" y="1054"/>
                  </a:moveTo>
                  <a:lnTo>
                    <a:pt x="2424" y="422"/>
                  </a:lnTo>
                  <a:lnTo>
                    <a:pt x="2424" y="422"/>
                  </a:lnTo>
                  <a:lnTo>
                    <a:pt x="2529" y="316"/>
                  </a:lnTo>
                  <a:lnTo>
                    <a:pt x="2635" y="211"/>
                  </a:lnTo>
                  <a:lnTo>
                    <a:pt x="2635" y="211"/>
                  </a:lnTo>
                  <a:lnTo>
                    <a:pt x="2529" y="106"/>
                  </a:lnTo>
                  <a:lnTo>
                    <a:pt x="2318" y="0"/>
                  </a:lnTo>
                  <a:lnTo>
                    <a:pt x="211" y="633"/>
                  </a:lnTo>
                  <a:lnTo>
                    <a:pt x="211" y="633"/>
                  </a:lnTo>
                  <a:lnTo>
                    <a:pt x="106" y="738"/>
                  </a:lnTo>
                  <a:lnTo>
                    <a:pt x="0" y="843"/>
                  </a:lnTo>
                  <a:lnTo>
                    <a:pt x="0" y="843"/>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101" name="Google Shape;2923;p57"/>
            <p:cNvSpPr/>
            <p:nvPr/>
          </p:nvSpPr>
          <p:spPr>
            <a:xfrm>
              <a:off x="751000" y="1965825"/>
              <a:ext cx="479450" cy="1793875"/>
            </a:xfrm>
            <a:custGeom>
              <a:avLst/>
              <a:gdLst/>
              <a:ahLst/>
              <a:cxnLst/>
              <a:rect l="l" t="t" r="r" b="b"/>
              <a:pathLst>
                <a:path w="19178" h="71755" extrusionOk="0">
                  <a:moveTo>
                    <a:pt x="422" y="1"/>
                  </a:moveTo>
                  <a:lnTo>
                    <a:pt x="1" y="1687"/>
                  </a:lnTo>
                  <a:lnTo>
                    <a:pt x="18756" y="71754"/>
                  </a:lnTo>
                  <a:lnTo>
                    <a:pt x="19177" y="70068"/>
                  </a:lnTo>
                  <a:lnTo>
                    <a:pt x="422" y="1"/>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2" name="Google Shape;2924;p57"/>
            <p:cNvSpPr/>
            <p:nvPr/>
          </p:nvSpPr>
          <p:spPr>
            <a:xfrm>
              <a:off x="872175" y="1989550"/>
              <a:ext cx="39550" cy="47425"/>
            </a:xfrm>
            <a:custGeom>
              <a:avLst/>
              <a:gdLst/>
              <a:ahLst/>
              <a:cxnLst/>
              <a:rect l="l" t="t" r="r" b="b"/>
              <a:pathLst>
                <a:path w="1582" h="1897" extrusionOk="0">
                  <a:moveTo>
                    <a:pt x="317" y="0"/>
                  </a:moveTo>
                  <a:lnTo>
                    <a:pt x="1" y="211"/>
                  </a:lnTo>
                  <a:lnTo>
                    <a:pt x="317" y="316"/>
                  </a:lnTo>
                  <a:lnTo>
                    <a:pt x="633" y="527"/>
                  </a:lnTo>
                  <a:lnTo>
                    <a:pt x="844" y="843"/>
                  </a:lnTo>
                  <a:lnTo>
                    <a:pt x="949" y="1159"/>
                  </a:lnTo>
                  <a:lnTo>
                    <a:pt x="949" y="1581"/>
                  </a:lnTo>
                  <a:lnTo>
                    <a:pt x="844" y="1897"/>
                  </a:lnTo>
                  <a:lnTo>
                    <a:pt x="1160" y="1686"/>
                  </a:lnTo>
                  <a:lnTo>
                    <a:pt x="1476" y="1475"/>
                  </a:lnTo>
                  <a:lnTo>
                    <a:pt x="1581" y="1159"/>
                  </a:lnTo>
                  <a:lnTo>
                    <a:pt x="1581" y="738"/>
                  </a:lnTo>
                  <a:lnTo>
                    <a:pt x="1371" y="422"/>
                  </a:lnTo>
                  <a:lnTo>
                    <a:pt x="1054" y="106"/>
                  </a:lnTo>
                  <a:lnTo>
                    <a:pt x="738" y="0"/>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3" name="Google Shape;2925;p57"/>
            <p:cNvSpPr/>
            <p:nvPr/>
          </p:nvSpPr>
          <p:spPr>
            <a:xfrm>
              <a:off x="756275" y="1905250"/>
              <a:ext cx="690175" cy="1817575"/>
            </a:xfrm>
            <a:custGeom>
              <a:avLst/>
              <a:gdLst/>
              <a:ahLst/>
              <a:cxnLst/>
              <a:rect l="l" t="t" r="r" b="b"/>
              <a:pathLst>
                <a:path w="27607" h="72703" extrusionOk="0">
                  <a:moveTo>
                    <a:pt x="5796" y="738"/>
                  </a:moveTo>
                  <a:lnTo>
                    <a:pt x="3478" y="1370"/>
                  </a:lnTo>
                  <a:lnTo>
                    <a:pt x="3372" y="1476"/>
                  </a:lnTo>
                  <a:lnTo>
                    <a:pt x="3267" y="1581"/>
                  </a:lnTo>
                  <a:lnTo>
                    <a:pt x="3372" y="1686"/>
                  </a:lnTo>
                  <a:lnTo>
                    <a:pt x="3583" y="1686"/>
                  </a:lnTo>
                  <a:lnTo>
                    <a:pt x="5901" y="1160"/>
                  </a:lnTo>
                  <a:lnTo>
                    <a:pt x="6007" y="1054"/>
                  </a:lnTo>
                  <a:lnTo>
                    <a:pt x="6007" y="843"/>
                  </a:lnTo>
                  <a:lnTo>
                    <a:pt x="5901" y="738"/>
                  </a:lnTo>
                  <a:close/>
                  <a:moveTo>
                    <a:pt x="5480" y="3583"/>
                  </a:moveTo>
                  <a:lnTo>
                    <a:pt x="5690" y="3794"/>
                  </a:lnTo>
                  <a:lnTo>
                    <a:pt x="5901" y="3899"/>
                  </a:lnTo>
                  <a:lnTo>
                    <a:pt x="6007" y="4110"/>
                  </a:lnTo>
                  <a:lnTo>
                    <a:pt x="6007" y="4320"/>
                  </a:lnTo>
                  <a:lnTo>
                    <a:pt x="5901" y="4637"/>
                  </a:lnTo>
                  <a:lnTo>
                    <a:pt x="5796" y="4847"/>
                  </a:lnTo>
                  <a:lnTo>
                    <a:pt x="5690" y="4953"/>
                  </a:lnTo>
                  <a:lnTo>
                    <a:pt x="5480" y="5058"/>
                  </a:lnTo>
                  <a:lnTo>
                    <a:pt x="4953" y="5058"/>
                  </a:lnTo>
                  <a:lnTo>
                    <a:pt x="4742" y="4953"/>
                  </a:lnTo>
                  <a:lnTo>
                    <a:pt x="4637" y="4742"/>
                  </a:lnTo>
                  <a:lnTo>
                    <a:pt x="4531" y="4531"/>
                  </a:lnTo>
                  <a:lnTo>
                    <a:pt x="4531" y="4320"/>
                  </a:lnTo>
                  <a:lnTo>
                    <a:pt x="4531" y="4110"/>
                  </a:lnTo>
                  <a:lnTo>
                    <a:pt x="4637" y="3899"/>
                  </a:lnTo>
                  <a:lnTo>
                    <a:pt x="4847" y="3688"/>
                  </a:lnTo>
                  <a:lnTo>
                    <a:pt x="5058" y="3583"/>
                  </a:lnTo>
                  <a:close/>
                  <a:moveTo>
                    <a:pt x="4953" y="3161"/>
                  </a:moveTo>
                  <a:lnTo>
                    <a:pt x="4531" y="3372"/>
                  </a:lnTo>
                  <a:lnTo>
                    <a:pt x="4321" y="3688"/>
                  </a:lnTo>
                  <a:lnTo>
                    <a:pt x="4110" y="4004"/>
                  </a:lnTo>
                  <a:lnTo>
                    <a:pt x="4110" y="4320"/>
                  </a:lnTo>
                  <a:lnTo>
                    <a:pt x="4110" y="4637"/>
                  </a:lnTo>
                  <a:lnTo>
                    <a:pt x="4321" y="5058"/>
                  </a:lnTo>
                  <a:lnTo>
                    <a:pt x="4531" y="5269"/>
                  </a:lnTo>
                  <a:lnTo>
                    <a:pt x="4847" y="5479"/>
                  </a:lnTo>
                  <a:lnTo>
                    <a:pt x="5585" y="5479"/>
                  </a:lnTo>
                  <a:lnTo>
                    <a:pt x="5901" y="5269"/>
                  </a:lnTo>
                  <a:lnTo>
                    <a:pt x="6217" y="5058"/>
                  </a:lnTo>
                  <a:lnTo>
                    <a:pt x="6323" y="4742"/>
                  </a:lnTo>
                  <a:lnTo>
                    <a:pt x="6428" y="4320"/>
                  </a:lnTo>
                  <a:lnTo>
                    <a:pt x="6323" y="4004"/>
                  </a:lnTo>
                  <a:lnTo>
                    <a:pt x="6217" y="3688"/>
                  </a:lnTo>
                  <a:lnTo>
                    <a:pt x="5901" y="3372"/>
                  </a:lnTo>
                  <a:lnTo>
                    <a:pt x="5585" y="3267"/>
                  </a:lnTo>
                  <a:lnTo>
                    <a:pt x="5269" y="3161"/>
                  </a:lnTo>
                  <a:close/>
                  <a:moveTo>
                    <a:pt x="8535" y="1"/>
                  </a:moveTo>
                  <a:lnTo>
                    <a:pt x="7271" y="317"/>
                  </a:lnTo>
                  <a:lnTo>
                    <a:pt x="7060" y="422"/>
                  </a:lnTo>
                  <a:lnTo>
                    <a:pt x="7060" y="527"/>
                  </a:lnTo>
                  <a:lnTo>
                    <a:pt x="7166" y="738"/>
                  </a:lnTo>
                  <a:lnTo>
                    <a:pt x="7376" y="738"/>
                  </a:lnTo>
                  <a:lnTo>
                    <a:pt x="8430" y="422"/>
                  </a:lnTo>
                  <a:lnTo>
                    <a:pt x="27185" y="70173"/>
                  </a:lnTo>
                  <a:lnTo>
                    <a:pt x="19177" y="72281"/>
                  </a:lnTo>
                  <a:lnTo>
                    <a:pt x="422" y="2529"/>
                  </a:lnTo>
                  <a:lnTo>
                    <a:pt x="2213" y="2108"/>
                  </a:lnTo>
                  <a:lnTo>
                    <a:pt x="2424" y="2002"/>
                  </a:lnTo>
                  <a:lnTo>
                    <a:pt x="2424" y="1792"/>
                  </a:lnTo>
                  <a:lnTo>
                    <a:pt x="2319" y="1686"/>
                  </a:lnTo>
                  <a:lnTo>
                    <a:pt x="2108" y="1686"/>
                  </a:lnTo>
                  <a:lnTo>
                    <a:pt x="106" y="2213"/>
                  </a:lnTo>
                  <a:lnTo>
                    <a:pt x="1" y="2319"/>
                  </a:lnTo>
                  <a:lnTo>
                    <a:pt x="1" y="2424"/>
                  </a:lnTo>
                  <a:lnTo>
                    <a:pt x="18756" y="72597"/>
                  </a:lnTo>
                  <a:lnTo>
                    <a:pt x="18861" y="72702"/>
                  </a:lnTo>
                  <a:lnTo>
                    <a:pt x="19072" y="72702"/>
                  </a:lnTo>
                  <a:lnTo>
                    <a:pt x="27501" y="70489"/>
                  </a:lnTo>
                  <a:lnTo>
                    <a:pt x="27606" y="70384"/>
                  </a:lnTo>
                  <a:lnTo>
                    <a:pt x="27606" y="70173"/>
                  </a:lnTo>
                  <a:lnTo>
                    <a:pt x="8851" y="106"/>
                  </a:lnTo>
                  <a:lnTo>
                    <a:pt x="8746"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04" name="Google Shape;2943;p57"/>
          <p:cNvGrpSpPr/>
          <p:nvPr/>
        </p:nvGrpSpPr>
        <p:grpSpPr>
          <a:xfrm>
            <a:off x="14689827" y="8005851"/>
            <a:ext cx="1633250" cy="2181050"/>
            <a:chOff x="1915288" y="2151538"/>
            <a:chExt cx="816625" cy="1090525"/>
          </a:xfrm>
        </p:grpSpPr>
        <p:sp>
          <p:nvSpPr>
            <p:cNvPr id="105" name="Google Shape;2944;p57"/>
            <p:cNvSpPr/>
            <p:nvPr/>
          </p:nvSpPr>
          <p:spPr>
            <a:xfrm>
              <a:off x="1941638" y="2301663"/>
              <a:ext cx="787625" cy="940400"/>
            </a:xfrm>
            <a:custGeom>
              <a:avLst/>
              <a:gdLst/>
              <a:ahLst/>
              <a:cxnLst/>
              <a:rect l="l" t="t" r="r" b="b"/>
              <a:pathLst>
                <a:path w="31505" h="37616" extrusionOk="0">
                  <a:moveTo>
                    <a:pt x="10748" y="1"/>
                  </a:moveTo>
                  <a:lnTo>
                    <a:pt x="10221" y="106"/>
                  </a:lnTo>
                  <a:lnTo>
                    <a:pt x="9694" y="317"/>
                  </a:lnTo>
                  <a:lnTo>
                    <a:pt x="9273" y="738"/>
                  </a:lnTo>
                  <a:lnTo>
                    <a:pt x="8957" y="1265"/>
                  </a:lnTo>
                  <a:lnTo>
                    <a:pt x="106" y="27290"/>
                  </a:lnTo>
                  <a:lnTo>
                    <a:pt x="1" y="27712"/>
                  </a:lnTo>
                  <a:lnTo>
                    <a:pt x="1" y="28028"/>
                  </a:lnTo>
                  <a:lnTo>
                    <a:pt x="1" y="28344"/>
                  </a:lnTo>
                  <a:lnTo>
                    <a:pt x="106" y="28660"/>
                  </a:lnTo>
                  <a:lnTo>
                    <a:pt x="317" y="28976"/>
                  </a:lnTo>
                  <a:lnTo>
                    <a:pt x="527" y="29292"/>
                  </a:lnTo>
                  <a:lnTo>
                    <a:pt x="843" y="29503"/>
                  </a:lnTo>
                  <a:lnTo>
                    <a:pt x="1160" y="29714"/>
                  </a:lnTo>
                  <a:lnTo>
                    <a:pt x="20125" y="37511"/>
                  </a:lnTo>
                  <a:lnTo>
                    <a:pt x="20441" y="37616"/>
                  </a:lnTo>
                  <a:lnTo>
                    <a:pt x="20863" y="37616"/>
                  </a:lnTo>
                  <a:lnTo>
                    <a:pt x="21390" y="37511"/>
                  </a:lnTo>
                  <a:lnTo>
                    <a:pt x="21916" y="37300"/>
                  </a:lnTo>
                  <a:lnTo>
                    <a:pt x="22338" y="36878"/>
                  </a:lnTo>
                  <a:lnTo>
                    <a:pt x="22654" y="36352"/>
                  </a:lnTo>
                  <a:lnTo>
                    <a:pt x="31399" y="9694"/>
                  </a:lnTo>
                  <a:lnTo>
                    <a:pt x="31505" y="9273"/>
                  </a:lnTo>
                  <a:lnTo>
                    <a:pt x="31505" y="8957"/>
                  </a:lnTo>
                  <a:lnTo>
                    <a:pt x="31505" y="8535"/>
                  </a:lnTo>
                  <a:lnTo>
                    <a:pt x="31399" y="8219"/>
                  </a:lnTo>
                  <a:lnTo>
                    <a:pt x="31189" y="7903"/>
                  </a:lnTo>
                  <a:lnTo>
                    <a:pt x="30978" y="7692"/>
                  </a:lnTo>
                  <a:lnTo>
                    <a:pt x="30662" y="7482"/>
                  </a:lnTo>
                  <a:lnTo>
                    <a:pt x="30346" y="7271"/>
                  </a:lnTo>
                  <a:lnTo>
                    <a:pt x="11485" y="106"/>
                  </a:lnTo>
                  <a:lnTo>
                    <a:pt x="11169" y="106"/>
                  </a:lnTo>
                  <a:lnTo>
                    <a:pt x="10748" y="1"/>
                  </a:lnTo>
                  <a:close/>
                </a:path>
              </a:pathLst>
            </a:custGeom>
            <a:solidFill>
              <a:srgbClr val="000000">
                <a:alpha val="31760"/>
              </a:srgbClr>
            </a:solidFill>
            <a:ln>
              <a:noFill/>
            </a:ln>
          </p:spPr>
          <p:txBody>
            <a:bodyPr spcFirstLastPara="1" wrap="square" lIns="182850" tIns="182850" rIns="182850" bIns="182850" anchor="ctr" anchorCtr="0">
              <a:noAutofit/>
            </a:bodyPr>
            <a:lstStyle/>
            <a:p>
              <a:endParaRPr sz="3600"/>
            </a:p>
          </p:txBody>
        </p:sp>
        <p:sp>
          <p:nvSpPr>
            <p:cNvPr id="106" name="Google Shape;2945;p57"/>
            <p:cNvSpPr/>
            <p:nvPr/>
          </p:nvSpPr>
          <p:spPr>
            <a:xfrm>
              <a:off x="1920563" y="2156788"/>
              <a:ext cx="806075" cy="948325"/>
            </a:xfrm>
            <a:custGeom>
              <a:avLst/>
              <a:gdLst/>
              <a:ahLst/>
              <a:cxnLst/>
              <a:rect l="l" t="t" r="r" b="b"/>
              <a:pathLst>
                <a:path w="32243" h="37933" extrusionOk="0">
                  <a:moveTo>
                    <a:pt x="11696" y="1"/>
                  </a:moveTo>
                  <a:lnTo>
                    <a:pt x="11275" y="106"/>
                  </a:lnTo>
                  <a:lnTo>
                    <a:pt x="10959" y="212"/>
                  </a:lnTo>
                  <a:lnTo>
                    <a:pt x="10643" y="317"/>
                  </a:lnTo>
                  <a:lnTo>
                    <a:pt x="10326" y="633"/>
                  </a:lnTo>
                  <a:lnTo>
                    <a:pt x="10116" y="844"/>
                  </a:lnTo>
                  <a:lnTo>
                    <a:pt x="9905" y="1265"/>
                  </a:lnTo>
                  <a:lnTo>
                    <a:pt x="106" y="26974"/>
                  </a:lnTo>
                  <a:lnTo>
                    <a:pt x="1" y="27290"/>
                  </a:lnTo>
                  <a:lnTo>
                    <a:pt x="1" y="27606"/>
                  </a:lnTo>
                  <a:lnTo>
                    <a:pt x="1" y="28028"/>
                  </a:lnTo>
                  <a:lnTo>
                    <a:pt x="106" y="28344"/>
                  </a:lnTo>
                  <a:lnTo>
                    <a:pt x="317" y="28660"/>
                  </a:lnTo>
                  <a:lnTo>
                    <a:pt x="527" y="28871"/>
                  </a:lnTo>
                  <a:lnTo>
                    <a:pt x="738" y="29081"/>
                  </a:lnTo>
                  <a:lnTo>
                    <a:pt x="1054" y="29292"/>
                  </a:lnTo>
                  <a:lnTo>
                    <a:pt x="19809" y="37827"/>
                  </a:lnTo>
                  <a:lnTo>
                    <a:pt x="20125" y="37932"/>
                  </a:lnTo>
                  <a:lnTo>
                    <a:pt x="20968" y="37932"/>
                  </a:lnTo>
                  <a:lnTo>
                    <a:pt x="21284" y="37827"/>
                  </a:lnTo>
                  <a:lnTo>
                    <a:pt x="21600" y="37616"/>
                  </a:lnTo>
                  <a:lnTo>
                    <a:pt x="21917" y="37405"/>
                  </a:lnTo>
                  <a:lnTo>
                    <a:pt x="22127" y="37089"/>
                  </a:lnTo>
                  <a:lnTo>
                    <a:pt x="22338" y="36773"/>
                  </a:lnTo>
                  <a:lnTo>
                    <a:pt x="32032" y="10327"/>
                  </a:lnTo>
                  <a:lnTo>
                    <a:pt x="32137" y="10010"/>
                  </a:lnTo>
                  <a:lnTo>
                    <a:pt x="32242" y="9589"/>
                  </a:lnTo>
                  <a:lnTo>
                    <a:pt x="32137" y="9273"/>
                  </a:lnTo>
                  <a:lnTo>
                    <a:pt x="32032" y="8957"/>
                  </a:lnTo>
                  <a:lnTo>
                    <a:pt x="31821" y="8641"/>
                  </a:lnTo>
                  <a:lnTo>
                    <a:pt x="31610" y="8325"/>
                  </a:lnTo>
                  <a:lnTo>
                    <a:pt x="31399" y="8114"/>
                  </a:lnTo>
                  <a:lnTo>
                    <a:pt x="31083" y="8009"/>
                  </a:lnTo>
                  <a:lnTo>
                    <a:pt x="12434" y="212"/>
                  </a:lnTo>
                  <a:lnTo>
                    <a:pt x="12012" y="1"/>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107" name="Google Shape;2946;p57"/>
            <p:cNvSpPr/>
            <p:nvPr/>
          </p:nvSpPr>
          <p:spPr>
            <a:xfrm>
              <a:off x="2012763" y="2212113"/>
              <a:ext cx="252900" cy="663825"/>
            </a:xfrm>
            <a:custGeom>
              <a:avLst/>
              <a:gdLst/>
              <a:ahLst/>
              <a:cxnLst/>
              <a:rect l="l" t="t" r="r" b="b"/>
              <a:pathLst>
                <a:path w="10116" h="26553" extrusionOk="0">
                  <a:moveTo>
                    <a:pt x="9694" y="0"/>
                  </a:moveTo>
                  <a:lnTo>
                    <a:pt x="9589" y="211"/>
                  </a:lnTo>
                  <a:lnTo>
                    <a:pt x="0" y="26236"/>
                  </a:lnTo>
                  <a:lnTo>
                    <a:pt x="0" y="26447"/>
                  </a:lnTo>
                  <a:lnTo>
                    <a:pt x="106" y="26552"/>
                  </a:lnTo>
                  <a:lnTo>
                    <a:pt x="317" y="26552"/>
                  </a:lnTo>
                  <a:lnTo>
                    <a:pt x="422" y="26447"/>
                  </a:lnTo>
                  <a:lnTo>
                    <a:pt x="10115" y="317"/>
                  </a:lnTo>
                  <a:lnTo>
                    <a:pt x="10115" y="106"/>
                  </a:lnTo>
                  <a:lnTo>
                    <a:pt x="9905"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08" name="Google Shape;2947;p57"/>
            <p:cNvSpPr/>
            <p:nvPr/>
          </p:nvSpPr>
          <p:spPr>
            <a:xfrm>
              <a:off x="2012763" y="2212113"/>
              <a:ext cx="252900" cy="663825"/>
            </a:xfrm>
            <a:custGeom>
              <a:avLst/>
              <a:gdLst/>
              <a:ahLst/>
              <a:cxnLst/>
              <a:rect l="l" t="t" r="r" b="b"/>
              <a:pathLst>
                <a:path w="10116" h="26553" fill="none" extrusionOk="0">
                  <a:moveTo>
                    <a:pt x="422" y="26447"/>
                  </a:moveTo>
                  <a:lnTo>
                    <a:pt x="10115" y="317"/>
                  </a:lnTo>
                  <a:lnTo>
                    <a:pt x="10115" y="317"/>
                  </a:lnTo>
                  <a:lnTo>
                    <a:pt x="10115" y="106"/>
                  </a:lnTo>
                  <a:lnTo>
                    <a:pt x="9905" y="0"/>
                  </a:lnTo>
                  <a:lnTo>
                    <a:pt x="9905" y="0"/>
                  </a:lnTo>
                  <a:lnTo>
                    <a:pt x="9694" y="0"/>
                  </a:lnTo>
                  <a:lnTo>
                    <a:pt x="9589" y="211"/>
                  </a:lnTo>
                  <a:lnTo>
                    <a:pt x="0" y="26236"/>
                  </a:lnTo>
                  <a:lnTo>
                    <a:pt x="0" y="26236"/>
                  </a:lnTo>
                  <a:lnTo>
                    <a:pt x="0" y="26447"/>
                  </a:lnTo>
                  <a:lnTo>
                    <a:pt x="106" y="26552"/>
                  </a:lnTo>
                  <a:lnTo>
                    <a:pt x="106" y="26552"/>
                  </a:lnTo>
                  <a:lnTo>
                    <a:pt x="317" y="26552"/>
                  </a:lnTo>
                  <a:lnTo>
                    <a:pt x="422" y="26447"/>
                  </a:lnTo>
                </a:path>
              </a:pathLst>
            </a:custGeom>
            <a:noFill/>
            <a:ln>
              <a:noFill/>
            </a:ln>
          </p:spPr>
          <p:txBody>
            <a:bodyPr spcFirstLastPara="1" wrap="square" lIns="182850" tIns="182850" rIns="182850" bIns="182850" anchor="ctr" anchorCtr="0">
              <a:noAutofit/>
            </a:bodyPr>
            <a:lstStyle/>
            <a:p>
              <a:endParaRPr sz="3600"/>
            </a:p>
          </p:txBody>
        </p:sp>
        <p:sp>
          <p:nvSpPr>
            <p:cNvPr id="109" name="Google Shape;2948;p57"/>
            <p:cNvSpPr/>
            <p:nvPr/>
          </p:nvSpPr>
          <p:spPr>
            <a:xfrm>
              <a:off x="2257738" y="2330638"/>
              <a:ext cx="329275" cy="247650"/>
            </a:xfrm>
            <a:custGeom>
              <a:avLst/>
              <a:gdLst/>
              <a:ahLst/>
              <a:cxnLst/>
              <a:rect l="l" t="t" r="r" b="b"/>
              <a:pathLst>
                <a:path w="13171" h="9906" extrusionOk="0">
                  <a:moveTo>
                    <a:pt x="2002" y="1"/>
                  </a:moveTo>
                  <a:lnTo>
                    <a:pt x="0" y="5269"/>
                  </a:lnTo>
                  <a:lnTo>
                    <a:pt x="11064" y="9905"/>
                  </a:lnTo>
                  <a:lnTo>
                    <a:pt x="13171" y="4742"/>
                  </a:lnTo>
                  <a:lnTo>
                    <a:pt x="200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10" name="Google Shape;2949;p57"/>
            <p:cNvSpPr/>
            <p:nvPr/>
          </p:nvSpPr>
          <p:spPr>
            <a:xfrm>
              <a:off x="2252463" y="2325388"/>
              <a:ext cx="339825" cy="260800"/>
            </a:xfrm>
            <a:custGeom>
              <a:avLst/>
              <a:gdLst/>
              <a:ahLst/>
              <a:cxnLst/>
              <a:rect l="l" t="t" r="r" b="b"/>
              <a:pathLst>
                <a:path w="13593" h="10432" extrusionOk="0">
                  <a:moveTo>
                    <a:pt x="2398" y="647"/>
                  </a:moveTo>
                  <a:lnTo>
                    <a:pt x="13066" y="5058"/>
                  </a:lnTo>
                  <a:lnTo>
                    <a:pt x="11169" y="9799"/>
                  </a:lnTo>
                  <a:lnTo>
                    <a:pt x="527" y="5374"/>
                  </a:lnTo>
                  <a:lnTo>
                    <a:pt x="2398" y="647"/>
                  </a:lnTo>
                  <a:close/>
                  <a:moveTo>
                    <a:pt x="2108" y="0"/>
                  </a:moveTo>
                  <a:lnTo>
                    <a:pt x="2003" y="211"/>
                  </a:lnTo>
                  <a:lnTo>
                    <a:pt x="1" y="5374"/>
                  </a:lnTo>
                  <a:lnTo>
                    <a:pt x="1" y="5584"/>
                  </a:lnTo>
                  <a:lnTo>
                    <a:pt x="106" y="5690"/>
                  </a:lnTo>
                  <a:lnTo>
                    <a:pt x="11169" y="10431"/>
                  </a:lnTo>
                  <a:lnTo>
                    <a:pt x="11380" y="10431"/>
                  </a:lnTo>
                  <a:lnTo>
                    <a:pt x="11485" y="10220"/>
                  </a:lnTo>
                  <a:lnTo>
                    <a:pt x="13593" y="5058"/>
                  </a:lnTo>
                  <a:lnTo>
                    <a:pt x="13593" y="4847"/>
                  </a:lnTo>
                  <a:lnTo>
                    <a:pt x="13487" y="4742"/>
                  </a:lnTo>
                  <a:lnTo>
                    <a:pt x="231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1" name="Google Shape;2950;p57"/>
            <p:cNvSpPr/>
            <p:nvPr/>
          </p:nvSpPr>
          <p:spPr>
            <a:xfrm>
              <a:off x="1915288" y="2151538"/>
              <a:ext cx="816625" cy="961475"/>
            </a:xfrm>
            <a:custGeom>
              <a:avLst/>
              <a:gdLst/>
              <a:ahLst/>
              <a:cxnLst/>
              <a:rect l="l" t="t" r="r" b="b"/>
              <a:pathLst>
                <a:path w="32665" h="38459" extrusionOk="0">
                  <a:moveTo>
                    <a:pt x="11907" y="0"/>
                  </a:moveTo>
                  <a:lnTo>
                    <a:pt x="11275" y="105"/>
                  </a:lnTo>
                  <a:lnTo>
                    <a:pt x="10748" y="316"/>
                  </a:lnTo>
                  <a:lnTo>
                    <a:pt x="10221" y="738"/>
                  </a:lnTo>
                  <a:lnTo>
                    <a:pt x="9905" y="1370"/>
                  </a:lnTo>
                  <a:lnTo>
                    <a:pt x="9905" y="1581"/>
                  </a:lnTo>
                  <a:lnTo>
                    <a:pt x="10116" y="1686"/>
                  </a:lnTo>
                  <a:lnTo>
                    <a:pt x="10221" y="1686"/>
                  </a:lnTo>
                  <a:lnTo>
                    <a:pt x="10432" y="1475"/>
                  </a:lnTo>
                  <a:lnTo>
                    <a:pt x="10643" y="1054"/>
                  </a:lnTo>
                  <a:lnTo>
                    <a:pt x="10959" y="738"/>
                  </a:lnTo>
                  <a:lnTo>
                    <a:pt x="11486" y="527"/>
                  </a:lnTo>
                  <a:lnTo>
                    <a:pt x="12223" y="527"/>
                  </a:lnTo>
                  <a:lnTo>
                    <a:pt x="12539" y="632"/>
                  </a:lnTo>
                  <a:lnTo>
                    <a:pt x="31189" y="8429"/>
                  </a:lnTo>
                  <a:lnTo>
                    <a:pt x="31610" y="8640"/>
                  </a:lnTo>
                  <a:lnTo>
                    <a:pt x="31927" y="9061"/>
                  </a:lnTo>
                  <a:lnTo>
                    <a:pt x="32137" y="9483"/>
                  </a:lnTo>
                  <a:lnTo>
                    <a:pt x="32137" y="9904"/>
                  </a:lnTo>
                  <a:lnTo>
                    <a:pt x="32032" y="10431"/>
                  </a:lnTo>
                  <a:lnTo>
                    <a:pt x="22338" y="36878"/>
                  </a:lnTo>
                  <a:lnTo>
                    <a:pt x="22022" y="37299"/>
                  </a:lnTo>
                  <a:lnTo>
                    <a:pt x="21706" y="37615"/>
                  </a:lnTo>
                  <a:lnTo>
                    <a:pt x="21285" y="37826"/>
                  </a:lnTo>
                  <a:lnTo>
                    <a:pt x="20758" y="37931"/>
                  </a:lnTo>
                  <a:lnTo>
                    <a:pt x="20442" y="37931"/>
                  </a:lnTo>
                  <a:lnTo>
                    <a:pt x="20126" y="37826"/>
                  </a:lnTo>
                  <a:lnTo>
                    <a:pt x="1371" y="29291"/>
                  </a:lnTo>
                  <a:lnTo>
                    <a:pt x="1055" y="29081"/>
                  </a:lnTo>
                  <a:lnTo>
                    <a:pt x="738" y="28659"/>
                  </a:lnTo>
                  <a:lnTo>
                    <a:pt x="528" y="28238"/>
                  </a:lnTo>
                  <a:lnTo>
                    <a:pt x="422" y="27816"/>
                  </a:lnTo>
                  <a:lnTo>
                    <a:pt x="528" y="27184"/>
                  </a:lnTo>
                  <a:lnTo>
                    <a:pt x="8009" y="7902"/>
                  </a:lnTo>
                  <a:lnTo>
                    <a:pt x="8009" y="7692"/>
                  </a:lnTo>
                  <a:lnTo>
                    <a:pt x="7798" y="7586"/>
                  </a:lnTo>
                  <a:lnTo>
                    <a:pt x="7587" y="7586"/>
                  </a:lnTo>
                  <a:lnTo>
                    <a:pt x="7482" y="7692"/>
                  </a:lnTo>
                  <a:lnTo>
                    <a:pt x="106" y="27079"/>
                  </a:lnTo>
                  <a:lnTo>
                    <a:pt x="1" y="27395"/>
                  </a:lnTo>
                  <a:lnTo>
                    <a:pt x="1" y="27816"/>
                  </a:lnTo>
                  <a:lnTo>
                    <a:pt x="1" y="28449"/>
                  </a:lnTo>
                  <a:lnTo>
                    <a:pt x="317" y="28975"/>
                  </a:lnTo>
                  <a:lnTo>
                    <a:pt x="738" y="29397"/>
                  </a:lnTo>
                  <a:lnTo>
                    <a:pt x="1265" y="29713"/>
                  </a:lnTo>
                  <a:lnTo>
                    <a:pt x="19915" y="38247"/>
                  </a:lnTo>
                  <a:lnTo>
                    <a:pt x="20336" y="38353"/>
                  </a:lnTo>
                  <a:lnTo>
                    <a:pt x="20758" y="38458"/>
                  </a:lnTo>
                  <a:lnTo>
                    <a:pt x="21390" y="38353"/>
                  </a:lnTo>
                  <a:lnTo>
                    <a:pt x="22022" y="38037"/>
                  </a:lnTo>
                  <a:lnTo>
                    <a:pt x="22444" y="37615"/>
                  </a:lnTo>
                  <a:lnTo>
                    <a:pt x="22760" y="36983"/>
                  </a:lnTo>
                  <a:lnTo>
                    <a:pt x="32559" y="10642"/>
                  </a:lnTo>
                  <a:lnTo>
                    <a:pt x="32664" y="10326"/>
                  </a:lnTo>
                  <a:lnTo>
                    <a:pt x="32664" y="9904"/>
                  </a:lnTo>
                  <a:lnTo>
                    <a:pt x="32559" y="9272"/>
                  </a:lnTo>
                  <a:lnTo>
                    <a:pt x="32348" y="8745"/>
                  </a:lnTo>
                  <a:lnTo>
                    <a:pt x="31927" y="8324"/>
                  </a:lnTo>
                  <a:lnTo>
                    <a:pt x="31400" y="7902"/>
                  </a:lnTo>
                  <a:lnTo>
                    <a:pt x="12750" y="105"/>
                  </a:lnTo>
                  <a:lnTo>
                    <a:pt x="1232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2" name="Google Shape;2951;p57"/>
            <p:cNvSpPr/>
            <p:nvPr/>
          </p:nvSpPr>
          <p:spPr>
            <a:xfrm>
              <a:off x="2123388" y="2235813"/>
              <a:ext cx="31650" cy="60625"/>
            </a:xfrm>
            <a:custGeom>
              <a:avLst/>
              <a:gdLst/>
              <a:ahLst/>
              <a:cxnLst/>
              <a:rect l="l" t="t" r="r" b="b"/>
              <a:pathLst>
                <a:path w="1266" h="2425" extrusionOk="0">
                  <a:moveTo>
                    <a:pt x="949" y="1"/>
                  </a:moveTo>
                  <a:lnTo>
                    <a:pt x="738" y="106"/>
                  </a:lnTo>
                  <a:lnTo>
                    <a:pt x="1" y="2108"/>
                  </a:lnTo>
                  <a:lnTo>
                    <a:pt x="1" y="2319"/>
                  </a:lnTo>
                  <a:lnTo>
                    <a:pt x="211" y="2424"/>
                  </a:lnTo>
                  <a:lnTo>
                    <a:pt x="317" y="2424"/>
                  </a:lnTo>
                  <a:lnTo>
                    <a:pt x="528" y="2319"/>
                  </a:lnTo>
                  <a:lnTo>
                    <a:pt x="1265" y="317"/>
                  </a:lnTo>
                  <a:lnTo>
                    <a:pt x="1265" y="106"/>
                  </a:lnTo>
                  <a:lnTo>
                    <a:pt x="1054" y="1"/>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3" name="Google Shape;2952;p57"/>
            <p:cNvSpPr/>
            <p:nvPr/>
          </p:nvSpPr>
          <p:spPr>
            <a:xfrm>
              <a:off x="2123388" y="2235813"/>
              <a:ext cx="31650" cy="60625"/>
            </a:xfrm>
            <a:custGeom>
              <a:avLst/>
              <a:gdLst/>
              <a:ahLst/>
              <a:cxnLst/>
              <a:rect l="l" t="t" r="r" b="b"/>
              <a:pathLst>
                <a:path w="1266" h="2425" fill="none" extrusionOk="0">
                  <a:moveTo>
                    <a:pt x="738" y="106"/>
                  </a:moveTo>
                  <a:lnTo>
                    <a:pt x="1" y="2108"/>
                  </a:lnTo>
                  <a:lnTo>
                    <a:pt x="1" y="2108"/>
                  </a:lnTo>
                  <a:lnTo>
                    <a:pt x="1" y="2319"/>
                  </a:lnTo>
                  <a:lnTo>
                    <a:pt x="211" y="2424"/>
                  </a:lnTo>
                  <a:lnTo>
                    <a:pt x="211" y="2424"/>
                  </a:lnTo>
                  <a:lnTo>
                    <a:pt x="317" y="2424"/>
                  </a:lnTo>
                  <a:lnTo>
                    <a:pt x="528" y="2319"/>
                  </a:lnTo>
                  <a:lnTo>
                    <a:pt x="1265" y="317"/>
                  </a:lnTo>
                  <a:lnTo>
                    <a:pt x="1265" y="317"/>
                  </a:lnTo>
                  <a:lnTo>
                    <a:pt x="1265" y="106"/>
                  </a:lnTo>
                  <a:lnTo>
                    <a:pt x="1054" y="1"/>
                  </a:lnTo>
                  <a:lnTo>
                    <a:pt x="1054" y="1"/>
                  </a:lnTo>
                  <a:lnTo>
                    <a:pt x="949" y="1"/>
                  </a:lnTo>
                  <a:lnTo>
                    <a:pt x="738" y="106"/>
                  </a:lnTo>
                </a:path>
              </a:pathLst>
            </a:custGeom>
            <a:noFill/>
            <a:ln>
              <a:noFill/>
            </a:ln>
          </p:spPr>
          <p:txBody>
            <a:bodyPr spcFirstLastPara="1" wrap="square" lIns="182850" tIns="182850" rIns="182850" bIns="182850" anchor="ctr" anchorCtr="0">
              <a:noAutofit/>
            </a:bodyPr>
            <a:lstStyle/>
            <a:p>
              <a:endParaRPr sz="3600"/>
            </a:p>
          </p:txBody>
        </p:sp>
      </p:grpSp>
      <p:sp>
        <p:nvSpPr>
          <p:cNvPr id="2" name="Subtitle 1"/>
          <p:cNvSpPr>
            <a:spLocks noGrp="1"/>
          </p:cNvSpPr>
          <p:nvPr>
            <p:ph type="subTitle" idx="1"/>
          </p:nvPr>
        </p:nvSpPr>
        <p:spPr>
          <a:xfrm>
            <a:off x="2027200" y="559938"/>
            <a:ext cx="13676800" cy="5907736"/>
          </a:xfrm>
        </p:spPr>
        <p:txBody>
          <a:bodyPr/>
          <a:lstStyle/>
          <a:p>
            <a:pPr algn="just">
              <a:lnSpc>
                <a:spcPct val="150000"/>
              </a:lnSpc>
            </a:pPr>
            <a:endParaRPr lang="en-US" sz="4000" b="1" dirty="0">
              <a:latin typeface="+mn-lt"/>
            </a:endParaRPr>
          </a:p>
          <a:p>
            <a:pPr algn="just">
              <a:lnSpc>
                <a:spcPct val="150000"/>
              </a:lnSpc>
            </a:pPr>
            <a:r>
              <a:rPr lang="vi-VN" sz="4000" b="1" dirty="0">
                <a:latin typeface="+mn-lt"/>
              </a:rPr>
              <a:t>Câu 3: Đâu không phải cụm từ mà công chúa dùng để chế nhạo những người đến dự lễ?</a:t>
            </a:r>
          </a:p>
          <a:p>
            <a:pPr algn="just">
              <a:lnSpc>
                <a:spcPct val="150000"/>
              </a:lnSpc>
            </a:pPr>
            <a:r>
              <a:rPr lang="vi-VN" sz="4000" dirty="0">
                <a:latin typeface="+mn-lt"/>
              </a:rPr>
              <a:t>A. Vua chích chòe</a:t>
            </a:r>
          </a:p>
          <a:p>
            <a:pPr algn="just">
              <a:lnSpc>
                <a:spcPct val="150000"/>
              </a:lnSpc>
            </a:pPr>
            <a:r>
              <a:rPr lang="vi-VN" sz="4000" dirty="0">
                <a:latin typeface="+mn-lt"/>
              </a:rPr>
              <a:t>B. Nhợt nhạt như chết đuối</a:t>
            </a:r>
          </a:p>
          <a:p>
            <a:pPr algn="just">
              <a:lnSpc>
                <a:spcPct val="150000"/>
              </a:lnSpc>
            </a:pPr>
            <a:r>
              <a:rPr lang="vi-VN" sz="4000" dirty="0">
                <a:latin typeface="+mn-lt"/>
              </a:rPr>
              <a:t>C. Cây già sấy lò cong cớn</a:t>
            </a:r>
          </a:p>
          <a:p>
            <a:pPr algn="just">
              <a:lnSpc>
                <a:spcPct val="150000"/>
              </a:lnSpc>
            </a:pPr>
            <a:r>
              <a:rPr lang="vi-VN" sz="4000" dirty="0">
                <a:latin typeface="+mn-lt"/>
              </a:rPr>
              <a:t>D. Xung đồng đỏ</a:t>
            </a:r>
            <a:endParaRPr lang="en-US" sz="4000" dirty="0">
              <a:latin typeface="+mn-lt"/>
            </a:endParaRPr>
          </a:p>
        </p:txBody>
      </p:sp>
      <p:sp>
        <p:nvSpPr>
          <p:cNvPr id="115" name="TextBox 114"/>
          <p:cNvSpPr txBox="1"/>
          <p:nvPr/>
        </p:nvSpPr>
        <p:spPr>
          <a:xfrm>
            <a:off x="7013972" y="705885"/>
            <a:ext cx="3672800" cy="830997"/>
          </a:xfrm>
          <a:prstGeom prst="rect">
            <a:avLst/>
          </a:prstGeom>
          <a:noFill/>
        </p:spPr>
        <p:txBody>
          <a:bodyPr wrap="none" rtlCol="0">
            <a:spAutoFit/>
          </a:bodyPr>
          <a:lstStyle/>
          <a:p>
            <a:r>
              <a:rPr lang="vi-VN" sz="4800" b="1" dirty="0">
                <a:solidFill>
                  <a:srgbClr val="FF0000"/>
                </a:solidFill>
              </a:rPr>
              <a:t>LUYỆN TẬP</a:t>
            </a:r>
            <a:endParaRPr lang="en-US" sz="4800" b="1" dirty="0">
              <a:solidFill>
                <a:srgbClr val="FF0000"/>
              </a:solidFill>
            </a:endParaRPr>
          </a:p>
        </p:txBody>
      </p:sp>
      <p:sp>
        <p:nvSpPr>
          <p:cNvPr id="114" name="Oval 113"/>
          <p:cNvSpPr/>
          <p:nvPr/>
        </p:nvSpPr>
        <p:spPr>
          <a:xfrm>
            <a:off x="2271712" y="5393236"/>
            <a:ext cx="806100" cy="80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92427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barn(inVertical)">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779;p57"/>
          <p:cNvGrpSpPr/>
          <p:nvPr/>
        </p:nvGrpSpPr>
        <p:grpSpPr>
          <a:xfrm>
            <a:off x="15088976" y="5537801"/>
            <a:ext cx="1074800" cy="1922950"/>
            <a:chOff x="1831000" y="523650"/>
            <a:chExt cx="537400" cy="961475"/>
          </a:xfrm>
        </p:grpSpPr>
        <p:sp>
          <p:nvSpPr>
            <p:cNvPr id="4" name="Google Shape;2780;p57"/>
            <p:cNvSpPr/>
            <p:nvPr/>
          </p:nvSpPr>
          <p:spPr>
            <a:xfrm>
              <a:off x="1831000" y="652725"/>
              <a:ext cx="532125" cy="832400"/>
            </a:xfrm>
            <a:custGeom>
              <a:avLst/>
              <a:gdLst/>
              <a:ahLst/>
              <a:cxnLst/>
              <a:rect l="l" t="t" r="r" b="b"/>
              <a:pathLst>
                <a:path w="21285" h="33296" extrusionOk="0">
                  <a:moveTo>
                    <a:pt x="1" y="1"/>
                  </a:moveTo>
                  <a:lnTo>
                    <a:pt x="1476" y="5269"/>
                  </a:lnTo>
                  <a:lnTo>
                    <a:pt x="17175" y="30873"/>
                  </a:lnTo>
                  <a:lnTo>
                    <a:pt x="17597" y="31505"/>
                  </a:lnTo>
                  <a:lnTo>
                    <a:pt x="18440" y="32874"/>
                  </a:lnTo>
                  <a:lnTo>
                    <a:pt x="18756" y="33191"/>
                  </a:lnTo>
                  <a:lnTo>
                    <a:pt x="19177" y="33296"/>
                  </a:lnTo>
                  <a:lnTo>
                    <a:pt x="19388" y="33296"/>
                  </a:lnTo>
                  <a:lnTo>
                    <a:pt x="19599" y="33191"/>
                  </a:lnTo>
                  <a:lnTo>
                    <a:pt x="20863" y="32453"/>
                  </a:lnTo>
                  <a:lnTo>
                    <a:pt x="21074" y="32242"/>
                  </a:lnTo>
                  <a:lnTo>
                    <a:pt x="21179" y="31926"/>
                  </a:lnTo>
                  <a:lnTo>
                    <a:pt x="21285" y="31610"/>
                  </a:lnTo>
                  <a:lnTo>
                    <a:pt x="21074" y="31294"/>
                  </a:lnTo>
                  <a:lnTo>
                    <a:pt x="20231" y="29819"/>
                  </a:lnTo>
                  <a:lnTo>
                    <a:pt x="19810" y="29187"/>
                  </a:lnTo>
                  <a:lnTo>
                    <a:pt x="4110" y="3688"/>
                  </a:lnTo>
                  <a:lnTo>
                    <a:pt x="1"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5" name="Google Shape;2781;p57"/>
            <p:cNvSpPr/>
            <p:nvPr/>
          </p:nvSpPr>
          <p:spPr>
            <a:xfrm>
              <a:off x="1831000" y="652725"/>
              <a:ext cx="532125" cy="832400"/>
            </a:xfrm>
            <a:custGeom>
              <a:avLst/>
              <a:gdLst/>
              <a:ahLst/>
              <a:cxnLst/>
              <a:rect l="l" t="t" r="r" b="b"/>
              <a:pathLst>
                <a:path w="21285" h="33296" fill="none" extrusionOk="0">
                  <a:moveTo>
                    <a:pt x="1" y="1"/>
                  </a:moveTo>
                  <a:lnTo>
                    <a:pt x="1476" y="5269"/>
                  </a:lnTo>
                  <a:lnTo>
                    <a:pt x="17175" y="30873"/>
                  </a:lnTo>
                  <a:lnTo>
                    <a:pt x="17597" y="31505"/>
                  </a:lnTo>
                  <a:lnTo>
                    <a:pt x="18440" y="32874"/>
                  </a:lnTo>
                  <a:lnTo>
                    <a:pt x="18440" y="32874"/>
                  </a:lnTo>
                  <a:lnTo>
                    <a:pt x="18756" y="33191"/>
                  </a:lnTo>
                  <a:lnTo>
                    <a:pt x="19177" y="33296"/>
                  </a:lnTo>
                  <a:lnTo>
                    <a:pt x="19177" y="33296"/>
                  </a:lnTo>
                  <a:lnTo>
                    <a:pt x="19388" y="33296"/>
                  </a:lnTo>
                  <a:lnTo>
                    <a:pt x="19599" y="33191"/>
                  </a:lnTo>
                  <a:lnTo>
                    <a:pt x="20863" y="32453"/>
                  </a:lnTo>
                  <a:lnTo>
                    <a:pt x="20863" y="32453"/>
                  </a:lnTo>
                  <a:lnTo>
                    <a:pt x="21074" y="32242"/>
                  </a:lnTo>
                  <a:lnTo>
                    <a:pt x="21179" y="31926"/>
                  </a:lnTo>
                  <a:lnTo>
                    <a:pt x="21285" y="31610"/>
                  </a:lnTo>
                  <a:lnTo>
                    <a:pt x="21074" y="31294"/>
                  </a:lnTo>
                  <a:lnTo>
                    <a:pt x="20231" y="29819"/>
                  </a:lnTo>
                  <a:lnTo>
                    <a:pt x="19810" y="29187"/>
                  </a:lnTo>
                  <a:lnTo>
                    <a:pt x="4110" y="3688"/>
                  </a:lnTo>
                  <a:lnTo>
                    <a:pt x="1" y="1"/>
                  </a:lnTo>
                </a:path>
              </a:pathLst>
            </a:custGeom>
            <a:noFill/>
            <a:ln>
              <a:noFill/>
            </a:ln>
          </p:spPr>
          <p:txBody>
            <a:bodyPr spcFirstLastPara="1" wrap="square" lIns="182850" tIns="182850" rIns="182850" bIns="182850" anchor="ctr" anchorCtr="0">
              <a:noAutofit/>
            </a:bodyPr>
            <a:lstStyle/>
            <a:p>
              <a:endParaRPr sz="3600"/>
            </a:p>
          </p:txBody>
        </p:sp>
        <p:sp>
          <p:nvSpPr>
            <p:cNvPr id="6" name="Google Shape;2782;p57"/>
            <p:cNvSpPr/>
            <p:nvPr/>
          </p:nvSpPr>
          <p:spPr>
            <a:xfrm>
              <a:off x="2015400" y="634300"/>
              <a:ext cx="331925" cy="729675"/>
            </a:xfrm>
            <a:custGeom>
              <a:avLst/>
              <a:gdLst/>
              <a:ahLst/>
              <a:cxnLst/>
              <a:rect l="l" t="t" r="r" b="b"/>
              <a:pathLst>
                <a:path w="13277" h="29187" extrusionOk="0">
                  <a:moveTo>
                    <a:pt x="2951" y="0"/>
                  </a:moveTo>
                  <a:lnTo>
                    <a:pt x="1" y="1054"/>
                  </a:lnTo>
                  <a:lnTo>
                    <a:pt x="10326" y="29186"/>
                  </a:lnTo>
                  <a:lnTo>
                    <a:pt x="13277" y="28133"/>
                  </a:lnTo>
                  <a:lnTo>
                    <a:pt x="2951"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sp>
          <p:nvSpPr>
            <p:cNvPr id="7" name="Google Shape;2783;p57"/>
            <p:cNvSpPr/>
            <p:nvPr/>
          </p:nvSpPr>
          <p:spPr>
            <a:xfrm>
              <a:off x="2273550" y="1337600"/>
              <a:ext cx="79050" cy="44800"/>
            </a:xfrm>
            <a:custGeom>
              <a:avLst/>
              <a:gdLst/>
              <a:ahLst/>
              <a:cxnLst/>
              <a:rect l="l" t="t" r="r" b="b"/>
              <a:pathLst>
                <a:path w="3162" h="1792" extrusionOk="0">
                  <a:moveTo>
                    <a:pt x="2951" y="1"/>
                  </a:moveTo>
                  <a:lnTo>
                    <a:pt x="0" y="1054"/>
                  </a:lnTo>
                  <a:lnTo>
                    <a:pt x="211" y="1792"/>
                  </a:lnTo>
                  <a:lnTo>
                    <a:pt x="3161" y="738"/>
                  </a:lnTo>
                  <a:lnTo>
                    <a:pt x="2951" y="1"/>
                  </a:lnTo>
                  <a:close/>
                </a:path>
              </a:pathLst>
            </a:custGeom>
            <a:solidFill>
              <a:srgbClr val="E1E5E4"/>
            </a:solidFill>
            <a:ln>
              <a:noFill/>
            </a:ln>
          </p:spPr>
          <p:txBody>
            <a:bodyPr spcFirstLastPara="1" wrap="square" lIns="182850" tIns="182850" rIns="182850" bIns="182850" anchor="ctr" anchorCtr="0">
              <a:noAutofit/>
            </a:bodyPr>
            <a:lstStyle/>
            <a:p>
              <a:endParaRPr sz="3600"/>
            </a:p>
          </p:txBody>
        </p:sp>
        <p:sp>
          <p:nvSpPr>
            <p:cNvPr id="8" name="Google Shape;2784;p57"/>
            <p:cNvSpPr/>
            <p:nvPr/>
          </p:nvSpPr>
          <p:spPr>
            <a:xfrm>
              <a:off x="2278825" y="1356050"/>
              <a:ext cx="89575" cy="79025"/>
            </a:xfrm>
            <a:custGeom>
              <a:avLst/>
              <a:gdLst/>
              <a:ahLst/>
              <a:cxnLst/>
              <a:rect l="l" t="t" r="r" b="b"/>
              <a:pathLst>
                <a:path w="3583" h="3161" extrusionOk="0">
                  <a:moveTo>
                    <a:pt x="2950" y="0"/>
                  </a:moveTo>
                  <a:lnTo>
                    <a:pt x="0" y="1054"/>
                  </a:lnTo>
                  <a:lnTo>
                    <a:pt x="632" y="2634"/>
                  </a:lnTo>
                  <a:lnTo>
                    <a:pt x="738" y="2950"/>
                  </a:lnTo>
                  <a:lnTo>
                    <a:pt x="1054" y="3161"/>
                  </a:lnTo>
                  <a:lnTo>
                    <a:pt x="1686" y="3161"/>
                  </a:lnTo>
                  <a:lnTo>
                    <a:pt x="3056" y="2634"/>
                  </a:lnTo>
                  <a:lnTo>
                    <a:pt x="3266" y="2423"/>
                  </a:lnTo>
                  <a:lnTo>
                    <a:pt x="3477" y="2213"/>
                  </a:lnTo>
                  <a:lnTo>
                    <a:pt x="3582" y="1897"/>
                  </a:lnTo>
                  <a:lnTo>
                    <a:pt x="3477" y="1581"/>
                  </a:lnTo>
                  <a:lnTo>
                    <a:pt x="2950"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9" name="Google Shape;2785;p57"/>
            <p:cNvSpPr/>
            <p:nvPr/>
          </p:nvSpPr>
          <p:spPr>
            <a:xfrm>
              <a:off x="2007500" y="523650"/>
              <a:ext cx="81675" cy="137000"/>
            </a:xfrm>
            <a:custGeom>
              <a:avLst/>
              <a:gdLst/>
              <a:ahLst/>
              <a:cxnLst/>
              <a:rect l="l" t="t" r="r" b="b"/>
              <a:pathLst>
                <a:path w="3267" h="5480" extrusionOk="0">
                  <a:moveTo>
                    <a:pt x="0" y="1"/>
                  </a:moveTo>
                  <a:lnTo>
                    <a:pt x="317" y="5480"/>
                  </a:lnTo>
                  <a:lnTo>
                    <a:pt x="3267" y="4426"/>
                  </a:lnTo>
                  <a:lnTo>
                    <a:pt x="0" y="1"/>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0" name="Google Shape;2786;p57"/>
            <p:cNvSpPr/>
            <p:nvPr/>
          </p:nvSpPr>
          <p:spPr>
            <a:xfrm>
              <a:off x="2007500" y="523650"/>
              <a:ext cx="26375" cy="42175"/>
            </a:xfrm>
            <a:custGeom>
              <a:avLst/>
              <a:gdLst/>
              <a:ahLst/>
              <a:cxnLst/>
              <a:rect l="l" t="t" r="r" b="b"/>
              <a:pathLst>
                <a:path w="1055" h="1687" extrusionOk="0">
                  <a:moveTo>
                    <a:pt x="0" y="1"/>
                  </a:moveTo>
                  <a:lnTo>
                    <a:pt x="106" y="1687"/>
                  </a:lnTo>
                  <a:lnTo>
                    <a:pt x="1054" y="1371"/>
                  </a:lnTo>
                  <a:lnTo>
                    <a:pt x="0" y="1"/>
                  </a:lnTo>
                  <a:close/>
                </a:path>
              </a:pathLst>
            </a:custGeom>
            <a:solidFill>
              <a:srgbClr val="C64F46"/>
            </a:solidFill>
            <a:ln>
              <a:noFill/>
            </a:ln>
          </p:spPr>
          <p:txBody>
            <a:bodyPr spcFirstLastPara="1" wrap="square" lIns="182850" tIns="182850" rIns="182850" bIns="182850" anchor="ctr" anchorCtr="0">
              <a:noAutofit/>
            </a:bodyPr>
            <a:lstStyle/>
            <a:p>
              <a:endParaRPr sz="3600"/>
            </a:p>
          </p:txBody>
        </p:sp>
        <p:sp>
          <p:nvSpPr>
            <p:cNvPr id="11" name="Google Shape;2787;p57"/>
            <p:cNvSpPr/>
            <p:nvPr/>
          </p:nvSpPr>
          <p:spPr>
            <a:xfrm>
              <a:off x="2015400" y="655375"/>
              <a:ext cx="273975" cy="708600"/>
            </a:xfrm>
            <a:custGeom>
              <a:avLst/>
              <a:gdLst/>
              <a:ahLst/>
              <a:cxnLst/>
              <a:rect l="l" t="t" r="r" b="b"/>
              <a:pathLst>
                <a:path w="10959" h="28344" extrusionOk="0">
                  <a:moveTo>
                    <a:pt x="738" y="0"/>
                  </a:moveTo>
                  <a:lnTo>
                    <a:pt x="1" y="211"/>
                  </a:lnTo>
                  <a:lnTo>
                    <a:pt x="10326" y="28343"/>
                  </a:lnTo>
                  <a:lnTo>
                    <a:pt x="10959" y="28132"/>
                  </a:lnTo>
                  <a:lnTo>
                    <a:pt x="73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2" name="Google Shape;2788;p57"/>
            <p:cNvSpPr/>
            <p:nvPr/>
          </p:nvSpPr>
          <p:spPr>
            <a:xfrm>
              <a:off x="2073350" y="634300"/>
              <a:ext cx="273975" cy="711225"/>
            </a:xfrm>
            <a:custGeom>
              <a:avLst/>
              <a:gdLst/>
              <a:ahLst/>
              <a:cxnLst/>
              <a:rect l="l" t="t" r="r" b="b"/>
              <a:pathLst>
                <a:path w="10959" h="28449" extrusionOk="0">
                  <a:moveTo>
                    <a:pt x="633" y="0"/>
                  </a:moveTo>
                  <a:lnTo>
                    <a:pt x="1" y="211"/>
                  </a:lnTo>
                  <a:lnTo>
                    <a:pt x="10221" y="28449"/>
                  </a:lnTo>
                  <a:lnTo>
                    <a:pt x="10959" y="28133"/>
                  </a:lnTo>
                  <a:lnTo>
                    <a:pt x="63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3" name="Google Shape;2835;p57"/>
          <p:cNvGrpSpPr/>
          <p:nvPr/>
        </p:nvGrpSpPr>
        <p:grpSpPr>
          <a:xfrm>
            <a:off x="13410951" y="5769601"/>
            <a:ext cx="1422450" cy="1459350"/>
            <a:chOff x="573225" y="685650"/>
            <a:chExt cx="711225" cy="729675"/>
          </a:xfrm>
        </p:grpSpPr>
        <p:sp>
          <p:nvSpPr>
            <p:cNvPr id="14" name="Google Shape;2836;p57"/>
            <p:cNvSpPr/>
            <p:nvPr/>
          </p:nvSpPr>
          <p:spPr>
            <a:xfrm>
              <a:off x="594275" y="1004375"/>
              <a:ext cx="653300" cy="410950"/>
            </a:xfrm>
            <a:custGeom>
              <a:avLst/>
              <a:gdLst/>
              <a:ahLst/>
              <a:cxnLst/>
              <a:rect l="l" t="t" r="r" b="b"/>
              <a:pathLst>
                <a:path w="26132" h="16438" extrusionOk="0">
                  <a:moveTo>
                    <a:pt x="317" y="1"/>
                  </a:move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8957" y="15700"/>
                  </a:lnTo>
                  <a:lnTo>
                    <a:pt x="10537" y="16122"/>
                  </a:lnTo>
                  <a:lnTo>
                    <a:pt x="12118"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5" name="Google Shape;2837;p57"/>
            <p:cNvSpPr/>
            <p:nvPr/>
          </p:nvSpPr>
          <p:spPr>
            <a:xfrm>
              <a:off x="594275" y="1004375"/>
              <a:ext cx="653300" cy="410950"/>
            </a:xfrm>
            <a:custGeom>
              <a:avLst/>
              <a:gdLst/>
              <a:ahLst/>
              <a:cxnLst/>
              <a:rect l="l" t="t" r="r" b="b"/>
              <a:pathLst>
                <a:path w="26132" h="16438" fill="none" extrusionOk="0">
                  <a:moveTo>
                    <a:pt x="317" y="1"/>
                  </a:moveTo>
                  <a:lnTo>
                    <a:pt x="317" y="1"/>
                  </a:lnTo>
                  <a:lnTo>
                    <a:pt x="212" y="422"/>
                  </a:lnTo>
                  <a:lnTo>
                    <a:pt x="1" y="1687"/>
                  </a:lnTo>
                  <a:lnTo>
                    <a:pt x="1" y="3583"/>
                  </a:lnTo>
                  <a:lnTo>
                    <a:pt x="106" y="4637"/>
                  </a:lnTo>
                  <a:lnTo>
                    <a:pt x="212" y="5901"/>
                  </a:lnTo>
                  <a:lnTo>
                    <a:pt x="528" y="7060"/>
                  </a:lnTo>
                  <a:lnTo>
                    <a:pt x="949" y="8325"/>
                  </a:lnTo>
                  <a:lnTo>
                    <a:pt x="1476" y="9589"/>
                  </a:lnTo>
                  <a:lnTo>
                    <a:pt x="2214" y="10853"/>
                  </a:lnTo>
                  <a:lnTo>
                    <a:pt x="3162" y="12012"/>
                  </a:lnTo>
                  <a:lnTo>
                    <a:pt x="4321" y="13171"/>
                  </a:lnTo>
                  <a:lnTo>
                    <a:pt x="5796" y="14225"/>
                  </a:lnTo>
                  <a:lnTo>
                    <a:pt x="6534" y="14646"/>
                  </a:lnTo>
                  <a:lnTo>
                    <a:pt x="7482" y="15068"/>
                  </a:lnTo>
                  <a:lnTo>
                    <a:pt x="7482" y="15068"/>
                  </a:lnTo>
                  <a:lnTo>
                    <a:pt x="8957" y="15700"/>
                  </a:lnTo>
                  <a:lnTo>
                    <a:pt x="10537" y="16122"/>
                  </a:lnTo>
                  <a:lnTo>
                    <a:pt x="12118" y="16438"/>
                  </a:lnTo>
                  <a:lnTo>
                    <a:pt x="13593" y="16438"/>
                  </a:lnTo>
                  <a:lnTo>
                    <a:pt x="13593" y="16438"/>
                  </a:lnTo>
                  <a:lnTo>
                    <a:pt x="14963" y="16438"/>
                  </a:lnTo>
                  <a:lnTo>
                    <a:pt x="16227" y="16227"/>
                  </a:lnTo>
                  <a:lnTo>
                    <a:pt x="17597" y="15911"/>
                  </a:lnTo>
                  <a:lnTo>
                    <a:pt x="18756" y="15384"/>
                  </a:lnTo>
                  <a:lnTo>
                    <a:pt x="19915" y="14857"/>
                  </a:lnTo>
                  <a:lnTo>
                    <a:pt x="20969" y="14120"/>
                  </a:lnTo>
                  <a:lnTo>
                    <a:pt x="22022" y="13382"/>
                  </a:lnTo>
                  <a:lnTo>
                    <a:pt x="22971" y="12434"/>
                  </a:lnTo>
                  <a:lnTo>
                    <a:pt x="23708" y="11485"/>
                  </a:lnTo>
                  <a:lnTo>
                    <a:pt x="24446" y="10326"/>
                  </a:lnTo>
                  <a:lnTo>
                    <a:pt x="25078" y="9167"/>
                  </a:lnTo>
                  <a:lnTo>
                    <a:pt x="25499" y="8008"/>
                  </a:lnTo>
                  <a:lnTo>
                    <a:pt x="25921" y="6639"/>
                  </a:lnTo>
                  <a:lnTo>
                    <a:pt x="26026" y="5269"/>
                  </a:lnTo>
                  <a:lnTo>
                    <a:pt x="26131" y="3794"/>
                  </a:lnTo>
                  <a:lnTo>
                    <a:pt x="26026" y="2319"/>
                  </a:lnTo>
                  <a:lnTo>
                    <a:pt x="317" y="1"/>
                  </a:lnTo>
                </a:path>
              </a:pathLst>
            </a:custGeom>
            <a:noFill/>
            <a:ln>
              <a:noFill/>
            </a:ln>
          </p:spPr>
          <p:txBody>
            <a:bodyPr spcFirstLastPara="1" wrap="square" lIns="182850" tIns="182850" rIns="182850" bIns="182850" anchor="ctr" anchorCtr="0">
              <a:noAutofit/>
            </a:bodyPr>
            <a:lstStyle/>
            <a:p>
              <a:endParaRPr sz="3600"/>
            </a:p>
          </p:txBody>
        </p:sp>
        <p:sp>
          <p:nvSpPr>
            <p:cNvPr id="16" name="Google Shape;2838;p57"/>
            <p:cNvSpPr/>
            <p:nvPr/>
          </p:nvSpPr>
          <p:spPr>
            <a:xfrm>
              <a:off x="992050" y="817350"/>
              <a:ext cx="187050" cy="155450"/>
            </a:xfrm>
            <a:custGeom>
              <a:avLst/>
              <a:gdLst/>
              <a:ahLst/>
              <a:cxnLst/>
              <a:rect l="l" t="t" r="r" b="b"/>
              <a:pathLst>
                <a:path w="7482" h="6218" extrusionOk="0">
                  <a:moveTo>
                    <a:pt x="2318" y="1"/>
                  </a:moveTo>
                  <a:lnTo>
                    <a:pt x="0" y="3583"/>
                  </a:lnTo>
                  <a:lnTo>
                    <a:pt x="948" y="6217"/>
                  </a:lnTo>
                  <a:lnTo>
                    <a:pt x="1264" y="5691"/>
                  </a:lnTo>
                  <a:lnTo>
                    <a:pt x="1686" y="5269"/>
                  </a:lnTo>
                  <a:lnTo>
                    <a:pt x="2213" y="4742"/>
                  </a:lnTo>
                  <a:lnTo>
                    <a:pt x="2950" y="4215"/>
                  </a:lnTo>
                  <a:lnTo>
                    <a:pt x="3793" y="3794"/>
                  </a:lnTo>
                  <a:lnTo>
                    <a:pt x="4847" y="3478"/>
                  </a:lnTo>
                  <a:lnTo>
                    <a:pt x="5374" y="3373"/>
                  </a:lnTo>
                  <a:lnTo>
                    <a:pt x="6743" y="3373"/>
                  </a:lnTo>
                  <a:lnTo>
                    <a:pt x="7481" y="3583"/>
                  </a:lnTo>
                  <a:lnTo>
                    <a:pt x="7165"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17" name="Google Shape;2839;p57"/>
            <p:cNvSpPr/>
            <p:nvPr/>
          </p:nvSpPr>
          <p:spPr>
            <a:xfrm>
              <a:off x="992050" y="817350"/>
              <a:ext cx="187050" cy="155450"/>
            </a:xfrm>
            <a:custGeom>
              <a:avLst/>
              <a:gdLst/>
              <a:ahLst/>
              <a:cxnLst/>
              <a:rect l="l" t="t" r="r" b="b"/>
              <a:pathLst>
                <a:path w="7482" h="6218" fill="none" extrusionOk="0">
                  <a:moveTo>
                    <a:pt x="7165" y="1"/>
                  </a:moveTo>
                  <a:lnTo>
                    <a:pt x="2318" y="1"/>
                  </a:lnTo>
                  <a:lnTo>
                    <a:pt x="0" y="3583"/>
                  </a:lnTo>
                  <a:lnTo>
                    <a:pt x="948" y="6217"/>
                  </a:lnTo>
                  <a:lnTo>
                    <a:pt x="948" y="6217"/>
                  </a:lnTo>
                  <a:lnTo>
                    <a:pt x="1264" y="5691"/>
                  </a:lnTo>
                  <a:lnTo>
                    <a:pt x="1686" y="5269"/>
                  </a:lnTo>
                  <a:lnTo>
                    <a:pt x="2213" y="4742"/>
                  </a:lnTo>
                  <a:lnTo>
                    <a:pt x="2950" y="4215"/>
                  </a:lnTo>
                  <a:lnTo>
                    <a:pt x="3793" y="3794"/>
                  </a:lnTo>
                  <a:lnTo>
                    <a:pt x="4847" y="3478"/>
                  </a:lnTo>
                  <a:lnTo>
                    <a:pt x="5374" y="3373"/>
                  </a:lnTo>
                  <a:lnTo>
                    <a:pt x="6006" y="3373"/>
                  </a:lnTo>
                  <a:lnTo>
                    <a:pt x="6006" y="3373"/>
                  </a:lnTo>
                  <a:lnTo>
                    <a:pt x="6743" y="3373"/>
                  </a:lnTo>
                  <a:lnTo>
                    <a:pt x="7481" y="3583"/>
                  </a:lnTo>
                  <a:lnTo>
                    <a:pt x="7165" y="1"/>
                  </a:lnTo>
                </a:path>
              </a:pathLst>
            </a:custGeom>
            <a:noFill/>
            <a:ln>
              <a:noFill/>
            </a:ln>
          </p:spPr>
          <p:txBody>
            <a:bodyPr spcFirstLastPara="1" wrap="square" lIns="182850" tIns="182850" rIns="182850" bIns="182850" anchor="ctr" anchorCtr="0">
              <a:noAutofit/>
            </a:bodyPr>
            <a:lstStyle/>
            <a:p>
              <a:endParaRPr sz="3600"/>
            </a:p>
          </p:txBody>
        </p:sp>
        <p:sp>
          <p:nvSpPr>
            <p:cNvPr id="18" name="Google Shape;2840;p57"/>
            <p:cNvSpPr/>
            <p:nvPr/>
          </p:nvSpPr>
          <p:spPr>
            <a:xfrm>
              <a:off x="578475" y="690925"/>
              <a:ext cx="700700" cy="624300"/>
            </a:xfrm>
            <a:custGeom>
              <a:avLst/>
              <a:gdLst/>
              <a:ahLst/>
              <a:cxnLst/>
              <a:rect l="l" t="t" r="r" b="b"/>
              <a:pathLst>
                <a:path w="28028" h="24972" extrusionOk="0">
                  <a:moveTo>
                    <a:pt x="21601" y="6112"/>
                  </a:moveTo>
                  <a:lnTo>
                    <a:pt x="22127" y="6217"/>
                  </a:lnTo>
                  <a:lnTo>
                    <a:pt x="22654" y="6428"/>
                  </a:lnTo>
                  <a:lnTo>
                    <a:pt x="23076" y="6744"/>
                  </a:lnTo>
                  <a:lnTo>
                    <a:pt x="23392" y="7060"/>
                  </a:lnTo>
                  <a:lnTo>
                    <a:pt x="23603" y="7587"/>
                  </a:lnTo>
                  <a:lnTo>
                    <a:pt x="23708" y="8219"/>
                  </a:lnTo>
                  <a:lnTo>
                    <a:pt x="23708" y="8746"/>
                  </a:lnTo>
                  <a:lnTo>
                    <a:pt x="23497" y="9378"/>
                  </a:lnTo>
                  <a:lnTo>
                    <a:pt x="23181" y="9905"/>
                  </a:lnTo>
                  <a:lnTo>
                    <a:pt x="22865" y="10326"/>
                  </a:lnTo>
                  <a:lnTo>
                    <a:pt x="22338" y="10748"/>
                  </a:lnTo>
                  <a:lnTo>
                    <a:pt x="21811" y="11169"/>
                  </a:lnTo>
                  <a:lnTo>
                    <a:pt x="21285" y="11380"/>
                  </a:lnTo>
                  <a:lnTo>
                    <a:pt x="20758" y="11590"/>
                  </a:lnTo>
                  <a:lnTo>
                    <a:pt x="20126" y="11696"/>
                  </a:lnTo>
                  <a:lnTo>
                    <a:pt x="19599" y="11801"/>
                  </a:lnTo>
                  <a:lnTo>
                    <a:pt x="18966" y="11696"/>
                  </a:lnTo>
                  <a:lnTo>
                    <a:pt x="18545" y="11590"/>
                  </a:lnTo>
                  <a:lnTo>
                    <a:pt x="18124" y="11274"/>
                  </a:lnTo>
                  <a:lnTo>
                    <a:pt x="17807" y="10958"/>
                  </a:lnTo>
                  <a:lnTo>
                    <a:pt x="17597" y="10537"/>
                  </a:lnTo>
                  <a:lnTo>
                    <a:pt x="17491" y="9905"/>
                  </a:lnTo>
                  <a:lnTo>
                    <a:pt x="17491" y="9167"/>
                  </a:lnTo>
                  <a:lnTo>
                    <a:pt x="17702" y="8535"/>
                  </a:lnTo>
                  <a:lnTo>
                    <a:pt x="18018" y="8008"/>
                  </a:lnTo>
                  <a:lnTo>
                    <a:pt x="18334" y="7481"/>
                  </a:lnTo>
                  <a:lnTo>
                    <a:pt x="18861" y="7060"/>
                  </a:lnTo>
                  <a:lnTo>
                    <a:pt x="19388" y="6638"/>
                  </a:lnTo>
                  <a:lnTo>
                    <a:pt x="19915" y="6428"/>
                  </a:lnTo>
                  <a:lnTo>
                    <a:pt x="20442" y="6217"/>
                  </a:lnTo>
                  <a:lnTo>
                    <a:pt x="21074" y="6112"/>
                  </a:lnTo>
                  <a:close/>
                  <a:moveTo>
                    <a:pt x="21285" y="0"/>
                  </a:moveTo>
                  <a:lnTo>
                    <a:pt x="20547" y="211"/>
                  </a:lnTo>
                  <a:lnTo>
                    <a:pt x="19704" y="527"/>
                  </a:lnTo>
                  <a:lnTo>
                    <a:pt x="18756" y="1054"/>
                  </a:lnTo>
                  <a:lnTo>
                    <a:pt x="17913" y="1686"/>
                  </a:lnTo>
                  <a:lnTo>
                    <a:pt x="17281" y="2424"/>
                  </a:lnTo>
                  <a:lnTo>
                    <a:pt x="16648" y="3056"/>
                  </a:lnTo>
                  <a:lnTo>
                    <a:pt x="16122" y="3688"/>
                  </a:lnTo>
                  <a:lnTo>
                    <a:pt x="15489" y="4320"/>
                  </a:lnTo>
                  <a:lnTo>
                    <a:pt x="14857" y="4636"/>
                  </a:lnTo>
                  <a:lnTo>
                    <a:pt x="14014" y="4847"/>
                  </a:lnTo>
                  <a:lnTo>
                    <a:pt x="13488" y="4847"/>
                  </a:lnTo>
                  <a:lnTo>
                    <a:pt x="12855" y="4742"/>
                  </a:lnTo>
                  <a:lnTo>
                    <a:pt x="11486" y="4110"/>
                  </a:lnTo>
                  <a:lnTo>
                    <a:pt x="9905" y="3372"/>
                  </a:lnTo>
                  <a:lnTo>
                    <a:pt x="8325" y="2634"/>
                  </a:lnTo>
                  <a:lnTo>
                    <a:pt x="7482" y="2424"/>
                  </a:lnTo>
                  <a:lnTo>
                    <a:pt x="6533" y="2213"/>
                  </a:lnTo>
                  <a:lnTo>
                    <a:pt x="5690" y="2213"/>
                  </a:lnTo>
                  <a:lnTo>
                    <a:pt x="4848" y="2424"/>
                  </a:lnTo>
                  <a:lnTo>
                    <a:pt x="4005" y="2740"/>
                  </a:lnTo>
                  <a:lnTo>
                    <a:pt x="3162" y="3372"/>
                  </a:lnTo>
                  <a:lnTo>
                    <a:pt x="2319" y="4215"/>
                  </a:lnTo>
                  <a:lnTo>
                    <a:pt x="1476" y="5374"/>
                  </a:lnTo>
                  <a:lnTo>
                    <a:pt x="949" y="6533"/>
                  </a:lnTo>
                  <a:lnTo>
                    <a:pt x="422" y="7903"/>
                  </a:lnTo>
                  <a:lnTo>
                    <a:pt x="212" y="9272"/>
                  </a:lnTo>
                  <a:lnTo>
                    <a:pt x="1" y="10853"/>
                  </a:lnTo>
                  <a:lnTo>
                    <a:pt x="106" y="12328"/>
                  </a:lnTo>
                  <a:lnTo>
                    <a:pt x="317" y="13908"/>
                  </a:lnTo>
                  <a:lnTo>
                    <a:pt x="633" y="15489"/>
                  </a:lnTo>
                  <a:lnTo>
                    <a:pt x="1265" y="17069"/>
                  </a:lnTo>
                  <a:lnTo>
                    <a:pt x="1897" y="18439"/>
                  </a:lnTo>
                  <a:lnTo>
                    <a:pt x="2846" y="19914"/>
                  </a:lnTo>
                  <a:lnTo>
                    <a:pt x="3899" y="21179"/>
                  </a:lnTo>
                  <a:lnTo>
                    <a:pt x="5269" y="22232"/>
                  </a:lnTo>
                  <a:lnTo>
                    <a:pt x="5901" y="22759"/>
                  </a:lnTo>
                  <a:lnTo>
                    <a:pt x="6639" y="23286"/>
                  </a:lnTo>
                  <a:lnTo>
                    <a:pt x="7482" y="23707"/>
                  </a:lnTo>
                  <a:lnTo>
                    <a:pt x="8325" y="24023"/>
                  </a:lnTo>
                  <a:lnTo>
                    <a:pt x="9273" y="24340"/>
                  </a:lnTo>
                  <a:lnTo>
                    <a:pt x="10221" y="24550"/>
                  </a:lnTo>
                  <a:lnTo>
                    <a:pt x="11169" y="24761"/>
                  </a:lnTo>
                  <a:lnTo>
                    <a:pt x="12223" y="24972"/>
                  </a:lnTo>
                  <a:lnTo>
                    <a:pt x="15279" y="24972"/>
                  </a:lnTo>
                  <a:lnTo>
                    <a:pt x="16227" y="24761"/>
                  </a:lnTo>
                  <a:lnTo>
                    <a:pt x="18018" y="24445"/>
                  </a:lnTo>
                  <a:lnTo>
                    <a:pt x="19599" y="23813"/>
                  </a:lnTo>
                  <a:lnTo>
                    <a:pt x="21074" y="22970"/>
                  </a:lnTo>
                  <a:lnTo>
                    <a:pt x="22338" y="22022"/>
                  </a:lnTo>
                  <a:lnTo>
                    <a:pt x="23497" y="20863"/>
                  </a:lnTo>
                  <a:lnTo>
                    <a:pt x="24551" y="19704"/>
                  </a:lnTo>
                  <a:lnTo>
                    <a:pt x="25394" y="18334"/>
                  </a:lnTo>
                  <a:lnTo>
                    <a:pt x="26237" y="17069"/>
                  </a:lnTo>
                  <a:lnTo>
                    <a:pt x="26763" y="15594"/>
                  </a:lnTo>
                  <a:lnTo>
                    <a:pt x="27290" y="14225"/>
                  </a:lnTo>
                  <a:lnTo>
                    <a:pt x="27606" y="12749"/>
                  </a:lnTo>
                  <a:lnTo>
                    <a:pt x="27923" y="11380"/>
                  </a:lnTo>
                  <a:lnTo>
                    <a:pt x="28028" y="10010"/>
                  </a:lnTo>
                  <a:lnTo>
                    <a:pt x="28028" y="8746"/>
                  </a:lnTo>
                  <a:lnTo>
                    <a:pt x="27923" y="7587"/>
                  </a:lnTo>
                  <a:lnTo>
                    <a:pt x="27712" y="6428"/>
                  </a:lnTo>
                  <a:lnTo>
                    <a:pt x="27501" y="5479"/>
                  </a:lnTo>
                  <a:lnTo>
                    <a:pt x="27185" y="4426"/>
                  </a:lnTo>
                  <a:lnTo>
                    <a:pt x="26869" y="3583"/>
                  </a:lnTo>
                  <a:lnTo>
                    <a:pt x="26342" y="2845"/>
                  </a:lnTo>
                  <a:lnTo>
                    <a:pt x="25921" y="2108"/>
                  </a:lnTo>
                  <a:lnTo>
                    <a:pt x="25394" y="1475"/>
                  </a:lnTo>
                  <a:lnTo>
                    <a:pt x="24762" y="949"/>
                  </a:lnTo>
                  <a:lnTo>
                    <a:pt x="24129" y="527"/>
                  </a:lnTo>
                  <a:lnTo>
                    <a:pt x="23497" y="316"/>
                  </a:lnTo>
                  <a:lnTo>
                    <a:pt x="22760" y="106"/>
                  </a:lnTo>
                  <a:lnTo>
                    <a:pt x="22022" y="0"/>
                  </a:lnTo>
                  <a:close/>
                </a:path>
              </a:pathLst>
            </a:custGeom>
            <a:solidFill>
              <a:srgbClr val="FD9800"/>
            </a:solidFill>
            <a:ln>
              <a:noFill/>
            </a:ln>
          </p:spPr>
          <p:txBody>
            <a:bodyPr spcFirstLastPara="1" wrap="square" lIns="182850" tIns="182850" rIns="182850" bIns="182850" anchor="ctr" anchorCtr="0">
              <a:noAutofit/>
            </a:bodyPr>
            <a:lstStyle/>
            <a:p>
              <a:endParaRPr sz="3600"/>
            </a:p>
          </p:txBody>
        </p:sp>
        <p:sp>
          <p:nvSpPr>
            <p:cNvPr id="19" name="Google Shape;2841;p57"/>
            <p:cNvSpPr/>
            <p:nvPr/>
          </p:nvSpPr>
          <p:spPr>
            <a:xfrm>
              <a:off x="581125" y="935900"/>
              <a:ext cx="698050" cy="397775"/>
            </a:xfrm>
            <a:custGeom>
              <a:avLst/>
              <a:gdLst/>
              <a:ahLst/>
              <a:cxnLst/>
              <a:rect l="l" t="t" r="r" b="b"/>
              <a:pathLst>
                <a:path w="27922" h="15911" extrusionOk="0">
                  <a:moveTo>
                    <a:pt x="27922" y="0"/>
                  </a:moveTo>
                  <a:lnTo>
                    <a:pt x="27817" y="1159"/>
                  </a:lnTo>
                  <a:lnTo>
                    <a:pt x="27606" y="2529"/>
                  </a:lnTo>
                  <a:lnTo>
                    <a:pt x="27290" y="3899"/>
                  </a:lnTo>
                  <a:lnTo>
                    <a:pt x="26868" y="5269"/>
                  </a:lnTo>
                  <a:lnTo>
                    <a:pt x="26341" y="6533"/>
                  </a:lnTo>
                  <a:lnTo>
                    <a:pt x="25709" y="7903"/>
                  </a:lnTo>
                  <a:lnTo>
                    <a:pt x="24972" y="9167"/>
                  </a:lnTo>
                  <a:lnTo>
                    <a:pt x="24023" y="10326"/>
                  </a:lnTo>
                  <a:lnTo>
                    <a:pt x="23075" y="11485"/>
                  </a:lnTo>
                  <a:lnTo>
                    <a:pt x="21916" y="12539"/>
                  </a:lnTo>
                  <a:lnTo>
                    <a:pt x="20652" y="13382"/>
                  </a:lnTo>
                  <a:lnTo>
                    <a:pt x="19177" y="14119"/>
                  </a:lnTo>
                  <a:lnTo>
                    <a:pt x="17701" y="14646"/>
                  </a:lnTo>
                  <a:lnTo>
                    <a:pt x="15910" y="15067"/>
                  </a:lnTo>
                  <a:lnTo>
                    <a:pt x="14119" y="15173"/>
                  </a:lnTo>
                  <a:lnTo>
                    <a:pt x="12117" y="15173"/>
                  </a:lnTo>
                  <a:lnTo>
                    <a:pt x="10642" y="14962"/>
                  </a:lnTo>
                  <a:lnTo>
                    <a:pt x="9272" y="14541"/>
                  </a:lnTo>
                  <a:lnTo>
                    <a:pt x="8008" y="14119"/>
                  </a:lnTo>
                  <a:lnTo>
                    <a:pt x="6744" y="13592"/>
                  </a:lnTo>
                  <a:lnTo>
                    <a:pt x="5690" y="12855"/>
                  </a:lnTo>
                  <a:lnTo>
                    <a:pt x="4742" y="12117"/>
                  </a:lnTo>
                  <a:lnTo>
                    <a:pt x="3793" y="11274"/>
                  </a:lnTo>
                  <a:lnTo>
                    <a:pt x="3056" y="10431"/>
                  </a:lnTo>
                  <a:lnTo>
                    <a:pt x="2318" y="9483"/>
                  </a:lnTo>
                  <a:lnTo>
                    <a:pt x="1686" y="8429"/>
                  </a:lnTo>
                  <a:lnTo>
                    <a:pt x="1159" y="7376"/>
                  </a:lnTo>
                  <a:lnTo>
                    <a:pt x="738" y="6322"/>
                  </a:lnTo>
                  <a:lnTo>
                    <a:pt x="422" y="5163"/>
                  </a:lnTo>
                  <a:lnTo>
                    <a:pt x="211" y="4004"/>
                  </a:lnTo>
                  <a:lnTo>
                    <a:pt x="0" y="2950"/>
                  </a:lnTo>
                  <a:lnTo>
                    <a:pt x="106" y="4109"/>
                  </a:lnTo>
                  <a:lnTo>
                    <a:pt x="316" y="5269"/>
                  </a:lnTo>
                  <a:lnTo>
                    <a:pt x="527" y="6428"/>
                  </a:lnTo>
                  <a:lnTo>
                    <a:pt x="948" y="7587"/>
                  </a:lnTo>
                  <a:lnTo>
                    <a:pt x="1475" y="8746"/>
                  </a:lnTo>
                  <a:lnTo>
                    <a:pt x="2107" y="9799"/>
                  </a:lnTo>
                  <a:lnTo>
                    <a:pt x="2740" y="10853"/>
                  </a:lnTo>
                  <a:lnTo>
                    <a:pt x="3583" y="11801"/>
                  </a:lnTo>
                  <a:lnTo>
                    <a:pt x="4425" y="12644"/>
                  </a:lnTo>
                  <a:lnTo>
                    <a:pt x="5479" y="13487"/>
                  </a:lnTo>
                  <a:lnTo>
                    <a:pt x="6638" y="14224"/>
                  </a:lnTo>
                  <a:lnTo>
                    <a:pt x="7797" y="14751"/>
                  </a:lnTo>
                  <a:lnTo>
                    <a:pt x="9167" y="15278"/>
                  </a:lnTo>
                  <a:lnTo>
                    <a:pt x="10642" y="15594"/>
                  </a:lnTo>
                  <a:lnTo>
                    <a:pt x="12117" y="15910"/>
                  </a:lnTo>
                  <a:lnTo>
                    <a:pt x="15173" y="15910"/>
                  </a:lnTo>
                  <a:lnTo>
                    <a:pt x="16121" y="15805"/>
                  </a:lnTo>
                  <a:lnTo>
                    <a:pt x="17807" y="15384"/>
                  </a:lnTo>
                  <a:lnTo>
                    <a:pt x="19387" y="14751"/>
                  </a:lnTo>
                  <a:lnTo>
                    <a:pt x="20862" y="13908"/>
                  </a:lnTo>
                  <a:lnTo>
                    <a:pt x="22127" y="12960"/>
                  </a:lnTo>
                  <a:lnTo>
                    <a:pt x="23286" y="11906"/>
                  </a:lnTo>
                  <a:lnTo>
                    <a:pt x="24339" y="10747"/>
                  </a:lnTo>
                  <a:lnTo>
                    <a:pt x="25288" y="9483"/>
                  </a:lnTo>
                  <a:lnTo>
                    <a:pt x="26025" y="8113"/>
                  </a:lnTo>
                  <a:lnTo>
                    <a:pt x="26657" y="6744"/>
                  </a:lnTo>
                  <a:lnTo>
                    <a:pt x="27079" y="5374"/>
                  </a:lnTo>
                  <a:lnTo>
                    <a:pt x="27500" y="3899"/>
                  </a:lnTo>
                  <a:lnTo>
                    <a:pt x="27711" y="2529"/>
                  </a:lnTo>
                  <a:lnTo>
                    <a:pt x="27922" y="1159"/>
                  </a:lnTo>
                  <a:lnTo>
                    <a:pt x="27922" y="0"/>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0" name="Google Shape;2842;p57"/>
            <p:cNvSpPr/>
            <p:nvPr/>
          </p:nvSpPr>
          <p:spPr>
            <a:xfrm>
              <a:off x="1015750" y="843700"/>
              <a:ext cx="155425" cy="100125"/>
            </a:xfrm>
            <a:custGeom>
              <a:avLst/>
              <a:gdLst/>
              <a:ahLst/>
              <a:cxnLst/>
              <a:rect l="l" t="t" r="r" b="b"/>
              <a:pathLst>
                <a:path w="6217" h="4005" extrusionOk="0">
                  <a:moveTo>
                    <a:pt x="3583" y="1"/>
                  </a:moveTo>
                  <a:lnTo>
                    <a:pt x="2951" y="106"/>
                  </a:lnTo>
                  <a:lnTo>
                    <a:pt x="2424" y="317"/>
                  </a:lnTo>
                  <a:lnTo>
                    <a:pt x="1897" y="527"/>
                  </a:lnTo>
                  <a:lnTo>
                    <a:pt x="1370" y="949"/>
                  </a:lnTo>
                  <a:lnTo>
                    <a:pt x="843" y="1370"/>
                  </a:lnTo>
                  <a:lnTo>
                    <a:pt x="527" y="1897"/>
                  </a:lnTo>
                  <a:lnTo>
                    <a:pt x="211" y="2424"/>
                  </a:lnTo>
                  <a:lnTo>
                    <a:pt x="0" y="3056"/>
                  </a:lnTo>
                  <a:lnTo>
                    <a:pt x="0" y="3794"/>
                  </a:lnTo>
                  <a:lnTo>
                    <a:pt x="0" y="4004"/>
                  </a:lnTo>
                  <a:lnTo>
                    <a:pt x="106" y="3372"/>
                  </a:lnTo>
                  <a:lnTo>
                    <a:pt x="316" y="2845"/>
                  </a:lnTo>
                  <a:lnTo>
                    <a:pt x="633" y="2319"/>
                  </a:lnTo>
                  <a:lnTo>
                    <a:pt x="1054" y="1897"/>
                  </a:lnTo>
                  <a:lnTo>
                    <a:pt x="1475" y="1476"/>
                  </a:lnTo>
                  <a:lnTo>
                    <a:pt x="2002" y="1160"/>
                  </a:lnTo>
                  <a:lnTo>
                    <a:pt x="2529" y="949"/>
                  </a:lnTo>
                  <a:lnTo>
                    <a:pt x="3056" y="843"/>
                  </a:lnTo>
                  <a:lnTo>
                    <a:pt x="3583" y="738"/>
                  </a:lnTo>
                  <a:lnTo>
                    <a:pt x="4636" y="738"/>
                  </a:lnTo>
                  <a:lnTo>
                    <a:pt x="5163" y="949"/>
                  </a:lnTo>
                  <a:lnTo>
                    <a:pt x="5479" y="1160"/>
                  </a:lnTo>
                  <a:lnTo>
                    <a:pt x="5795" y="1581"/>
                  </a:lnTo>
                  <a:lnTo>
                    <a:pt x="6112" y="2002"/>
                  </a:lnTo>
                  <a:lnTo>
                    <a:pt x="6217" y="2529"/>
                  </a:lnTo>
                  <a:lnTo>
                    <a:pt x="6217" y="2108"/>
                  </a:lnTo>
                  <a:lnTo>
                    <a:pt x="6112" y="1476"/>
                  </a:lnTo>
                  <a:lnTo>
                    <a:pt x="5901" y="949"/>
                  </a:lnTo>
                  <a:lnTo>
                    <a:pt x="5585" y="633"/>
                  </a:lnTo>
                  <a:lnTo>
                    <a:pt x="5163" y="317"/>
                  </a:lnTo>
                  <a:lnTo>
                    <a:pt x="4636" y="106"/>
                  </a:lnTo>
                  <a:lnTo>
                    <a:pt x="4110" y="1"/>
                  </a:lnTo>
                  <a:close/>
                </a:path>
              </a:pathLst>
            </a:custGeom>
            <a:solidFill>
              <a:srgbClr val="D17609"/>
            </a:solidFill>
            <a:ln>
              <a:noFill/>
            </a:ln>
          </p:spPr>
          <p:txBody>
            <a:bodyPr spcFirstLastPara="1" wrap="square" lIns="182850" tIns="182850" rIns="182850" bIns="182850" anchor="ctr" anchorCtr="0">
              <a:noAutofit/>
            </a:bodyPr>
            <a:lstStyle/>
            <a:p>
              <a:endParaRPr sz="3600"/>
            </a:p>
          </p:txBody>
        </p:sp>
        <p:sp>
          <p:nvSpPr>
            <p:cNvPr id="21" name="Google Shape;2843;p57"/>
            <p:cNvSpPr/>
            <p:nvPr/>
          </p:nvSpPr>
          <p:spPr>
            <a:xfrm>
              <a:off x="573225" y="685650"/>
              <a:ext cx="711225" cy="634850"/>
            </a:xfrm>
            <a:custGeom>
              <a:avLst/>
              <a:gdLst/>
              <a:ahLst/>
              <a:cxnLst/>
              <a:rect l="l" t="t" r="r" b="b"/>
              <a:pathLst>
                <a:path w="28449" h="25394" extrusionOk="0">
                  <a:moveTo>
                    <a:pt x="6217" y="2213"/>
                  </a:moveTo>
                  <a:lnTo>
                    <a:pt x="6111" y="2424"/>
                  </a:lnTo>
                  <a:lnTo>
                    <a:pt x="6217" y="2529"/>
                  </a:lnTo>
                  <a:lnTo>
                    <a:pt x="6322" y="2635"/>
                  </a:lnTo>
                  <a:lnTo>
                    <a:pt x="6849" y="2635"/>
                  </a:lnTo>
                  <a:lnTo>
                    <a:pt x="7481" y="2740"/>
                  </a:lnTo>
                  <a:lnTo>
                    <a:pt x="8640" y="3162"/>
                  </a:lnTo>
                  <a:lnTo>
                    <a:pt x="8851" y="3162"/>
                  </a:lnTo>
                  <a:lnTo>
                    <a:pt x="8956" y="2951"/>
                  </a:lnTo>
                  <a:lnTo>
                    <a:pt x="8956" y="2845"/>
                  </a:lnTo>
                  <a:lnTo>
                    <a:pt x="8745" y="2740"/>
                  </a:lnTo>
                  <a:lnTo>
                    <a:pt x="7586" y="2319"/>
                  </a:lnTo>
                  <a:lnTo>
                    <a:pt x="6954" y="2213"/>
                  </a:lnTo>
                  <a:close/>
                  <a:moveTo>
                    <a:pt x="21284" y="6112"/>
                  </a:moveTo>
                  <a:lnTo>
                    <a:pt x="21073" y="6217"/>
                  </a:lnTo>
                  <a:lnTo>
                    <a:pt x="21073" y="6323"/>
                  </a:lnTo>
                  <a:lnTo>
                    <a:pt x="21178" y="6533"/>
                  </a:lnTo>
                  <a:lnTo>
                    <a:pt x="21495" y="6533"/>
                  </a:lnTo>
                  <a:lnTo>
                    <a:pt x="22337" y="6639"/>
                  </a:lnTo>
                  <a:lnTo>
                    <a:pt x="22759" y="6849"/>
                  </a:lnTo>
                  <a:lnTo>
                    <a:pt x="23075" y="7060"/>
                  </a:lnTo>
                  <a:lnTo>
                    <a:pt x="23286" y="7271"/>
                  </a:lnTo>
                  <a:lnTo>
                    <a:pt x="23496" y="7587"/>
                  </a:lnTo>
                  <a:lnTo>
                    <a:pt x="23602" y="7903"/>
                  </a:lnTo>
                  <a:lnTo>
                    <a:pt x="23707" y="8430"/>
                  </a:lnTo>
                  <a:lnTo>
                    <a:pt x="23707" y="8535"/>
                  </a:lnTo>
                  <a:lnTo>
                    <a:pt x="23602" y="9273"/>
                  </a:lnTo>
                  <a:lnTo>
                    <a:pt x="23391" y="9800"/>
                  </a:lnTo>
                  <a:lnTo>
                    <a:pt x="22970" y="10432"/>
                  </a:lnTo>
                  <a:lnTo>
                    <a:pt x="22443" y="10853"/>
                  </a:lnTo>
                  <a:lnTo>
                    <a:pt x="21811" y="11275"/>
                  </a:lnTo>
                  <a:lnTo>
                    <a:pt x="21178" y="11485"/>
                  </a:lnTo>
                  <a:lnTo>
                    <a:pt x="20441" y="11696"/>
                  </a:lnTo>
                  <a:lnTo>
                    <a:pt x="19809" y="11801"/>
                  </a:lnTo>
                  <a:lnTo>
                    <a:pt x="19071" y="11696"/>
                  </a:lnTo>
                  <a:lnTo>
                    <a:pt x="18755" y="11591"/>
                  </a:lnTo>
                  <a:lnTo>
                    <a:pt x="18439" y="11380"/>
                  </a:lnTo>
                  <a:lnTo>
                    <a:pt x="18228" y="11169"/>
                  </a:lnTo>
                  <a:lnTo>
                    <a:pt x="18017" y="10853"/>
                  </a:lnTo>
                  <a:lnTo>
                    <a:pt x="17912" y="10537"/>
                  </a:lnTo>
                  <a:lnTo>
                    <a:pt x="17912" y="10116"/>
                  </a:lnTo>
                  <a:lnTo>
                    <a:pt x="17912" y="10010"/>
                  </a:lnTo>
                  <a:lnTo>
                    <a:pt x="17912" y="9483"/>
                  </a:lnTo>
                  <a:lnTo>
                    <a:pt x="18123" y="8957"/>
                  </a:lnTo>
                  <a:lnTo>
                    <a:pt x="18228" y="8535"/>
                  </a:lnTo>
                  <a:lnTo>
                    <a:pt x="18544" y="8114"/>
                  </a:lnTo>
                  <a:lnTo>
                    <a:pt x="18860" y="7692"/>
                  </a:lnTo>
                  <a:lnTo>
                    <a:pt x="19176" y="7376"/>
                  </a:lnTo>
                  <a:lnTo>
                    <a:pt x="20019" y="6849"/>
                  </a:lnTo>
                  <a:lnTo>
                    <a:pt x="20125" y="6744"/>
                  </a:lnTo>
                  <a:lnTo>
                    <a:pt x="20125" y="6639"/>
                  </a:lnTo>
                  <a:lnTo>
                    <a:pt x="20019" y="6533"/>
                  </a:lnTo>
                  <a:lnTo>
                    <a:pt x="19914" y="6533"/>
                  </a:lnTo>
                  <a:lnTo>
                    <a:pt x="19387" y="6744"/>
                  </a:lnTo>
                  <a:lnTo>
                    <a:pt x="18966" y="7060"/>
                  </a:lnTo>
                  <a:lnTo>
                    <a:pt x="18544" y="7376"/>
                  </a:lnTo>
                  <a:lnTo>
                    <a:pt x="18228" y="7798"/>
                  </a:lnTo>
                  <a:lnTo>
                    <a:pt x="17912" y="8324"/>
                  </a:lnTo>
                  <a:lnTo>
                    <a:pt x="17701" y="8851"/>
                  </a:lnTo>
                  <a:lnTo>
                    <a:pt x="17491" y="9378"/>
                  </a:lnTo>
                  <a:lnTo>
                    <a:pt x="17491" y="10010"/>
                  </a:lnTo>
                  <a:lnTo>
                    <a:pt x="17491" y="10116"/>
                  </a:lnTo>
                  <a:lnTo>
                    <a:pt x="17596" y="10642"/>
                  </a:lnTo>
                  <a:lnTo>
                    <a:pt x="17701" y="11064"/>
                  </a:lnTo>
                  <a:lnTo>
                    <a:pt x="17912" y="11380"/>
                  </a:lnTo>
                  <a:lnTo>
                    <a:pt x="18228" y="11696"/>
                  </a:lnTo>
                  <a:lnTo>
                    <a:pt x="18544" y="11907"/>
                  </a:lnTo>
                  <a:lnTo>
                    <a:pt x="18966" y="12118"/>
                  </a:lnTo>
                  <a:lnTo>
                    <a:pt x="19809" y="12223"/>
                  </a:lnTo>
                  <a:lnTo>
                    <a:pt x="20546" y="12118"/>
                  </a:lnTo>
                  <a:lnTo>
                    <a:pt x="21284" y="11907"/>
                  </a:lnTo>
                  <a:lnTo>
                    <a:pt x="22021" y="11591"/>
                  </a:lnTo>
                  <a:lnTo>
                    <a:pt x="22654" y="11169"/>
                  </a:lnTo>
                  <a:lnTo>
                    <a:pt x="23286" y="10642"/>
                  </a:lnTo>
                  <a:lnTo>
                    <a:pt x="23707" y="10010"/>
                  </a:lnTo>
                  <a:lnTo>
                    <a:pt x="24023" y="9378"/>
                  </a:lnTo>
                  <a:lnTo>
                    <a:pt x="24129" y="8535"/>
                  </a:lnTo>
                  <a:lnTo>
                    <a:pt x="24129" y="8324"/>
                  </a:lnTo>
                  <a:lnTo>
                    <a:pt x="24023" y="7798"/>
                  </a:lnTo>
                  <a:lnTo>
                    <a:pt x="23918" y="7376"/>
                  </a:lnTo>
                  <a:lnTo>
                    <a:pt x="23602" y="6955"/>
                  </a:lnTo>
                  <a:lnTo>
                    <a:pt x="23286" y="6639"/>
                  </a:lnTo>
                  <a:lnTo>
                    <a:pt x="22864" y="6428"/>
                  </a:lnTo>
                  <a:lnTo>
                    <a:pt x="22443" y="6323"/>
                  </a:lnTo>
                  <a:lnTo>
                    <a:pt x="22021" y="6217"/>
                  </a:lnTo>
                  <a:lnTo>
                    <a:pt x="21495" y="6112"/>
                  </a:lnTo>
                  <a:close/>
                  <a:moveTo>
                    <a:pt x="21600" y="1"/>
                  </a:moveTo>
                  <a:lnTo>
                    <a:pt x="21073" y="106"/>
                  </a:lnTo>
                  <a:lnTo>
                    <a:pt x="20441" y="317"/>
                  </a:lnTo>
                  <a:lnTo>
                    <a:pt x="19809" y="527"/>
                  </a:lnTo>
                  <a:lnTo>
                    <a:pt x="18860" y="1160"/>
                  </a:lnTo>
                  <a:lnTo>
                    <a:pt x="18017" y="1792"/>
                  </a:lnTo>
                  <a:lnTo>
                    <a:pt x="17280" y="2529"/>
                  </a:lnTo>
                  <a:lnTo>
                    <a:pt x="16753" y="3162"/>
                  </a:lnTo>
                  <a:lnTo>
                    <a:pt x="16121" y="3794"/>
                  </a:lnTo>
                  <a:lnTo>
                    <a:pt x="15594" y="4321"/>
                  </a:lnTo>
                  <a:lnTo>
                    <a:pt x="14962" y="4742"/>
                  </a:lnTo>
                  <a:lnTo>
                    <a:pt x="14224" y="4847"/>
                  </a:lnTo>
                  <a:lnTo>
                    <a:pt x="14014" y="4953"/>
                  </a:lnTo>
                  <a:lnTo>
                    <a:pt x="13381" y="4847"/>
                  </a:lnTo>
                  <a:lnTo>
                    <a:pt x="12538" y="4531"/>
                  </a:lnTo>
                  <a:lnTo>
                    <a:pt x="10642" y="3583"/>
                  </a:lnTo>
                  <a:lnTo>
                    <a:pt x="10431" y="3583"/>
                  </a:lnTo>
                  <a:lnTo>
                    <a:pt x="10326" y="3688"/>
                  </a:lnTo>
                  <a:lnTo>
                    <a:pt x="10326" y="3794"/>
                  </a:lnTo>
                  <a:lnTo>
                    <a:pt x="10431" y="3899"/>
                  </a:lnTo>
                  <a:lnTo>
                    <a:pt x="12328" y="4847"/>
                  </a:lnTo>
                  <a:lnTo>
                    <a:pt x="13276" y="5164"/>
                  </a:lnTo>
                  <a:lnTo>
                    <a:pt x="14014" y="5374"/>
                  </a:lnTo>
                  <a:lnTo>
                    <a:pt x="14224" y="5269"/>
                  </a:lnTo>
                  <a:lnTo>
                    <a:pt x="14751" y="5269"/>
                  </a:lnTo>
                  <a:lnTo>
                    <a:pt x="15067" y="5058"/>
                  </a:lnTo>
                  <a:lnTo>
                    <a:pt x="15805" y="4637"/>
                  </a:lnTo>
                  <a:lnTo>
                    <a:pt x="16332" y="4215"/>
                  </a:lnTo>
                  <a:lnTo>
                    <a:pt x="16753" y="3794"/>
                  </a:lnTo>
                  <a:lnTo>
                    <a:pt x="17596" y="2740"/>
                  </a:lnTo>
                  <a:lnTo>
                    <a:pt x="18123" y="2213"/>
                  </a:lnTo>
                  <a:lnTo>
                    <a:pt x="18650" y="1792"/>
                  </a:lnTo>
                  <a:lnTo>
                    <a:pt x="19282" y="1370"/>
                  </a:lnTo>
                  <a:lnTo>
                    <a:pt x="20019" y="949"/>
                  </a:lnTo>
                  <a:lnTo>
                    <a:pt x="21073" y="527"/>
                  </a:lnTo>
                  <a:lnTo>
                    <a:pt x="22127" y="422"/>
                  </a:lnTo>
                  <a:lnTo>
                    <a:pt x="22759" y="422"/>
                  </a:lnTo>
                  <a:lnTo>
                    <a:pt x="23286" y="527"/>
                  </a:lnTo>
                  <a:lnTo>
                    <a:pt x="23813" y="738"/>
                  </a:lnTo>
                  <a:lnTo>
                    <a:pt x="24339" y="1054"/>
                  </a:lnTo>
                  <a:lnTo>
                    <a:pt x="24866" y="1370"/>
                  </a:lnTo>
                  <a:lnTo>
                    <a:pt x="25288" y="1792"/>
                  </a:lnTo>
                  <a:lnTo>
                    <a:pt x="25709" y="2213"/>
                  </a:lnTo>
                  <a:lnTo>
                    <a:pt x="26131" y="2740"/>
                  </a:lnTo>
                  <a:lnTo>
                    <a:pt x="26868" y="4004"/>
                  </a:lnTo>
                  <a:lnTo>
                    <a:pt x="27395" y="5480"/>
                  </a:lnTo>
                  <a:lnTo>
                    <a:pt x="27816" y="7165"/>
                  </a:lnTo>
                  <a:lnTo>
                    <a:pt x="28027" y="8957"/>
                  </a:lnTo>
                  <a:lnTo>
                    <a:pt x="28027" y="9589"/>
                  </a:lnTo>
                  <a:lnTo>
                    <a:pt x="28027" y="10748"/>
                  </a:lnTo>
                  <a:lnTo>
                    <a:pt x="27816" y="12012"/>
                  </a:lnTo>
                  <a:lnTo>
                    <a:pt x="27606" y="13277"/>
                  </a:lnTo>
                  <a:lnTo>
                    <a:pt x="27184" y="14541"/>
                  </a:lnTo>
                  <a:lnTo>
                    <a:pt x="26763" y="15911"/>
                  </a:lnTo>
                  <a:lnTo>
                    <a:pt x="26236" y="17175"/>
                  </a:lnTo>
                  <a:lnTo>
                    <a:pt x="25498" y="18439"/>
                  </a:lnTo>
                  <a:lnTo>
                    <a:pt x="24761" y="19598"/>
                  </a:lnTo>
                  <a:lnTo>
                    <a:pt x="23813" y="20757"/>
                  </a:lnTo>
                  <a:lnTo>
                    <a:pt x="22759" y="21706"/>
                  </a:lnTo>
                  <a:lnTo>
                    <a:pt x="21600" y="22654"/>
                  </a:lnTo>
                  <a:lnTo>
                    <a:pt x="20336" y="23497"/>
                  </a:lnTo>
                  <a:lnTo>
                    <a:pt x="18966" y="24129"/>
                  </a:lnTo>
                  <a:lnTo>
                    <a:pt x="17491" y="24551"/>
                  </a:lnTo>
                  <a:lnTo>
                    <a:pt x="15805" y="24867"/>
                  </a:lnTo>
                  <a:lnTo>
                    <a:pt x="14014" y="24972"/>
                  </a:lnTo>
                  <a:lnTo>
                    <a:pt x="12538" y="24972"/>
                  </a:lnTo>
                  <a:lnTo>
                    <a:pt x="10958" y="24761"/>
                  </a:lnTo>
                  <a:lnTo>
                    <a:pt x="9588" y="24340"/>
                  </a:lnTo>
                  <a:lnTo>
                    <a:pt x="8324" y="23918"/>
                  </a:lnTo>
                  <a:lnTo>
                    <a:pt x="7060" y="23286"/>
                  </a:lnTo>
                  <a:lnTo>
                    <a:pt x="6006" y="22654"/>
                  </a:lnTo>
                  <a:lnTo>
                    <a:pt x="5058" y="21916"/>
                  </a:lnTo>
                  <a:lnTo>
                    <a:pt x="4109" y="21074"/>
                  </a:lnTo>
                  <a:lnTo>
                    <a:pt x="3372" y="20125"/>
                  </a:lnTo>
                  <a:lnTo>
                    <a:pt x="2634" y="19177"/>
                  </a:lnTo>
                  <a:lnTo>
                    <a:pt x="2107" y="18123"/>
                  </a:lnTo>
                  <a:lnTo>
                    <a:pt x="1581" y="17070"/>
                  </a:lnTo>
                  <a:lnTo>
                    <a:pt x="1159" y="15911"/>
                  </a:lnTo>
                  <a:lnTo>
                    <a:pt x="843" y="14857"/>
                  </a:lnTo>
                  <a:lnTo>
                    <a:pt x="632" y="13698"/>
                  </a:lnTo>
                  <a:lnTo>
                    <a:pt x="527" y="12539"/>
                  </a:lnTo>
                  <a:lnTo>
                    <a:pt x="422" y="11485"/>
                  </a:lnTo>
                  <a:lnTo>
                    <a:pt x="527" y="9905"/>
                  </a:lnTo>
                  <a:lnTo>
                    <a:pt x="843" y="8324"/>
                  </a:lnTo>
                  <a:lnTo>
                    <a:pt x="1264" y="6955"/>
                  </a:lnTo>
                  <a:lnTo>
                    <a:pt x="1897" y="5690"/>
                  </a:lnTo>
                  <a:lnTo>
                    <a:pt x="2529" y="4637"/>
                  </a:lnTo>
                  <a:lnTo>
                    <a:pt x="3266" y="3899"/>
                  </a:lnTo>
                  <a:lnTo>
                    <a:pt x="4004" y="3267"/>
                  </a:lnTo>
                  <a:lnTo>
                    <a:pt x="4636" y="2951"/>
                  </a:lnTo>
                  <a:lnTo>
                    <a:pt x="4847" y="2845"/>
                  </a:lnTo>
                  <a:lnTo>
                    <a:pt x="4847" y="2635"/>
                  </a:lnTo>
                  <a:lnTo>
                    <a:pt x="4636" y="2529"/>
                  </a:lnTo>
                  <a:lnTo>
                    <a:pt x="4531" y="2529"/>
                  </a:lnTo>
                  <a:lnTo>
                    <a:pt x="3688" y="2951"/>
                  </a:lnTo>
                  <a:lnTo>
                    <a:pt x="2950" y="3583"/>
                  </a:lnTo>
                  <a:lnTo>
                    <a:pt x="2213" y="4426"/>
                  </a:lnTo>
                  <a:lnTo>
                    <a:pt x="1581" y="5480"/>
                  </a:lnTo>
                  <a:lnTo>
                    <a:pt x="843" y="6744"/>
                  </a:lnTo>
                  <a:lnTo>
                    <a:pt x="422" y="8219"/>
                  </a:lnTo>
                  <a:lnTo>
                    <a:pt x="105" y="9800"/>
                  </a:lnTo>
                  <a:lnTo>
                    <a:pt x="0" y="11485"/>
                  </a:lnTo>
                  <a:lnTo>
                    <a:pt x="105" y="12644"/>
                  </a:lnTo>
                  <a:lnTo>
                    <a:pt x="211" y="13803"/>
                  </a:lnTo>
                  <a:lnTo>
                    <a:pt x="422" y="14962"/>
                  </a:lnTo>
                  <a:lnTo>
                    <a:pt x="738" y="16121"/>
                  </a:lnTo>
                  <a:lnTo>
                    <a:pt x="1159" y="17175"/>
                  </a:lnTo>
                  <a:lnTo>
                    <a:pt x="1686" y="18334"/>
                  </a:lnTo>
                  <a:lnTo>
                    <a:pt x="2318" y="19388"/>
                  </a:lnTo>
                  <a:lnTo>
                    <a:pt x="3056" y="20336"/>
                  </a:lnTo>
                  <a:lnTo>
                    <a:pt x="3899" y="21284"/>
                  </a:lnTo>
                  <a:lnTo>
                    <a:pt x="4741" y="22233"/>
                  </a:lnTo>
                  <a:lnTo>
                    <a:pt x="5795" y="22970"/>
                  </a:lnTo>
                  <a:lnTo>
                    <a:pt x="6954" y="23708"/>
                  </a:lnTo>
                  <a:lnTo>
                    <a:pt x="8113" y="24340"/>
                  </a:lnTo>
                  <a:lnTo>
                    <a:pt x="9483" y="24761"/>
                  </a:lnTo>
                  <a:lnTo>
                    <a:pt x="10853" y="25077"/>
                  </a:lnTo>
                  <a:lnTo>
                    <a:pt x="12433" y="25394"/>
                  </a:lnTo>
                  <a:lnTo>
                    <a:pt x="14014" y="25394"/>
                  </a:lnTo>
                  <a:lnTo>
                    <a:pt x="15910" y="25288"/>
                  </a:lnTo>
                  <a:lnTo>
                    <a:pt x="17596" y="24972"/>
                  </a:lnTo>
                  <a:lnTo>
                    <a:pt x="19176" y="24551"/>
                  </a:lnTo>
                  <a:lnTo>
                    <a:pt x="20546" y="23813"/>
                  </a:lnTo>
                  <a:lnTo>
                    <a:pt x="21916" y="22970"/>
                  </a:lnTo>
                  <a:lnTo>
                    <a:pt x="23075" y="22022"/>
                  </a:lnTo>
                  <a:lnTo>
                    <a:pt x="24129" y="20968"/>
                  </a:lnTo>
                  <a:lnTo>
                    <a:pt x="25077" y="19809"/>
                  </a:lnTo>
                  <a:lnTo>
                    <a:pt x="25920" y="18650"/>
                  </a:lnTo>
                  <a:lnTo>
                    <a:pt x="26552" y="17386"/>
                  </a:lnTo>
                  <a:lnTo>
                    <a:pt x="27184" y="16016"/>
                  </a:lnTo>
                  <a:lnTo>
                    <a:pt x="27606" y="14752"/>
                  </a:lnTo>
                  <a:lnTo>
                    <a:pt x="28027" y="13382"/>
                  </a:lnTo>
                  <a:lnTo>
                    <a:pt x="28238" y="12118"/>
                  </a:lnTo>
                  <a:lnTo>
                    <a:pt x="28449" y="10748"/>
                  </a:lnTo>
                  <a:lnTo>
                    <a:pt x="28449" y="9589"/>
                  </a:lnTo>
                  <a:lnTo>
                    <a:pt x="28449" y="8957"/>
                  </a:lnTo>
                  <a:lnTo>
                    <a:pt x="28238" y="7060"/>
                  </a:lnTo>
                  <a:lnTo>
                    <a:pt x="27816" y="5269"/>
                  </a:lnTo>
                  <a:lnTo>
                    <a:pt x="27290" y="3794"/>
                  </a:lnTo>
                  <a:lnTo>
                    <a:pt x="26868" y="3056"/>
                  </a:lnTo>
                  <a:lnTo>
                    <a:pt x="26552" y="2529"/>
                  </a:lnTo>
                  <a:lnTo>
                    <a:pt x="26025" y="1897"/>
                  </a:lnTo>
                  <a:lnTo>
                    <a:pt x="25604" y="1476"/>
                  </a:lnTo>
                  <a:lnTo>
                    <a:pt x="25077" y="1054"/>
                  </a:lnTo>
                  <a:lnTo>
                    <a:pt x="24550" y="633"/>
                  </a:lnTo>
                  <a:lnTo>
                    <a:pt x="24023" y="422"/>
                  </a:lnTo>
                  <a:lnTo>
                    <a:pt x="23391" y="211"/>
                  </a:lnTo>
                  <a:lnTo>
                    <a:pt x="2275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22" name="Google Shape;2844;p57"/>
            <p:cNvSpPr/>
            <p:nvPr/>
          </p:nvSpPr>
          <p:spPr>
            <a:xfrm>
              <a:off x="639075" y="906925"/>
              <a:ext cx="115925" cy="71150"/>
            </a:xfrm>
            <a:custGeom>
              <a:avLst/>
              <a:gdLst/>
              <a:ahLst/>
              <a:cxnLst/>
              <a:rect l="l" t="t" r="r" b="b"/>
              <a:pathLst>
                <a:path w="4637" h="2846" extrusionOk="0">
                  <a:moveTo>
                    <a:pt x="2107" y="0"/>
                  </a:moveTo>
                  <a:lnTo>
                    <a:pt x="1265" y="211"/>
                  </a:lnTo>
                  <a:lnTo>
                    <a:pt x="632" y="632"/>
                  </a:lnTo>
                  <a:lnTo>
                    <a:pt x="316" y="843"/>
                  </a:lnTo>
                  <a:lnTo>
                    <a:pt x="211" y="1159"/>
                  </a:lnTo>
                  <a:lnTo>
                    <a:pt x="0" y="1475"/>
                  </a:lnTo>
                  <a:lnTo>
                    <a:pt x="0" y="1791"/>
                  </a:lnTo>
                  <a:lnTo>
                    <a:pt x="106" y="2108"/>
                  </a:lnTo>
                  <a:lnTo>
                    <a:pt x="316" y="2424"/>
                  </a:lnTo>
                  <a:lnTo>
                    <a:pt x="527" y="2529"/>
                  </a:lnTo>
                  <a:lnTo>
                    <a:pt x="843" y="2740"/>
                  </a:lnTo>
                  <a:lnTo>
                    <a:pt x="1686" y="2845"/>
                  </a:lnTo>
                  <a:lnTo>
                    <a:pt x="2529" y="2845"/>
                  </a:lnTo>
                  <a:lnTo>
                    <a:pt x="3372" y="2634"/>
                  </a:lnTo>
                  <a:lnTo>
                    <a:pt x="4004" y="2213"/>
                  </a:lnTo>
                  <a:lnTo>
                    <a:pt x="4320" y="2002"/>
                  </a:lnTo>
                  <a:lnTo>
                    <a:pt x="4531" y="1791"/>
                  </a:lnTo>
                  <a:lnTo>
                    <a:pt x="4636" y="1475"/>
                  </a:lnTo>
                  <a:lnTo>
                    <a:pt x="4531" y="1159"/>
                  </a:lnTo>
                  <a:lnTo>
                    <a:pt x="4426" y="738"/>
                  </a:lnTo>
                  <a:lnTo>
                    <a:pt x="4215" y="527"/>
                  </a:lnTo>
                  <a:lnTo>
                    <a:pt x="4004" y="316"/>
                  </a:lnTo>
                  <a:lnTo>
                    <a:pt x="3688" y="106"/>
                  </a:lnTo>
                  <a:lnTo>
                    <a:pt x="295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23" name="Google Shape;2845;p57"/>
            <p:cNvSpPr/>
            <p:nvPr/>
          </p:nvSpPr>
          <p:spPr>
            <a:xfrm>
              <a:off x="633800" y="1028100"/>
              <a:ext cx="110650" cy="92200"/>
            </a:xfrm>
            <a:custGeom>
              <a:avLst/>
              <a:gdLst/>
              <a:ahLst/>
              <a:cxnLst/>
              <a:rect l="l" t="t" r="r" b="b"/>
              <a:pathLst>
                <a:path w="4426" h="3688" extrusionOk="0">
                  <a:moveTo>
                    <a:pt x="3372" y="0"/>
                  </a:moveTo>
                  <a:lnTo>
                    <a:pt x="2635" y="105"/>
                  </a:lnTo>
                  <a:lnTo>
                    <a:pt x="1792" y="421"/>
                  </a:lnTo>
                  <a:lnTo>
                    <a:pt x="949" y="843"/>
                  </a:lnTo>
                  <a:lnTo>
                    <a:pt x="422" y="1475"/>
                  </a:lnTo>
                  <a:lnTo>
                    <a:pt x="106" y="1791"/>
                  </a:lnTo>
                  <a:lnTo>
                    <a:pt x="0" y="2213"/>
                  </a:lnTo>
                  <a:lnTo>
                    <a:pt x="0" y="2529"/>
                  </a:lnTo>
                  <a:lnTo>
                    <a:pt x="0" y="2845"/>
                  </a:lnTo>
                  <a:lnTo>
                    <a:pt x="211" y="3161"/>
                  </a:lnTo>
                  <a:lnTo>
                    <a:pt x="422" y="3372"/>
                  </a:lnTo>
                  <a:lnTo>
                    <a:pt x="738" y="3477"/>
                  </a:lnTo>
                  <a:lnTo>
                    <a:pt x="1054" y="3582"/>
                  </a:lnTo>
                  <a:lnTo>
                    <a:pt x="1792" y="3688"/>
                  </a:lnTo>
                  <a:lnTo>
                    <a:pt x="2635" y="3477"/>
                  </a:lnTo>
                  <a:lnTo>
                    <a:pt x="3372" y="3056"/>
                  </a:lnTo>
                  <a:lnTo>
                    <a:pt x="3688" y="2845"/>
                  </a:lnTo>
                  <a:lnTo>
                    <a:pt x="4004" y="2529"/>
                  </a:lnTo>
                  <a:lnTo>
                    <a:pt x="4215" y="2107"/>
                  </a:lnTo>
                  <a:lnTo>
                    <a:pt x="4320" y="1686"/>
                  </a:lnTo>
                  <a:lnTo>
                    <a:pt x="4426" y="1264"/>
                  </a:lnTo>
                  <a:lnTo>
                    <a:pt x="4320" y="738"/>
                  </a:lnTo>
                  <a:lnTo>
                    <a:pt x="4215" y="421"/>
                  </a:lnTo>
                  <a:lnTo>
                    <a:pt x="4004" y="211"/>
                  </a:lnTo>
                  <a:lnTo>
                    <a:pt x="3688" y="105"/>
                  </a:lnTo>
                  <a:lnTo>
                    <a:pt x="3372" y="0"/>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24" name="Google Shape;2846;p57"/>
            <p:cNvSpPr/>
            <p:nvPr/>
          </p:nvSpPr>
          <p:spPr>
            <a:xfrm>
              <a:off x="752325" y="1062325"/>
              <a:ext cx="108025" cy="126475"/>
            </a:xfrm>
            <a:custGeom>
              <a:avLst/>
              <a:gdLst/>
              <a:ahLst/>
              <a:cxnLst/>
              <a:rect l="l" t="t" r="r" b="b"/>
              <a:pathLst>
                <a:path w="4321" h="5059" extrusionOk="0">
                  <a:moveTo>
                    <a:pt x="2846" y="1"/>
                  </a:moveTo>
                  <a:lnTo>
                    <a:pt x="2530" y="212"/>
                  </a:lnTo>
                  <a:lnTo>
                    <a:pt x="2108" y="422"/>
                  </a:lnTo>
                  <a:lnTo>
                    <a:pt x="1792" y="738"/>
                  </a:lnTo>
                  <a:lnTo>
                    <a:pt x="1055" y="1476"/>
                  </a:lnTo>
                  <a:lnTo>
                    <a:pt x="422" y="2424"/>
                  </a:lnTo>
                  <a:lnTo>
                    <a:pt x="106" y="3372"/>
                  </a:lnTo>
                  <a:lnTo>
                    <a:pt x="1" y="3794"/>
                  </a:lnTo>
                  <a:lnTo>
                    <a:pt x="1" y="4215"/>
                  </a:lnTo>
                  <a:lnTo>
                    <a:pt x="106" y="4531"/>
                  </a:lnTo>
                  <a:lnTo>
                    <a:pt x="317" y="4848"/>
                  </a:lnTo>
                  <a:lnTo>
                    <a:pt x="528" y="4953"/>
                  </a:lnTo>
                  <a:lnTo>
                    <a:pt x="844" y="5058"/>
                  </a:lnTo>
                  <a:lnTo>
                    <a:pt x="1160" y="5058"/>
                  </a:lnTo>
                  <a:lnTo>
                    <a:pt x="1581" y="4848"/>
                  </a:lnTo>
                  <a:lnTo>
                    <a:pt x="2424" y="4321"/>
                  </a:lnTo>
                  <a:lnTo>
                    <a:pt x="3162" y="3583"/>
                  </a:lnTo>
                  <a:lnTo>
                    <a:pt x="3794" y="2740"/>
                  </a:lnTo>
                  <a:lnTo>
                    <a:pt x="4005" y="2319"/>
                  </a:lnTo>
                  <a:lnTo>
                    <a:pt x="4215" y="1792"/>
                  </a:lnTo>
                  <a:lnTo>
                    <a:pt x="4321" y="1371"/>
                  </a:lnTo>
                  <a:lnTo>
                    <a:pt x="4321" y="949"/>
                  </a:lnTo>
                  <a:lnTo>
                    <a:pt x="4215" y="633"/>
                  </a:lnTo>
                  <a:lnTo>
                    <a:pt x="3899" y="317"/>
                  </a:lnTo>
                  <a:lnTo>
                    <a:pt x="3583" y="106"/>
                  </a:lnTo>
                  <a:lnTo>
                    <a:pt x="3267"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5" name="Google Shape;2847;p57"/>
            <p:cNvSpPr/>
            <p:nvPr/>
          </p:nvSpPr>
          <p:spPr>
            <a:xfrm>
              <a:off x="891950" y="1104475"/>
              <a:ext cx="76400" cy="142275"/>
            </a:xfrm>
            <a:custGeom>
              <a:avLst/>
              <a:gdLst/>
              <a:ahLst/>
              <a:cxnLst/>
              <a:rect l="l" t="t" r="r" b="b"/>
              <a:pathLst>
                <a:path w="3056" h="5691" extrusionOk="0">
                  <a:moveTo>
                    <a:pt x="1265" y="1"/>
                  </a:moveTo>
                  <a:lnTo>
                    <a:pt x="949" y="106"/>
                  </a:lnTo>
                  <a:lnTo>
                    <a:pt x="632" y="422"/>
                  </a:lnTo>
                  <a:lnTo>
                    <a:pt x="422" y="738"/>
                  </a:lnTo>
                  <a:lnTo>
                    <a:pt x="316" y="1160"/>
                  </a:lnTo>
                  <a:lnTo>
                    <a:pt x="106" y="1581"/>
                  </a:lnTo>
                  <a:lnTo>
                    <a:pt x="0" y="2635"/>
                  </a:lnTo>
                  <a:lnTo>
                    <a:pt x="106" y="3688"/>
                  </a:lnTo>
                  <a:lnTo>
                    <a:pt x="211" y="4215"/>
                  </a:lnTo>
                  <a:lnTo>
                    <a:pt x="316" y="4637"/>
                  </a:lnTo>
                  <a:lnTo>
                    <a:pt x="527" y="5058"/>
                  </a:lnTo>
                  <a:lnTo>
                    <a:pt x="843" y="5374"/>
                  </a:lnTo>
                  <a:lnTo>
                    <a:pt x="1159" y="5585"/>
                  </a:lnTo>
                  <a:lnTo>
                    <a:pt x="1475" y="5690"/>
                  </a:lnTo>
                  <a:lnTo>
                    <a:pt x="1897" y="5585"/>
                  </a:lnTo>
                  <a:lnTo>
                    <a:pt x="2108" y="5480"/>
                  </a:lnTo>
                  <a:lnTo>
                    <a:pt x="2424" y="5163"/>
                  </a:lnTo>
                  <a:lnTo>
                    <a:pt x="2634" y="4847"/>
                  </a:lnTo>
                  <a:lnTo>
                    <a:pt x="2950" y="4004"/>
                  </a:lnTo>
                  <a:lnTo>
                    <a:pt x="3056" y="2951"/>
                  </a:lnTo>
                  <a:lnTo>
                    <a:pt x="3056" y="2003"/>
                  </a:lnTo>
                  <a:lnTo>
                    <a:pt x="2740" y="1054"/>
                  </a:lnTo>
                  <a:lnTo>
                    <a:pt x="2529" y="633"/>
                  </a:lnTo>
                  <a:lnTo>
                    <a:pt x="2318" y="317"/>
                  </a:lnTo>
                  <a:lnTo>
                    <a:pt x="2002" y="106"/>
                  </a:lnTo>
                  <a:lnTo>
                    <a:pt x="1686" y="1"/>
                  </a:lnTo>
                  <a:close/>
                </a:path>
              </a:pathLst>
            </a:custGeom>
            <a:solidFill>
              <a:srgbClr val="80DAFF"/>
            </a:solidFill>
            <a:ln>
              <a:noFill/>
            </a:ln>
          </p:spPr>
          <p:txBody>
            <a:bodyPr spcFirstLastPara="1" wrap="square" lIns="182850" tIns="182850" rIns="182850" bIns="182850" anchor="ctr" anchorCtr="0">
              <a:noAutofit/>
            </a:bodyPr>
            <a:lstStyle/>
            <a:p>
              <a:endParaRPr sz="3600"/>
            </a:p>
          </p:txBody>
        </p:sp>
        <p:sp>
          <p:nvSpPr>
            <p:cNvPr id="26" name="Google Shape;2848;p57"/>
            <p:cNvSpPr/>
            <p:nvPr/>
          </p:nvSpPr>
          <p:spPr>
            <a:xfrm>
              <a:off x="1018375" y="1080775"/>
              <a:ext cx="81700" cy="139625"/>
            </a:xfrm>
            <a:custGeom>
              <a:avLst/>
              <a:gdLst/>
              <a:ahLst/>
              <a:cxnLst/>
              <a:rect l="l" t="t" r="r" b="b"/>
              <a:pathLst>
                <a:path w="3268" h="5585" extrusionOk="0">
                  <a:moveTo>
                    <a:pt x="1370" y="0"/>
                  </a:moveTo>
                  <a:lnTo>
                    <a:pt x="949" y="106"/>
                  </a:lnTo>
                  <a:lnTo>
                    <a:pt x="633" y="316"/>
                  </a:lnTo>
                  <a:lnTo>
                    <a:pt x="422" y="633"/>
                  </a:lnTo>
                  <a:lnTo>
                    <a:pt x="211" y="1054"/>
                  </a:lnTo>
                  <a:lnTo>
                    <a:pt x="1" y="2002"/>
                  </a:lnTo>
                  <a:lnTo>
                    <a:pt x="1" y="3056"/>
                  </a:lnTo>
                  <a:lnTo>
                    <a:pt x="211" y="4110"/>
                  </a:lnTo>
                  <a:lnTo>
                    <a:pt x="422" y="4531"/>
                  </a:lnTo>
                  <a:lnTo>
                    <a:pt x="633" y="4952"/>
                  </a:lnTo>
                  <a:lnTo>
                    <a:pt x="844" y="5269"/>
                  </a:lnTo>
                  <a:lnTo>
                    <a:pt x="1160" y="5479"/>
                  </a:lnTo>
                  <a:lnTo>
                    <a:pt x="1581" y="5585"/>
                  </a:lnTo>
                  <a:lnTo>
                    <a:pt x="2003" y="5585"/>
                  </a:lnTo>
                  <a:lnTo>
                    <a:pt x="2319" y="5479"/>
                  </a:lnTo>
                  <a:lnTo>
                    <a:pt x="2635" y="5269"/>
                  </a:lnTo>
                  <a:lnTo>
                    <a:pt x="2951" y="4952"/>
                  </a:lnTo>
                  <a:lnTo>
                    <a:pt x="3056" y="4531"/>
                  </a:lnTo>
                  <a:lnTo>
                    <a:pt x="3162" y="4110"/>
                  </a:lnTo>
                  <a:lnTo>
                    <a:pt x="3267" y="3583"/>
                  </a:lnTo>
                  <a:lnTo>
                    <a:pt x="3267" y="2634"/>
                  </a:lnTo>
                  <a:lnTo>
                    <a:pt x="2951" y="1686"/>
                  </a:lnTo>
                  <a:lnTo>
                    <a:pt x="2635" y="843"/>
                  </a:lnTo>
                  <a:lnTo>
                    <a:pt x="2319" y="527"/>
                  </a:lnTo>
                  <a:lnTo>
                    <a:pt x="2003" y="211"/>
                  </a:lnTo>
                  <a:lnTo>
                    <a:pt x="1687" y="106"/>
                  </a:lnTo>
                  <a:lnTo>
                    <a:pt x="1370" y="0"/>
                  </a:lnTo>
                  <a:close/>
                </a:path>
              </a:pathLst>
            </a:custGeom>
            <a:solidFill>
              <a:srgbClr val="F2D353"/>
            </a:solidFill>
            <a:ln>
              <a:noFill/>
            </a:ln>
          </p:spPr>
          <p:txBody>
            <a:bodyPr spcFirstLastPara="1" wrap="square" lIns="182850" tIns="182850" rIns="182850" bIns="182850" anchor="ctr" anchorCtr="0">
              <a:noAutofit/>
            </a:bodyPr>
            <a:lstStyle/>
            <a:p>
              <a:endParaRPr sz="3600"/>
            </a:p>
          </p:txBody>
        </p:sp>
      </p:grpSp>
      <p:grpSp>
        <p:nvGrpSpPr>
          <p:cNvPr id="27" name="Google Shape;2849;p57"/>
          <p:cNvGrpSpPr/>
          <p:nvPr/>
        </p:nvGrpSpPr>
        <p:grpSpPr>
          <a:xfrm>
            <a:off x="13298000" y="7559750"/>
            <a:ext cx="1548900" cy="3809000"/>
            <a:chOff x="672000" y="1905250"/>
            <a:chExt cx="774450" cy="1904500"/>
          </a:xfrm>
        </p:grpSpPr>
        <p:sp>
          <p:nvSpPr>
            <p:cNvPr id="28" name="Google Shape;2850;p57"/>
            <p:cNvSpPr/>
            <p:nvPr/>
          </p:nvSpPr>
          <p:spPr>
            <a:xfrm>
              <a:off x="672000" y="1971100"/>
              <a:ext cx="705950" cy="1838650"/>
            </a:xfrm>
            <a:custGeom>
              <a:avLst/>
              <a:gdLst/>
              <a:ahLst/>
              <a:cxnLst/>
              <a:rect l="l" t="t" r="r" b="b"/>
              <a:pathLst>
                <a:path w="28238" h="73546" extrusionOk="0">
                  <a:moveTo>
                    <a:pt x="9588" y="1"/>
                  </a:moveTo>
                  <a:lnTo>
                    <a:pt x="0" y="3372"/>
                  </a:lnTo>
                  <a:lnTo>
                    <a:pt x="20230" y="73545"/>
                  </a:lnTo>
                  <a:lnTo>
                    <a:pt x="28238" y="71543"/>
                  </a:lnTo>
                  <a:lnTo>
                    <a:pt x="9588" y="1"/>
                  </a:lnTo>
                  <a:close/>
                </a:path>
              </a:pathLst>
            </a:custGeom>
            <a:solidFill>
              <a:srgbClr val="C1C2C4"/>
            </a:solidFill>
            <a:ln>
              <a:noFill/>
            </a:ln>
          </p:spPr>
          <p:txBody>
            <a:bodyPr spcFirstLastPara="1" wrap="square" lIns="182850" tIns="182850" rIns="182850" bIns="182850" anchor="ctr" anchorCtr="0">
              <a:noAutofit/>
            </a:bodyPr>
            <a:lstStyle/>
            <a:p>
              <a:endParaRPr sz="3600"/>
            </a:p>
          </p:txBody>
        </p:sp>
        <p:sp>
          <p:nvSpPr>
            <p:cNvPr id="29" name="Google Shape;2851;p57"/>
            <p:cNvSpPr/>
            <p:nvPr/>
          </p:nvSpPr>
          <p:spPr>
            <a:xfrm>
              <a:off x="672000" y="1971100"/>
              <a:ext cx="705950" cy="1838650"/>
            </a:xfrm>
            <a:custGeom>
              <a:avLst/>
              <a:gdLst/>
              <a:ahLst/>
              <a:cxnLst/>
              <a:rect l="l" t="t" r="r" b="b"/>
              <a:pathLst>
                <a:path w="28238" h="73546" fill="none" extrusionOk="0">
                  <a:moveTo>
                    <a:pt x="9588" y="1"/>
                  </a:moveTo>
                  <a:lnTo>
                    <a:pt x="0" y="3372"/>
                  </a:lnTo>
                  <a:lnTo>
                    <a:pt x="20230" y="73545"/>
                  </a:lnTo>
                  <a:lnTo>
                    <a:pt x="28238" y="71543"/>
                  </a:lnTo>
                  <a:lnTo>
                    <a:pt x="9588" y="1"/>
                  </a:lnTo>
                </a:path>
              </a:pathLst>
            </a:custGeom>
            <a:noFill/>
            <a:ln>
              <a:noFill/>
            </a:ln>
          </p:spPr>
          <p:txBody>
            <a:bodyPr spcFirstLastPara="1" wrap="square" lIns="182850" tIns="182850" rIns="182850" bIns="182850" anchor="ctr" anchorCtr="0">
              <a:noAutofit/>
            </a:bodyPr>
            <a:lstStyle/>
            <a:p>
              <a:endParaRPr sz="3600"/>
            </a:p>
          </p:txBody>
        </p:sp>
        <p:sp>
          <p:nvSpPr>
            <p:cNvPr id="30" name="Google Shape;2852;p57"/>
            <p:cNvSpPr/>
            <p:nvPr/>
          </p:nvSpPr>
          <p:spPr>
            <a:xfrm>
              <a:off x="761550" y="1910525"/>
              <a:ext cx="679625" cy="1807025"/>
            </a:xfrm>
            <a:custGeom>
              <a:avLst/>
              <a:gdLst/>
              <a:ahLst/>
              <a:cxnLst/>
              <a:rect l="l" t="t" r="r" b="b"/>
              <a:pathLst>
                <a:path w="27185" h="72281" extrusionOk="0">
                  <a:moveTo>
                    <a:pt x="5163" y="3161"/>
                  </a:moveTo>
                  <a:lnTo>
                    <a:pt x="5479" y="3267"/>
                  </a:lnTo>
                  <a:lnTo>
                    <a:pt x="5796" y="3583"/>
                  </a:lnTo>
                  <a:lnTo>
                    <a:pt x="6006" y="3899"/>
                  </a:lnTo>
                  <a:lnTo>
                    <a:pt x="6006" y="4320"/>
                  </a:lnTo>
                  <a:lnTo>
                    <a:pt x="5901" y="4636"/>
                  </a:lnTo>
                  <a:lnTo>
                    <a:pt x="5585" y="4847"/>
                  </a:lnTo>
                  <a:lnTo>
                    <a:pt x="5269" y="5058"/>
                  </a:lnTo>
                  <a:lnTo>
                    <a:pt x="4847" y="5058"/>
                  </a:lnTo>
                  <a:lnTo>
                    <a:pt x="4531" y="4952"/>
                  </a:lnTo>
                  <a:lnTo>
                    <a:pt x="4320" y="4742"/>
                  </a:lnTo>
                  <a:lnTo>
                    <a:pt x="4110" y="4426"/>
                  </a:lnTo>
                  <a:lnTo>
                    <a:pt x="4110" y="4004"/>
                  </a:lnTo>
                  <a:lnTo>
                    <a:pt x="4215" y="3688"/>
                  </a:lnTo>
                  <a:lnTo>
                    <a:pt x="4426" y="3372"/>
                  </a:lnTo>
                  <a:lnTo>
                    <a:pt x="4742" y="3161"/>
                  </a:lnTo>
                  <a:close/>
                  <a:moveTo>
                    <a:pt x="8430" y="0"/>
                  </a:moveTo>
                  <a:lnTo>
                    <a:pt x="0" y="2213"/>
                  </a:lnTo>
                  <a:lnTo>
                    <a:pt x="18755" y="72280"/>
                  </a:lnTo>
                  <a:lnTo>
                    <a:pt x="27185" y="70068"/>
                  </a:lnTo>
                  <a:lnTo>
                    <a:pt x="8430" y="0"/>
                  </a:lnTo>
                  <a:close/>
                </a:path>
              </a:pathLst>
            </a:custGeom>
            <a:solidFill>
              <a:srgbClr val="26D8C0"/>
            </a:solidFill>
            <a:ln>
              <a:noFill/>
            </a:ln>
          </p:spPr>
          <p:txBody>
            <a:bodyPr spcFirstLastPara="1" wrap="square" lIns="182850" tIns="182850" rIns="182850" bIns="182850" anchor="ctr" anchorCtr="0">
              <a:noAutofit/>
            </a:bodyPr>
            <a:lstStyle/>
            <a:p>
              <a:endParaRPr sz="3600"/>
            </a:p>
          </p:txBody>
        </p:sp>
        <p:sp>
          <p:nvSpPr>
            <p:cNvPr id="31" name="Google Shape;2853;p57"/>
            <p:cNvSpPr/>
            <p:nvPr/>
          </p:nvSpPr>
          <p:spPr>
            <a:xfrm>
              <a:off x="953850" y="2060675"/>
              <a:ext cx="65875" cy="23725"/>
            </a:xfrm>
            <a:custGeom>
              <a:avLst/>
              <a:gdLst/>
              <a:ahLst/>
              <a:cxnLst/>
              <a:rect l="l" t="t" r="r" b="b"/>
              <a:pathLst>
                <a:path w="2635" h="949" extrusionOk="0">
                  <a:moveTo>
                    <a:pt x="2318" y="0"/>
                  </a:moveTo>
                  <a:lnTo>
                    <a:pt x="211" y="632"/>
                  </a:lnTo>
                  <a:lnTo>
                    <a:pt x="105" y="738"/>
                  </a:lnTo>
                  <a:lnTo>
                    <a:pt x="0" y="843"/>
                  </a:lnTo>
                  <a:lnTo>
                    <a:pt x="105" y="948"/>
                  </a:lnTo>
                  <a:lnTo>
                    <a:pt x="316" y="948"/>
                  </a:lnTo>
                  <a:lnTo>
                    <a:pt x="2423" y="421"/>
                  </a:lnTo>
                  <a:lnTo>
                    <a:pt x="2634" y="316"/>
                  </a:lnTo>
                  <a:lnTo>
                    <a:pt x="2634" y="211"/>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2" name="Google Shape;2854;p57"/>
            <p:cNvSpPr/>
            <p:nvPr/>
          </p:nvSpPr>
          <p:spPr>
            <a:xfrm>
              <a:off x="953850" y="2060675"/>
              <a:ext cx="65875" cy="23725"/>
            </a:xfrm>
            <a:custGeom>
              <a:avLst/>
              <a:gdLst/>
              <a:ahLst/>
              <a:cxnLst/>
              <a:rect l="l" t="t" r="r" b="b"/>
              <a:pathLst>
                <a:path w="2635" h="949" fill="none" extrusionOk="0">
                  <a:moveTo>
                    <a:pt x="316" y="948"/>
                  </a:moveTo>
                  <a:lnTo>
                    <a:pt x="2423" y="421"/>
                  </a:lnTo>
                  <a:lnTo>
                    <a:pt x="2423" y="421"/>
                  </a:lnTo>
                  <a:lnTo>
                    <a:pt x="2634" y="316"/>
                  </a:lnTo>
                  <a:lnTo>
                    <a:pt x="2634" y="211"/>
                  </a:lnTo>
                  <a:lnTo>
                    <a:pt x="2634" y="211"/>
                  </a:lnTo>
                  <a:lnTo>
                    <a:pt x="2529" y="0"/>
                  </a:lnTo>
                  <a:lnTo>
                    <a:pt x="2318" y="0"/>
                  </a:lnTo>
                  <a:lnTo>
                    <a:pt x="211" y="632"/>
                  </a:lnTo>
                  <a:lnTo>
                    <a:pt x="211" y="632"/>
                  </a:lnTo>
                  <a:lnTo>
                    <a:pt x="105" y="738"/>
                  </a:lnTo>
                  <a:lnTo>
                    <a:pt x="0" y="843"/>
                  </a:lnTo>
                  <a:lnTo>
                    <a:pt x="0" y="843"/>
                  </a:lnTo>
                  <a:lnTo>
                    <a:pt x="105" y="948"/>
                  </a:lnTo>
                  <a:lnTo>
                    <a:pt x="316" y="948"/>
                  </a:lnTo>
                </a:path>
              </a:pathLst>
            </a:custGeom>
            <a:noFill/>
            <a:ln>
              <a:noFill/>
            </a:ln>
          </p:spPr>
          <p:txBody>
            <a:bodyPr spcFirstLastPara="1" wrap="square" lIns="182850" tIns="182850" rIns="182850" bIns="182850" anchor="ctr" anchorCtr="0">
              <a:noAutofit/>
            </a:bodyPr>
            <a:lstStyle/>
            <a:p>
              <a:endParaRPr sz="3600"/>
            </a:p>
          </p:txBody>
        </p:sp>
        <p:sp>
          <p:nvSpPr>
            <p:cNvPr id="33" name="Google Shape;2855;p57"/>
            <p:cNvSpPr/>
            <p:nvPr/>
          </p:nvSpPr>
          <p:spPr>
            <a:xfrm>
              <a:off x="967000" y="2105450"/>
              <a:ext cx="63250" cy="26350"/>
            </a:xfrm>
            <a:custGeom>
              <a:avLst/>
              <a:gdLst/>
              <a:ahLst/>
              <a:cxnLst/>
              <a:rect l="l" t="t" r="r" b="b"/>
              <a:pathLst>
                <a:path w="2530" h="1054" extrusionOk="0">
                  <a:moveTo>
                    <a:pt x="2319" y="0"/>
                  </a:moveTo>
                  <a:lnTo>
                    <a:pt x="212" y="632"/>
                  </a:lnTo>
                  <a:lnTo>
                    <a:pt x="1" y="738"/>
                  </a:lnTo>
                  <a:lnTo>
                    <a:pt x="1" y="843"/>
                  </a:lnTo>
                  <a:lnTo>
                    <a:pt x="106" y="949"/>
                  </a:lnTo>
                  <a:lnTo>
                    <a:pt x="317" y="1054"/>
                  </a:lnTo>
                  <a:lnTo>
                    <a:pt x="2424" y="422"/>
                  </a:lnTo>
                  <a:lnTo>
                    <a:pt x="2530" y="316"/>
                  </a:lnTo>
                  <a:lnTo>
                    <a:pt x="2530" y="211"/>
                  </a:lnTo>
                  <a:lnTo>
                    <a:pt x="2424" y="106"/>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4" name="Google Shape;2856;p57"/>
            <p:cNvSpPr/>
            <p:nvPr/>
          </p:nvSpPr>
          <p:spPr>
            <a:xfrm>
              <a:off x="967000" y="2105450"/>
              <a:ext cx="63250" cy="26350"/>
            </a:xfrm>
            <a:custGeom>
              <a:avLst/>
              <a:gdLst/>
              <a:ahLst/>
              <a:cxnLst/>
              <a:rect l="l" t="t" r="r" b="b"/>
              <a:pathLst>
                <a:path w="2530" h="1054" fill="none" extrusionOk="0">
                  <a:moveTo>
                    <a:pt x="317" y="1054"/>
                  </a:moveTo>
                  <a:lnTo>
                    <a:pt x="2424" y="422"/>
                  </a:lnTo>
                  <a:lnTo>
                    <a:pt x="2424" y="422"/>
                  </a:lnTo>
                  <a:lnTo>
                    <a:pt x="2530" y="316"/>
                  </a:lnTo>
                  <a:lnTo>
                    <a:pt x="2530" y="211"/>
                  </a:lnTo>
                  <a:lnTo>
                    <a:pt x="2530" y="211"/>
                  </a:lnTo>
                  <a:lnTo>
                    <a:pt x="2424" y="106"/>
                  </a:lnTo>
                  <a:lnTo>
                    <a:pt x="2319" y="0"/>
                  </a:lnTo>
                  <a:lnTo>
                    <a:pt x="212" y="632"/>
                  </a:lnTo>
                  <a:lnTo>
                    <a:pt x="212" y="632"/>
                  </a:lnTo>
                  <a:lnTo>
                    <a:pt x="1" y="738"/>
                  </a:lnTo>
                  <a:lnTo>
                    <a:pt x="1" y="843"/>
                  </a:lnTo>
                  <a:lnTo>
                    <a:pt x="1" y="843"/>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35" name="Google Shape;2857;p57"/>
            <p:cNvSpPr/>
            <p:nvPr/>
          </p:nvSpPr>
          <p:spPr>
            <a:xfrm>
              <a:off x="980175" y="2152850"/>
              <a:ext cx="63250" cy="23750"/>
            </a:xfrm>
            <a:custGeom>
              <a:avLst/>
              <a:gdLst/>
              <a:ahLst/>
              <a:cxnLst/>
              <a:rect l="l" t="t" r="r" b="b"/>
              <a:pathLst>
                <a:path w="2530" h="950" extrusionOk="0">
                  <a:moveTo>
                    <a:pt x="2319" y="1"/>
                  </a:moveTo>
                  <a:lnTo>
                    <a:pt x="106" y="528"/>
                  </a:lnTo>
                  <a:lnTo>
                    <a:pt x="1" y="633"/>
                  </a:lnTo>
                  <a:lnTo>
                    <a:pt x="1" y="738"/>
                  </a:lnTo>
                  <a:lnTo>
                    <a:pt x="106" y="949"/>
                  </a:lnTo>
                  <a:lnTo>
                    <a:pt x="211" y="949"/>
                  </a:lnTo>
                  <a:lnTo>
                    <a:pt x="2424" y="317"/>
                  </a:lnTo>
                  <a:lnTo>
                    <a:pt x="2529" y="212"/>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6" name="Google Shape;2858;p57"/>
            <p:cNvSpPr/>
            <p:nvPr/>
          </p:nvSpPr>
          <p:spPr>
            <a:xfrm>
              <a:off x="980175" y="2152850"/>
              <a:ext cx="63250" cy="23750"/>
            </a:xfrm>
            <a:custGeom>
              <a:avLst/>
              <a:gdLst/>
              <a:ahLst/>
              <a:cxnLst/>
              <a:rect l="l" t="t" r="r" b="b"/>
              <a:pathLst>
                <a:path w="2530" h="950" fill="none" extrusionOk="0">
                  <a:moveTo>
                    <a:pt x="211" y="949"/>
                  </a:moveTo>
                  <a:lnTo>
                    <a:pt x="2424" y="317"/>
                  </a:lnTo>
                  <a:lnTo>
                    <a:pt x="2424" y="317"/>
                  </a:lnTo>
                  <a:lnTo>
                    <a:pt x="2529" y="212"/>
                  </a:lnTo>
                  <a:lnTo>
                    <a:pt x="2529" y="106"/>
                  </a:lnTo>
                  <a:lnTo>
                    <a:pt x="2529" y="106"/>
                  </a:lnTo>
                  <a:lnTo>
                    <a:pt x="2424" y="1"/>
                  </a:lnTo>
                  <a:lnTo>
                    <a:pt x="2319" y="1"/>
                  </a:lnTo>
                  <a:lnTo>
                    <a:pt x="106" y="528"/>
                  </a:lnTo>
                  <a:lnTo>
                    <a:pt x="106" y="528"/>
                  </a:lnTo>
                  <a:lnTo>
                    <a:pt x="1" y="633"/>
                  </a:lnTo>
                  <a:lnTo>
                    <a:pt x="1" y="738"/>
                  </a:lnTo>
                  <a:lnTo>
                    <a:pt x="1" y="738"/>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37" name="Google Shape;2859;p57"/>
            <p:cNvSpPr/>
            <p:nvPr/>
          </p:nvSpPr>
          <p:spPr>
            <a:xfrm>
              <a:off x="990725" y="2197625"/>
              <a:ext cx="65875" cy="23750"/>
            </a:xfrm>
            <a:custGeom>
              <a:avLst/>
              <a:gdLst/>
              <a:ahLst/>
              <a:cxnLst/>
              <a:rect l="l" t="t" r="r" b="b"/>
              <a:pathLst>
                <a:path w="2635" h="950" extrusionOk="0">
                  <a:moveTo>
                    <a:pt x="2318" y="1"/>
                  </a:moveTo>
                  <a:lnTo>
                    <a:pt x="211" y="528"/>
                  </a:lnTo>
                  <a:lnTo>
                    <a:pt x="106" y="633"/>
                  </a:lnTo>
                  <a:lnTo>
                    <a:pt x="0" y="844"/>
                  </a:lnTo>
                  <a:lnTo>
                    <a:pt x="106" y="949"/>
                  </a:lnTo>
                  <a:lnTo>
                    <a:pt x="316" y="949"/>
                  </a:lnTo>
                  <a:lnTo>
                    <a:pt x="2424" y="422"/>
                  </a:lnTo>
                  <a:lnTo>
                    <a:pt x="2529"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38" name="Google Shape;2860;p57"/>
            <p:cNvSpPr/>
            <p:nvPr/>
          </p:nvSpPr>
          <p:spPr>
            <a:xfrm>
              <a:off x="990725" y="2197625"/>
              <a:ext cx="65875" cy="23750"/>
            </a:xfrm>
            <a:custGeom>
              <a:avLst/>
              <a:gdLst/>
              <a:ahLst/>
              <a:cxnLst/>
              <a:rect l="l" t="t" r="r" b="b"/>
              <a:pathLst>
                <a:path w="2635" h="950" fill="none" extrusionOk="0">
                  <a:moveTo>
                    <a:pt x="316" y="949"/>
                  </a:moveTo>
                  <a:lnTo>
                    <a:pt x="2424" y="422"/>
                  </a:lnTo>
                  <a:lnTo>
                    <a:pt x="2424" y="422"/>
                  </a:lnTo>
                  <a:lnTo>
                    <a:pt x="2529"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39" name="Google Shape;2861;p57"/>
            <p:cNvSpPr/>
            <p:nvPr/>
          </p:nvSpPr>
          <p:spPr>
            <a:xfrm>
              <a:off x="1003900" y="2242425"/>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3" y="422"/>
                  </a:lnTo>
                  <a:lnTo>
                    <a:pt x="2529" y="316"/>
                  </a:lnTo>
                  <a:lnTo>
                    <a:pt x="2529" y="106"/>
                  </a:lnTo>
                  <a:lnTo>
                    <a:pt x="2423"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0" name="Google Shape;2862;p57"/>
            <p:cNvSpPr/>
            <p:nvPr/>
          </p:nvSpPr>
          <p:spPr>
            <a:xfrm>
              <a:off x="1003900" y="2242425"/>
              <a:ext cx="63225" cy="23725"/>
            </a:xfrm>
            <a:custGeom>
              <a:avLst/>
              <a:gdLst/>
              <a:ahLst/>
              <a:cxnLst/>
              <a:rect l="l" t="t" r="r" b="b"/>
              <a:pathLst>
                <a:path w="2529" h="949" fill="none" extrusionOk="0">
                  <a:moveTo>
                    <a:pt x="211" y="948"/>
                  </a:moveTo>
                  <a:lnTo>
                    <a:pt x="2423" y="422"/>
                  </a:lnTo>
                  <a:lnTo>
                    <a:pt x="2423" y="422"/>
                  </a:lnTo>
                  <a:lnTo>
                    <a:pt x="2529" y="316"/>
                  </a:lnTo>
                  <a:lnTo>
                    <a:pt x="2529" y="106"/>
                  </a:lnTo>
                  <a:lnTo>
                    <a:pt x="2529" y="106"/>
                  </a:lnTo>
                  <a:lnTo>
                    <a:pt x="2423"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1" name="Google Shape;2863;p57"/>
            <p:cNvSpPr/>
            <p:nvPr/>
          </p:nvSpPr>
          <p:spPr>
            <a:xfrm>
              <a:off x="1017050" y="2287200"/>
              <a:ext cx="63250" cy="26375"/>
            </a:xfrm>
            <a:custGeom>
              <a:avLst/>
              <a:gdLst/>
              <a:ahLst/>
              <a:cxnLst/>
              <a:rect l="l" t="t" r="r" b="b"/>
              <a:pathLst>
                <a:path w="2530" h="1055" extrusionOk="0">
                  <a:moveTo>
                    <a:pt x="2214" y="0"/>
                  </a:moveTo>
                  <a:lnTo>
                    <a:pt x="106" y="633"/>
                  </a:lnTo>
                  <a:lnTo>
                    <a:pt x="1" y="738"/>
                  </a:lnTo>
                  <a:lnTo>
                    <a:pt x="1" y="843"/>
                  </a:lnTo>
                  <a:lnTo>
                    <a:pt x="1" y="949"/>
                  </a:lnTo>
                  <a:lnTo>
                    <a:pt x="212" y="1054"/>
                  </a:lnTo>
                  <a:lnTo>
                    <a:pt x="2319"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2" name="Google Shape;2864;p57"/>
            <p:cNvSpPr/>
            <p:nvPr/>
          </p:nvSpPr>
          <p:spPr>
            <a:xfrm>
              <a:off x="1017050" y="2287200"/>
              <a:ext cx="63250" cy="26375"/>
            </a:xfrm>
            <a:custGeom>
              <a:avLst/>
              <a:gdLst/>
              <a:ahLst/>
              <a:cxnLst/>
              <a:rect l="l" t="t" r="r" b="b"/>
              <a:pathLst>
                <a:path w="2530" h="1055" fill="none" extrusionOk="0">
                  <a:moveTo>
                    <a:pt x="212" y="1054"/>
                  </a:moveTo>
                  <a:lnTo>
                    <a:pt x="2319" y="422"/>
                  </a:lnTo>
                  <a:lnTo>
                    <a:pt x="2319" y="422"/>
                  </a:lnTo>
                  <a:lnTo>
                    <a:pt x="2530" y="316"/>
                  </a:lnTo>
                  <a:lnTo>
                    <a:pt x="2530" y="211"/>
                  </a:lnTo>
                  <a:lnTo>
                    <a:pt x="2530" y="211"/>
                  </a:lnTo>
                  <a:lnTo>
                    <a:pt x="2424" y="0"/>
                  </a:lnTo>
                  <a:lnTo>
                    <a:pt x="2214" y="0"/>
                  </a:lnTo>
                  <a:lnTo>
                    <a:pt x="106" y="633"/>
                  </a:lnTo>
                  <a:lnTo>
                    <a:pt x="106" y="633"/>
                  </a:lnTo>
                  <a:lnTo>
                    <a:pt x="1" y="738"/>
                  </a:lnTo>
                  <a:lnTo>
                    <a:pt x="1" y="843"/>
                  </a:lnTo>
                  <a:lnTo>
                    <a:pt x="1" y="843"/>
                  </a:lnTo>
                  <a:lnTo>
                    <a:pt x="1" y="949"/>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43" name="Google Shape;2865;p57"/>
            <p:cNvSpPr/>
            <p:nvPr/>
          </p:nvSpPr>
          <p:spPr>
            <a:xfrm>
              <a:off x="1027600" y="2331975"/>
              <a:ext cx="63250" cy="26375"/>
            </a:xfrm>
            <a:custGeom>
              <a:avLst/>
              <a:gdLst/>
              <a:ahLst/>
              <a:cxnLst/>
              <a:rect l="l" t="t" r="r" b="b"/>
              <a:pathLst>
                <a:path w="2530" h="1055" extrusionOk="0">
                  <a:moveTo>
                    <a:pt x="2318" y="1"/>
                  </a:moveTo>
                  <a:lnTo>
                    <a:pt x="211" y="633"/>
                  </a:lnTo>
                  <a:lnTo>
                    <a:pt x="0" y="738"/>
                  </a:lnTo>
                  <a:lnTo>
                    <a:pt x="0" y="844"/>
                  </a:lnTo>
                  <a:lnTo>
                    <a:pt x="106" y="1054"/>
                  </a:lnTo>
                  <a:lnTo>
                    <a:pt x="316" y="1054"/>
                  </a:lnTo>
                  <a:lnTo>
                    <a:pt x="2424" y="422"/>
                  </a:lnTo>
                  <a:lnTo>
                    <a:pt x="2529" y="317"/>
                  </a:lnTo>
                  <a:lnTo>
                    <a:pt x="2529" y="211"/>
                  </a:lnTo>
                  <a:lnTo>
                    <a:pt x="2529"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4" name="Google Shape;2866;p57"/>
            <p:cNvSpPr/>
            <p:nvPr/>
          </p:nvSpPr>
          <p:spPr>
            <a:xfrm>
              <a:off x="1027600" y="2331975"/>
              <a:ext cx="63250" cy="26375"/>
            </a:xfrm>
            <a:custGeom>
              <a:avLst/>
              <a:gdLst/>
              <a:ahLst/>
              <a:cxnLst/>
              <a:rect l="l" t="t" r="r" b="b"/>
              <a:pathLst>
                <a:path w="2530" h="1055" fill="none" extrusionOk="0">
                  <a:moveTo>
                    <a:pt x="316" y="1054"/>
                  </a:moveTo>
                  <a:lnTo>
                    <a:pt x="2424" y="422"/>
                  </a:lnTo>
                  <a:lnTo>
                    <a:pt x="2424" y="422"/>
                  </a:lnTo>
                  <a:lnTo>
                    <a:pt x="2529" y="317"/>
                  </a:lnTo>
                  <a:lnTo>
                    <a:pt x="2529" y="211"/>
                  </a:lnTo>
                  <a:lnTo>
                    <a:pt x="2529" y="211"/>
                  </a:lnTo>
                  <a:lnTo>
                    <a:pt x="2529" y="106"/>
                  </a:lnTo>
                  <a:lnTo>
                    <a:pt x="2318" y="1"/>
                  </a:lnTo>
                  <a:lnTo>
                    <a:pt x="211" y="633"/>
                  </a:lnTo>
                  <a:lnTo>
                    <a:pt x="211" y="633"/>
                  </a:lnTo>
                  <a:lnTo>
                    <a:pt x="0" y="738"/>
                  </a:lnTo>
                  <a:lnTo>
                    <a:pt x="0" y="844"/>
                  </a:lnTo>
                  <a:lnTo>
                    <a:pt x="0" y="844"/>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45" name="Google Shape;2867;p57"/>
            <p:cNvSpPr/>
            <p:nvPr/>
          </p:nvSpPr>
          <p:spPr>
            <a:xfrm>
              <a:off x="1040775" y="2379400"/>
              <a:ext cx="63225" cy="23725"/>
            </a:xfrm>
            <a:custGeom>
              <a:avLst/>
              <a:gdLst/>
              <a:ahLst/>
              <a:cxnLst/>
              <a:rect l="l" t="t" r="r" b="b"/>
              <a:pathLst>
                <a:path w="2529" h="949" extrusionOk="0">
                  <a:moveTo>
                    <a:pt x="2318" y="0"/>
                  </a:moveTo>
                  <a:lnTo>
                    <a:pt x="105" y="527"/>
                  </a:lnTo>
                  <a:lnTo>
                    <a:pt x="0" y="632"/>
                  </a:lnTo>
                  <a:lnTo>
                    <a:pt x="0" y="843"/>
                  </a:lnTo>
                  <a:lnTo>
                    <a:pt x="105" y="948"/>
                  </a:lnTo>
                  <a:lnTo>
                    <a:pt x="211" y="948"/>
                  </a:lnTo>
                  <a:lnTo>
                    <a:pt x="2424" y="316"/>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6" name="Google Shape;2868;p57"/>
            <p:cNvSpPr/>
            <p:nvPr/>
          </p:nvSpPr>
          <p:spPr>
            <a:xfrm>
              <a:off x="1040775" y="2379400"/>
              <a:ext cx="63225" cy="23725"/>
            </a:xfrm>
            <a:custGeom>
              <a:avLst/>
              <a:gdLst/>
              <a:ahLst/>
              <a:cxnLst/>
              <a:rect l="l" t="t" r="r" b="b"/>
              <a:pathLst>
                <a:path w="2529" h="949" fill="none" extrusionOk="0">
                  <a:moveTo>
                    <a:pt x="211" y="948"/>
                  </a:moveTo>
                  <a:lnTo>
                    <a:pt x="2424" y="316"/>
                  </a:lnTo>
                  <a:lnTo>
                    <a:pt x="2424" y="316"/>
                  </a:lnTo>
                  <a:lnTo>
                    <a:pt x="2529" y="316"/>
                  </a:lnTo>
                  <a:lnTo>
                    <a:pt x="2529" y="106"/>
                  </a:lnTo>
                  <a:lnTo>
                    <a:pt x="2529" y="106"/>
                  </a:lnTo>
                  <a:lnTo>
                    <a:pt x="2424" y="0"/>
                  </a:lnTo>
                  <a:lnTo>
                    <a:pt x="2318" y="0"/>
                  </a:lnTo>
                  <a:lnTo>
                    <a:pt x="105" y="527"/>
                  </a:lnTo>
                  <a:lnTo>
                    <a:pt x="105" y="527"/>
                  </a:lnTo>
                  <a:lnTo>
                    <a:pt x="0" y="632"/>
                  </a:lnTo>
                  <a:lnTo>
                    <a:pt x="0" y="843"/>
                  </a:lnTo>
                  <a:lnTo>
                    <a:pt x="0" y="843"/>
                  </a:lnTo>
                  <a:lnTo>
                    <a:pt x="105"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47" name="Google Shape;2869;p57"/>
            <p:cNvSpPr/>
            <p:nvPr/>
          </p:nvSpPr>
          <p:spPr>
            <a:xfrm>
              <a:off x="1051300" y="2424175"/>
              <a:ext cx="65875" cy="23725"/>
            </a:xfrm>
            <a:custGeom>
              <a:avLst/>
              <a:gdLst/>
              <a:ahLst/>
              <a:cxnLst/>
              <a:rect l="l" t="t" r="r" b="b"/>
              <a:pathLst>
                <a:path w="2635" h="949" extrusionOk="0">
                  <a:moveTo>
                    <a:pt x="2319" y="0"/>
                  </a:moveTo>
                  <a:lnTo>
                    <a:pt x="211" y="527"/>
                  </a:lnTo>
                  <a:lnTo>
                    <a:pt x="106" y="633"/>
                  </a:lnTo>
                  <a:lnTo>
                    <a:pt x="1" y="843"/>
                  </a:lnTo>
                  <a:lnTo>
                    <a:pt x="106" y="949"/>
                  </a:lnTo>
                  <a:lnTo>
                    <a:pt x="317" y="949"/>
                  </a:lnTo>
                  <a:lnTo>
                    <a:pt x="2424" y="422"/>
                  </a:lnTo>
                  <a:lnTo>
                    <a:pt x="2529" y="316"/>
                  </a:lnTo>
                  <a:lnTo>
                    <a:pt x="2635" y="106"/>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48" name="Google Shape;2870;p57"/>
            <p:cNvSpPr/>
            <p:nvPr/>
          </p:nvSpPr>
          <p:spPr>
            <a:xfrm>
              <a:off x="1051300" y="2424175"/>
              <a:ext cx="65875" cy="23725"/>
            </a:xfrm>
            <a:custGeom>
              <a:avLst/>
              <a:gdLst/>
              <a:ahLst/>
              <a:cxnLst/>
              <a:rect l="l" t="t" r="r" b="b"/>
              <a:pathLst>
                <a:path w="2635" h="949" fill="none" extrusionOk="0">
                  <a:moveTo>
                    <a:pt x="317" y="949"/>
                  </a:moveTo>
                  <a:lnTo>
                    <a:pt x="2424" y="422"/>
                  </a:lnTo>
                  <a:lnTo>
                    <a:pt x="2424" y="422"/>
                  </a:lnTo>
                  <a:lnTo>
                    <a:pt x="2529" y="316"/>
                  </a:lnTo>
                  <a:lnTo>
                    <a:pt x="2635" y="106"/>
                  </a:lnTo>
                  <a:lnTo>
                    <a:pt x="2635" y="106"/>
                  </a:lnTo>
                  <a:lnTo>
                    <a:pt x="2529" y="0"/>
                  </a:lnTo>
                  <a:lnTo>
                    <a:pt x="2319" y="0"/>
                  </a:lnTo>
                  <a:lnTo>
                    <a:pt x="211" y="527"/>
                  </a:lnTo>
                  <a:lnTo>
                    <a:pt x="211"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49" name="Google Shape;2871;p57"/>
            <p:cNvSpPr/>
            <p:nvPr/>
          </p:nvSpPr>
          <p:spPr>
            <a:xfrm>
              <a:off x="1064475" y="2468950"/>
              <a:ext cx="63250" cy="23725"/>
            </a:xfrm>
            <a:custGeom>
              <a:avLst/>
              <a:gdLst/>
              <a:ahLst/>
              <a:cxnLst/>
              <a:rect l="l" t="t" r="r" b="b"/>
              <a:pathLst>
                <a:path w="2530" h="949" extrusionOk="0">
                  <a:moveTo>
                    <a:pt x="2318" y="1"/>
                  </a:moveTo>
                  <a:lnTo>
                    <a:pt x="106" y="633"/>
                  </a:lnTo>
                  <a:lnTo>
                    <a:pt x="0" y="633"/>
                  </a:lnTo>
                  <a:lnTo>
                    <a:pt x="0"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0" name="Google Shape;2872;p57"/>
            <p:cNvSpPr/>
            <p:nvPr/>
          </p:nvSpPr>
          <p:spPr>
            <a:xfrm>
              <a:off x="1064475" y="2468950"/>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8" y="1"/>
                  </a:lnTo>
                  <a:lnTo>
                    <a:pt x="106" y="633"/>
                  </a:lnTo>
                  <a:lnTo>
                    <a:pt x="106" y="633"/>
                  </a:lnTo>
                  <a:lnTo>
                    <a:pt x="0" y="633"/>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1" name="Google Shape;2873;p57"/>
            <p:cNvSpPr/>
            <p:nvPr/>
          </p:nvSpPr>
          <p:spPr>
            <a:xfrm>
              <a:off x="1077650" y="2513725"/>
              <a:ext cx="63225" cy="26375"/>
            </a:xfrm>
            <a:custGeom>
              <a:avLst/>
              <a:gdLst/>
              <a:ahLst/>
              <a:cxnLst/>
              <a:rect l="l" t="t" r="r" b="b"/>
              <a:pathLst>
                <a:path w="2529" h="1055" extrusionOk="0">
                  <a:moveTo>
                    <a:pt x="2213" y="1"/>
                  </a:moveTo>
                  <a:lnTo>
                    <a:pt x="106" y="633"/>
                  </a:lnTo>
                  <a:lnTo>
                    <a:pt x="0" y="738"/>
                  </a:lnTo>
                  <a:lnTo>
                    <a:pt x="0" y="844"/>
                  </a:lnTo>
                  <a:lnTo>
                    <a:pt x="106" y="949"/>
                  </a:lnTo>
                  <a:lnTo>
                    <a:pt x="211" y="1054"/>
                  </a:lnTo>
                  <a:lnTo>
                    <a:pt x="2318"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2" name="Google Shape;2874;p57"/>
            <p:cNvSpPr/>
            <p:nvPr/>
          </p:nvSpPr>
          <p:spPr>
            <a:xfrm>
              <a:off x="1077650" y="2513725"/>
              <a:ext cx="63225" cy="26375"/>
            </a:xfrm>
            <a:custGeom>
              <a:avLst/>
              <a:gdLst/>
              <a:ahLst/>
              <a:cxnLst/>
              <a:rect l="l" t="t" r="r" b="b"/>
              <a:pathLst>
                <a:path w="2529" h="1055" fill="none" extrusionOk="0">
                  <a:moveTo>
                    <a:pt x="211" y="1054"/>
                  </a:moveTo>
                  <a:lnTo>
                    <a:pt x="2318" y="422"/>
                  </a:lnTo>
                  <a:lnTo>
                    <a:pt x="2318" y="422"/>
                  </a:lnTo>
                  <a:lnTo>
                    <a:pt x="2529" y="317"/>
                  </a:lnTo>
                  <a:lnTo>
                    <a:pt x="2529" y="211"/>
                  </a:lnTo>
                  <a:lnTo>
                    <a:pt x="2529" y="211"/>
                  </a:lnTo>
                  <a:lnTo>
                    <a:pt x="2424" y="1"/>
                  </a:lnTo>
                  <a:lnTo>
                    <a:pt x="2213" y="1"/>
                  </a:lnTo>
                  <a:lnTo>
                    <a:pt x="106" y="633"/>
                  </a:lnTo>
                  <a:lnTo>
                    <a:pt x="106" y="633"/>
                  </a:lnTo>
                  <a:lnTo>
                    <a:pt x="0" y="738"/>
                  </a:lnTo>
                  <a:lnTo>
                    <a:pt x="0" y="844"/>
                  </a:lnTo>
                  <a:lnTo>
                    <a:pt x="0" y="844"/>
                  </a:lnTo>
                  <a:lnTo>
                    <a:pt x="106" y="949"/>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53" name="Google Shape;2875;p57"/>
            <p:cNvSpPr/>
            <p:nvPr/>
          </p:nvSpPr>
          <p:spPr>
            <a:xfrm>
              <a:off x="1088175" y="2558500"/>
              <a:ext cx="65875" cy="26375"/>
            </a:xfrm>
            <a:custGeom>
              <a:avLst/>
              <a:gdLst/>
              <a:ahLst/>
              <a:cxnLst/>
              <a:rect l="l" t="t" r="r" b="b"/>
              <a:pathLst>
                <a:path w="2635" h="1055" extrusionOk="0">
                  <a:moveTo>
                    <a:pt x="2319" y="1"/>
                  </a:moveTo>
                  <a:lnTo>
                    <a:pt x="211" y="633"/>
                  </a:lnTo>
                  <a:lnTo>
                    <a:pt x="1" y="739"/>
                  </a:lnTo>
                  <a:lnTo>
                    <a:pt x="1" y="844"/>
                  </a:lnTo>
                  <a:lnTo>
                    <a:pt x="106" y="1055"/>
                  </a:lnTo>
                  <a:lnTo>
                    <a:pt x="317" y="1055"/>
                  </a:lnTo>
                  <a:lnTo>
                    <a:pt x="2424" y="422"/>
                  </a:lnTo>
                  <a:lnTo>
                    <a:pt x="2529" y="317"/>
                  </a:lnTo>
                  <a:lnTo>
                    <a:pt x="2635" y="212"/>
                  </a:lnTo>
                  <a:lnTo>
                    <a:pt x="2529"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4" name="Google Shape;2876;p57"/>
            <p:cNvSpPr/>
            <p:nvPr/>
          </p:nvSpPr>
          <p:spPr>
            <a:xfrm>
              <a:off x="1088175" y="2558500"/>
              <a:ext cx="65875" cy="26375"/>
            </a:xfrm>
            <a:custGeom>
              <a:avLst/>
              <a:gdLst/>
              <a:ahLst/>
              <a:cxnLst/>
              <a:rect l="l" t="t" r="r" b="b"/>
              <a:pathLst>
                <a:path w="2635" h="1055" fill="none" extrusionOk="0">
                  <a:moveTo>
                    <a:pt x="317" y="1055"/>
                  </a:moveTo>
                  <a:lnTo>
                    <a:pt x="2424" y="422"/>
                  </a:lnTo>
                  <a:lnTo>
                    <a:pt x="2424" y="422"/>
                  </a:lnTo>
                  <a:lnTo>
                    <a:pt x="2529" y="317"/>
                  </a:lnTo>
                  <a:lnTo>
                    <a:pt x="2635" y="212"/>
                  </a:lnTo>
                  <a:lnTo>
                    <a:pt x="2635" y="212"/>
                  </a:lnTo>
                  <a:lnTo>
                    <a:pt x="2529" y="106"/>
                  </a:lnTo>
                  <a:lnTo>
                    <a:pt x="2319" y="1"/>
                  </a:lnTo>
                  <a:lnTo>
                    <a:pt x="211" y="633"/>
                  </a:lnTo>
                  <a:lnTo>
                    <a:pt x="211" y="633"/>
                  </a:lnTo>
                  <a:lnTo>
                    <a:pt x="1" y="739"/>
                  </a:lnTo>
                  <a:lnTo>
                    <a:pt x="1" y="844"/>
                  </a:lnTo>
                  <a:lnTo>
                    <a:pt x="1" y="844"/>
                  </a:lnTo>
                  <a:lnTo>
                    <a:pt x="106" y="1055"/>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55" name="Google Shape;2877;p57"/>
            <p:cNvSpPr/>
            <p:nvPr/>
          </p:nvSpPr>
          <p:spPr>
            <a:xfrm>
              <a:off x="1101350" y="26059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6" name="Google Shape;2878;p57"/>
            <p:cNvSpPr/>
            <p:nvPr/>
          </p:nvSpPr>
          <p:spPr>
            <a:xfrm>
              <a:off x="1101350" y="26059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57" name="Google Shape;2879;p57"/>
            <p:cNvSpPr/>
            <p:nvPr/>
          </p:nvSpPr>
          <p:spPr>
            <a:xfrm>
              <a:off x="1111875" y="2650700"/>
              <a:ext cx="65900" cy="23725"/>
            </a:xfrm>
            <a:custGeom>
              <a:avLst/>
              <a:gdLst/>
              <a:ahLst/>
              <a:cxnLst/>
              <a:rect l="l" t="t" r="r" b="b"/>
              <a:pathLst>
                <a:path w="2636" h="949" extrusionOk="0">
                  <a:moveTo>
                    <a:pt x="2319" y="1"/>
                  </a:moveTo>
                  <a:lnTo>
                    <a:pt x="212" y="528"/>
                  </a:lnTo>
                  <a:lnTo>
                    <a:pt x="106" y="633"/>
                  </a:lnTo>
                  <a:lnTo>
                    <a:pt x="1" y="844"/>
                  </a:lnTo>
                  <a:lnTo>
                    <a:pt x="106" y="949"/>
                  </a:lnTo>
                  <a:lnTo>
                    <a:pt x="317" y="949"/>
                  </a:lnTo>
                  <a:lnTo>
                    <a:pt x="2424" y="422"/>
                  </a:lnTo>
                  <a:lnTo>
                    <a:pt x="2635" y="317"/>
                  </a:lnTo>
                  <a:lnTo>
                    <a:pt x="2635" y="106"/>
                  </a:lnTo>
                  <a:lnTo>
                    <a:pt x="2530"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58" name="Google Shape;2880;p57"/>
            <p:cNvSpPr/>
            <p:nvPr/>
          </p:nvSpPr>
          <p:spPr>
            <a:xfrm>
              <a:off x="1111875" y="2650700"/>
              <a:ext cx="65900" cy="23725"/>
            </a:xfrm>
            <a:custGeom>
              <a:avLst/>
              <a:gdLst/>
              <a:ahLst/>
              <a:cxnLst/>
              <a:rect l="l" t="t" r="r" b="b"/>
              <a:pathLst>
                <a:path w="2636" h="949" fill="none" extrusionOk="0">
                  <a:moveTo>
                    <a:pt x="317" y="949"/>
                  </a:moveTo>
                  <a:lnTo>
                    <a:pt x="2424" y="422"/>
                  </a:lnTo>
                  <a:lnTo>
                    <a:pt x="2424" y="422"/>
                  </a:lnTo>
                  <a:lnTo>
                    <a:pt x="2635" y="317"/>
                  </a:lnTo>
                  <a:lnTo>
                    <a:pt x="2635" y="106"/>
                  </a:lnTo>
                  <a:lnTo>
                    <a:pt x="2635" y="106"/>
                  </a:lnTo>
                  <a:lnTo>
                    <a:pt x="2530" y="1"/>
                  </a:lnTo>
                  <a:lnTo>
                    <a:pt x="2319" y="1"/>
                  </a:lnTo>
                  <a:lnTo>
                    <a:pt x="212" y="528"/>
                  </a:lnTo>
                  <a:lnTo>
                    <a:pt x="212" y="528"/>
                  </a:lnTo>
                  <a:lnTo>
                    <a:pt x="106" y="633"/>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59" name="Google Shape;2881;p57"/>
            <p:cNvSpPr/>
            <p:nvPr/>
          </p:nvSpPr>
          <p:spPr>
            <a:xfrm>
              <a:off x="1125050" y="2695475"/>
              <a:ext cx="63250" cy="23750"/>
            </a:xfrm>
            <a:custGeom>
              <a:avLst/>
              <a:gdLst/>
              <a:ahLst/>
              <a:cxnLst/>
              <a:rect l="l" t="t" r="r" b="b"/>
              <a:pathLst>
                <a:path w="2530" h="950" extrusionOk="0">
                  <a:moveTo>
                    <a:pt x="2319" y="1"/>
                  </a:moveTo>
                  <a:lnTo>
                    <a:pt x="106" y="633"/>
                  </a:lnTo>
                  <a:lnTo>
                    <a:pt x="1" y="738"/>
                  </a:lnTo>
                  <a:lnTo>
                    <a:pt x="1" y="844"/>
                  </a:lnTo>
                  <a:lnTo>
                    <a:pt x="106" y="949"/>
                  </a:lnTo>
                  <a:lnTo>
                    <a:pt x="317" y="949"/>
                  </a:lnTo>
                  <a:lnTo>
                    <a:pt x="2424" y="422"/>
                  </a:lnTo>
                  <a:lnTo>
                    <a:pt x="2530" y="317"/>
                  </a:lnTo>
                  <a:lnTo>
                    <a:pt x="2530" y="212"/>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0" name="Google Shape;2882;p57"/>
            <p:cNvSpPr/>
            <p:nvPr/>
          </p:nvSpPr>
          <p:spPr>
            <a:xfrm>
              <a:off x="1125050" y="2695475"/>
              <a:ext cx="63250" cy="23750"/>
            </a:xfrm>
            <a:custGeom>
              <a:avLst/>
              <a:gdLst/>
              <a:ahLst/>
              <a:cxnLst/>
              <a:rect l="l" t="t" r="r" b="b"/>
              <a:pathLst>
                <a:path w="2530" h="950" fill="none" extrusionOk="0">
                  <a:moveTo>
                    <a:pt x="317" y="949"/>
                  </a:moveTo>
                  <a:lnTo>
                    <a:pt x="2424" y="422"/>
                  </a:lnTo>
                  <a:lnTo>
                    <a:pt x="2424" y="422"/>
                  </a:lnTo>
                  <a:lnTo>
                    <a:pt x="2530" y="317"/>
                  </a:lnTo>
                  <a:lnTo>
                    <a:pt x="2530" y="212"/>
                  </a:lnTo>
                  <a:lnTo>
                    <a:pt x="2530" y="212"/>
                  </a:lnTo>
                  <a:lnTo>
                    <a:pt x="2424" y="1"/>
                  </a:lnTo>
                  <a:lnTo>
                    <a:pt x="2319" y="1"/>
                  </a:lnTo>
                  <a:lnTo>
                    <a:pt x="106" y="633"/>
                  </a:lnTo>
                  <a:lnTo>
                    <a:pt x="106" y="633"/>
                  </a:lnTo>
                  <a:lnTo>
                    <a:pt x="1" y="738"/>
                  </a:lnTo>
                  <a:lnTo>
                    <a:pt x="1" y="844"/>
                  </a:lnTo>
                  <a:lnTo>
                    <a:pt x="1" y="844"/>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61" name="Google Shape;2883;p57"/>
            <p:cNvSpPr/>
            <p:nvPr/>
          </p:nvSpPr>
          <p:spPr>
            <a:xfrm>
              <a:off x="1138225" y="2740275"/>
              <a:ext cx="63250" cy="26350"/>
            </a:xfrm>
            <a:custGeom>
              <a:avLst/>
              <a:gdLst/>
              <a:ahLst/>
              <a:cxnLst/>
              <a:rect l="l" t="t" r="r" b="b"/>
              <a:pathLst>
                <a:path w="2530" h="1054" extrusionOk="0">
                  <a:moveTo>
                    <a:pt x="2319" y="0"/>
                  </a:moveTo>
                  <a:lnTo>
                    <a:pt x="106" y="632"/>
                  </a:lnTo>
                  <a:lnTo>
                    <a:pt x="1" y="738"/>
                  </a:lnTo>
                  <a:lnTo>
                    <a:pt x="1" y="843"/>
                  </a:lnTo>
                  <a:lnTo>
                    <a:pt x="106" y="948"/>
                  </a:lnTo>
                  <a:lnTo>
                    <a:pt x="211" y="1054"/>
                  </a:lnTo>
                  <a:lnTo>
                    <a:pt x="2424" y="422"/>
                  </a:lnTo>
                  <a:lnTo>
                    <a:pt x="2529" y="316"/>
                  </a:lnTo>
                  <a:lnTo>
                    <a:pt x="2529" y="211"/>
                  </a:lnTo>
                  <a:lnTo>
                    <a:pt x="2424" y="105"/>
                  </a:lnTo>
                  <a:lnTo>
                    <a:pt x="231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2" name="Google Shape;2884;p57"/>
            <p:cNvSpPr/>
            <p:nvPr/>
          </p:nvSpPr>
          <p:spPr>
            <a:xfrm>
              <a:off x="1138225" y="2740275"/>
              <a:ext cx="63250" cy="26350"/>
            </a:xfrm>
            <a:custGeom>
              <a:avLst/>
              <a:gdLst/>
              <a:ahLst/>
              <a:cxnLst/>
              <a:rect l="l" t="t" r="r" b="b"/>
              <a:pathLst>
                <a:path w="2530" h="1054" fill="none" extrusionOk="0">
                  <a:moveTo>
                    <a:pt x="211" y="1054"/>
                  </a:moveTo>
                  <a:lnTo>
                    <a:pt x="2424" y="422"/>
                  </a:lnTo>
                  <a:lnTo>
                    <a:pt x="2424" y="422"/>
                  </a:lnTo>
                  <a:lnTo>
                    <a:pt x="2529" y="316"/>
                  </a:lnTo>
                  <a:lnTo>
                    <a:pt x="2529" y="211"/>
                  </a:lnTo>
                  <a:lnTo>
                    <a:pt x="2529" y="211"/>
                  </a:lnTo>
                  <a:lnTo>
                    <a:pt x="2424" y="105"/>
                  </a:lnTo>
                  <a:lnTo>
                    <a:pt x="2319" y="0"/>
                  </a:lnTo>
                  <a:lnTo>
                    <a:pt x="106" y="632"/>
                  </a:lnTo>
                  <a:lnTo>
                    <a:pt x="106" y="632"/>
                  </a:lnTo>
                  <a:lnTo>
                    <a:pt x="1" y="738"/>
                  </a:lnTo>
                  <a:lnTo>
                    <a:pt x="1" y="843"/>
                  </a:lnTo>
                  <a:lnTo>
                    <a:pt x="1" y="843"/>
                  </a:lnTo>
                  <a:lnTo>
                    <a:pt x="106" y="948"/>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63" name="Google Shape;2885;p57"/>
            <p:cNvSpPr/>
            <p:nvPr/>
          </p:nvSpPr>
          <p:spPr>
            <a:xfrm>
              <a:off x="1148775" y="2787675"/>
              <a:ext cx="65875" cy="23725"/>
            </a:xfrm>
            <a:custGeom>
              <a:avLst/>
              <a:gdLst/>
              <a:ahLst/>
              <a:cxnLst/>
              <a:rect l="l" t="t" r="r" b="b"/>
              <a:pathLst>
                <a:path w="2635" h="949" extrusionOk="0">
                  <a:moveTo>
                    <a:pt x="2318" y="1"/>
                  </a:moveTo>
                  <a:lnTo>
                    <a:pt x="211" y="527"/>
                  </a:lnTo>
                  <a:lnTo>
                    <a:pt x="0" y="633"/>
                  </a:lnTo>
                  <a:lnTo>
                    <a:pt x="0" y="738"/>
                  </a:lnTo>
                  <a:lnTo>
                    <a:pt x="105" y="949"/>
                  </a:lnTo>
                  <a:lnTo>
                    <a:pt x="316" y="949"/>
                  </a:lnTo>
                  <a:lnTo>
                    <a:pt x="2423" y="317"/>
                  </a:lnTo>
                  <a:lnTo>
                    <a:pt x="2529" y="211"/>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4" name="Google Shape;2886;p57"/>
            <p:cNvSpPr/>
            <p:nvPr/>
          </p:nvSpPr>
          <p:spPr>
            <a:xfrm>
              <a:off x="1148775" y="2787675"/>
              <a:ext cx="65875" cy="23725"/>
            </a:xfrm>
            <a:custGeom>
              <a:avLst/>
              <a:gdLst/>
              <a:ahLst/>
              <a:cxnLst/>
              <a:rect l="l" t="t" r="r" b="b"/>
              <a:pathLst>
                <a:path w="2635" h="949" fill="none" extrusionOk="0">
                  <a:moveTo>
                    <a:pt x="316" y="949"/>
                  </a:moveTo>
                  <a:lnTo>
                    <a:pt x="2423" y="317"/>
                  </a:lnTo>
                  <a:lnTo>
                    <a:pt x="2423" y="317"/>
                  </a:lnTo>
                  <a:lnTo>
                    <a:pt x="2529" y="211"/>
                  </a:lnTo>
                  <a:lnTo>
                    <a:pt x="2634" y="106"/>
                  </a:lnTo>
                  <a:lnTo>
                    <a:pt x="2634" y="106"/>
                  </a:lnTo>
                  <a:lnTo>
                    <a:pt x="2529" y="1"/>
                  </a:lnTo>
                  <a:lnTo>
                    <a:pt x="2318" y="1"/>
                  </a:lnTo>
                  <a:lnTo>
                    <a:pt x="211" y="527"/>
                  </a:lnTo>
                  <a:lnTo>
                    <a:pt x="211" y="527"/>
                  </a:lnTo>
                  <a:lnTo>
                    <a:pt x="0" y="633"/>
                  </a:lnTo>
                  <a:lnTo>
                    <a:pt x="0" y="738"/>
                  </a:lnTo>
                  <a:lnTo>
                    <a:pt x="0" y="738"/>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65" name="Google Shape;2887;p57"/>
            <p:cNvSpPr/>
            <p:nvPr/>
          </p:nvSpPr>
          <p:spPr>
            <a:xfrm>
              <a:off x="1161925" y="2832450"/>
              <a:ext cx="63250" cy="23750"/>
            </a:xfrm>
            <a:custGeom>
              <a:avLst/>
              <a:gdLst/>
              <a:ahLst/>
              <a:cxnLst/>
              <a:rect l="l" t="t" r="r" b="b"/>
              <a:pathLst>
                <a:path w="2530" h="950" extrusionOk="0">
                  <a:moveTo>
                    <a:pt x="2319" y="1"/>
                  </a:moveTo>
                  <a:lnTo>
                    <a:pt x="106" y="528"/>
                  </a:lnTo>
                  <a:lnTo>
                    <a:pt x="1" y="633"/>
                  </a:lnTo>
                  <a:lnTo>
                    <a:pt x="1" y="844"/>
                  </a:lnTo>
                  <a:lnTo>
                    <a:pt x="106" y="949"/>
                  </a:lnTo>
                  <a:lnTo>
                    <a:pt x="212" y="949"/>
                  </a:lnTo>
                  <a:lnTo>
                    <a:pt x="2424" y="422"/>
                  </a:lnTo>
                  <a:lnTo>
                    <a:pt x="2530" y="317"/>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6" name="Google Shape;2888;p57"/>
            <p:cNvSpPr/>
            <p:nvPr/>
          </p:nvSpPr>
          <p:spPr>
            <a:xfrm>
              <a:off x="1161925" y="2832450"/>
              <a:ext cx="63250" cy="23750"/>
            </a:xfrm>
            <a:custGeom>
              <a:avLst/>
              <a:gdLst/>
              <a:ahLst/>
              <a:cxnLst/>
              <a:rect l="l" t="t" r="r" b="b"/>
              <a:pathLst>
                <a:path w="2530" h="950" fill="none" extrusionOk="0">
                  <a:moveTo>
                    <a:pt x="212" y="949"/>
                  </a:moveTo>
                  <a:lnTo>
                    <a:pt x="2424" y="422"/>
                  </a:lnTo>
                  <a:lnTo>
                    <a:pt x="2424" y="422"/>
                  </a:lnTo>
                  <a:lnTo>
                    <a:pt x="2530" y="317"/>
                  </a:lnTo>
                  <a:lnTo>
                    <a:pt x="2530" y="106"/>
                  </a:lnTo>
                  <a:lnTo>
                    <a:pt x="2530" y="106"/>
                  </a:lnTo>
                  <a:lnTo>
                    <a:pt x="2424" y="1"/>
                  </a:lnTo>
                  <a:lnTo>
                    <a:pt x="2319" y="1"/>
                  </a:lnTo>
                  <a:lnTo>
                    <a:pt x="106" y="528"/>
                  </a:lnTo>
                  <a:lnTo>
                    <a:pt x="106" y="528"/>
                  </a:lnTo>
                  <a:lnTo>
                    <a:pt x="1" y="633"/>
                  </a:lnTo>
                  <a:lnTo>
                    <a:pt x="1" y="844"/>
                  </a:lnTo>
                  <a:lnTo>
                    <a:pt x="1" y="844"/>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67" name="Google Shape;2889;p57"/>
            <p:cNvSpPr/>
            <p:nvPr/>
          </p:nvSpPr>
          <p:spPr>
            <a:xfrm>
              <a:off x="1175100" y="2877250"/>
              <a:ext cx="63250" cy="23725"/>
            </a:xfrm>
            <a:custGeom>
              <a:avLst/>
              <a:gdLst/>
              <a:ahLst/>
              <a:cxnLst/>
              <a:rect l="l" t="t" r="r" b="b"/>
              <a:pathLst>
                <a:path w="2530" h="949" extrusionOk="0">
                  <a:moveTo>
                    <a:pt x="2213" y="0"/>
                  </a:moveTo>
                  <a:lnTo>
                    <a:pt x="106" y="527"/>
                  </a:lnTo>
                  <a:lnTo>
                    <a:pt x="1" y="632"/>
                  </a:lnTo>
                  <a:lnTo>
                    <a:pt x="1" y="843"/>
                  </a:lnTo>
                  <a:lnTo>
                    <a:pt x="1" y="948"/>
                  </a:lnTo>
                  <a:lnTo>
                    <a:pt x="211" y="948"/>
                  </a:lnTo>
                  <a:lnTo>
                    <a:pt x="2319" y="422"/>
                  </a:lnTo>
                  <a:lnTo>
                    <a:pt x="2529" y="316"/>
                  </a:lnTo>
                  <a:lnTo>
                    <a:pt x="2529" y="105"/>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68" name="Google Shape;2890;p57"/>
            <p:cNvSpPr/>
            <p:nvPr/>
          </p:nvSpPr>
          <p:spPr>
            <a:xfrm>
              <a:off x="1175100" y="2877250"/>
              <a:ext cx="63250" cy="23725"/>
            </a:xfrm>
            <a:custGeom>
              <a:avLst/>
              <a:gdLst/>
              <a:ahLst/>
              <a:cxnLst/>
              <a:rect l="l" t="t" r="r" b="b"/>
              <a:pathLst>
                <a:path w="2530" h="949" fill="none" extrusionOk="0">
                  <a:moveTo>
                    <a:pt x="211" y="948"/>
                  </a:moveTo>
                  <a:lnTo>
                    <a:pt x="2319" y="422"/>
                  </a:lnTo>
                  <a:lnTo>
                    <a:pt x="2319" y="422"/>
                  </a:lnTo>
                  <a:lnTo>
                    <a:pt x="2529" y="316"/>
                  </a:lnTo>
                  <a:lnTo>
                    <a:pt x="2529" y="105"/>
                  </a:lnTo>
                  <a:lnTo>
                    <a:pt x="2529" y="105"/>
                  </a:lnTo>
                  <a:lnTo>
                    <a:pt x="2424" y="0"/>
                  </a:lnTo>
                  <a:lnTo>
                    <a:pt x="2213" y="0"/>
                  </a:lnTo>
                  <a:lnTo>
                    <a:pt x="106" y="527"/>
                  </a:lnTo>
                  <a:lnTo>
                    <a:pt x="106" y="527"/>
                  </a:lnTo>
                  <a:lnTo>
                    <a:pt x="1" y="632"/>
                  </a:lnTo>
                  <a:lnTo>
                    <a:pt x="1" y="843"/>
                  </a:lnTo>
                  <a:lnTo>
                    <a:pt x="1" y="843"/>
                  </a:lnTo>
                  <a:lnTo>
                    <a:pt x="1" y="948"/>
                  </a:lnTo>
                  <a:lnTo>
                    <a:pt x="211" y="948"/>
                  </a:lnTo>
                </a:path>
              </a:pathLst>
            </a:custGeom>
            <a:noFill/>
            <a:ln>
              <a:noFill/>
            </a:ln>
          </p:spPr>
          <p:txBody>
            <a:bodyPr spcFirstLastPara="1" wrap="square" lIns="182850" tIns="182850" rIns="182850" bIns="182850" anchor="ctr" anchorCtr="0">
              <a:noAutofit/>
            </a:bodyPr>
            <a:lstStyle/>
            <a:p>
              <a:endParaRPr sz="3600"/>
            </a:p>
          </p:txBody>
        </p:sp>
        <p:sp>
          <p:nvSpPr>
            <p:cNvPr id="69" name="Google Shape;2891;p57"/>
            <p:cNvSpPr/>
            <p:nvPr/>
          </p:nvSpPr>
          <p:spPr>
            <a:xfrm>
              <a:off x="1185650" y="2922025"/>
              <a:ext cx="63225" cy="26350"/>
            </a:xfrm>
            <a:custGeom>
              <a:avLst/>
              <a:gdLst/>
              <a:ahLst/>
              <a:cxnLst/>
              <a:rect l="l" t="t" r="r" b="b"/>
              <a:pathLst>
                <a:path w="2529" h="1054" extrusionOk="0">
                  <a:moveTo>
                    <a:pt x="2318" y="0"/>
                  </a:moveTo>
                  <a:lnTo>
                    <a:pt x="211" y="632"/>
                  </a:lnTo>
                  <a:lnTo>
                    <a:pt x="0" y="738"/>
                  </a:lnTo>
                  <a:lnTo>
                    <a:pt x="0" y="843"/>
                  </a:lnTo>
                  <a:lnTo>
                    <a:pt x="106" y="949"/>
                  </a:lnTo>
                  <a:lnTo>
                    <a:pt x="316" y="1054"/>
                  </a:lnTo>
                  <a:lnTo>
                    <a:pt x="2424" y="422"/>
                  </a:lnTo>
                  <a:lnTo>
                    <a:pt x="2529" y="316"/>
                  </a:lnTo>
                  <a:lnTo>
                    <a:pt x="2529"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0" name="Google Shape;2892;p57"/>
            <p:cNvSpPr/>
            <p:nvPr/>
          </p:nvSpPr>
          <p:spPr>
            <a:xfrm>
              <a:off x="1185650" y="2922025"/>
              <a:ext cx="63225" cy="26350"/>
            </a:xfrm>
            <a:custGeom>
              <a:avLst/>
              <a:gdLst/>
              <a:ahLst/>
              <a:cxnLst/>
              <a:rect l="l" t="t" r="r" b="b"/>
              <a:pathLst>
                <a:path w="2529" h="1054" fill="none" extrusionOk="0">
                  <a:moveTo>
                    <a:pt x="316" y="1054"/>
                  </a:moveTo>
                  <a:lnTo>
                    <a:pt x="2424" y="422"/>
                  </a:lnTo>
                  <a:lnTo>
                    <a:pt x="2424" y="422"/>
                  </a:lnTo>
                  <a:lnTo>
                    <a:pt x="2529" y="316"/>
                  </a:lnTo>
                  <a:lnTo>
                    <a:pt x="2529" y="211"/>
                  </a:lnTo>
                  <a:lnTo>
                    <a:pt x="2529" y="211"/>
                  </a:lnTo>
                  <a:lnTo>
                    <a:pt x="2424" y="0"/>
                  </a:lnTo>
                  <a:lnTo>
                    <a:pt x="2318" y="0"/>
                  </a:lnTo>
                  <a:lnTo>
                    <a:pt x="211" y="632"/>
                  </a:lnTo>
                  <a:lnTo>
                    <a:pt x="211" y="632"/>
                  </a:lnTo>
                  <a:lnTo>
                    <a:pt x="0" y="738"/>
                  </a:lnTo>
                  <a:lnTo>
                    <a:pt x="0" y="843"/>
                  </a:lnTo>
                  <a:lnTo>
                    <a:pt x="0" y="843"/>
                  </a:lnTo>
                  <a:lnTo>
                    <a:pt x="106" y="949"/>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71" name="Google Shape;2893;p57"/>
            <p:cNvSpPr/>
            <p:nvPr/>
          </p:nvSpPr>
          <p:spPr>
            <a:xfrm>
              <a:off x="1198825" y="2966800"/>
              <a:ext cx="63225" cy="26375"/>
            </a:xfrm>
            <a:custGeom>
              <a:avLst/>
              <a:gdLst/>
              <a:ahLst/>
              <a:cxnLst/>
              <a:rect l="l" t="t" r="r" b="b"/>
              <a:pathLst>
                <a:path w="2529" h="1055" extrusionOk="0">
                  <a:moveTo>
                    <a:pt x="2318" y="0"/>
                  </a:moveTo>
                  <a:lnTo>
                    <a:pt x="105" y="633"/>
                  </a:lnTo>
                  <a:lnTo>
                    <a:pt x="0" y="738"/>
                  </a:lnTo>
                  <a:lnTo>
                    <a:pt x="0" y="843"/>
                  </a:lnTo>
                  <a:lnTo>
                    <a:pt x="105" y="1054"/>
                  </a:lnTo>
                  <a:lnTo>
                    <a:pt x="211" y="1054"/>
                  </a:lnTo>
                  <a:lnTo>
                    <a:pt x="2423" y="422"/>
                  </a:lnTo>
                  <a:lnTo>
                    <a:pt x="2529" y="317"/>
                  </a:lnTo>
                  <a:lnTo>
                    <a:pt x="2529" y="211"/>
                  </a:lnTo>
                  <a:lnTo>
                    <a:pt x="2423"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2" name="Google Shape;2894;p57"/>
            <p:cNvSpPr/>
            <p:nvPr/>
          </p:nvSpPr>
          <p:spPr>
            <a:xfrm>
              <a:off x="1198825" y="2966800"/>
              <a:ext cx="63225" cy="26375"/>
            </a:xfrm>
            <a:custGeom>
              <a:avLst/>
              <a:gdLst/>
              <a:ahLst/>
              <a:cxnLst/>
              <a:rect l="l" t="t" r="r" b="b"/>
              <a:pathLst>
                <a:path w="2529" h="1055" fill="none" extrusionOk="0">
                  <a:moveTo>
                    <a:pt x="211" y="1054"/>
                  </a:moveTo>
                  <a:lnTo>
                    <a:pt x="2423" y="422"/>
                  </a:lnTo>
                  <a:lnTo>
                    <a:pt x="2423" y="422"/>
                  </a:lnTo>
                  <a:lnTo>
                    <a:pt x="2529" y="317"/>
                  </a:lnTo>
                  <a:lnTo>
                    <a:pt x="2529" y="211"/>
                  </a:lnTo>
                  <a:lnTo>
                    <a:pt x="2529" y="211"/>
                  </a:lnTo>
                  <a:lnTo>
                    <a:pt x="2423" y="106"/>
                  </a:lnTo>
                  <a:lnTo>
                    <a:pt x="2318" y="0"/>
                  </a:lnTo>
                  <a:lnTo>
                    <a:pt x="105" y="633"/>
                  </a:lnTo>
                  <a:lnTo>
                    <a:pt x="105" y="633"/>
                  </a:lnTo>
                  <a:lnTo>
                    <a:pt x="0" y="738"/>
                  </a:lnTo>
                  <a:lnTo>
                    <a:pt x="0" y="843"/>
                  </a:lnTo>
                  <a:lnTo>
                    <a:pt x="0" y="843"/>
                  </a:lnTo>
                  <a:lnTo>
                    <a:pt x="105"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73" name="Google Shape;2895;p57"/>
            <p:cNvSpPr/>
            <p:nvPr/>
          </p:nvSpPr>
          <p:spPr>
            <a:xfrm>
              <a:off x="1209350" y="3014225"/>
              <a:ext cx="65875" cy="23725"/>
            </a:xfrm>
            <a:custGeom>
              <a:avLst/>
              <a:gdLst/>
              <a:ahLst/>
              <a:cxnLst/>
              <a:rect l="l" t="t" r="r" b="b"/>
              <a:pathLst>
                <a:path w="2635" h="949" extrusionOk="0">
                  <a:moveTo>
                    <a:pt x="2319" y="0"/>
                  </a:moveTo>
                  <a:lnTo>
                    <a:pt x="211" y="527"/>
                  </a:lnTo>
                  <a:lnTo>
                    <a:pt x="106" y="632"/>
                  </a:lnTo>
                  <a:lnTo>
                    <a:pt x="0" y="843"/>
                  </a:lnTo>
                  <a:lnTo>
                    <a:pt x="106" y="948"/>
                  </a:lnTo>
                  <a:lnTo>
                    <a:pt x="317" y="948"/>
                  </a:lnTo>
                  <a:lnTo>
                    <a:pt x="2424" y="316"/>
                  </a:lnTo>
                  <a:lnTo>
                    <a:pt x="2529" y="316"/>
                  </a:lnTo>
                  <a:lnTo>
                    <a:pt x="2635" y="105"/>
                  </a:lnTo>
                  <a:lnTo>
                    <a:pt x="2529"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4" name="Google Shape;2896;p57"/>
            <p:cNvSpPr/>
            <p:nvPr/>
          </p:nvSpPr>
          <p:spPr>
            <a:xfrm>
              <a:off x="1209350" y="3014225"/>
              <a:ext cx="65875" cy="23725"/>
            </a:xfrm>
            <a:custGeom>
              <a:avLst/>
              <a:gdLst/>
              <a:ahLst/>
              <a:cxnLst/>
              <a:rect l="l" t="t" r="r" b="b"/>
              <a:pathLst>
                <a:path w="2635" h="949" fill="none" extrusionOk="0">
                  <a:moveTo>
                    <a:pt x="317" y="948"/>
                  </a:moveTo>
                  <a:lnTo>
                    <a:pt x="2424" y="316"/>
                  </a:lnTo>
                  <a:lnTo>
                    <a:pt x="2424" y="316"/>
                  </a:lnTo>
                  <a:lnTo>
                    <a:pt x="2529" y="316"/>
                  </a:lnTo>
                  <a:lnTo>
                    <a:pt x="2635" y="105"/>
                  </a:lnTo>
                  <a:lnTo>
                    <a:pt x="2635" y="105"/>
                  </a:lnTo>
                  <a:lnTo>
                    <a:pt x="2529" y="0"/>
                  </a:lnTo>
                  <a:lnTo>
                    <a:pt x="2319" y="0"/>
                  </a:lnTo>
                  <a:lnTo>
                    <a:pt x="211" y="527"/>
                  </a:lnTo>
                  <a:lnTo>
                    <a:pt x="211" y="527"/>
                  </a:lnTo>
                  <a:lnTo>
                    <a:pt x="106" y="632"/>
                  </a:lnTo>
                  <a:lnTo>
                    <a:pt x="0" y="843"/>
                  </a:lnTo>
                  <a:lnTo>
                    <a:pt x="0" y="843"/>
                  </a:lnTo>
                  <a:lnTo>
                    <a:pt x="106" y="948"/>
                  </a:lnTo>
                  <a:lnTo>
                    <a:pt x="317" y="948"/>
                  </a:lnTo>
                </a:path>
              </a:pathLst>
            </a:custGeom>
            <a:noFill/>
            <a:ln>
              <a:noFill/>
            </a:ln>
          </p:spPr>
          <p:txBody>
            <a:bodyPr spcFirstLastPara="1" wrap="square" lIns="182850" tIns="182850" rIns="182850" bIns="182850" anchor="ctr" anchorCtr="0">
              <a:noAutofit/>
            </a:bodyPr>
            <a:lstStyle/>
            <a:p>
              <a:endParaRPr sz="3600"/>
            </a:p>
          </p:txBody>
        </p:sp>
        <p:sp>
          <p:nvSpPr>
            <p:cNvPr id="75" name="Google Shape;2897;p57"/>
            <p:cNvSpPr/>
            <p:nvPr/>
          </p:nvSpPr>
          <p:spPr>
            <a:xfrm>
              <a:off x="1222525" y="3059000"/>
              <a:ext cx="63250" cy="23725"/>
            </a:xfrm>
            <a:custGeom>
              <a:avLst/>
              <a:gdLst/>
              <a:ahLst/>
              <a:cxnLst/>
              <a:rect l="l" t="t" r="r" b="b"/>
              <a:pathLst>
                <a:path w="2530" h="949" extrusionOk="0">
                  <a:moveTo>
                    <a:pt x="2318" y="0"/>
                  </a:moveTo>
                  <a:lnTo>
                    <a:pt x="106" y="527"/>
                  </a:lnTo>
                  <a:lnTo>
                    <a:pt x="0" y="632"/>
                  </a:lnTo>
                  <a:lnTo>
                    <a:pt x="0" y="843"/>
                  </a:lnTo>
                  <a:lnTo>
                    <a:pt x="106" y="949"/>
                  </a:lnTo>
                  <a:lnTo>
                    <a:pt x="211" y="949"/>
                  </a:lnTo>
                  <a:lnTo>
                    <a:pt x="2424" y="422"/>
                  </a:lnTo>
                  <a:lnTo>
                    <a:pt x="2529" y="316"/>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6" name="Google Shape;2898;p57"/>
            <p:cNvSpPr/>
            <p:nvPr/>
          </p:nvSpPr>
          <p:spPr>
            <a:xfrm>
              <a:off x="1222525" y="3059000"/>
              <a:ext cx="63250" cy="23725"/>
            </a:xfrm>
            <a:custGeom>
              <a:avLst/>
              <a:gdLst/>
              <a:ahLst/>
              <a:cxnLst/>
              <a:rect l="l" t="t" r="r" b="b"/>
              <a:pathLst>
                <a:path w="2530" h="949" fill="none" extrusionOk="0">
                  <a:moveTo>
                    <a:pt x="211" y="949"/>
                  </a:moveTo>
                  <a:lnTo>
                    <a:pt x="2424" y="422"/>
                  </a:lnTo>
                  <a:lnTo>
                    <a:pt x="2424" y="422"/>
                  </a:lnTo>
                  <a:lnTo>
                    <a:pt x="2529" y="316"/>
                  </a:lnTo>
                  <a:lnTo>
                    <a:pt x="2529" y="106"/>
                  </a:lnTo>
                  <a:lnTo>
                    <a:pt x="2529" y="106"/>
                  </a:lnTo>
                  <a:lnTo>
                    <a:pt x="2424" y="0"/>
                  </a:lnTo>
                  <a:lnTo>
                    <a:pt x="2318" y="0"/>
                  </a:lnTo>
                  <a:lnTo>
                    <a:pt x="106" y="527"/>
                  </a:lnTo>
                  <a:lnTo>
                    <a:pt x="106" y="527"/>
                  </a:lnTo>
                  <a:lnTo>
                    <a:pt x="0" y="632"/>
                  </a:lnTo>
                  <a:lnTo>
                    <a:pt x="0" y="843"/>
                  </a:lnTo>
                  <a:lnTo>
                    <a:pt x="0"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7" name="Google Shape;2899;p57"/>
            <p:cNvSpPr/>
            <p:nvPr/>
          </p:nvSpPr>
          <p:spPr>
            <a:xfrm>
              <a:off x="1235700" y="3103775"/>
              <a:ext cx="63225" cy="23725"/>
            </a:xfrm>
            <a:custGeom>
              <a:avLst/>
              <a:gdLst/>
              <a:ahLst/>
              <a:cxnLst/>
              <a:rect l="l" t="t" r="r" b="b"/>
              <a:pathLst>
                <a:path w="2529" h="949" extrusionOk="0">
                  <a:moveTo>
                    <a:pt x="2213" y="0"/>
                  </a:moveTo>
                  <a:lnTo>
                    <a:pt x="105" y="633"/>
                  </a:lnTo>
                  <a:lnTo>
                    <a:pt x="0" y="633"/>
                  </a:lnTo>
                  <a:lnTo>
                    <a:pt x="0" y="843"/>
                  </a:lnTo>
                  <a:lnTo>
                    <a:pt x="105" y="949"/>
                  </a:lnTo>
                  <a:lnTo>
                    <a:pt x="211" y="949"/>
                  </a:lnTo>
                  <a:lnTo>
                    <a:pt x="2318" y="422"/>
                  </a:lnTo>
                  <a:lnTo>
                    <a:pt x="2529" y="317"/>
                  </a:lnTo>
                  <a:lnTo>
                    <a:pt x="2529" y="106"/>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78" name="Google Shape;2900;p57"/>
            <p:cNvSpPr/>
            <p:nvPr/>
          </p:nvSpPr>
          <p:spPr>
            <a:xfrm>
              <a:off x="1235700" y="3103775"/>
              <a:ext cx="63225" cy="23725"/>
            </a:xfrm>
            <a:custGeom>
              <a:avLst/>
              <a:gdLst/>
              <a:ahLst/>
              <a:cxnLst/>
              <a:rect l="l" t="t" r="r" b="b"/>
              <a:pathLst>
                <a:path w="2529" h="949" fill="none" extrusionOk="0">
                  <a:moveTo>
                    <a:pt x="211" y="949"/>
                  </a:moveTo>
                  <a:lnTo>
                    <a:pt x="2318" y="422"/>
                  </a:lnTo>
                  <a:lnTo>
                    <a:pt x="2318" y="422"/>
                  </a:lnTo>
                  <a:lnTo>
                    <a:pt x="2529" y="317"/>
                  </a:lnTo>
                  <a:lnTo>
                    <a:pt x="2529" y="106"/>
                  </a:lnTo>
                  <a:lnTo>
                    <a:pt x="2529" y="106"/>
                  </a:lnTo>
                  <a:lnTo>
                    <a:pt x="2424" y="0"/>
                  </a:lnTo>
                  <a:lnTo>
                    <a:pt x="2213" y="0"/>
                  </a:lnTo>
                  <a:lnTo>
                    <a:pt x="105" y="633"/>
                  </a:lnTo>
                  <a:lnTo>
                    <a:pt x="105" y="633"/>
                  </a:lnTo>
                  <a:lnTo>
                    <a:pt x="0" y="633"/>
                  </a:lnTo>
                  <a:lnTo>
                    <a:pt x="0" y="843"/>
                  </a:lnTo>
                  <a:lnTo>
                    <a:pt x="0" y="843"/>
                  </a:lnTo>
                  <a:lnTo>
                    <a:pt x="105"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79" name="Google Shape;2901;p57"/>
            <p:cNvSpPr/>
            <p:nvPr/>
          </p:nvSpPr>
          <p:spPr>
            <a:xfrm>
              <a:off x="1246225" y="3148550"/>
              <a:ext cx="63250" cy="26375"/>
            </a:xfrm>
            <a:custGeom>
              <a:avLst/>
              <a:gdLst/>
              <a:ahLst/>
              <a:cxnLst/>
              <a:rect l="l" t="t" r="r" b="b"/>
              <a:pathLst>
                <a:path w="2530" h="1055" extrusionOk="0">
                  <a:moveTo>
                    <a:pt x="2319" y="1"/>
                  </a:moveTo>
                  <a:lnTo>
                    <a:pt x="211" y="633"/>
                  </a:lnTo>
                  <a:lnTo>
                    <a:pt x="1" y="738"/>
                  </a:lnTo>
                  <a:lnTo>
                    <a:pt x="1" y="844"/>
                  </a:lnTo>
                  <a:lnTo>
                    <a:pt x="106" y="949"/>
                  </a:lnTo>
                  <a:lnTo>
                    <a:pt x="317" y="1054"/>
                  </a:lnTo>
                  <a:lnTo>
                    <a:pt x="2424" y="422"/>
                  </a:lnTo>
                  <a:lnTo>
                    <a:pt x="2529" y="317"/>
                  </a:lnTo>
                  <a:lnTo>
                    <a:pt x="2529" y="211"/>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0" name="Google Shape;2902;p57"/>
            <p:cNvSpPr/>
            <p:nvPr/>
          </p:nvSpPr>
          <p:spPr>
            <a:xfrm>
              <a:off x="1246225" y="3148550"/>
              <a:ext cx="63250" cy="26375"/>
            </a:xfrm>
            <a:custGeom>
              <a:avLst/>
              <a:gdLst/>
              <a:ahLst/>
              <a:cxnLst/>
              <a:rect l="l" t="t" r="r" b="b"/>
              <a:pathLst>
                <a:path w="2530" h="1055" fill="none" extrusionOk="0">
                  <a:moveTo>
                    <a:pt x="317" y="1054"/>
                  </a:moveTo>
                  <a:lnTo>
                    <a:pt x="2424" y="422"/>
                  </a:lnTo>
                  <a:lnTo>
                    <a:pt x="2424" y="422"/>
                  </a:lnTo>
                  <a:lnTo>
                    <a:pt x="2529" y="317"/>
                  </a:lnTo>
                  <a:lnTo>
                    <a:pt x="2529" y="211"/>
                  </a:lnTo>
                  <a:lnTo>
                    <a:pt x="2529" y="211"/>
                  </a:lnTo>
                  <a:lnTo>
                    <a:pt x="2529" y="1"/>
                  </a:lnTo>
                  <a:lnTo>
                    <a:pt x="2319" y="1"/>
                  </a:lnTo>
                  <a:lnTo>
                    <a:pt x="211" y="633"/>
                  </a:lnTo>
                  <a:lnTo>
                    <a:pt x="211" y="633"/>
                  </a:lnTo>
                  <a:lnTo>
                    <a:pt x="1" y="738"/>
                  </a:lnTo>
                  <a:lnTo>
                    <a:pt x="1" y="844"/>
                  </a:lnTo>
                  <a:lnTo>
                    <a:pt x="1" y="844"/>
                  </a:lnTo>
                  <a:lnTo>
                    <a:pt x="106" y="949"/>
                  </a:lnTo>
                  <a:lnTo>
                    <a:pt x="317" y="1054"/>
                  </a:lnTo>
                </a:path>
              </a:pathLst>
            </a:custGeom>
            <a:noFill/>
            <a:ln>
              <a:noFill/>
            </a:ln>
          </p:spPr>
          <p:txBody>
            <a:bodyPr spcFirstLastPara="1" wrap="square" lIns="182850" tIns="182850" rIns="182850" bIns="182850" anchor="ctr" anchorCtr="0">
              <a:noAutofit/>
            </a:bodyPr>
            <a:lstStyle/>
            <a:p>
              <a:endParaRPr sz="3600"/>
            </a:p>
          </p:txBody>
        </p:sp>
        <p:sp>
          <p:nvSpPr>
            <p:cNvPr id="81" name="Google Shape;2903;p57"/>
            <p:cNvSpPr/>
            <p:nvPr/>
          </p:nvSpPr>
          <p:spPr>
            <a:xfrm>
              <a:off x="1259400" y="3193325"/>
              <a:ext cx="63250" cy="26375"/>
            </a:xfrm>
            <a:custGeom>
              <a:avLst/>
              <a:gdLst/>
              <a:ahLst/>
              <a:cxnLst/>
              <a:rect l="l" t="t" r="r" b="b"/>
              <a:pathLst>
                <a:path w="2530" h="1055" extrusionOk="0">
                  <a:moveTo>
                    <a:pt x="2318" y="1"/>
                  </a:moveTo>
                  <a:lnTo>
                    <a:pt x="106" y="633"/>
                  </a:lnTo>
                  <a:lnTo>
                    <a:pt x="0" y="738"/>
                  </a:lnTo>
                  <a:lnTo>
                    <a:pt x="0" y="844"/>
                  </a:lnTo>
                  <a:lnTo>
                    <a:pt x="106" y="1054"/>
                  </a:lnTo>
                  <a:lnTo>
                    <a:pt x="211" y="1054"/>
                  </a:lnTo>
                  <a:lnTo>
                    <a:pt x="2424" y="422"/>
                  </a:lnTo>
                  <a:lnTo>
                    <a:pt x="2529" y="317"/>
                  </a:lnTo>
                  <a:lnTo>
                    <a:pt x="2529" y="212"/>
                  </a:lnTo>
                  <a:lnTo>
                    <a:pt x="2424" y="106"/>
                  </a:lnTo>
                  <a:lnTo>
                    <a:pt x="2318"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2" name="Google Shape;2904;p57"/>
            <p:cNvSpPr/>
            <p:nvPr/>
          </p:nvSpPr>
          <p:spPr>
            <a:xfrm>
              <a:off x="1259400" y="3193325"/>
              <a:ext cx="63250" cy="26375"/>
            </a:xfrm>
            <a:custGeom>
              <a:avLst/>
              <a:gdLst/>
              <a:ahLst/>
              <a:cxnLst/>
              <a:rect l="l" t="t" r="r" b="b"/>
              <a:pathLst>
                <a:path w="2530" h="1055" fill="none" extrusionOk="0">
                  <a:moveTo>
                    <a:pt x="211" y="1054"/>
                  </a:moveTo>
                  <a:lnTo>
                    <a:pt x="2424" y="422"/>
                  </a:lnTo>
                  <a:lnTo>
                    <a:pt x="2424" y="422"/>
                  </a:lnTo>
                  <a:lnTo>
                    <a:pt x="2529" y="317"/>
                  </a:lnTo>
                  <a:lnTo>
                    <a:pt x="2529" y="212"/>
                  </a:lnTo>
                  <a:lnTo>
                    <a:pt x="2529" y="212"/>
                  </a:lnTo>
                  <a:lnTo>
                    <a:pt x="2424" y="106"/>
                  </a:lnTo>
                  <a:lnTo>
                    <a:pt x="2318" y="1"/>
                  </a:lnTo>
                  <a:lnTo>
                    <a:pt x="106" y="633"/>
                  </a:lnTo>
                  <a:lnTo>
                    <a:pt x="106" y="633"/>
                  </a:lnTo>
                  <a:lnTo>
                    <a:pt x="0" y="738"/>
                  </a:lnTo>
                  <a:lnTo>
                    <a:pt x="0" y="844"/>
                  </a:lnTo>
                  <a:lnTo>
                    <a:pt x="0" y="844"/>
                  </a:lnTo>
                  <a:lnTo>
                    <a:pt x="106" y="1054"/>
                  </a:lnTo>
                  <a:lnTo>
                    <a:pt x="211" y="1054"/>
                  </a:lnTo>
                </a:path>
              </a:pathLst>
            </a:custGeom>
            <a:noFill/>
            <a:ln>
              <a:noFill/>
            </a:ln>
          </p:spPr>
          <p:txBody>
            <a:bodyPr spcFirstLastPara="1" wrap="square" lIns="182850" tIns="182850" rIns="182850" bIns="182850" anchor="ctr" anchorCtr="0">
              <a:noAutofit/>
            </a:bodyPr>
            <a:lstStyle/>
            <a:p>
              <a:endParaRPr sz="3600"/>
            </a:p>
          </p:txBody>
        </p:sp>
        <p:sp>
          <p:nvSpPr>
            <p:cNvPr id="83" name="Google Shape;2905;p57"/>
            <p:cNvSpPr/>
            <p:nvPr/>
          </p:nvSpPr>
          <p:spPr>
            <a:xfrm>
              <a:off x="1269925" y="3240750"/>
              <a:ext cx="65900" cy="23725"/>
            </a:xfrm>
            <a:custGeom>
              <a:avLst/>
              <a:gdLst/>
              <a:ahLst/>
              <a:cxnLst/>
              <a:rect l="l" t="t" r="r" b="b"/>
              <a:pathLst>
                <a:path w="2636" h="949" extrusionOk="0">
                  <a:moveTo>
                    <a:pt x="2319" y="0"/>
                  </a:moveTo>
                  <a:lnTo>
                    <a:pt x="212" y="527"/>
                  </a:lnTo>
                  <a:lnTo>
                    <a:pt x="106" y="633"/>
                  </a:lnTo>
                  <a:lnTo>
                    <a:pt x="1" y="843"/>
                  </a:lnTo>
                  <a:lnTo>
                    <a:pt x="106" y="949"/>
                  </a:lnTo>
                  <a:lnTo>
                    <a:pt x="317" y="949"/>
                  </a:lnTo>
                  <a:lnTo>
                    <a:pt x="2424" y="422"/>
                  </a:lnTo>
                  <a:lnTo>
                    <a:pt x="2635" y="316"/>
                  </a:lnTo>
                  <a:lnTo>
                    <a:pt x="2635" y="106"/>
                  </a:lnTo>
                  <a:lnTo>
                    <a:pt x="2530"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4" name="Google Shape;2906;p57"/>
            <p:cNvSpPr/>
            <p:nvPr/>
          </p:nvSpPr>
          <p:spPr>
            <a:xfrm>
              <a:off x="1269925" y="3240750"/>
              <a:ext cx="65900" cy="23725"/>
            </a:xfrm>
            <a:custGeom>
              <a:avLst/>
              <a:gdLst/>
              <a:ahLst/>
              <a:cxnLst/>
              <a:rect l="l" t="t" r="r" b="b"/>
              <a:pathLst>
                <a:path w="2636" h="949" fill="none" extrusionOk="0">
                  <a:moveTo>
                    <a:pt x="317" y="949"/>
                  </a:moveTo>
                  <a:lnTo>
                    <a:pt x="2424" y="422"/>
                  </a:lnTo>
                  <a:lnTo>
                    <a:pt x="2424" y="422"/>
                  </a:lnTo>
                  <a:lnTo>
                    <a:pt x="2635" y="316"/>
                  </a:lnTo>
                  <a:lnTo>
                    <a:pt x="2635" y="106"/>
                  </a:lnTo>
                  <a:lnTo>
                    <a:pt x="2635" y="106"/>
                  </a:lnTo>
                  <a:lnTo>
                    <a:pt x="2530" y="0"/>
                  </a:lnTo>
                  <a:lnTo>
                    <a:pt x="2319" y="0"/>
                  </a:lnTo>
                  <a:lnTo>
                    <a:pt x="212" y="527"/>
                  </a:lnTo>
                  <a:lnTo>
                    <a:pt x="212" y="527"/>
                  </a:lnTo>
                  <a:lnTo>
                    <a:pt x="106" y="633"/>
                  </a:lnTo>
                  <a:lnTo>
                    <a:pt x="1" y="843"/>
                  </a:lnTo>
                  <a:lnTo>
                    <a:pt x="1" y="843"/>
                  </a:lnTo>
                  <a:lnTo>
                    <a:pt x="106" y="949"/>
                  </a:lnTo>
                  <a:lnTo>
                    <a:pt x="317" y="949"/>
                  </a:lnTo>
                </a:path>
              </a:pathLst>
            </a:custGeom>
            <a:noFill/>
            <a:ln>
              <a:noFill/>
            </a:ln>
          </p:spPr>
          <p:txBody>
            <a:bodyPr spcFirstLastPara="1" wrap="square" lIns="182850" tIns="182850" rIns="182850" bIns="182850" anchor="ctr" anchorCtr="0">
              <a:noAutofit/>
            </a:bodyPr>
            <a:lstStyle/>
            <a:p>
              <a:endParaRPr sz="3600"/>
            </a:p>
          </p:txBody>
        </p:sp>
        <p:sp>
          <p:nvSpPr>
            <p:cNvPr id="85" name="Google Shape;2907;p57"/>
            <p:cNvSpPr/>
            <p:nvPr/>
          </p:nvSpPr>
          <p:spPr>
            <a:xfrm>
              <a:off x="1283100" y="3285525"/>
              <a:ext cx="63250" cy="23725"/>
            </a:xfrm>
            <a:custGeom>
              <a:avLst/>
              <a:gdLst/>
              <a:ahLst/>
              <a:cxnLst/>
              <a:rect l="l" t="t" r="r" b="b"/>
              <a:pathLst>
                <a:path w="2530" h="949" extrusionOk="0">
                  <a:moveTo>
                    <a:pt x="2319" y="1"/>
                  </a:moveTo>
                  <a:lnTo>
                    <a:pt x="106" y="527"/>
                  </a:lnTo>
                  <a:lnTo>
                    <a:pt x="1" y="633"/>
                  </a:lnTo>
                  <a:lnTo>
                    <a:pt x="1" y="843"/>
                  </a:lnTo>
                  <a:lnTo>
                    <a:pt x="106" y="949"/>
                  </a:lnTo>
                  <a:lnTo>
                    <a:pt x="211" y="949"/>
                  </a:lnTo>
                  <a:lnTo>
                    <a:pt x="2424" y="422"/>
                  </a:lnTo>
                  <a:lnTo>
                    <a:pt x="2529" y="317"/>
                  </a:lnTo>
                  <a:lnTo>
                    <a:pt x="2529"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6" name="Google Shape;2908;p57"/>
            <p:cNvSpPr/>
            <p:nvPr/>
          </p:nvSpPr>
          <p:spPr>
            <a:xfrm>
              <a:off x="1283100" y="3285525"/>
              <a:ext cx="63250" cy="23725"/>
            </a:xfrm>
            <a:custGeom>
              <a:avLst/>
              <a:gdLst/>
              <a:ahLst/>
              <a:cxnLst/>
              <a:rect l="l" t="t" r="r" b="b"/>
              <a:pathLst>
                <a:path w="2530" h="949" fill="none" extrusionOk="0">
                  <a:moveTo>
                    <a:pt x="211" y="949"/>
                  </a:moveTo>
                  <a:lnTo>
                    <a:pt x="2424" y="422"/>
                  </a:lnTo>
                  <a:lnTo>
                    <a:pt x="2424" y="422"/>
                  </a:lnTo>
                  <a:lnTo>
                    <a:pt x="2529" y="317"/>
                  </a:lnTo>
                  <a:lnTo>
                    <a:pt x="2529" y="106"/>
                  </a:lnTo>
                  <a:lnTo>
                    <a:pt x="2529" y="106"/>
                  </a:lnTo>
                  <a:lnTo>
                    <a:pt x="2424" y="1"/>
                  </a:lnTo>
                  <a:lnTo>
                    <a:pt x="2319" y="1"/>
                  </a:lnTo>
                  <a:lnTo>
                    <a:pt x="106" y="527"/>
                  </a:lnTo>
                  <a:lnTo>
                    <a:pt x="106" y="527"/>
                  </a:lnTo>
                  <a:lnTo>
                    <a:pt x="1" y="633"/>
                  </a:lnTo>
                  <a:lnTo>
                    <a:pt x="1" y="843"/>
                  </a:lnTo>
                  <a:lnTo>
                    <a:pt x="1" y="843"/>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7" name="Google Shape;2909;p57"/>
            <p:cNvSpPr/>
            <p:nvPr/>
          </p:nvSpPr>
          <p:spPr>
            <a:xfrm>
              <a:off x="1296275" y="3330300"/>
              <a:ext cx="63250" cy="23750"/>
            </a:xfrm>
            <a:custGeom>
              <a:avLst/>
              <a:gdLst/>
              <a:ahLst/>
              <a:cxnLst/>
              <a:rect l="l" t="t" r="r" b="b"/>
              <a:pathLst>
                <a:path w="2530" h="950" extrusionOk="0">
                  <a:moveTo>
                    <a:pt x="2213" y="1"/>
                  </a:moveTo>
                  <a:lnTo>
                    <a:pt x="106" y="633"/>
                  </a:lnTo>
                  <a:lnTo>
                    <a:pt x="1" y="738"/>
                  </a:lnTo>
                  <a:lnTo>
                    <a:pt x="1" y="844"/>
                  </a:lnTo>
                  <a:lnTo>
                    <a:pt x="106" y="949"/>
                  </a:lnTo>
                  <a:lnTo>
                    <a:pt x="211" y="949"/>
                  </a:lnTo>
                  <a:lnTo>
                    <a:pt x="2424" y="422"/>
                  </a:lnTo>
                  <a:lnTo>
                    <a:pt x="2529" y="317"/>
                  </a:lnTo>
                  <a:lnTo>
                    <a:pt x="2529" y="211"/>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88" name="Google Shape;2910;p57"/>
            <p:cNvSpPr/>
            <p:nvPr/>
          </p:nvSpPr>
          <p:spPr>
            <a:xfrm>
              <a:off x="1296275" y="3330300"/>
              <a:ext cx="63250" cy="23750"/>
            </a:xfrm>
            <a:custGeom>
              <a:avLst/>
              <a:gdLst/>
              <a:ahLst/>
              <a:cxnLst/>
              <a:rect l="l" t="t" r="r" b="b"/>
              <a:pathLst>
                <a:path w="2530" h="950" fill="none" extrusionOk="0">
                  <a:moveTo>
                    <a:pt x="211" y="949"/>
                  </a:moveTo>
                  <a:lnTo>
                    <a:pt x="2424" y="422"/>
                  </a:lnTo>
                  <a:lnTo>
                    <a:pt x="2424" y="422"/>
                  </a:lnTo>
                  <a:lnTo>
                    <a:pt x="2529" y="317"/>
                  </a:lnTo>
                  <a:lnTo>
                    <a:pt x="2529" y="211"/>
                  </a:lnTo>
                  <a:lnTo>
                    <a:pt x="2529" y="211"/>
                  </a:lnTo>
                  <a:lnTo>
                    <a:pt x="2424" y="1"/>
                  </a:lnTo>
                  <a:lnTo>
                    <a:pt x="2213" y="1"/>
                  </a:lnTo>
                  <a:lnTo>
                    <a:pt x="106" y="633"/>
                  </a:lnTo>
                  <a:lnTo>
                    <a:pt x="106" y="633"/>
                  </a:lnTo>
                  <a:lnTo>
                    <a:pt x="1" y="738"/>
                  </a:lnTo>
                  <a:lnTo>
                    <a:pt x="1" y="844"/>
                  </a:lnTo>
                  <a:lnTo>
                    <a:pt x="1" y="844"/>
                  </a:lnTo>
                  <a:lnTo>
                    <a:pt x="106" y="949"/>
                  </a:lnTo>
                  <a:lnTo>
                    <a:pt x="211" y="949"/>
                  </a:lnTo>
                </a:path>
              </a:pathLst>
            </a:custGeom>
            <a:noFill/>
            <a:ln>
              <a:noFill/>
            </a:ln>
          </p:spPr>
          <p:txBody>
            <a:bodyPr spcFirstLastPara="1" wrap="square" lIns="182850" tIns="182850" rIns="182850" bIns="182850" anchor="ctr" anchorCtr="0">
              <a:noAutofit/>
            </a:bodyPr>
            <a:lstStyle/>
            <a:p>
              <a:endParaRPr sz="3600"/>
            </a:p>
          </p:txBody>
        </p:sp>
        <p:sp>
          <p:nvSpPr>
            <p:cNvPr id="89" name="Google Shape;2911;p57"/>
            <p:cNvSpPr/>
            <p:nvPr/>
          </p:nvSpPr>
          <p:spPr>
            <a:xfrm>
              <a:off x="1306800" y="3375075"/>
              <a:ext cx="65900" cy="26375"/>
            </a:xfrm>
            <a:custGeom>
              <a:avLst/>
              <a:gdLst/>
              <a:ahLst/>
              <a:cxnLst/>
              <a:rect l="l" t="t" r="r" b="b"/>
              <a:pathLst>
                <a:path w="2636" h="1055" extrusionOk="0">
                  <a:moveTo>
                    <a:pt x="2319" y="1"/>
                  </a:moveTo>
                  <a:lnTo>
                    <a:pt x="212" y="633"/>
                  </a:lnTo>
                  <a:lnTo>
                    <a:pt x="1" y="739"/>
                  </a:lnTo>
                  <a:lnTo>
                    <a:pt x="1" y="844"/>
                  </a:lnTo>
                  <a:lnTo>
                    <a:pt x="106" y="949"/>
                  </a:lnTo>
                  <a:lnTo>
                    <a:pt x="317" y="1055"/>
                  </a:lnTo>
                  <a:lnTo>
                    <a:pt x="2424" y="422"/>
                  </a:lnTo>
                  <a:lnTo>
                    <a:pt x="2530" y="317"/>
                  </a:lnTo>
                  <a:lnTo>
                    <a:pt x="2635" y="212"/>
                  </a:lnTo>
                  <a:lnTo>
                    <a:pt x="2530" y="106"/>
                  </a:lnTo>
                  <a:lnTo>
                    <a:pt x="231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0" name="Google Shape;2912;p57"/>
            <p:cNvSpPr/>
            <p:nvPr/>
          </p:nvSpPr>
          <p:spPr>
            <a:xfrm>
              <a:off x="1306800" y="3375075"/>
              <a:ext cx="65900" cy="26375"/>
            </a:xfrm>
            <a:custGeom>
              <a:avLst/>
              <a:gdLst/>
              <a:ahLst/>
              <a:cxnLst/>
              <a:rect l="l" t="t" r="r" b="b"/>
              <a:pathLst>
                <a:path w="2636" h="1055" fill="none" extrusionOk="0">
                  <a:moveTo>
                    <a:pt x="317" y="1055"/>
                  </a:moveTo>
                  <a:lnTo>
                    <a:pt x="2424" y="422"/>
                  </a:lnTo>
                  <a:lnTo>
                    <a:pt x="2424" y="422"/>
                  </a:lnTo>
                  <a:lnTo>
                    <a:pt x="2530" y="317"/>
                  </a:lnTo>
                  <a:lnTo>
                    <a:pt x="2635" y="212"/>
                  </a:lnTo>
                  <a:lnTo>
                    <a:pt x="2635" y="212"/>
                  </a:lnTo>
                  <a:lnTo>
                    <a:pt x="2530" y="106"/>
                  </a:lnTo>
                  <a:lnTo>
                    <a:pt x="2319" y="1"/>
                  </a:lnTo>
                  <a:lnTo>
                    <a:pt x="212" y="633"/>
                  </a:lnTo>
                  <a:lnTo>
                    <a:pt x="212" y="633"/>
                  </a:lnTo>
                  <a:lnTo>
                    <a:pt x="1" y="739"/>
                  </a:lnTo>
                  <a:lnTo>
                    <a:pt x="1" y="844"/>
                  </a:lnTo>
                  <a:lnTo>
                    <a:pt x="1" y="844"/>
                  </a:lnTo>
                  <a:lnTo>
                    <a:pt x="106" y="949"/>
                  </a:lnTo>
                  <a:lnTo>
                    <a:pt x="317" y="1055"/>
                  </a:lnTo>
                </a:path>
              </a:pathLst>
            </a:custGeom>
            <a:noFill/>
            <a:ln>
              <a:noFill/>
            </a:ln>
          </p:spPr>
          <p:txBody>
            <a:bodyPr spcFirstLastPara="1" wrap="square" lIns="182850" tIns="182850" rIns="182850" bIns="182850" anchor="ctr" anchorCtr="0">
              <a:noAutofit/>
            </a:bodyPr>
            <a:lstStyle/>
            <a:p>
              <a:endParaRPr sz="3600"/>
            </a:p>
          </p:txBody>
        </p:sp>
        <p:sp>
          <p:nvSpPr>
            <p:cNvPr id="91" name="Google Shape;2913;p57"/>
            <p:cNvSpPr/>
            <p:nvPr/>
          </p:nvSpPr>
          <p:spPr>
            <a:xfrm>
              <a:off x="1319975" y="3422500"/>
              <a:ext cx="63250" cy="23725"/>
            </a:xfrm>
            <a:custGeom>
              <a:avLst/>
              <a:gdLst/>
              <a:ahLst/>
              <a:cxnLst/>
              <a:rect l="l" t="t" r="r" b="b"/>
              <a:pathLst>
                <a:path w="2530" h="949" extrusionOk="0">
                  <a:moveTo>
                    <a:pt x="2319" y="1"/>
                  </a:moveTo>
                  <a:lnTo>
                    <a:pt x="106" y="527"/>
                  </a:lnTo>
                  <a:lnTo>
                    <a:pt x="1" y="633"/>
                  </a:lnTo>
                  <a:lnTo>
                    <a:pt x="1" y="738"/>
                  </a:lnTo>
                  <a:lnTo>
                    <a:pt x="106" y="949"/>
                  </a:lnTo>
                  <a:lnTo>
                    <a:pt x="212" y="949"/>
                  </a:lnTo>
                  <a:lnTo>
                    <a:pt x="2424" y="317"/>
                  </a:lnTo>
                  <a:lnTo>
                    <a:pt x="2530" y="211"/>
                  </a:lnTo>
                  <a:lnTo>
                    <a:pt x="2530" y="106"/>
                  </a:lnTo>
                  <a:lnTo>
                    <a:pt x="2424"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2" name="Google Shape;2914;p57"/>
            <p:cNvSpPr/>
            <p:nvPr/>
          </p:nvSpPr>
          <p:spPr>
            <a:xfrm>
              <a:off x="1319975" y="3422500"/>
              <a:ext cx="63250" cy="23725"/>
            </a:xfrm>
            <a:custGeom>
              <a:avLst/>
              <a:gdLst/>
              <a:ahLst/>
              <a:cxnLst/>
              <a:rect l="l" t="t" r="r" b="b"/>
              <a:pathLst>
                <a:path w="2530" h="949" fill="none" extrusionOk="0">
                  <a:moveTo>
                    <a:pt x="212" y="949"/>
                  </a:moveTo>
                  <a:lnTo>
                    <a:pt x="2424" y="317"/>
                  </a:lnTo>
                  <a:lnTo>
                    <a:pt x="2424" y="317"/>
                  </a:lnTo>
                  <a:lnTo>
                    <a:pt x="2530" y="211"/>
                  </a:lnTo>
                  <a:lnTo>
                    <a:pt x="2530" y="106"/>
                  </a:lnTo>
                  <a:lnTo>
                    <a:pt x="2530" y="106"/>
                  </a:lnTo>
                  <a:lnTo>
                    <a:pt x="2424" y="1"/>
                  </a:lnTo>
                  <a:lnTo>
                    <a:pt x="2319" y="1"/>
                  </a:lnTo>
                  <a:lnTo>
                    <a:pt x="106" y="527"/>
                  </a:lnTo>
                  <a:lnTo>
                    <a:pt x="106" y="527"/>
                  </a:lnTo>
                  <a:lnTo>
                    <a:pt x="1" y="633"/>
                  </a:lnTo>
                  <a:lnTo>
                    <a:pt x="1" y="738"/>
                  </a:lnTo>
                  <a:lnTo>
                    <a:pt x="1" y="738"/>
                  </a:lnTo>
                  <a:lnTo>
                    <a:pt x="106" y="949"/>
                  </a:lnTo>
                  <a:lnTo>
                    <a:pt x="212" y="949"/>
                  </a:lnTo>
                </a:path>
              </a:pathLst>
            </a:custGeom>
            <a:noFill/>
            <a:ln>
              <a:noFill/>
            </a:ln>
          </p:spPr>
          <p:txBody>
            <a:bodyPr spcFirstLastPara="1" wrap="square" lIns="182850" tIns="182850" rIns="182850" bIns="182850" anchor="ctr" anchorCtr="0">
              <a:noAutofit/>
            </a:bodyPr>
            <a:lstStyle/>
            <a:p>
              <a:endParaRPr sz="3600"/>
            </a:p>
          </p:txBody>
        </p:sp>
        <p:sp>
          <p:nvSpPr>
            <p:cNvPr id="93" name="Google Shape;2915;p57"/>
            <p:cNvSpPr/>
            <p:nvPr/>
          </p:nvSpPr>
          <p:spPr>
            <a:xfrm>
              <a:off x="1330525" y="3467275"/>
              <a:ext cx="65875" cy="23725"/>
            </a:xfrm>
            <a:custGeom>
              <a:avLst/>
              <a:gdLst/>
              <a:ahLst/>
              <a:cxnLst/>
              <a:rect l="l" t="t" r="r" b="b"/>
              <a:pathLst>
                <a:path w="2635" h="949" extrusionOk="0">
                  <a:moveTo>
                    <a:pt x="2318" y="1"/>
                  </a:moveTo>
                  <a:lnTo>
                    <a:pt x="211" y="528"/>
                  </a:lnTo>
                  <a:lnTo>
                    <a:pt x="106" y="633"/>
                  </a:lnTo>
                  <a:lnTo>
                    <a:pt x="0" y="844"/>
                  </a:lnTo>
                  <a:lnTo>
                    <a:pt x="106" y="949"/>
                  </a:lnTo>
                  <a:lnTo>
                    <a:pt x="316" y="949"/>
                  </a:lnTo>
                  <a:lnTo>
                    <a:pt x="2424" y="422"/>
                  </a:lnTo>
                  <a:lnTo>
                    <a:pt x="2634" y="317"/>
                  </a:lnTo>
                  <a:lnTo>
                    <a:pt x="2634" y="106"/>
                  </a:lnTo>
                  <a:lnTo>
                    <a:pt x="2529"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4" name="Google Shape;2916;p57"/>
            <p:cNvSpPr/>
            <p:nvPr/>
          </p:nvSpPr>
          <p:spPr>
            <a:xfrm>
              <a:off x="1330525" y="3467275"/>
              <a:ext cx="65875" cy="23725"/>
            </a:xfrm>
            <a:custGeom>
              <a:avLst/>
              <a:gdLst/>
              <a:ahLst/>
              <a:cxnLst/>
              <a:rect l="l" t="t" r="r" b="b"/>
              <a:pathLst>
                <a:path w="2635" h="949" fill="none" extrusionOk="0">
                  <a:moveTo>
                    <a:pt x="316" y="949"/>
                  </a:moveTo>
                  <a:lnTo>
                    <a:pt x="2424" y="422"/>
                  </a:lnTo>
                  <a:lnTo>
                    <a:pt x="2424" y="422"/>
                  </a:lnTo>
                  <a:lnTo>
                    <a:pt x="2634" y="317"/>
                  </a:lnTo>
                  <a:lnTo>
                    <a:pt x="2634" y="106"/>
                  </a:lnTo>
                  <a:lnTo>
                    <a:pt x="2634" y="106"/>
                  </a:lnTo>
                  <a:lnTo>
                    <a:pt x="2529" y="1"/>
                  </a:lnTo>
                  <a:lnTo>
                    <a:pt x="2318" y="1"/>
                  </a:lnTo>
                  <a:lnTo>
                    <a:pt x="211" y="528"/>
                  </a:lnTo>
                  <a:lnTo>
                    <a:pt x="211" y="528"/>
                  </a:lnTo>
                  <a:lnTo>
                    <a:pt x="106" y="633"/>
                  </a:lnTo>
                  <a:lnTo>
                    <a:pt x="0" y="844"/>
                  </a:lnTo>
                  <a:lnTo>
                    <a:pt x="0" y="844"/>
                  </a:lnTo>
                  <a:lnTo>
                    <a:pt x="106"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5" name="Google Shape;2917;p57"/>
            <p:cNvSpPr/>
            <p:nvPr/>
          </p:nvSpPr>
          <p:spPr>
            <a:xfrm>
              <a:off x="1343700" y="3512050"/>
              <a:ext cx="63225" cy="23750"/>
            </a:xfrm>
            <a:custGeom>
              <a:avLst/>
              <a:gdLst/>
              <a:ahLst/>
              <a:cxnLst/>
              <a:rect l="l" t="t" r="r" b="b"/>
              <a:pathLst>
                <a:path w="2529" h="950" extrusionOk="0">
                  <a:moveTo>
                    <a:pt x="2318" y="1"/>
                  </a:moveTo>
                  <a:lnTo>
                    <a:pt x="211" y="528"/>
                  </a:lnTo>
                  <a:lnTo>
                    <a:pt x="0" y="633"/>
                  </a:lnTo>
                  <a:lnTo>
                    <a:pt x="0" y="844"/>
                  </a:lnTo>
                  <a:lnTo>
                    <a:pt x="105" y="949"/>
                  </a:lnTo>
                  <a:lnTo>
                    <a:pt x="316" y="949"/>
                  </a:lnTo>
                  <a:lnTo>
                    <a:pt x="2423" y="422"/>
                  </a:lnTo>
                  <a:lnTo>
                    <a:pt x="2529" y="317"/>
                  </a:lnTo>
                  <a:lnTo>
                    <a:pt x="2529" y="106"/>
                  </a:lnTo>
                  <a:lnTo>
                    <a:pt x="2423"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6" name="Google Shape;2918;p57"/>
            <p:cNvSpPr/>
            <p:nvPr/>
          </p:nvSpPr>
          <p:spPr>
            <a:xfrm>
              <a:off x="1343700" y="3512050"/>
              <a:ext cx="63225" cy="23750"/>
            </a:xfrm>
            <a:custGeom>
              <a:avLst/>
              <a:gdLst/>
              <a:ahLst/>
              <a:cxnLst/>
              <a:rect l="l" t="t" r="r" b="b"/>
              <a:pathLst>
                <a:path w="2529" h="950" fill="none" extrusionOk="0">
                  <a:moveTo>
                    <a:pt x="316" y="949"/>
                  </a:moveTo>
                  <a:lnTo>
                    <a:pt x="2423" y="422"/>
                  </a:lnTo>
                  <a:lnTo>
                    <a:pt x="2423" y="422"/>
                  </a:lnTo>
                  <a:lnTo>
                    <a:pt x="2529" y="317"/>
                  </a:lnTo>
                  <a:lnTo>
                    <a:pt x="2529" y="106"/>
                  </a:lnTo>
                  <a:lnTo>
                    <a:pt x="2529" y="106"/>
                  </a:lnTo>
                  <a:lnTo>
                    <a:pt x="2423" y="1"/>
                  </a:lnTo>
                  <a:lnTo>
                    <a:pt x="2318" y="1"/>
                  </a:lnTo>
                  <a:lnTo>
                    <a:pt x="211" y="528"/>
                  </a:lnTo>
                  <a:lnTo>
                    <a:pt x="211" y="528"/>
                  </a:lnTo>
                  <a:lnTo>
                    <a:pt x="0" y="633"/>
                  </a:lnTo>
                  <a:lnTo>
                    <a:pt x="0" y="844"/>
                  </a:lnTo>
                  <a:lnTo>
                    <a:pt x="0" y="844"/>
                  </a:lnTo>
                  <a:lnTo>
                    <a:pt x="105" y="949"/>
                  </a:lnTo>
                  <a:lnTo>
                    <a:pt x="316" y="949"/>
                  </a:lnTo>
                </a:path>
              </a:pathLst>
            </a:custGeom>
            <a:noFill/>
            <a:ln>
              <a:noFill/>
            </a:ln>
          </p:spPr>
          <p:txBody>
            <a:bodyPr spcFirstLastPara="1" wrap="square" lIns="182850" tIns="182850" rIns="182850" bIns="182850" anchor="ctr" anchorCtr="0">
              <a:noAutofit/>
            </a:bodyPr>
            <a:lstStyle/>
            <a:p>
              <a:endParaRPr sz="3600"/>
            </a:p>
          </p:txBody>
        </p:sp>
        <p:sp>
          <p:nvSpPr>
            <p:cNvPr id="97" name="Google Shape;2919;p57"/>
            <p:cNvSpPr/>
            <p:nvPr/>
          </p:nvSpPr>
          <p:spPr>
            <a:xfrm>
              <a:off x="1356850" y="3556850"/>
              <a:ext cx="63250" cy="26350"/>
            </a:xfrm>
            <a:custGeom>
              <a:avLst/>
              <a:gdLst/>
              <a:ahLst/>
              <a:cxnLst/>
              <a:rect l="l" t="t" r="r" b="b"/>
              <a:pathLst>
                <a:path w="2530" h="1054" extrusionOk="0">
                  <a:moveTo>
                    <a:pt x="2319" y="0"/>
                  </a:moveTo>
                  <a:lnTo>
                    <a:pt x="106" y="632"/>
                  </a:lnTo>
                  <a:lnTo>
                    <a:pt x="1" y="738"/>
                  </a:lnTo>
                  <a:lnTo>
                    <a:pt x="1" y="843"/>
                  </a:lnTo>
                  <a:lnTo>
                    <a:pt x="106" y="948"/>
                  </a:lnTo>
                  <a:lnTo>
                    <a:pt x="212" y="1054"/>
                  </a:lnTo>
                  <a:lnTo>
                    <a:pt x="2424" y="422"/>
                  </a:lnTo>
                  <a:lnTo>
                    <a:pt x="2530" y="316"/>
                  </a:lnTo>
                  <a:lnTo>
                    <a:pt x="2530" y="211"/>
                  </a:lnTo>
                  <a:lnTo>
                    <a:pt x="2424"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98" name="Google Shape;2920;p57"/>
            <p:cNvSpPr/>
            <p:nvPr/>
          </p:nvSpPr>
          <p:spPr>
            <a:xfrm>
              <a:off x="1356850" y="3556850"/>
              <a:ext cx="63250" cy="26350"/>
            </a:xfrm>
            <a:custGeom>
              <a:avLst/>
              <a:gdLst/>
              <a:ahLst/>
              <a:cxnLst/>
              <a:rect l="l" t="t" r="r" b="b"/>
              <a:pathLst>
                <a:path w="2530" h="1054" fill="none" extrusionOk="0">
                  <a:moveTo>
                    <a:pt x="212" y="1054"/>
                  </a:moveTo>
                  <a:lnTo>
                    <a:pt x="2424" y="422"/>
                  </a:lnTo>
                  <a:lnTo>
                    <a:pt x="2424" y="422"/>
                  </a:lnTo>
                  <a:lnTo>
                    <a:pt x="2530" y="316"/>
                  </a:lnTo>
                  <a:lnTo>
                    <a:pt x="2530" y="211"/>
                  </a:lnTo>
                  <a:lnTo>
                    <a:pt x="2530" y="211"/>
                  </a:lnTo>
                  <a:lnTo>
                    <a:pt x="2424" y="0"/>
                  </a:lnTo>
                  <a:lnTo>
                    <a:pt x="2319" y="0"/>
                  </a:lnTo>
                  <a:lnTo>
                    <a:pt x="106" y="632"/>
                  </a:lnTo>
                  <a:lnTo>
                    <a:pt x="106" y="632"/>
                  </a:lnTo>
                  <a:lnTo>
                    <a:pt x="1" y="738"/>
                  </a:lnTo>
                  <a:lnTo>
                    <a:pt x="1" y="843"/>
                  </a:lnTo>
                  <a:lnTo>
                    <a:pt x="1" y="843"/>
                  </a:lnTo>
                  <a:lnTo>
                    <a:pt x="106" y="948"/>
                  </a:lnTo>
                  <a:lnTo>
                    <a:pt x="212" y="1054"/>
                  </a:lnTo>
                </a:path>
              </a:pathLst>
            </a:custGeom>
            <a:noFill/>
            <a:ln>
              <a:noFill/>
            </a:ln>
          </p:spPr>
          <p:txBody>
            <a:bodyPr spcFirstLastPara="1" wrap="square" lIns="182850" tIns="182850" rIns="182850" bIns="182850" anchor="ctr" anchorCtr="0">
              <a:noAutofit/>
            </a:bodyPr>
            <a:lstStyle/>
            <a:p>
              <a:endParaRPr sz="3600"/>
            </a:p>
          </p:txBody>
        </p:sp>
        <p:sp>
          <p:nvSpPr>
            <p:cNvPr id="99" name="Google Shape;2921;p57"/>
            <p:cNvSpPr/>
            <p:nvPr/>
          </p:nvSpPr>
          <p:spPr>
            <a:xfrm>
              <a:off x="1367400" y="3601625"/>
              <a:ext cx="65875" cy="26350"/>
            </a:xfrm>
            <a:custGeom>
              <a:avLst/>
              <a:gdLst/>
              <a:ahLst/>
              <a:cxnLst/>
              <a:rect l="l" t="t" r="r" b="b"/>
              <a:pathLst>
                <a:path w="2635" h="1054" extrusionOk="0">
                  <a:moveTo>
                    <a:pt x="2318" y="0"/>
                  </a:moveTo>
                  <a:lnTo>
                    <a:pt x="211" y="633"/>
                  </a:lnTo>
                  <a:lnTo>
                    <a:pt x="106" y="738"/>
                  </a:lnTo>
                  <a:lnTo>
                    <a:pt x="0" y="843"/>
                  </a:lnTo>
                  <a:lnTo>
                    <a:pt x="106" y="1054"/>
                  </a:lnTo>
                  <a:lnTo>
                    <a:pt x="316" y="1054"/>
                  </a:lnTo>
                  <a:lnTo>
                    <a:pt x="2424" y="422"/>
                  </a:lnTo>
                  <a:lnTo>
                    <a:pt x="2529" y="316"/>
                  </a:lnTo>
                  <a:lnTo>
                    <a:pt x="2635" y="211"/>
                  </a:lnTo>
                  <a:lnTo>
                    <a:pt x="2529" y="106"/>
                  </a:lnTo>
                  <a:lnTo>
                    <a:pt x="2318" y="0"/>
                  </a:lnTo>
                  <a:close/>
                </a:path>
              </a:pathLst>
            </a:custGeom>
            <a:solidFill>
              <a:srgbClr val="32343D"/>
            </a:solidFill>
            <a:ln>
              <a:noFill/>
            </a:ln>
          </p:spPr>
          <p:txBody>
            <a:bodyPr spcFirstLastPara="1" wrap="square" lIns="182850" tIns="182850" rIns="182850" bIns="182850" anchor="ctr" anchorCtr="0">
              <a:noAutofit/>
            </a:bodyPr>
            <a:lstStyle/>
            <a:p>
              <a:endParaRPr sz="3600"/>
            </a:p>
          </p:txBody>
        </p:sp>
        <p:sp>
          <p:nvSpPr>
            <p:cNvPr id="100" name="Google Shape;2922;p57"/>
            <p:cNvSpPr/>
            <p:nvPr/>
          </p:nvSpPr>
          <p:spPr>
            <a:xfrm>
              <a:off x="1367400" y="3601625"/>
              <a:ext cx="65875" cy="26350"/>
            </a:xfrm>
            <a:custGeom>
              <a:avLst/>
              <a:gdLst/>
              <a:ahLst/>
              <a:cxnLst/>
              <a:rect l="l" t="t" r="r" b="b"/>
              <a:pathLst>
                <a:path w="2635" h="1054" fill="none" extrusionOk="0">
                  <a:moveTo>
                    <a:pt x="316" y="1054"/>
                  </a:moveTo>
                  <a:lnTo>
                    <a:pt x="2424" y="422"/>
                  </a:lnTo>
                  <a:lnTo>
                    <a:pt x="2424" y="422"/>
                  </a:lnTo>
                  <a:lnTo>
                    <a:pt x="2529" y="316"/>
                  </a:lnTo>
                  <a:lnTo>
                    <a:pt x="2635" y="211"/>
                  </a:lnTo>
                  <a:lnTo>
                    <a:pt x="2635" y="211"/>
                  </a:lnTo>
                  <a:lnTo>
                    <a:pt x="2529" y="106"/>
                  </a:lnTo>
                  <a:lnTo>
                    <a:pt x="2318" y="0"/>
                  </a:lnTo>
                  <a:lnTo>
                    <a:pt x="211" y="633"/>
                  </a:lnTo>
                  <a:lnTo>
                    <a:pt x="211" y="633"/>
                  </a:lnTo>
                  <a:lnTo>
                    <a:pt x="106" y="738"/>
                  </a:lnTo>
                  <a:lnTo>
                    <a:pt x="0" y="843"/>
                  </a:lnTo>
                  <a:lnTo>
                    <a:pt x="0" y="843"/>
                  </a:lnTo>
                  <a:lnTo>
                    <a:pt x="106" y="1054"/>
                  </a:lnTo>
                  <a:lnTo>
                    <a:pt x="316" y="1054"/>
                  </a:lnTo>
                </a:path>
              </a:pathLst>
            </a:custGeom>
            <a:noFill/>
            <a:ln>
              <a:noFill/>
            </a:ln>
          </p:spPr>
          <p:txBody>
            <a:bodyPr spcFirstLastPara="1" wrap="square" lIns="182850" tIns="182850" rIns="182850" bIns="182850" anchor="ctr" anchorCtr="0">
              <a:noAutofit/>
            </a:bodyPr>
            <a:lstStyle/>
            <a:p>
              <a:endParaRPr sz="3600"/>
            </a:p>
          </p:txBody>
        </p:sp>
        <p:sp>
          <p:nvSpPr>
            <p:cNvPr id="101" name="Google Shape;2923;p57"/>
            <p:cNvSpPr/>
            <p:nvPr/>
          </p:nvSpPr>
          <p:spPr>
            <a:xfrm>
              <a:off x="751000" y="1965825"/>
              <a:ext cx="479450" cy="1793875"/>
            </a:xfrm>
            <a:custGeom>
              <a:avLst/>
              <a:gdLst/>
              <a:ahLst/>
              <a:cxnLst/>
              <a:rect l="l" t="t" r="r" b="b"/>
              <a:pathLst>
                <a:path w="19178" h="71755" extrusionOk="0">
                  <a:moveTo>
                    <a:pt x="422" y="1"/>
                  </a:moveTo>
                  <a:lnTo>
                    <a:pt x="1" y="1687"/>
                  </a:lnTo>
                  <a:lnTo>
                    <a:pt x="18756" y="71754"/>
                  </a:lnTo>
                  <a:lnTo>
                    <a:pt x="19177" y="70068"/>
                  </a:lnTo>
                  <a:lnTo>
                    <a:pt x="422" y="1"/>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2" name="Google Shape;2924;p57"/>
            <p:cNvSpPr/>
            <p:nvPr/>
          </p:nvSpPr>
          <p:spPr>
            <a:xfrm>
              <a:off x="872175" y="1989550"/>
              <a:ext cx="39550" cy="47425"/>
            </a:xfrm>
            <a:custGeom>
              <a:avLst/>
              <a:gdLst/>
              <a:ahLst/>
              <a:cxnLst/>
              <a:rect l="l" t="t" r="r" b="b"/>
              <a:pathLst>
                <a:path w="1582" h="1897" extrusionOk="0">
                  <a:moveTo>
                    <a:pt x="317" y="0"/>
                  </a:moveTo>
                  <a:lnTo>
                    <a:pt x="1" y="211"/>
                  </a:lnTo>
                  <a:lnTo>
                    <a:pt x="317" y="316"/>
                  </a:lnTo>
                  <a:lnTo>
                    <a:pt x="633" y="527"/>
                  </a:lnTo>
                  <a:lnTo>
                    <a:pt x="844" y="843"/>
                  </a:lnTo>
                  <a:lnTo>
                    <a:pt x="949" y="1159"/>
                  </a:lnTo>
                  <a:lnTo>
                    <a:pt x="949" y="1581"/>
                  </a:lnTo>
                  <a:lnTo>
                    <a:pt x="844" y="1897"/>
                  </a:lnTo>
                  <a:lnTo>
                    <a:pt x="1160" y="1686"/>
                  </a:lnTo>
                  <a:lnTo>
                    <a:pt x="1476" y="1475"/>
                  </a:lnTo>
                  <a:lnTo>
                    <a:pt x="1581" y="1159"/>
                  </a:lnTo>
                  <a:lnTo>
                    <a:pt x="1581" y="738"/>
                  </a:lnTo>
                  <a:lnTo>
                    <a:pt x="1371" y="422"/>
                  </a:lnTo>
                  <a:lnTo>
                    <a:pt x="1054" y="106"/>
                  </a:lnTo>
                  <a:lnTo>
                    <a:pt x="738" y="0"/>
                  </a:lnTo>
                  <a:close/>
                </a:path>
              </a:pathLst>
            </a:custGeom>
            <a:solidFill>
              <a:srgbClr val="18B597"/>
            </a:solidFill>
            <a:ln>
              <a:noFill/>
            </a:ln>
          </p:spPr>
          <p:txBody>
            <a:bodyPr spcFirstLastPara="1" wrap="square" lIns="182850" tIns="182850" rIns="182850" bIns="182850" anchor="ctr" anchorCtr="0">
              <a:noAutofit/>
            </a:bodyPr>
            <a:lstStyle/>
            <a:p>
              <a:endParaRPr sz="3600"/>
            </a:p>
          </p:txBody>
        </p:sp>
        <p:sp>
          <p:nvSpPr>
            <p:cNvPr id="103" name="Google Shape;2925;p57"/>
            <p:cNvSpPr/>
            <p:nvPr/>
          </p:nvSpPr>
          <p:spPr>
            <a:xfrm>
              <a:off x="756275" y="1905250"/>
              <a:ext cx="690175" cy="1817575"/>
            </a:xfrm>
            <a:custGeom>
              <a:avLst/>
              <a:gdLst/>
              <a:ahLst/>
              <a:cxnLst/>
              <a:rect l="l" t="t" r="r" b="b"/>
              <a:pathLst>
                <a:path w="27607" h="72703" extrusionOk="0">
                  <a:moveTo>
                    <a:pt x="5796" y="738"/>
                  </a:moveTo>
                  <a:lnTo>
                    <a:pt x="3478" y="1370"/>
                  </a:lnTo>
                  <a:lnTo>
                    <a:pt x="3372" y="1476"/>
                  </a:lnTo>
                  <a:lnTo>
                    <a:pt x="3267" y="1581"/>
                  </a:lnTo>
                  <a:lnTo>
                    <a:pt x="3372" y="1686"/>
                  </a:lnTo>
                  <a:lnTo>
                    <a:pt x="3583" y="1686"/>
                  </a:lnTo>
                  <a:lnTo>
                    <a:pt x="5901" y="1160"/>
                  </a:lnTo>
                  <a:lnTo>
                    <a:pt x="6007" y="1054"/>
                  </a:lnTo>
                  <a:lnTo>
                    <a:pt x="6007" y="843"/>
                  </a:lnTo>
                  <a:lnTo>
                    <a:pt x="5901" y="738"/>
                  </a:lnTo>
                  <a:close/>
                  <a:moveTo>
                    <a:pt x="5480" y="3583"/>
                  </a:moveTo>
                  <a:lnTo>
                    <a:pt x="5690" y="3794"/>
                  </a:lnTo>
                  <a:lnTo>
                    <a:pt x="5901" y="3899"/>
                  </a:lnTo>
                  <a:lnTo>
                    <a:pt x="6007" y="4110"/>
                  </a:lnTo>
                  <a:lnTo>
                    <a:pt x="6007" y="4320"/>
                  </a:lnTo>
                  <a:lnTo>
                    <a:pt x="5901" y="4637"/>
                  </a:lnTo>
                  <a:lnTo>
                    <a:pt x="5796" y="4847"/>
                  </a:lnTo>
                  <a:lnTo>
                    <a:pt x="5690" y="4953"/>
                  </a:lnTo>
                  <a:lnTo>
                    <a:pt x="5480" y="5058"/>
                  </a:lnTo>
                  <a:lnTo>
                    <a:pt x="4953" y="5058"/>
                  </a:lnTo>
                  <a:lnTo>
                    <a:pt x="4742" y="4953"/>
                  </a:lnTo>
                  <a:lnTo>
                    <a:pt x="4637" y="4742"/>
                  </a:lnTo>
                  <a:lnTo>
                    <a:pt x="4531" y="4531"/>
                  </a:lnTo>
                  <a:lnTo>
                    <a:pt x="4531" y="4320"/>
                  </a:lnTo>
                  <a:lnTo>
                    <a:pt x="4531" y="4110"/>
                  </a:lnTo>
                  <a:lnTo>
                    <a:pt x="4637" y="3899"/>
                  </a:lnTo>
                  <a:lnTo>
                    <a:pt x="4847" y="3688"/>
                  </a:lnTo>
                  <a:lnTo>
                    <a:pt x="5058" y="3583"/>
                  </a:lnTo>
                  <a:close/>
                  <a:moveTo>
                    <a:pt x="4953" y="3161"/>
                  </a:moveTo>
                  <a:lnTo>
                    <a:pt x="4531" y="3372"/>
                  </a:lnTo>
                  <a:lnTo>
                    <a:pt x="4321" y="3688"/>
                  </a:lnTo>
                  <a:lnTo>
                    <a:pt x="4110" y="4004"/>
                  </a:lnTo>
                  <a:lnTo>
                    <a:pt x="4110" y="4320"/>
                  </a:lnTo>
                  <a:lnTo>
                    <a:pt x="4110" y="4637"/>
                  </a:lnTo>
                  <a:lnTo>
                    <a:pt x="4321" y="5058"/>
                  </a:lnTo>
                  <a:lnTo>
                    <a:pt x="4531" y="5269"/>
                  </a:lnTo>
                  <a:lnTo>
                    <a:pt x="4847" y="5479"/>
                  </a:lnTo>
                  <a:lnTo>
                    <a:pt x="5585" y="5479"/>
                  </a:lnTo>
                  <a:lnTo>
                    <a:pt x="5901" y="5269"/>
                  </a:lnTo>
                  <a:lnTo>
                    <a:pt x="6217" y="5058"/>
                  </a:lnTo>
                  <a:lnTo>
                    <a:pt x="6323" y="4742"/>
                  </a:lnTo>
                  <a:lnTo>
                    <a:pt x="6428" y="4320"/>
                  </a:lnTo>
                  <a:lnTo>
                    <a:pt x="6323" y="4004"/>
                  </a:lnTo>
                  <a:lnTo>
                    <a:pt x="6217" y="3688"/>
                  </a:lnTo>
                  <a:lnTo>
                    <a:pt x="5901" y="3372"/>
                  </a:lnTo>
                  <a:lnTo>
                    <a:pt x="5585" y="3267"/>
                  </a:lnTo>
                  <a:lnTo>
                    <a:pt x="5269" y="3161"/>
                  </a:lnTo>
                  <a:close/>
                  <a:moveTo>
                    <a:pt x="8535" y="1"/>
                  </a:moveTo>
                  <a:lnTo>
                    <a:pt x="7271" y="317"/>
                  </a:lnTo>
                  <a:lnTo>
                    <a:pt x="7060" y="422"/>
                  </a:lnTo>
                  <a:lnTo>
                    <a:pt x="7060" y="527"/>
                  </a:lnTo>
                  <a:lnTo>
                    <a:pt x="7166" y="738"/>
                  </a:lnTo>
                  <a:lnTo>
                    <a:pt x="7376" y="738"/>
                  </a:lnTo>
                  <a:lnTo>
                    <a:pt x="8430" y="422"/>
                  </a:lnTo>
                  <a:lnTo>
                    <a:pt x="27185" y="70173"/>
                  </a:lnTo>
                  <a:lnTo>
                    <a:pt x="19177" y="72281"/>
                  </a:lnTo>
                  <a:lnTo>
                    <a:pt x="422" y="2529"/>
                  </a:lnTo>
                  <a:lnTo>
                    <a:pt x="2213" y="2108"/>
                  </a:lnTo>
                  <a:lnTo>
                    <a:pt x="2424" y="2002"/>
                  </a:lnTo>
                  <a:lnTo>
                    <a:pt x="2424" y="1792"/>
                  </a:lnTo>
                  <a:lnTo>
                    <a:pt x="2319" y="1686"/>
                  </a:lnTo>
                  <a:lnTo>
                    <a:pt x="2108" y="1686"/>
                  </a:lnTo>
                  <a:lnTo>
                    <a:pt x="106" y="2213"/>
                  </a:lnTo>
                  <a:lnTo>
                    <a:pt x="1" y="2319"/>
                  </a:lnTo>
                  <a:lnTo>
                    <a:pt x="1" y="2424"/>
                  </a:lnTo>
                  <a:lnTo>
                    <a:pt x="18756" y="72597"/>
                  </a:lnTo>
                  <a:lnTo>
                    <a:pt x="18861" y="72702"/>
                  </a:lnTo>
                  <a:lnTo>
                    <a:pt x="19072" y="72702"/>
                  </a:lnTo>
                  <a:lnTo>
                    <a:pt x="27501" y="70489"/>
                  </a:lnTo>
                  <a:lnTo>
                    <a:pt x="27606" y="70384"/>
                  </a:lnTo>
                  <a:lnTo>
                    <a:pt x="27606" y="70173"/>
                  </a:lnTo>
                  <a:lnTo>
                    <a:pt x="8851" y="106"/>
                  </a:lnTo>
                  <a:lnTo>
                    <a:pt x="8746" y="1"/>
                  </a:lnTo>
                  <a:close/>
                </a:path>
              </a:pathLst>
            </a:custGeom>
            <a:solidFill>
              <a:srgbClr val="32343D"/>
            </a:solidFill>
            <a:ln>
              <a:noFill/>
            </a:ln>
          </p:spPr>
          <p:txBody>
            <a:bodyPr spcFirstLastPara="1" wrap="square" lIns="182850" tIns="182850" rIns="182850" bIns="182850" anchor="ctr" anchorCtr="0">
              <a:noAutofit/>
            </a:bodyPr>
            <a:lstStyle/>
            <a:p>
              <a:endParaRPr sz="3600"/>
            </a:p>
          </p:txBody>
        </p:sp>
      </p:grpSp>
      <p:grpSp>
        <p:nvGrpSpPr>
          <p:cNvPr id="104" name="Google Shape;2943;p57"/>
          <p:cNvGrpSpPr/>
          <p:nvPr/>
        </p:nvGrpSpPr>
        <p:grpSpPr>
          <a:xfrm>
            <a:off x="14689827" y="8005851"/>
            <a:ext cx="1633250" cy="2181050"/>
            <a:chOff x="1915288" y="2151538"/>
            <a:chExt cx="816625" cy="1090525"/>
          </a:xfrm>
        </p:grpSpPr>
        <p:sp>
          <p:nvSpPr>
            <p:cNvPr id="105" name="Google Shape;2944;p57"/>
            <p:cNvSpPr/>
            <p:nvPr/>
          </p:nvSpPr>
          <p:spPr>
            <a:xfrm>
              <a:off x="1941638" y="2301663"/>
              <a:ext cx="787625" cy="940400"/>
            </a:xfrm>
            <a:custGeom>
              <a:avLst/>
              <a:gdLst/>
              <a:ahLst/>
              <a:cxnLst/>
              <a:rect l="l" t="t" r="r" b="b"/>
              <a:pathLst>
                <a:path w="31505" h="37616" extrusionOk="0">
                  <a:moveTo>
                    <a:pt x="10748" y="1"/>
                  </a:moveTo>
                  <a:lnTo>
                    <a:pt x="10221" y="106"/>
                  </a:lnTo>
                  <a:lnTo>
                    <a:pt x="9694" y="317"/>
                  </a:lnTo>
                  <a:lnTo>
                    <a:pt x="9273" y="738"/>
                  </a:lnTo>
                  <a:lnTo>
                    <a:pt x="8957" y="1265"/>
                  </a:lnTo>
                  <a:lnTo>
                    <a:pt x="106" y="27290"/>
                  </a:lnTo>
                  <a:lnTo>
                    <a:pt x="1" y="27712"/>
                  </a:lnTo>
                  <a:lnTo>
                    <a:pt x="1" y="28028"/>
                  </a:lnTo>
                  <a:lnTo>
                    <a:pt x="1" y="28344"/>
                  </a:lnTo>
                  <a:lnTo>
                    <a:pt x="106" y="28660"/>
                  </a:lnTo>
                  <a:lnTo>
                    <a:pt x="317" y="28976"/>
                  </a:lnTo>
                  <a:lnTo>
                    <a:pt x="527" y="29292"/>
                  </a:lnTo>
                  <a:lnTo>
                    <a:pt x="843" y="29503"/>
                  </a:lnTo>
                  <a:lnTo>
                    <a:pt x="1160" y="29714"/>
                  </a:lnTo>
                  <a:lnTo>
                    <a:pt x="20125" y="37511"/>
                  </a:lnTo>
                  <a:lnTo>
                    <a:pt x="20441" y="37616"/>
                  </a:lnTo>
                  <a:lnTo>
                    <a:pt x="20863" y="37616"/>
                  </a:lnTo>
                  <a:lnTo>
                    <a:pt x="21390" y="37511"/>
                  </a:lnTo>
                  <a:lnTo>
                    <a:pt x="21916" y="37300"/>
                  </a:lnTo>
                  <a:lnTo>
                    <a:pt x="22338" y="36878"/>
                  </a:lnTo>
                  <a:lnTo>
                    <a:pt x="22654" y="36352"/>
                  </a:lnTo>
                  <a:lnTo>
                    <a:pt x="31399" y="9694"/>
                  </a:lnTo>
                  <a:lnTo>
                    <a:pt x="31505" y="9273"/>
                  </a:lnTo>
                  <a:lnTo>
                    <a:pt x="31505" y="8957"/>
                  </a:lnTo>
                  <a:lnTo>
                    <a:pt x="31505" y="8535"/>
                  </a:lnTo>
                  <a:lnTo>
                    <a:pt x="31399" y="8219"/>
                  </a:lnTo>
                  <a:lnTo>
                    <a:pt x="31189" y="7903"/>
                  </a:lnTo>
                  <a:lnTo>
                    <a:pt x="30978" y="7692"/>
                  </a:lnTo>
                  <a:lnTo>
                    <a:pt x="30662" y="7482"/>
                  </a:lnTo>
                  <a:lnTo>
                    <a:pt x="30346" y="7271"/>
                  </a:lnTo>
                  <a:lnTo>
                    <a:pt x="11485" y="106"/>
                  </a:lnTo>
                  <a:lnTo>
                    <a:pt x="11169" y="106"/>
                  </a:lnTo>
                  <a:lnTo>
                    <a:pt x="10748" y="1"/>
                  </a:lnTo>
                  <a:close/>
                </a:path>
              </a:pathLst>
            </a:custGeom>
            <a:solidFill>
              <a:srgbClr val="000000">
                <a:alpha val="31760"/>
              </a:srgbClr>
            </a:solidFill>
            <a:ln>
              <a:noFill/>
            </a:ln>
          </p:spPr>
          <p:txBody>
            <a:bodyPr spcFirstLastPara="1" wrap="square" lIns="182850" tIns="182850" rIns="182850" bIns="182850" anchor="ctr" anchorCtr="0">
              <a:noAutofit/>
            </a:bodyPr>
            <a:lstStyle/>
            <a:p>
              <a:endParaRPr sz="3600"/>
            </a:p>
          </p:txBody>
        </p:sp>
        <p:sp>
          <p:nvSpPr>
            <p:cNvPr id="106" name="Google Shape;2945;p57"/>
            <p:cNvSpPr/>
            <p:nvPr/>
          </p:nvSpPr>
          <p:spPr>
            <a:xfrm>
              <a:off x="1920563" y="2156788"/>
              <a:ext cx="806075" cy="948325"/>
            </a:xfrm>
            <a:custGeom>
              <a:avLst/>
              <a:gdLst/>
              <a:ahLst/>
              <a:cxnLst/>
              <a:rect l="l" t="t" r="r" b="b"/>
              <a:pathLst>
                <a:path w="32243" h="37933" extrusionOk="0">
                  <a:moveTo>
                    <a:pt x="11696" y="1"/>
                  </a:moveTo>
                  <a:lnTo>
                    <a:pt x="11275" y="106"/>
                  </a:lnTo>
                  <a:lnTo>
                    <a:pt x="10959" y="212"/>
                  </a:lnTo>
                  <a:lnTo>
                    <a:pt x="10643" y="317"/>
                  </a:lnTo>
                  <a:lnTo>
                    <a:pt x="10326" y="633"/>
                  </a:lnTo>
                  <a:lnTo>
                    <a:pt x="10116" y="844"/>
                  </a:lnTo>
                  <a:lnTo>
                    <a:pt x="9905" y="1265"/>
                  </a:lnTo>
                  <a:lnTo>
                    <a:pt x="106" y="26974"/>
                  </a:lnTo>
                  <a:lnTo>
                    <a:pt x="1" y="27290"/>
                  </a:lnTo>
                  <a:lnTo>
                    <a:pt x="1" y="27606"/>
                  </a:lnTo>
                  <a:lnTo>
                    <a:pt x="1" y="28028"/>
                  </a:lnTo>
                  <a:lnTo>
                    <a:pt x="106" y="28344"/>
                  </a:lnTo>
                  <a:lnTo>
                    <a:pt x="317" y="28660"/>
                  </a:lnTo>
                  <a:lnTo>
                    <a:pt x="527" y="28871"/>
                  </a:lnTo>
                  <a:lnTo>
                    <a:pt x="738" y="29081"/>
                  </a:lnTo>
                  <a:lnTo>
                    <a:pt x="1054" y="29292"/>
                  </a:lnTo>
                  <a:lnTo>
                    <a:pt x="19809" y="37827"/>
                  </a:lnTo>
                  <a:lnTo>
                    <a:pt x="20125" y="37932"/>
                  </a:lnTo>
                  <a:lnTo>
                    <a:pt x="20968" y="37932"/>
                  </a:lnTo>
                  <a:lnTo>
                    <a:pt x="21284" y="37827"/>
                  </a:lnTo>
                  <a:lnTo>
                    <a:pt x="21600" y="37616"/>
                  </a:lnTo>
                  <a:lnTo>
                    <a:pt x="21917" y="37405"/>
                  </a:lnTo>
                  <a:lnTo>
                    <a:pt x="22127" y="37089"/>
                  </a:lnTo>
                  <a:lnTo>
                    <a:pt x="22338" y="36773"/>
                  </a:lnTo>
                  <a:lnTo>
                    <a:pt x="32032" y="10327"/>
                  </a:lnTo>
                  <a:lnTo>
                    <a:pt x="32137" y="10010"/>
                  </a:lnTo>
                  <a:lnTo>
                    <a:pt x="32242" y="9589"/>
                  </a:lnTo>
                  <a:lnTo>
                    <a:pt x="32137" y="9273"/>
                  </a:lnTo>
                  <a:lnTo>
                    <a:pt x="32032" y="8957"/>
                  </a:lnTo>
                  <a:lnTo>
                    <a:pt x="31821" y="8641"/>
                  </a:lnTo>
                  <a:lnTo>
                    <a:pt x="31610" y="8325"/>
                  </a:lnTo>
                  <a:lnTo>
                    <a:pt x="31399" y="8114"/>
                  </a:lnTo>
                  <a:lnTo>
                    <a:pt x="31083" y="8009"/>
                  </a:lnTo>
                  <a:lnTo>
                    <a:pt x="12434" y="212"/>
                  </a:lnTo>
                  <a:lnTo>
                    <a:pt x="12012" y="1"/>
                  </a:lnTo>
                  <a:close/>
                </a:path>
              </a:pathLst>
            </a:custGeom>
            <a:solidFill>
              <a:srgbClr val="D96453"/>
            </a:solidFill>
            <a:ln>
              <a:noFill/>
            </a:ln>
          </p:spPr>
          <p:txBody>
            <a:bodyPr spcFirstLastPara="1" wrap="square" lIns="182850" tIns="182850" rIns="182850" bIns="182850" anchor="ctr" anchorCtr="0">
              <a:noAutofit/>
            </a:bodyPr>
            <a:lstStyle/>
            <a:p>
              <a:endParaRPr sz="3600"/>
            </a:p>
          </p:txBody>
        </p:sp>
        <p:sp>
          <p:nvSpPr>
            <p:cNvPr id="107" name="Google Shape;2946;p57"/>
            <p:cNvSpPr/>
            <p:nvPr/>
          </p:nvSpPr>
          <p:spPr>
            <a:xfrm>
              <a:off x="2012763" y="2212113"/>
              <a:ext cx="252900" cy="663825"/>
            </a:xfrm>
            <a:custGeom>
              <a:avLst/>
              <a:gdLst/>
              <a:ahLst/>
              <a:cxnLst/>
              <a:rect l="l" t="t" r="r" b="b"/>
              <a:pathLst>
                <a:path w="10116" h="26553" extrusionOk="0">
                  <a:moveTo>
                    <a:pt x="9694" y="0"/>
                  </a:moveTo>
                  <a:lnTo>
                    <a:pt x="9589" y="211"/>
                  </a:lnTo>
                  <a:lnTo>
                    <a:pt x="0" y="26236"/>
                  </a:lnTo>
                  <a:lnTo>
                    <a:pt x="0" y="26447"/>
                  </a:lnTo>
                  <a:lnTo>
                    <a:pt x="106" y="26552"/>
                  </a:lnTo>
                  <a:lnTo>
                    <a:pt x="317" y="26552"/>
                  </a:lnTo>
                  <a:lnTo>
                    <a:pt x="422" y="26447"/>
                  </a:lnTo>
                  <a:lnTo>
                    <a:pt x="10115" y="317"/>
                  </a:lnTo>
                  <a:lnTo>
                    <a:pt x="10115" y="106"/>
                  </a:lnTo>
                  <a:lnTo>
                    <a:pt x="9905"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08" name="Google Shape;2947;p57"/>
            <p:cNvSpPr/>
            <p:nvPr/>
          </p:nvSpPr>
          <p:spPr>
            <a:xfrm>
              <a:off x="2012763" y="2212113"/>
              <a:ext cx="252900" cy="663825"/>
            </a:xfrm>
            <a:custGeom>
              <a:avLst/>
              <a:gdLst/>
              <a:ahLst/>
              <a:cxnLst/>
              <a:rect l="l" t="t" r="r" b="b"/>
              <a:pathLst>
                <a:path w="10116" h="26553" fill="none" extrusionOk="0">
                  <a:moveTo>
                    <a:pt x="422" y="26447"/>
                  </a:moveTo>
                  <a:lnTo>
                    <a:pt x="10115" y="317"/>
                  </a:lnTo>
                  <a:lnTo>
                    <a:pt x="10115" y="317"/>
                  </a:lnTo>
                  <a:lnTo>
                    <a:pt x="10115" y="106"/>
                  </a:lnTo>
                  <a:lnTo>
                    <a:pt x="9905" y="0"/>
                  </a:lnTo>
                  <a:lnTo>
                    <a:pt x="9905" y="0"/>
                  </a:lnTo>
                  <a:lnTo>
                    <a:pt x="9694" y="0"/>
                  </a:lnTo>
                  <a:lnTo>
                    <a:pt x="9589" y="211"/>
                  </a:lnTo>
                  <a:lnTo>
                    <a:pt x="0" y="26236"/>
                  </a:lnTo>
                  <a:lnTo>
                    <a:pt x="0" y="26236"/>
                  </a:lnTo>
                  <a:lnTo>
                    <a:pt x="0" y="26447"/>
                  </a:lnTo>
                  <a:lnTo>
                    <a:pt x="106" y="26552"/>
                  </a:lnTo>
                  <a:lnTo>
                    <a:pt x="106" y="26552"/>
                  </a:lnTo>
                  <a:lnTo>
                    <a:pt x="317" y="26552"/>
                  </a:lnTo>
                  <a:lnTo>
                    <a:pt x="422" y="26447"/>
                  </a:lnTo>
                </a:path>
              </a:pathLst>
            </a:custGeom>
            <a:noFill/>
            <a:ln>
              <a:noFill/>
            </a:ln>
          </p:spPr>
          <p:txBody>
            <a:bodyPr spcFirstLastPara="1" wrap="square" lIns="182850" tIns="182850" rIns="182850" bIns="182850" anchor="ctr" anchorCtr="0">
              <a:noAutofit/>
            </a:bodyPr>
            <a:lstStyle/>
            <a:p>
              <a:endParaRPr sz="3600"/>
            </a:p>
          </p:txBody>
        </p:sp>
        <p:sp>
          <p:nvSpPr>
            <p:cNvPr id="109" name="Google Shape;2948;p57"/>
            <p:cNvSpPr/>
            <p:nvPr/>
          </p:nvSpPr>
          <p:spPr>
            <a:xfrm>
              <a:off x="2257738" y="2330638"/>
              <a:ext cx="329275" cy="247650"/>
            </a:xfrm>
            <a:custGeom>
              <a:avLst/>
              <a:gdLst/>
              <a:ahLst/>
              <a:cxnLst/>
              <a:rect l="l" t="t" r="r" b="b"/>
              <a:pathLst>
                <a:path w="13171" h="9906" extrusionOk="0">
                  <a:moveTo>
                    <a:pt x="2002" y="1"/>
                  </a:moveTo>
                  <a:lnTo>
                    <a:pt x="0" y="5269"/>
                  </a:lnTo>
                  <a:lnTo>
                    <a:pt x="11064" y="9905"/>
                  </a:lnTo>
                  <a:lnTo>
                    <a:pt x="13171" y="4742"/>
                  </a:lnTo>
                  <a:lnTo>
                    <a:pt x="200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10" name="Google Shape;2949;p57"/>
            <p:cNvSpPr/>
            <p:nvPr/>
          </p:nvSpPr>
          <p:spPr>
            <a:xfrm>
              <a:off x="2252463" y="2325388"/>
              <a:ext cx="339825" cy="260800"/>
            </a:xfrm>
            <a:custGeom>
              <a:avLst/>
              <a:gdLst/>
              <a:ahLst/>
              <a:cxnLst/>
              <a:rect l="l" t="t" r="r" b="b"/>
              <a:pathLst>
                <a:path w="13593" h="10432" extrusionOk="0">
                  <a:moveTo>
                    <a:pt x="2398" y="647"/>
                  </a:moveTo>
                  <a:lnTo>
                    <a:pt x="13066" y="5058"/>
                  </a:lnTo>
                  <a:lnTo>
                    <a:pt x="11169" y="9799"/>
                  </a:lnTo>
                  <a:lnTo>
                    <a:pt x="527" y="5374"/>
                  </a:lnTo>
                  <a:lnTo>
                    <a:pt x="2398" y="647"/>
                  </a:lnTo>
                  <a:close/>
                  <a:moveTo>
                    <a:pt x="2108" y="0"/>
                  </a:moveTo>
                  <a:lnTo>
                    <a:pt x="2003" y="211"/>
                  </a:lnTo>
                  <a:lnTo>
                    <a:pt x="1" y="5374"/>
                  </a:lnTo>
                  <a:lnTo>
                    <a:pt x="1" y="5584"/>
                  </a:lnTo>
                  <a:lnTo>
                    <a:pt x="106" y="5690"/>
                  </a:lnTo>
                  <a:lnTo>
                    <a:pt x="11169" y="10431"/>
                  </a:lnTo>
                  <a:lnTo>
                    <a:pt x="11380" y="10431"/>
                  </a:lnTo>
                  <a:lnTo>
                    <a:pt x="11485" y="10220"/>
                  </a:lnTo>
                  <a:lnTo>
                    <a:pt x="13593" y="5058"/>
                  </a:lnTo>
                  <a:lnTo>
                    <a:pt x="13593" y="4847"/>
                  </a:lnTo>
                  <a:lnTo>
                    <a:pt x="13487" y="4742"/>
                  </a:lnTo>
                  <a:lnTo>
                    <a:pt x="231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1" name="Google Shape;2950;p57"/>
            <p:cNvSpPr/>
            <p:nvPr/>
          </p:nvSpPr>
          <p:spPr>
            <a:xfrm>
              <a:off x="1915288" y="2151538"/>
              <a:ext cx="816625" cy="961475"/>
            </a:xfrm>
            <a:custGeom>
              <a:avLst/>
              <a:gdLst/>
              <a:ahLst/>
              <a:cxnLst/>
              <a:rect l="l" t="t" r="r" b="b"/>
              <a:pathLst>
                <a:path w="32665" h="38459" extrusionOk="0">
                  <a:moveTo>
                    <a:pt x="11907" y="0"/>
                  </a:moveTo>
                  <a:lnTo>
                    <a:pt x="11275" y="105"/>
                  </a:lnTo>
                  <a:lnTo>
                    <a:pt x="10748" y="316"/>
                  </a:lnTo>
                  <a:lnTo>
                    <a:pt x="10221" y="738"/>
                  </a:lnTo>
                  <a:lnTo>
                    <a:pt x="9905" y="1370"/>
                  </a:lnTo>
                  <a:lnTo>
                    <a:pt x="9905" y="1581"/>
                  </a:lnTo>
                  <a:lnTo>
                    <a:pt x="10116" y="1686"/>
                  </a:lnTo>
                  <a:lnTo>
                    <a:pt x="10221" y="1686"/>
                  </a:lnTo>
                  <a:lnTo>
                    <a:pt x="10432" y="1475"/>
                  </a:lnTo>
                  <a:lnTo>
                    <a:pt x="10643" y="1054"/>
                  </a:lnTo>
                  <a:lnTo>
                    <a:pt x="10959" y="738"/>
                  </a:lnTo>
                  <a:lnTo>
                    <a:pt x="11486" y="527"/>
                  </a:lnTo>
                  <a:lnTo>
                    <a:pt x="12223" y="527"/>
                  </a:lnTo>
                  <a:lnTo>
                    <a:pt x="12539" y="632"/>
                  </a:lnTo>
                  <a:lnTo>
                    <a:pt x="31189" y="8429"/>
                  </a:lnTo>
                  <a:lnTo>
                    <a:pt x="31610" y="8640"/>
                  </a:lnTo>
                  <a:lnTo>
                    <a:pt x="31927" y="9061"/>
                  </a:lnTo>
                  <a:lnTo>
                    <a:pt x="32137" y="9483"/>
                  </a:lnTo>
                  <a:lnTo>
                    <a:pt x="32137" y="9904"/>
                  </a:lnTo>
                  <a:lnTo>
                    <a:pt x="32032" y="10431"/>
                  </a:lnTo>
                  <a:lnTo>
                    <a:pt x="22338" y="36878"/>
                  </a:lnTo>
                  <a:lnTo>
                    <a:pt x="22022" y="37299"/>
                  </a:lnTo>
                  <a:lnTo>
                    <a:pt x="21706" y="37615"/>
                  </a:lnTo>
                  <a:lnTo>
                    <a:pt x="21285" y="37826"/>
                  </a:lnTo>
                  <a:lnTo>
                    <a:pt x="20758" y="37931"/>
                  </a:lnTo>
                  <a:lnTo>
                    <a:pt x="20442" y="37931"/>
                  </a:lnTo>
                  <a:lnTo>
                    <a:pt x="20126" y="37826"/>
                  </a:lnTo>
                  <a:lnTo>
                    <a:pt x="1371" y="29291"/>
                  </a:lnTo>
                  <a:lnTo>
                    <a:pt x="1055" y="29081"/>
                  </a:lnTo>
                  <a:lnTo>
                    <a:pt x="738" y="28659"/>
                  </a:lnTo>
                  <a:lnTo>
                    <a:pt x="528" y="28238"/>
                  </a:lnTo>
                  <a:lnTo>
                    <a:pt x="422" y="27816"/>
                  </a:lnTo>
                  <a:lnTo>
                    <a:pt x="528" y="27184"/>
                  </a:lnTo>
                  <a:lnTo>
                    <a:pt x="8009" y="7902"/>
                  </a:lnTo>
                  <a:lnTo>
                    <a:pt x="8009" y="7692"/>
                  </a:lnTo>
                  <a:lnTo>
                    <a:pt x="7798" y="7586"/>
                  </a:lnTo>
                  <a:lnTo>
                    <a:pt x="7587" y="7586"/>
                  </a:lnTo>
                  <a:lnTo>
                    <a:pt x="7482" y="7692"/>
                  </a:lnTo>
                  <a:lnTo>
                    <a:pt x="106" y="27079"/>
                  </a:lnTo>
                  <a:lnTo>
                    <a:pt x="1" y="27395"/>
                  </a:lnTo>
                  <a:lnTo>
                    <a:pt x="1" y="27816"/>
                  </a:lnTo>
                  <a:lnTo>
                    <a:pt x="1" y="28449"/>
                  </a:lnTo>
                  <a:lnTo>
                    <a:pt x="317" y="28975"/>
                  </a:lnTo>
                  <a:lnTo>
                    <a:pt x="738" y="29397"/>
                  </a:lnTo>
                  <a:lnTo>
                    <a:pt x="1265" y="29713"/>
                  </a:lnTo>
                  <a:lnTo>
                    <a:pt x="19915" y="38247"/>
                  </a:lnTo>
                  <a:lnTo>
                    <a:pt x="20336" y="38353"/>
                  </a:lnTo>
                  <a:lnTo>
                    <a:pt x="20758" y="38458"/>
                  </a:lnTo>
                  <a:lnTo>
                    <a:pt x="21390" y="38353"/>
                  </a:lnTo>
                  <a:lnTo>
                    <a:pt x="22022" y="38037"/>
                  </a:lnTo>
                  <a:lnTo>
                    <a:pt x="22444" y="37615"/>
                  </a:lnTo>
                  <a:lnTo>
                    <a:pt x="22760" y="36983"/>
                  </a:lnTo>
                  <a:lnTo>
                    <a:pt x="32559" y="10642"/>
                  </a:lnTo>
                  <a:lnTo>
                    <a:pt x="32664" y="10326"/>
                  </a:lnTo>
                  <a:lnTo>
                    <a:pt x="32664" y="9904"/>
                  </a:lnTo>
                  <a:lnTo>
                    <a:pt x="32559" y="9272"/>
                  </a:lnTo>
                  <a:lnTo>
                    <a:pt x="32348" y="8745"/>
                  </a:lnTo>
                  <a:lnTo>
                    <a:pt x="31927" y="8324"/>
                  </a:lnTo>
                  <a:lnTo>
                    <a:pt x="31400" y="7902"/>
                  </a:lnTo>
                  <a:lnTo>
                    <a:pt x="12750" y="105"/>
                  </a:lnTo>
                  <a:lnTo>
                    <a:pt x="12329" y="0"/>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2" name="Google Shape;2951;p57"/>
            <p:cNvSpPr/>
            <p:nvPr/>
          </p:nvSpPr>
          <p:spPr>
            <a:xfrm>
              <a:off x="2123388" y="2235813"/>
              <a:ext cx="31650" cy="60625"/>
            </a:xfrm>
            <a:custGeom>
              <a:avLst/>
              <a:gdLst/>
              <a:ahLst/>
              <a:cxnLst/>
              <a:rect l="l" t="t" r="r" b="b"/>
              <a:pathLst>
                <a:path w="1266" h="2425" extrusionOk="0">
                  <a:moveTo>
                    <a:pt x="949" y="1"/>
                  </a:moveTo>
                  <a:lnTo>
                    <a:pt x="738" y="106"/>
                  </a:lnTo>
                  <a:lnTo>
                    <a:pt x="1" y="2108"/>
                  </a:lnTo>
                  <a:lnTo>
                    <a:pt x="1" y="2319"/>
                  </a:lnTo>
                  <a:lnTo>
                    <a:pt x="211" y="2424"/>
                  </a:lnTo>
                  <a:lnTo>
                    <a:pt x="317" y="2424"/>
                  </a:lnTo>
                  <a:lnTo>
                    <a:pt x="528" y="2319"/>
                  </a:lnTo>
                  <a:lnTo>
                    <a:pt x="1265" y="317"/>
                  </a:lnTo>
                  <a:lnTo>
                    <a:pt x="1265" y="106"/>
                  </a:lnTo>
                  <a:lnTo>
                    <a:pt x="1054" y="1"/>
                  </a:lnTo>
                  <a:close/>
                </a:path>
              </a:pathLst>
            </a:custGeom>
            <a:solidFill>
              <a:srgbClr val="383838"/>
            </a:solidFill>
            <a:ln>
              <a:noFill/>
            </a:ln>
          </p:spPr>
          <p:txBody>
            <a:bodyPr spcFirstLastPara="1" wrap="square" lIns="182850" tIns="182850" rIns="182850" bIns="182850" anchor="ctr" anchorCtr="0">
              <a:noAutofit/>
            </a:bodyPr>
            <a:lstStyle/>
            <a:p>
              <a:endParaRPr sz="3600"/>
            </a:p>
          </p:txBody>
        </p:sp>
        <p:sp>
          <p:nvSpPr>
            <p:cNvPr id="113" name="Google Shape;2952;p57"/>
            <p:cNvSpPr/>
            <p:nvPr/>
          </p:nvSpPr>
          <p:spPr>
            <a:xfrm>
              <a:off x="2123388" y="2235813"/>
              <a:ext cx="31650" cy="60625"/>
            </a:xfrm>
            <a:custGeom>
              <a:avLst/>
              <a:gdLst/>
              <a:ahLst/>
              <a:cxnLst/>
              <a:rect l="l" t="t" r="r" b="b"/>
              <a:pathLst>
                <a:path w="1266" h="2425" fill="none" extrusionOk="0">
                  <a:moveTo>
                    <a:pt x="738" y="106"/>
                  </a:moveTo>
                  <a:lnTo>
                    <a:pt x="1" y="2108"/>
                  </a:lnTo>
                  <a:lnTo>
                    <a:pt x="1" y="2108"/>
                  </a:lnTo>
                  <a:lnTo>
                    <a:pt x="1" y="2319"/>
                  </a:lnTo>
                  <a:lnTo>
                    <a:pt x="211" y="2424"/>
                  </a:lnTo>
                  <a:lnTo>
                    <a:pt x="211" y="2424"/>
                  </a:lnTo>
                  <a:lnTo>
                    <a:pt x="317" y="2424"/>
                  </a:lnTo>
                  <a:lnTo>
                    <a:pt x="528" y="2319"/>
                  </a:lnTo>
                  <a:lnTo>
                    <a:pt x="1265" y="317"/>
                  </a:lnTo>
                  <a:lnTo>
                    <a:pt x="1265" y="317"/>
                  </a:lnTo>
                  <a:lnTo>
                    <a:pt x="1265" y="106"/>
                  </a:lnTo>
                  <a:lnTo>
                    <a:pt x="1054" y="1"/>
                  </a:lnTo>
                  <a:lnTo>
                    <a:pt x="1054" y="1"/>
                  </a:lnTo>
                  <a:lnTo>
                    <a:pt x="949" y="1"/>
                  </a:lnTo>
                  <a:lnTo>
                    <a:pt x="738" y="106"/>
                  </a:lnTo>
                </a:path>
              </a:pathLst>
            </a:custGeom>
            <a:noFill/>
            <a:ln>
              <a:noFill/>
            </a:ln>
          </p:spPr>
          <p:txBody>
            <a:bodyPr spcFirstLastPara="1" wrap="square" lIns="182850" tIns="182850" rIns="182850" bIns="182850" anchor="ctr" anchorCtr="0">
              <a:noAutofit/>
            </a:bodyPr>
            <a:lstStyle/>
            <a:p>
              <a:endParaRPr sz="3600"/>
            </a:p>
          </p:txBody>
        </p:sp>
      </p:grpSp>
      <p:sp>
        <p:nvSpPr>
          <p:cNvPr id="2" name="Subtitle 1"/>
          <p:cNvSpPr>
            <a:spLocks noGrp="1"/>
          </p:cNvSpPr>
          <p:nvPr>
            <p:ph type="subTitle" idx="1"/>
          </p:nvPr>
        </p:nvSpPr>
        <p:spPr>
          <a:xfrm>
            <a:off x="2027200" y="559938"/>
            <a:ext cx="13676800" cy="5907736"/>
          </a:xfrm>
        </p:spPr>
        <p:txBody>
          <a:bodyPr/>
          <a:lstStyle/>
          <a:p>
            <a:pPr algn="just">
              <a:lnSpc>
                <a:spcPct val="150000"/>
              </a:lnSpc>
            </a:pPr>
            <a:endParaRPr lang="en-US" sz="4000" b="1" dirty="0">
              <a:latin typeface="+mn-lt"/>
            </a:endParaRPr>
          </a:p>
          <a:p>
            <a:pPr algn="just">
              <a:lnSpc>
                <a:spcPct val="150000"/>
              </a:lnSpc>
            </a:pPr>
            <a:r>
              <a:rPr lang="vi-VN" sz="4000" b="1">
                <a:latin typeface="+mn-lt"/>
              </a:rPr>
              <a:t>Câu 4: </a:t>
            </a:r>
            <a:r>
              <a:rPr lang="vi-VN" sz="4000" b="1" dirty="0">
                <a:latin typeface="+mn-lt"/>
              </a:rPr>
              <a:t>Vua cha đã quyết định như thế nào trước cách hành xử kiêu ngạo của con gái mình?</a:t>
            </a:r>
          </a:p>
          <a:p>
            <a:pPr algn="just">
              <a:lnSpc>
                <a:spcPct val="150000"/>
              </a:lnSpc>
            </a:pPr>
            <a:r>
              <a:rPr lang="vi-VN" sz="4000" dirty="0">
                <a:latin typeface="+mn-lt"/>
              </a:rPr>
              <a:t>A. Giam lỏng công chúa</a:t>
            </a:r>
          </a:p>
          <a:p>
            <a:pPr algn="just">
              <a:lnSpc>
                <a:spcPct val="150000"/>
              </a:lnSpc>
            </a:pPr>
            <a:r>
              <a:rPr lang="vi-VN" sz="4000" dirty="0">
                <a:latin typeface="+mn-lt"/>
              </a:rPr>
              <a:t>B. Mở tiếp cuộc chọn phò mã</a:t>
            </a:r>
          </a:p>
          <a:p>
            <a:pPr algn="just">
              <a:lnSpc>
                <a:spcPct val="150000"/>
              </a:lnSpc>
            </a:pPr>
            <a:r>
              <a:rPr lang="vi-VN" sz="4000" dirty="0">
                <a:latin typeface="+mn-lt"/>
              </a:rPr>
              <a:t>C. Tuyên bố gả công chúa cho người ăn mày</a:t>
            </a:r>
          </a:p>
          <a:p>
            <a:pPr algn="just">
              <a:lnSpc>
                <a:spcPct val="150000"/>
              </a:lnSpc>
            </a:pPr>
            <a:r>
              <a:rPr lang="vi-VN" sz="4000" dirty="0">
                <a:latin typeface="+mn-lt"/>
              </a:rPr>
              <a:t>D. Ngồi giải thích cho con gái hiểu</a:t>
            </a:r>
            <a:endParaRPr lang="en-US" sz="4000" dirty="0">
              <a:latin typeface="+mn-lt"/>
            </a:endParaRPr>
          </a:p>
        </p:txBody>
      </p:sp>
      <p:sp>
        <p:nvSpPr>
          <p:cNvPr id="115" name="TextBox 114"/>
          <p:cNvSpPr txBox="1"/>
          <p:nvPr/>
        </p:nvSpPr>
        <p:spPr>
          <a:xfrm>
            <a:off x="7013972" y="705885"/>
            <a:ext cx="3672800" cy="830997"/>
          </a:xfrm>
          <a:prstGeom prst="rect">
            <a:avLst/>
          </a:prstGeom>
          <a:noFill/>
        </p:spPr>
        <p:txBody>
          <a:bodyPr wrap="none" rtlCol="0">
            <a:spAutoFit/>
          </a:bodyPr>
          <a:lstStyle/>
          <a:p>
            <a:r>
              <a:rPr lang="vi-VN" sz="4800" b="1" dirty="0">
                <a:solidFill>
                  <a:srgbClr val="FF0000"/>
                </a:solidFill>
              </a:rPr>
              <a:t>LUYỆN TẬP</a:t>
            </a:r>
            <a:endParaRPr lang="en-US" sz="4800" b="1" dirty="0">
              <a:solidFill>
                <a:srgbClr val="FF0000"/>
              </a:solidFill>
            </a:endParaRPr>
          </a:p>
        </p:txBody>
      </p:sp>
      <p:sp>
        <p:nvSpPr>
          <p:cNvPr id="114" name="Oval 113"/>
          <p:cNvSpPr/>
          <p:nvPr/>
        </p:nvSpPr>
        <p:spPr>
          <a:xfrm>
            <a:off x="2271712" y="5393236"/>
            <a:ext cx="806100" cy="80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15502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barn(inVertical)">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r="19788"/>
          <a:stretch>
            <a:fillRect/>
          </a:stretch>
        </p:blipFill>
        <p:spPr>
          <a:xfrm rot="-5696486">
            <a:off x="4607787" y="2135527"/>
            <a:ext cx="5201788" cy="8422198"/>
          </a:xfrm>
          <a:prstGeom prst="rect">
            <a:avLst/>
          </a:prstGeom>
        </p:spPr>
      </p:pic>
      <p:pic>
        <p:nvPicPr>
          <p:cNvPr id="4" name="Picture 4"/>
          <p:cNvPicPr>
            <a:picLocks noChangeAspect="1"/>
          </p:cNvPicPr>
          <p:nvPr/>
        </p:nvPicPr>
        <p:blipFill>
          <a:blip r:embed="rId3"/>
          <a:srcRect r="27293"/>
          <a:stretch>
            <a:fillRect/>
          </a:stretch>
        </p:blipFill>
        <p:spPr>
          <a:xfrm rot="5400000">
            <a:off x="692981" y="4017791"/>
            <a:ext cx="6559190" cy="1894509"/>
          </a:xfrm>
          <a:prstGeom prst="rect">
            <a:avLst/>
          </a:prstGeom>
        </p:spPr>
      </p:pic>
      <p:pic>
        <p:nvPicPr>
          <p:cNvPr id="6" name="Picture 6"/>
          <p:cNvPicPr>
            <a:picLocks noChangeAspect="1"/>
          </p:cNvPicPr>
          <p:nvPr/>
        </p:nvPicPr>
        <p:blipFill>
          <a:blip r:embed="rId4"/>
          <a:srcRect b="10258"/>
          <a:stretch>
            <a:fillRect/>
          </a:stretch>
        </p:blipFill>
        <p:spPr>
          <a:xfrm rot="-10800000">
            <a:off x="3972576" y="2173931"/>
            <a:ext cx="10342848" cy="6636512"/>
          </a:xfrm>
          <a:prstGeom prst="rect">
            <a:avLst/>
          </a:prstGeom>
        </p:spPr>
      </p:pic>
      <p:pic>
        <p:nvPicPr>
          <p:cNvPr id="7" name="Picture 7"/>
          <p:cNvPicPr>
            <a:picLocks noChangeAspect="1"/>
          </p:cNvPicPr>
          <p:nvPr/>
        </p:nvPicPr>
        <p:blipFill>
          <a:blip r:embed="rId5"/>
          <a:srcRect/>
          <a:stretch>
            <a:fillRect/>
          </a:stretch>
        </p:blipFill>
        <p:spPr>
          <a:xfrm rot="140558">
            <a:off x="6711235" y="608849"/>
            <a:ext cx="5040400" cy="214217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5303" flipH="1">
            <a:off x="12877755" y="6905604"/>
            <a:ext cx="3150242" cy="257174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82751" y="1679934"/>
            <a:ext cx="1449672" cy="1588286"/>
          </a:xfrm>
          <a:prstGeom prst="rect">
            <a:avLst/>
          </a:prstGeom>
        </p:spPr>
      </p:pic>
      <p:sp>
        <p:nvSpPr>
          <p:cNvPr id="18" name="TextBox 17">
            <a:extLst>
              <a:ext uri="{FF2B5EF4-FFF2-40B4-BE49-F238E27FC236}">
                <a16:creationId xmlns:a16="http://schemas.microsoft.com/office/drawing/2014/main" id="{27B70DAE-AC5F-E884-C133-BA655B5A441B}"/>
              </a:ext>
            </a:extLst>
          </p:cNvPr>
          <p:cNvSpPr txBox="1"/>
          <p:nvPr/>
        </p:nvSpPr>
        <p:spPr>
          <a:xfrm>
            <a:off x="4919831" y="4055681"/>
            <a:ext cx="8956295" cy="1631216"/>
          </a:xfrm>
          <a:prstGeom prst="rect">
            <a:avLst/>
          </a:prstGeom>
          <a:noFill/>
        </p:spPr>
        <p:txBody>
          <a:bodyPr wrap="square">
            <a:spAutoFit/>
          </a:bodyPr>
          <a:lstStyle/>
          <a:p>
            <a:r>
              <a:rPr lang="en-US" sz="10000" dirty="0">
                <a:solidFill>
                  <a:schemeClr val="accent5">
                    <a:lumMod val="50000"/>
                  </a:schemeClr>
                </a:solidFill>
                <a:latin typeface="#9Slide07 SVNA Love Of Thunder" panose="02040603050506020204" pitchFamily="18" charset="0"/>
                <a:ea typeface="Roboto Condensed" panose="02000000000000000000" pitchFamily="2" charset="0"/>
              </a:rPr>
              <a:t>IV. LUYỆN TẬP</a:t>
            </a:r>
          </a:p>
        </p:txBody>
      </p:sp>
      <p:pic>
        <p:nvPicPr>
          <p:cNvPr id="8" name="Picture 3">
            <a:extLst>
              <a:ext uri="{FF2B5EF4-FFF2-40B4-BE49-F238E27FC236}">
                <a16:creationId xmlns:a16="http://schemas.microsoft.com/office/drawing/2014/main" id="{AEFE8331-7576-7BF5-440B-F48A3964AFB9}"/>
              </a:ext>
            </a:extLst>
          </p:cNvPr>
          <p:cNvPicPr>
            <a:picLocks noChangeAspect="1"/>
          </p:cNvPicPr>
          <p:nvPr/>
        </p:nvPicPr>
        <p:blipFill>
          <a:blip r:embed="rId10"/>
          <a:srcRect l="56085" r="318"/>
          <a:stretch>
            <a:fillRect/>
          </a:stretch>
        </p:blipFill>
        <p:spPr>
          <a:xfrm>
            <a:off x="15243351" y="-1850619"/>
            <a:ext cx="4525173" cy="12834493"/>
          </a:xfrm>
          <a:prstGeom prst="rect">
            <a:avLst/>
          </a:prstGeom>
        </p:spPr>
      </p:pic>
      <p:pic>
        <p:nvPicPr>
          <p:cNvPr id="9" name="Picture 5">
            <a:extLst>
              <a:ext uri="{FF2B5EF4-FFF2-40B4-BE49-F238E27FC236}">
                <a16:creationId xmlns:a16="http://schemas.microsoft.com/office/drawing/2014/main" id="{055DB479-3337-83F6-CFD2-2DDC17CF9BA7}"/>
              </a:ext>
            </a:extLst>
          </p:cNvPr>
          <p:cNvPicPr>
            <a:picLocks noChangeAspect="1"/>
          </p:cNvPicPr>
          <p:nvPr/>
        </p:nvPicPr>
        <p:blipFill>
          <a:blip r:embed="rId11">
            <a:duotone>
              <a:schemeClr val="accent5">
                <a:shade val="45000"/>
                <a:satMod val="135000"/>
              </a:schemeClr>
              <a:prstClr val="white"/>
            </a:duotone>
          </a:blip>
          <a:srcRect l="13298" t="73769" r="68920"/>
          <a:stretch>
            <a:fillRect/>
          </a:stretch>
        </p:blipFill>
        <p:spPr>
          <a:xfrm>
            <a:off x="13576592" y="3158040"/>
            <a:ext cx="1363576" cy="1502372"/>
          </a:xfrm>
          <a:prstGeom prst="rect">
            <a:avLst/>
          </a:prstGeom>
        </p:spPr>
      </p:pic>
      <p:pic>
        <p:nvPicPr>
          <p:cNvPr id="10" name="Picture 3">
            <a:extLst>
              <a:ext uri="{FF2B5EF4-FFF2-40B4-BE49-F238E27FC236}">
                <a16:creationId xmlns:a16="http://schemas.microsoft.com/office/drawing/2014/main" id="{58699AB8-52DE-AAFF-7017-91D8F1A6623C}"/>
              </a:ext>
            </a:extLst>
          </p:cNvPr>
          <p:cNvPicPr>
            <a:picLocks noChangeAspect="1"/>
          </p:cNvPicPr>
          <p:nvPr/>
        </p:nvPicPr>
        <p:blipFill>
          <a:blip r:embed="rId12"/>
          <a:srcRect/>
          <a:stretch>
            <a:fillRect/>
          </a:stretch>
        </p:blipFill>
        <p:spPr>
          <a:xfrm rot="21138571" flipH="1">
            <a:off x="670395" y="6550629"/>
            <a:ext cx="5691991" cy="49733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3865EF5-8146-C0E8-DF8D-71AD8CB68091}"/>
              </a:ext>
            </a:extLst>
          </p:cNvPr>
          <p:cNvPicPr>
            <a:picLocks noChangeAspect="1"/>
          </p:cNvPicPr>
          <p:nvPr/>
        </p:nvPicPr>
        <p:blipFill>
          <a:blip r:embed="rId2"/>
          <a:srcRect r="54014"/>
          <a:stretch>
            <a:fillRect/>
          </a:stretch>
        </p:blipFill>
        <p:spPr>
          <a:xfrm>
            <a:off x="-1702531" y="-1850619"/>
            <a:ext cx="4773254" cy="12834493"/>
          </a:xfrm>
          <a:prstGeom prst="rect">
            <a:avLst/>
          </a:prstGeom>
        </p:spPr>
      </p:pic>
      <p:pic>
        <p:nvPicPr>
          <p:cNvPr id="5" name="Picture 7">
            <a:extLst>
              <a:ext uri="{FF2B5EF4-FFF2-40B4-BE49-F238E27FC236}">
                <a16:creationId xmlns:a16="http://schemas.microsoft.com/office/drawing/2014/main" id="{9F347D78-83FB-6D34-433C-02F39640A28B}"/>
              </a:ext>
            </a:extLst>
          </p:cNvPr>
          <p:cNvPicPr>
            <a:picLocks noChangeAspect="1"/>
          </p:cNvPicPr>
          <p:nvPr/>
        </p:nvPicPr>
        <p:blipFill>
          <a:blip r:embed="rId3"/>
          <a:srcRect/>
          <a:stretch>
            <a:fillRect/>
          </a:stretch>
        </p:blipFill>
        <p:spPr>
          <a:xfrm>
            <a:off x="-381000" y="2247900"/>
            <a:ext cx="4755928" cy="8355950"/>
          </a:xfrm>
          <a:prstGeom prst="rect">
            <a:avLst/>
          </a:prstGeom>
        </p:spPr>
      </p:pic>
      <p:pic>
        <p:nvPicPr>
          <p:cNvPr id="2" name="Picture 3">
            <a:extLst>
              <a:ext uri="{FF2B5EF4-FFF2-40B4-BE49-F238E27FC236}">
                <a16:creationId xmlns:a16="http://schemas.microsoft.com/office/drawing/2014/main" id="{9C2C2934-D302-97B0-86F1-1DA27E930627}"/>
              </a:ext>
            </a:extLst>
          </p:cNvPr>
          <p:cNvPicPr>
            <a:picLocks noChangeAspect="1"/>
          </p:cNvPicPr>
          <p:nvPr/>
        </p:nvPicPr>
        <p:blipFill>
          <a:blip r:embed="rId4"/>
          <a:srcRect l="56085" r="318"/>
          <a:stretch>
            <a:fillRect/>
          </a:stretch>
        </p:blipFill>
        <p:spPr>
          <a:xfrm>
            <a:off x="15243351" y="-1850619"/>
            <a:ext cx="4525173" cy="12834493"/>
          </a:xfrm>
          <a:prstGeom prst="rect">
            <a:avLst/>
          </a:prstGeom>
        </p:spPr>
      </p:pic>
      <p:sp>
        <p:nvSpPr>
          <p:cNvPr id="9" name="Hộp Văn bản 8">
            <a:extLst>
              <a:ext uri="{FF2B5EF4-FFF2-40B4-BE49-F238E27FC236}">
                <a16:creationId xmlns:a16="http://schemas.microsoft.com/office/drawing/2014/main" id="{5989234A-BFFB-D047-AC4A-B8A49B8C28DC}"/>
              </a:ext>
            </a:extLst>
          </p:cNvPr>
          <p:cNvSpPr txBox="1"/>
          <p:nvPr/>
        </p:nvSpPr>
        <p:spPr>
          <a:xfrm>
            <a:off x="3665621" y="4383051"/>
            <a:ext cx="10732168" cy="369332"/>
          </a:xfrm>
          <a:prstGeom prst="rect">
            <a:avLst/>
          </a:prstGeom>
          <a:noFill/>
        </p:spPr>
        <p:txBody>
          <a:bodyPr wrap="square">
            <a:spAutoFit/>
          </a:bodyPr>
          <a:lstStyle/>
          <a:p>
            <a:endParaRPr lang="vi-VN" dirty="0"/>
          </a:p>
        </p:txBody>
      </p:sp>
      <p:sp>
        <p:nvSpPr>
          <p:cNvPr id="10" name="Oval Callout 6">
            <a:extLst>
              <a:ext uri="{FF2B5EF4-FFF2-40B4-BE49-F238E27FC236}">
                <a16:creationId xmlns:a16="http://schemas.microsoft.com/office/drawing/2014/main" id="{6A5FC7F6-64FD-AF33-2A27-D9743EEA98A8}"/>
              </a:ext>
            </a:extLst>
          </p:cNvPr>
          <p:cNvSpPr/>
          <p:nvPr/>
        </p:nvSpPr>
        <p:spPr>
          <a:xfrm>
            <a:off x="2819400" y="1104900"/>
            <a:ext cx="16109728" cy="6096000"/>
          </a:xfrm>
          <a:prstGeom prst="wedgeEllipseCallout">
            <a:avLst>
              <a:gd name="adj1" fmla="val -17443"/>
              <a:gd name="adj2" fmla="val 100099"/>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0000"/>
              </a:lnSpc>
            </a:pPr>
            <a:r>
              <a:rPr lang="vi-VN" sz="5000" dirty="0">
                <a:solidFill>
                  <a:schemeClr val="accent5">
                    <a:lumMod val="50000"/>
                  </a:schemeClr>
                </a:solidFill>
                <a:latin typeface="Roboto Condensed" panose="02000000000000000000" pitchFamily="2" charset="0"/>
                <a:ea typeface="Roboto Condensed" panose="02000000000000000000" pitchFamily="2" charset="0"/>
              </a:rPr>
              <a:t>Kết thúc truyện, người kể chuyện nói: “Tôi tin rằng, tôi và bạn đều có mặt trong buổi lễ cưới”. Theo em, điều này có hợp lí không? Vì sao? Nhận xét về lời kể trong truyện cổ tích thông qua 4 văn bản cổ tích đã đọc.</a:t>
            </a:r>
          </a:p>
        </p:txBody>
      </p:sp>
    </p:spTree>
    <p:extLst>
      <p:ext uri="{BB962C8B-B14F-4D97-AF65-F5344CB8AC3E}">
        <p14:creationId xmlns:p14="http://schemas.microsoft.com/office/powerpoint/2010/main" val="368769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5085971B-2E43-7FAA-E414-3E14F3AF7D4C}"/>
              </a:ext>
            </a:extLst>
          </p:cNvPr>
          <p:cNvPicPr>
            <a:picLocks noChangeAspect="1"/>
          </p:cNvPicPr>
          <p:nvPr/>
        </p:nvPicPr>
        <p:blipFill>
          <a:blip r:embed="rId2"/>
          <a:srcRect l="56085" r="318"/>
          <a:stretch>
            <a:fillRect/>
          </a:stretch>
        </p:blipFill>
        <p:spPr>
          <a:xfrm>
            <a:off x="15243351" y="-1850619"/>
            <a:ext cx="4525173" cy="12834493"/>
          </a:xfrm>
          <a:prstGeom prst="rect">
            <a:avLst/>
          </a:prstGeom>
        </p:spPr>
      </p:pic>
      <p:pic>
        <p:nvPicPr>
          <p:cNvPr id="8" name="Picture 4">
            <a:extLst>
              <a:ext uri="{FF2B5EF4-FFF2-40B4-BE49-F238E27FC236}">
                <a16:creationId xmlns:a16="http://schemas.microsoft.com/office/drawing/2014/main" id="{4895A638-6230-452A-EF55-B367A236519D}"/>
              </a:ext>
            </a:extLst>
          </p:cNvPr>
          <p:cNvPicPr>
            <a:picLocks noChangeAspect="1"/>
          </p:cNvPicPr>
          <p:nvPr/>
        </p:nvPicPr>
        <p:blipFill>
          <a:blip r:embed="rId3"/>
          <a:srcRect r="54014"/>
          <a:stretch>
            <a:fillRect/>
          </a:stretch>
        </p:blipFill>
        <p:spPr>
          <a:xfrm>
            <a:off x="-1702531" y="-1850619"/>
            <a:ext cx="4773254" cy="12834493"/>
          </a:xfrm>
          <a:prstGeom prst="rect">
            <a:avLst/>
          </a:prstGeom>
        </p:spPr>
      </p:pic>
      <p:pic>
        <p:nvPicPr>
          <p:cNvPr id="6" name="Picture 7">
            <a:extLst>
              <a:ext uri="{FF2B5EF4-FFF2-40B4-BE49-F238E27FC236}">
                <a16:creationId xmlns:a16="http://schemas.microsoft.com/office/drawing/2014/main" id="{37069DFC-C055-D5A2-715C-AC7FE7EFD093}"/>
              </a:ext>
            </a:extLst>
          </p:cNvPr>
          <p:cNvPicPr>
            <a:picLocks noChangeAspect="1"/>
          </p:cNvPicPr>
          <p:nvPr/>
        </p:nvPicPr>
        <p:blipFill>
          <a:blip r:embed="rId4"/>
          <a:srcRect/>
          <a:stretch>
            <a:fillRect/>
          </a:stretch>
        </p:blipFill>
        <p:spPr>
          <a:xfrm>
            <a:off x="-228600" y="2247900"/>
            <a:ext cx="4755928" cy="8355950"/>
          </a:xfrm>
          <a:prstGeom prst="rect">
            <a:avLst/>
          </a:prstGeom>
        </p:spPr>
      </p:pic>
      <p:sp>
        <p:nvSpPr>
          <p:cNvPr id="5" name="Oval Callout 6">
            <a:extLst>
              <a:ext uri="{FF2B5EF4-FFF2-40B4-BE49-F238E27FC236}">
                <a16:creationId xmlns:a16="http://schemas.microsoft.com/office/drawing/2014/main" id="{41B12B75-10D0-3963-45A1-6F49A6F47B6C}"/>
              </a:ext>
            </a:extLst>
          </p:cNvPr>
          <p:cNvSpPr/>
          <p:nvPr/>
        </p:nvSpPr>
        <p:spPr>
          <a:xfrm>
            <a:off x="2514600" y="2241884"/>
            <a:ext cx="15011400" cy="4147417"/>
          </a:xfrm>
          <a:prstGeom prst="wedgeEllipseCallout">
            <a:avLst>
              <a:gd name="adj1" fmla="val -17443"/>
              <a:gd name="adj2" fmla="val 100099"/>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0000"/>
              </a:lnSpc>
            </a:pPr>
            <a:r>
              <a:rPr lang="en-US" sz="5000" dirty="0" err="1">
                <a:solidFill>
                  <a:schemeClr val="accent5">
                    <a:lumMod val="50000"/>
                  </a:schemeClr>
                </a:solidFill>
                <a:latin typeface="Roboto Condensed" panose="02000000000000000000" pitchFamily="2" charset="0"/>
                <a:ea typeface="Roboto Condensed" panose="02000000000000000000" pitchFamily="2" charset="0"/>
              </a:rPr>
              <a:t>Viết</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đoạn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văn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khoảng</a:t>
            </a:r>
            <a:r>
              <a:rPr lang="en-US" sz="5000" dirty="0">
                <a:solidFill>
                  <a:schemeClr val="accent5">
                    <a:lumMod val="50000"/>
                  </a:schemeClr>
                </a:solidFill>
                <a:latin typeface="Roboto Condensed" panose="02000000000000000000" pitchFamily="2" charset="0"/>
                <a:ea typeface="Roboto Condensed" panose="02000000000000000000" pitchFamily="2" charset="0"/>
              </a:rPr>
              <a:t> 5-7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câu</a:t>
            </a:r>
            <a:r>
              <a:rPr lang="en-US" sz="5000" dirty="0">
                <a:solidFill>
                  <a:schemeClr val="accent5">
                    <a:lumMod val="50000"/>
                  </a:schemeClr>
                </a:solidFill>
                <a:latin typeface="Roboto Condensed" panose="02000000000000000000" pitchFamily="2" charset="0"/>
                <a:ea typeface="Roboto Condensed" panose="02000000000000000000" pitchFamily="2" charset="0"/>
              </a:rPr>
              <a:t> chia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sẻ</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về</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câu</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chuyện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cổ</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tích</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em</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thích</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nhất</a:t>
            </a:r>
            <a:r>
              <a:rPr lang="en-US" sz="5000" dirty="0">
                <a:solidFill>
                  <a:schemeClr val="accent5">
                    <a:lumMod val="50000"/>
                  </a:schemeClr>
                </a:solidFill>
                <a:latin typeface="Roboto Condensed" panose="02000000000000000000" pitchFamily="2" charset="0"/>
                <a:ea typeface="Roboto Condensed" panose="02000000000000000000" pitchFamily="2" charset="0"/>
              </a:rPr>
              <a:t>.</a:t>
            </a:r>
          </a:p>
        </p:txBody>
      </p:sp>
    </p:spTree>
    <p:extLst>
      <p:ext uri="{BB962C8B-B14F-4D97-AF65-F5344CB8AC3E}">
        <p14:creationId xmlns:p14="http://schemas.microsoft.com/office/powerpoint/2010/main" val="3549014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5303" flipH="1">
            <a:off x="7043452" y="6715109"/>
            <a:ext cx="3150242" cy="2571743"/>
          </a:xfrm>
          <a:prstGeom prst="rect">
            <a:avLst/>
          </a:prstGeom>
        </p:spPr>
      </p:pic>
      <p:sp>
        <p:nvSpPr>
          <p:cNvPr id="18" name="TextBox 17">
            <a:extLst>
              <a:ext uri="{FF2B5EF4-FFF2-40B4-BE49-F238E27FC236}">
                <a16:creationId xmlns:a16="http://schemas.microsoft.com/office/drawing/2014/main" id="{27B70DAE-AC5F-E884-C133-BA655B5A441B}"/>
              </a:ext>
            </a:extLst>
          </p:cNvPr>
          <p:cNvSpPr txBox="1"/>
          <p:nvPr/>
        </p:nvSpPr>
        <p:spPr>
          <a:xfrm>
            <a:off x="6798422" y="1248952"/>
            <a:ext cx="9062477" cy="1631216"/>
          </a:xfrm>
          <a:prstGeom prst="rect">
            <a:avLst/>
          </a:prstGeom>
          <a:noFill/>
        </p:spPr>
        <p:txBody>
          <a:bodyPr wrap="square">
            <a:spAutoFit/>
          </a:bodyPr>
          <a:lstStyle/>
          <a:p>
            <a:r>
              <a:rPr lang="en-US" sz="10000" spc="326" dirty="0">
                <a:solidFill>
                  <a:srgbClr val="446889"/>
                </a:solidFill>
                <a:latin typeface="#9Slide07 SVNA Love Of Thunder" panose="02040603050506020204" pitchFamily="18" charset="0"/>
                <a:ea typeface="Roboto Condensed" panose="02000000000000000000" pitchFamily="2" charset="0"/>
              </a:rPr>
              <a:t>4. VẬN DỤNG</a:t>
            </a:r>
          </a:p>
        </p:txBody>
      </p:sp>
      <p:pic>
        <p:nvPicPr>
          <p:cNvPr id="8" name="Picture 3">
            <a:extLst>
              <a:ext uri="{FF2B5EF4-FFF2-40B4-BE49-F238E27FC236}">
                <a16:creationId xmlns:a16="http://schemas.microsoft.com/office/drawing/2014/main" id="{AEFE8331-7576-7BF5-440B-F48A3964AFB9}"/>
              </a:ext>
            </a:extLst>
          </p:cNvPr>
          <p:cNvPicPr>
            <a:picLocks noChangeAspect="1"/>
          </p:cNvPicPr>
          <p:nvPr/>
        </p:nvPicPr>
        <p:blipFill>
          <a:blip r:embed="rId4"/>
          <a:srcRect l="56085" r="318"/>
          <a:stretch>
            <a:fillRect/>
          </a:stretch>
        </p:blipFill>
        <p:spPr>
          <a:xfrm>
            <a:off x="15243351" y="-1850619"/>
            <a:ext cx="4525173" cy="12834493"/>
          </a:xfrm>
          <a:prstGeom prst="rect">
            <a:avLst/>
          </a:prstGeom>
        </p:spPr>
      </p:pic>
      <p:pic>
        <p:nvPicPr>
          <p:cNvPr id="9" name="Picture 5">
            <a:extLst>
              <a:ext uri="{FF2B5EF4-FFF2-40B4-BE49-F238E27FC236}">
                <a16:creationId xmlns:a16="http://schemas.microsoft.com/office/drawing/2014/main" id="{055DB479-3337-83F6-CFD2-2DDC17CF9BA7}"/>
              </a:ext>
            </a:extLst>
          </p:cNvPr>
          <p:cNvPicPr>
            <a:picLocks noChangeAspect="1"/>
          </p:cNvPicPr>
          <p:nvPr/>
        </p:nvPicPr>
        <p:blipFill>
          <a:blip r:embed="rId5">
            <a:duotone>
              <a:schemeClr val="accent5">
                <a:shade val="45000"/>
                <a:satMod val="135000"/>
              </a:schemeClr>
              <a:prstClr val="white"/>
            </a:duotone>
          </a:blip>
          <a:srcRect l="13298" t="73769" r="68920"/>
          <a:stretch>
            <a:fillRect/>
          </a:stretch>
        </p:blipFill>
        <p:spPr>
          <a:xfrm>
            <a:off x="4962946" y="1377796"/>
            <a:ext cx="1363576" cy="1502372"/>
          </a:xfrm>
          <a:prstGeom prst="rect">
            <a:avLst/>
          </a:prstGeom>
        </p:spPr>
      </p:pic>
      <p:sp>
        <p:nvSpPr>
          <p:cNvPr id="2" name="TextBox 1">
            <a:extLst>
              <a:ext uri="{FF2B5EF4-FFF2-40B4-BE49-F238E27FC236}">
                <a16:creationId xmlns:a16="http://schemas.microsoft.com/office/drawing/2014/main" id="{F2D87A19-C32C-9754-1DE7-C163BE517C32}"/>
              </a:ext>
            </a:extLst>
          </p:cNvPr>
          <p:cNvSpPr txBox="1"/>
          <p:nvPr/>
        </p:nvSpPr>
        <p:spPr>
          <a:xfrm>
            <a:off x="7153594" y="3866449"/>
            <a:ext cx="9667916" cy="2003112"/>
          </a:xfrm>
          <a:prstGeom prst="rect">
            <a:avLst/>
          </a:prstGeom>
          <a:noFill/>
        </p:spPr>
        <p:txBody>
          <a:bodyPr wrap="square">
            <a:spAutoFit/>
          </a:bodyPr>
          <a:lstStyle/>
          <a:p>
            <a:pPr lvl="0" algn="ctr">
              <a:lnSpc>
                <a:spcPct val="130000"/>
              </a:lnSpc>
            </a:pPr>
            <a:r>
              <a:rPr lang="en-US" sz="5000" dirty="0" err="1">
                <a:solidFill>
                  <a:schemeClr val="accent5">
                    <a:lumMod val="50000"/>
                  </a:schemeClr>
                </a:solidFill>
                <a:latin typeface="Roboto Condensed" panose="02000000000000000000" pitchFamily="2" charset="0"/>
                <a:ea typeface="Roboto Condensed" panose="02000000000000000000" pitchFamily="2" charset="0"/>
              </a:rPr>
              <a:t>Dự</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án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xuất</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bản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sách</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truyện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cổ</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tích</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sưu</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tầm</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mang</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dấu</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ấn</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cá</a:t>
            </a:r>
            <a:r>
              <a:rPr lang="en-US" sz="5000" dirty="0">
                <a:solidFill>
                  <a:schemeClr val="accent5">
                    <a:lumMod val="50000"/>
                  </a:schemeClr>
                </a:solidFill>
                <a:latin typeface="Roboto Condensed" panose="02000000000000000000" pitchFamily="2" charset="0"/>
                <a:ea typeface="Roboto Condensed" panose="02000000000000000000" pitchFamily="2" charset="0"/>
              </a:rPr>
              <a:t> </a:t>
            </a:r>
            <a:r>
              <a:rPr lang="en-US" sz="5000" dirty="0" err="1">
                <a:solidFill>
                  <a:schemeClr val="accent5">
                    <a:lumMod val="50000"/>
                  </a:schemeClr>
                </a:solidFill>
                <a:latin typeface="Roboto Condensed" panose="02000000000000000000" pitchFamily="2" charset="0"/>
                <a:ea typeface="Roboto Condensed" panose="02000000000000000000" pitchFamily="2" charset="0"/>
              </a:rPr>
              <a:t>nhân</a:t>
            </a:r>
            <a:endParaRPr lang="en-US" sz="5000" dirty="0">
              <a:solidFill>
                <a:schemeClr val="accent5">
                  <a:lumMod val="50000"/>
                </a:schemeClr>
              </a:solidFill>
              <a:latin typeface="Roboto Condensed" panose="02000000000000000000" pitchFamily="2" charset="0"/>
              <a:ea typeface="Roboto Condensed" panose="02000000000000000000" pitchFamily="2" charset="0"/>
            </a:endParaRPr>
          </a:p>
        </p:txBody>
      </p:sp>
      <p:pic>
        <p:nvPicPr>
          <p:cNvPr id="5" name="Picture 4">
            <a:extLst>
              <a:ext uri="{FF2B5EF4-FFF2-40B4-BE49-F238E27FC236}">
                <a16:creationId xmlns:a16="http://schemas.microsoft.com/office/drawing/2014/main" id="{E0060006-3EF7-8691-003F-1C20B0A28107}"/>
              </a:ext>
            </a:extLst>
          </p:cNvPr>
          <p:cNvPicPr>
            <a:picLocks noChangeAspect="1"/>
          </p:cNvPicPr>
          <p:nvPr/>
        </p:nvPicPr>
        <p:blipFill>
          <a:blip r:embed="rId6"/>
          <a:srcRect r="54014"/>
          <a:stretch>
            <a:fillRect/>
          </a:stretch>
        </p:blipFill>
        <p:spPr>
          <a:xfrm>
            <a:off x="-1702531" y="-1850619"/>
            <a:ext cx="4773254" cy="12834493"/>
          </a:xfrm>
          <a:prstGeom prst="rect">
            <a:avLst/>
          </a:prstGeom>
        </p:spPr>
      </p:pic>
      <p:pic>
        <p:nvPicPr>
          <p:cNvPr id="13" name="Picture 7">
            <a:extLst>
              <a:ext uri="{FF2B5EF4-FFF2-40B4-BE49-F238E27FC236}">
                <a16:creationId xmlns:a16="http://schemas.microsoft.com/office/drawing/2014/main" id="{2A6CE5DD-EC47-ED85-2FD4-FC9052C0644C}"/>
              </a:ext>
            </a:extLst>
          </p:cNvPr>
          <p:cNvPicPr>
            <a:picLocks noChangeAspect="1"/>
          </p:cNvPicPr>
          <p:nvPr/>
        </p:nvPicPr>
        <p:blipFill>
          <a:blip r:embed="rId7"/>
          <a:srcRect/>
          <a:stretch>
            <a:fillRect/>
          </a:stretch>
        </p:blipFill>
        <p:spPr>
          <a:xfrm>
            <a:off x="1300723" y="2552700"/>
            <a:ext cx="4755928" cy="8355950"/>
          </a:xfrm>
          <a:prstGeom prst="rect">
            <a:avLst/>
          </a:prstGeom>
        </p:spPr>
      </p:pic>
    </p:spTree>
    <p:extLst>
      <p:ext uri="{BB962C8B-B14F-4D97-AF65-F5344CB8AC3E}">
        <p14:creationId xmlns:p14="http://schemas.microsoft.com/office/powerpoint/2010/main" val="332711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96BA527-0CA6-1AC6-1E8B-24FC205708DE}"/>
              </a:ext>
            </a:extLst>
          </p:cNvPr>
          <p:cNvGraphicFramePr/>
          <p:nvPr>
            <p:extLst>
              <p:ext uri="{D42A27DB-BD31-4B8C-83A1-F6EECF244321}">
                <p14:modId xmlns:p14="http://schemas.microsoft.com/office/powerpoint/2010/main" val="2388286790"/>
              </p:ext>
            </p:extLst>
          </p:nvPr>
        </p:nvGraphicFramePr>
        <p:xfrm>
          <a:off x="1066800" y="495300"/>
          <a:ext cx="16611600" cy="922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64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447761EA-3896-6043-8F7D-53D424A15519}"/>
                                            </p:graphicEl>
                                          </p:spTgt>
                                        </p:tgtEl>
                                        <p:attrNameLst>
                                          <p:attrName>style.visibility</p:attrName>
                                        </p:attrNameLst>
                                      </p:cBhvr>
                                      <p:to>
                                        <p:strVal val="visible"/>
                                      </p:to>
                                    </p:set>
                                    <p:animEffect transition="in" filter="fade">
                                      <p:cBhvr>
                                        <p:cTn id="7" dur="500"/>
                                        <p:tgtEl>
                                          <p:spTgt spid="4">
                                            <p:graphicEl>
                                              <a:dgm id="{447761EA-3896-6043-8F7D-53D424A1551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430DC68-3106-A64E-B50D-E13C51376C09}"/>
                                            </p:graphicEl>
                                          </p:spTgt>
                                        </p:tgtEl>
                                        <p:attrNameLst>
                                          <p:attrName>style.visibility</p:attrName>
                                        </p:attrNameLst>
                                      </p:cBhvr>
                                      <p:to>
                                        <p:strVal val="visible"/>
                                      </p:to>
                                    </p:set>
                                    <p:animEffect transition="in" filter="fade">
                                      <p:cBhvr>
                                        <p:cTn id="12" dur="500"/>
                                        <p:tgtEl>
                                          <p:spTgt spid="4">
                                            <p:graphicEl>
                                              <a:dgm id="{4430DC68-3106-A64E-B50D-E13C51376C0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114A4E4-F7B1-8946-8756-274541281475}"/>
                                            </p:graphicEl>
                                          </p:spTgt>
                                        </p:tgtEl>
                                        <p:attrNameLst>
                                          <p:attrName>style.visibility</p:attrName>
                                        </p:attrNameLst>
                                      </p:cBhvr>
                                      <p:to>
                                        <p:strVal val="visible"/>
                                      </p:to>
                                    </p:set>
                                    <p:animEffect transition="in" filter="fade">
                                      <p:cBhvr>
                                        <p:cTn id="17" dur="500"/>
                                        <p:tgtEl>
                                          <p:spTgt spid="4">
                                            <p:graphicEl>
                                              <a:dgm id="{9114A4E4-F7B1-8946-8756-27454128147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A4CDCD9C-04E0-0F4C-B9A8-9739E66D8ECF}"/>
                                            </p:graphicEl>
                                          </p:spTgt>
                                        </p:tgtEl>
                                        <p:attrNameLst>
                                          <p:attrName>style.visibility</p:attrName>
                                        </p:attrNameLst>
                                      </p:cBhvr>
                                      <p:to>
                                        <p:strVal val="visible"/>
                                      </p:to>
                                    </p:set>
                                    <p:animEffect transition="in" filter="fade">
                                      <p:cBhvr>
                                        <p:cTn id="22" dur="500"/>
                                        <p:tgtEl>
                                          <p:spTgt spid="4">
                                            <p:graphicEl>
                                              <a:dgm id="{A4CDCD9C-04E0-0F4C-B9A8-9739E66D8EC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E115A324-4F31-3842-AD03-F65E0F56FF8B}"/>
                                            </p:graphicEl>
                                          </p:spTgt>
                                        </p:tgtEl>
                                        <p:attrNameLst>
                                          <p:attrName>style.visibility</p:attrName>
                                        </p:attrNameLst>
                                      </p:cBhvr>
                                      <p:to>
                                        <p:strVal val="visible"/>
                                      </p:to>
                                    </p:set>
                                    <p:animEffect transition="in" filter="fade">
                                      <p:cBhvr>
                                        <p:cTn id="27" dur="500"/>
                                        <p:tgtEl>
                                          <p:spTgt spid="4">
                                            <p:graphicEl>
                                              <a:dgm id="{E115A324-4F31-3842-AD03-F65E0F56FF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a:extLst>
              <a:ext uri="{FF2B5EF4-FFF2-40B4-BE49-F238E27FC236}">
                <a16:creationId xmlns:a16="http://schemas.microsoft.com/office/drawing/2014/main" id="{32442DB4-D4A3-974A-FBE1-3122155B98DA}"/>
              </a:ext>
            </a:extLst>
          </p:cNvPr>
          <p:cNvPicPr>
            <a:picLocks noChangeAspect="1"/>
          </p:cNvPicPr>
          <p:nvPr/>
        </p:nvPicPr>
        <p:blipFill>
          <a:blip r:embed="rId2"/>
          <a:srcRect/>
          <a:stretch>
            <a:fillRect/>
          </a:stretch>
        </p:blipFill>
        <p:spPr>
          <a:xfrm rot="11479138">
            <a:off x="11427318" y="-2340893"/>
            <a:ext cx="8941832" cy="3643797"/>
          </a:xfrm>
          <a:prstGeom prst="rect">
            <a:avLst/>
          </a:prstGeom>
        </p:spPr>
      </p:pic>
      <p:sp>
        <p:nvSpPr>
          <p:cNvPr id="11" name="Freeform 8">
            <a:extLst>
              <a:ext uri="{FF2B5EF4-FFF2-40B4-BE49-F238E27FC236}">
                <a16:creationId xmlns:a16="http://schemas.microsoft.com/office/drawing/2014/main" id="{F3851A1C-5427-FC5F-22EF-A8D3FAB4289B}"/>
              </a:ext>
            </a:extLst>
          </p:cNvPr>
          <p:cNvSpPr/>
          <p:nvPr/>
        </p:nvSpPr>
        <p:spPr>
          <a:xfrm>
            <a:off x="152400" y="585522"/>
            <a:ext cx="7014078" cy="2729178"/>
          </a:xfrm>
          <a:prstGeom prst="wedgeEllipseCallout">
            <a:avLst>
              <a:gd name="adj1" fmla="val -47068"/>
              <a:gd name="adj2" fmla="val 57245"/>
            </a:avLst>
          </a:prstGeom>
          <a:solidFill>
            <a:srgbClr val="FFFFFF"/>
          </a:solidFill>
        </p:spPr>
        <p:txBody>
          <a:bodyPr anchor="ctr"/>
          <a:lstStyle/>
          <a:p>
            <a:pPr algn="ctr">
              <a:lnSpc>
                <a:spcPct val="120000"/>
              </a:lnSpc>
            </a:pPr>
            <a:r>
              <a:rPr lang="en-US" sz="4500" b="1" dirty="0" err="1">
                <a:solidFill>
                  <a:schemeClr val="tx1">
                    <a:lumMod val="75000"/>
                    <a:lumOff val="25000"/>
                  </a:schemeClr>
                </a:solidFill>
                <a:effectLst/>
                <a:latin typeface="Roboto Condensed" panose="02000000000000000000" pitchFamily="2" charset="0"/>
                <a:ea typeface="Roboto Condensed" panose="02000000000000000000" pitchFamily="2" charset="0"/>
              </a:rPr>
              <a:t>Nhóm</a:t>
            </a:r>
            <a:r>
              <a:rPr lang="en-US" sz="4500" b="1" dirty="0">
                <a:solidFill>
                  <a:schemeClr val="tx1">
                    <a:lumMod val="75000"/>
                    <a:lumOff val="25000"/>
                  </a:schemeClr>
                </a:solidFill>
                <a:effectLst/>
                <a:latin typeface="Roboto Condensed" panose="02000000000000000000" pitchFamily="2" charset="0"/>
                <a:ea typeface="Roboto Condensed" panose="02000000000000000000" pitchFamily="2" charset="0"/>
              </a:rPr>
              <a:t> 1 </a:t>
            </a:r>
            <a:endParaRPr lang="vi-VN" sz="4500" b="1" dirty="0">
              <a:solidFill>
                <a:schemeClr val="tx1">
                  <a:lumMod val="75000"/>
                  <a:lumOff val="25000"/>
                </a:schemeClr>
              </a:solidFill>
              <a:effectLst/>
              <a:latin typeface="Roboto Condensed" panose="02000000000000000000" pitchFamily="2" charset="0"/>
              <a:ea typeface="Roboto Condensed" panose="02000000000000000000" pitchFamily="2" charset="0"/>
            </a:endParaRPr>
          </a:p>
          <a:p>
            <a:pPr algn="ctr">
              <a:lnSpc>
                <a:spcPct val="120000"/>
              </a:lnSpc>
            </a:pPr>
            <a:r>
              <a:rPr lang="vi-VN" sz="4500" b="1" dirty="0">
                <a:solidFill>
                  <a:schemeClr val="tx1">
                    <a:lumMod val="75000"/>
                    <a:lumOff val="25000"/>
                  </a:schemeClr>
                </a:solidFill>
                <a:effectLst/>
                <a:latin typeface="Roboto Condensed" panose="02000000000000000000" pitchFamily="2" charset="0"/>
                <a:ea typeface="Roboto Condensed" panose="02000000000000000000" pitchFamily="2" charset="0"/>
              </a:rPr>
              <a:t>Đọc phân vai</a:t>
            </a:r>
            <a:endParaRPr lang="en-US" sz="4500" b="1" dirty="0">
              <a:solidFill>
                <a:schemeClr val="tx1">
                  <a:lumMod val="75000"/>
                  <a:lumOff val="25000"/>
                </a:schemeClr>
              </a:solidFill>
              <a:effectLst/>
              <a:latin typeface="Roboto Condensed" panose="02000000000000000000" pitchFamily="2" charset="0"/>
              <a:ea typeface="Roboto Condensed" panose="02000000000000000000" pitchFamily="2" charset="0"/>
            </a:endParaRPr>
          </a:p>
        </p:txBody>
      </p:sp>
      <p:sp>
        <p:nvSpPr>
          <p:cNvPr id="15" name="TextBox 14">
            <a:extLst>
              <a:ext uri="{FF2B5EF4-FFF2-40B4-BE49-F238E27FC236}">
                <a16:creationId xmlns:a16="http://schemas.microsoft.com/office/drawing/2014/main" id="{A6FC509F-DF9E-0C9E-7BB6-4A25B7803E9C}"/>
              </a:ext>
            </a:extLst>
          </p:cNvPr>
          <p:cNvSpPr txBox="1"/>
          <p:nvPr/>
        </p:nvSpPr>
        <p:spPr>
          <a:xfrm>
            <a:off x="7429500" y="2124462"/>
            <a:ext cx="10287000" cy="1166986"/>
          </a:xfrm>
          <a:prstGeom prst="rect">
            <a:avLst/>
          </a:prstGeom>
        </p:spPr>
        <p:txBody>
          <a:bodyPr wrap="square" lIns="0" tIns="0" rIns="0" bIns="0" rtlCol="0" anchor="t">
            <a:spAutoFit/>
          </a:bodyPr>
          <a:lstStyle/>
          <a:p>
            <a:pPr algn="ctr">
              <a:lnSpc>
                <a:spcPts val="9136"/>
              </a:lnSpc>
              <a:spcBef>
                <a:spcPct val="0"/>
              </a:spcBef>
            </a:pPr>
            <a:r>
              <a:rPr lang="en-US" sz="9600" b="1" spc="326" dirty="0">
                <a:solidFill>
                  <a:srgbClr val="446889"/>
                </a:solidFill>
                <a:latin typeface="#9Slide07 SVNA Love Of Thunder" panose="02040603050506020204" pitchFamily="18" charset="0"/>
                <a:ea typeface="Roboto Condensed" panose="02000000000000000000" pitchFamily="2" charset="0"/>
              </a:rPr>
              <a:t>1. ĐỌC VĂN BẢN</a:t>
            </a:r>
          </a:p>
        </p:txBody>
      </p:sp>
      <p:graphicFrame>
        <p:nvGraphicFramePr>
          <p:cNvPr id="17" name="Table 16">
            <a:extLst>
              <a:ext uri="{FF2B5EF4-FFF2-40B4-BE49-F238E27FC236}">
                <a16:creationId xmlns:a16="http://schemas.microsoft.com/office/drawing/2014/main" id="{FF1C500A-D294-E3E3-80C6-231B3762CA0A}"/>
              </a:ext>
            </a:extLst>
          </p:cNvPr>
          <p:cNvGraphicFramePr>
            <a:graphicFrameLocks noGrp="1"/>
          </p:cNvGraphicFramePr>
          <p:nvPr>
            <p:extLst>
              <p:ext uri="{D42A27DB-BD31-4B8C-83A1-F6EECF244321}">
                <p14:modId xmlns:p14="http://schemas.microsoft.com/office/powerpoint/2010/main" val="3697724441"/>
              </p:ext>
            </p:extLst>
          </p:nvPr>
        </p:nvGraphicFramePr>
        <p:xfrm>
          <a:off x="571500" y="3926964"/>
          <a:ext cx="17145000" cy="6042031"/>
        </p:xfrm>
        <a:graphic>
          <a:graphicData uri="http://schemas.openxmlformats.org/drawingml/2006/table">
            <a:tbl>
              <a:tblPr firstRow="1" firstCol="1" bandRow="1">
                <a:tableStyleId>{22838BEF-8BB2-4498-84A7-C5851F593DF1}</a:tableStyleId>
              </a:tblPr>
              <a:tblGrid>
                <a:gridCol w="13950837">
                  <a:extLst>
                    <a:ext uri="{9D8B030D-6E8A-4147-A177-3AD203B41FA5}">
                      <a16:colId xmlns:a16="http://schemas.microsoft.com/office/drawing/2014/main" val="649584751"/>
                    </a:ext>
                  </a:extLst>
                </a:gridCol>
                <a:gridCol w="1587370">
                  <a:extLst>
                    <a:ext uri="{9D8B030D-6E8A-4147-A177-3AD203B41FA5}">
                      <a16:colId xmlns:a16="http://schemas.microsoft.com/office/drawing/2014/main" val="2275785167"/>
                    </a:ext>
                  </a:extLst>
                </a:gridCol>
                <a:gridCol w="1606793">
                  <a:extLst>
                    <a:ext uri="{9D8B030D-6E8A-4147-A177-3AD203B41FA5}">
                      <a16:colId xmlns:a16="http://schemas.microsoft.com/office/drawing/2014/main" val="3488065900"/>
                    </a:ext>
                  </a:extLst>
                </a:gridCol>
              </a:tblGrid>
              <a:tr h="662237">
                <a:tc>
                  <a:txBody>
                    <a:bodyPr/>
                    <a:lstStyle/>
                    <a:p>
                      <a:pPr marL="0" marR="0" algn="ctr">
                        <a:lnSpc>
                          <a:spcPct val="130000"/>
                        </a:lnSpc>
                        <a:spcBef>
                          <a:spcPts val="200"/>
                        </a:spcBef>
                        <a:spcAft>
                          <a:spcPts val="200"/>
                        </a:spcAft>
                        <a:tabLst>
                          <a:tab pos="7334250" algn="l"/>
                        </a:tabLst>
                      </a:pPr>
                      <a:r>
                        <a:rPr lang="en-US" sz="3600" b="1" i="0" dirty="0">
                          <a:effectLst/>
                          <a:latin typeface="Roboto Condensed" panose="02000000000000000000" pitchFamily="2" charset="0"/>
                          <a:ea typeface="Roboto Condensed" panose="02000000000000000000" pitchFamily="2" charset="0"/>
                        </a:rPr>
                        <a:t>TIÊU CHÍ</a:t>
                      </a:r>
                    </a:p>
                  </a:txBody>
                  <a:tcPr marL="68580" marR="68580" marT="0" marB="0"/>
                </a:tc>
                <a:tc>
                  <a:txBody>
                    <a:bodyPr/>
                    <a:lstStyle/>
                    <a:p>
                      <a:pPr marL="0" marR="0" algn="ctr">
                        <a:lnSpc>
                          <a:spcPct val="130000"/>
                        </a:lnSpc>
                        <a:spcBef>
                          <a:spcPts val="200"/>
                        </a:spcBef>
                        <a:spcAft>
                          <a:spcPts val="200"/>
                        </a:spcAft>
                        <a:tabLst>
                          <a:tab pos="7334250" algn="l"/>
                        </a:tabLst>
                      </a:pPr>
                      <a:r>
                        <a:rPr lang="en-US" sz="3600" b="1" i="0" dirty="0">
                          <a:effectLst/>
                          <a:latin typeface="Roboto Condensed" panose="02000000000000000000" pitchFamily="2" charset="0"/>
                          <a:ea typeface="Roboto Condensed" panose="02000000000000000000" pitchFamily="2" charset="0"/>
                        </a:rPr>
                        <a:t>CÓ </a:t>
                      </a:r>
                    </a:p>
                  </a:txBody>
                  <a:tcPr marL="68580" marR="68580" marT="0" marB="0"/>
                </a:tc>
                <a:tc>
                  <a:txBody>
                    <a:bodyPr/>
                    <a:lstStyle/>
                    <a:p>
                      <a:pPr marL="0" marR="0" algn="ctr">
                        <a:lnSpc>
                          <a:spcPct val="130000"/>
                        </a:lnSpc>
                        <a:spcBef>
                          <a:spcPts val="200"/>
                        </a:spcBef>
                        <a:spcAft>
                          <a:spcPts val="200"/>
                        </a:spcAft>
                        <a:tabLst>
                          <a:tab pos="7334250" algn="l"/>
                        </a:tabLst>
                      </a:pPr>
                      <a:r>
                        <a:rPr lang="en-US" sz="3600" b="1" i="0" dirty="0">
                          <a:effectLst/>
                          <a:latin typeface="Roboto Condensed" panose="02000000000000000000" pitchFamily="2" charset="0"/>
                          <a:ea typeface="Roboto Condensed" panose="02000000000000000000" pitchFamily="2" charset="0"/>
                        </a:rPr>
                        <a:t>KHÔNG</a:t>
                      </a:r>
                    </a:p>
                  </a:txBody>
                  <a:tcPr marL="68580" marR="68580" marT="0" marB="0"/>
                </a:tc>
                <a:extLst>
                  <a:ext uri="{0D108BD9-81ED-4DB2-BD59-A6C34878D82A}">
                    <a16:rowId xmlns:a16="http://schemas.microsoft.com/office/drawing/2014/main" val="729014690"/>
                  </a:ext>
                </a:extLst>
              </a:tr>
              <a:tr h="890911">
                <a:tc>
                  <a:txBody>
                    <a:bodyPr/>
                    <a:lstStyle/>
                    <a:p>
                      <a:pPr marL="0" marR="0" algn="just">
                        <a:lnSpc>
                          <a:spcPct val="130000"/>
                        </a:lnSpc>
                        <a:spcBef>
                          <a:spcPts val="200"/>
                        </a:spcBef>
                        <a:spcAft>
                          <a:spcPts val="200"/>
                        </a:spcAft>
                        <a:tabLst>
                          <a:tab pos="7334250" algn="l"/>
                        </a:tabLst>
                      </a:pPr>
                      <a:r>
                        <a:rPr lang="en-US" sz="3200" b="0" i="0" dirty="0" err="1">
                          <a:effectLst/>
                          <a:latin typeface="Roboto Condensed" panose="02000000000000000000" pitchFamily="2" charset="0"/>
                          <a:ea typeface="Roboto Condensed" panose="02000000000000000000" pitchFamily="2" charset="0"/>
                        </a:rPr>
                        <a:t>Nói</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trôi</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chảy</a:t>
                      </a:r>
                      <a:r>
                        <a:rPr lang="en-US" sz="3200" b="0" i="0" dirty="0">
                          <a:effectLst/>
                          <a:latin typeface="Roboto Condensed" panose="02000000000000000000" pitchFamily="2" charset="0"/>
                          <a:ea typeface="Roboto Condensed" panose="02000000000000000000" pitchFamily="2" charset="0"/>
                        </a:rPr>
                        <a:t>, to, </a:t>
                      </a:r>
                      <a:r>
                        <a:rPr lang="en-US" sz="3200" b="0" i="0" dirty="0" err="1">
                          <a:effectLst/>
                          <a:latin typeface="Roboto Condensed" panose="02000000000000000000" pitchFamily="2" charset="0"/>
                          <a:ea typeface="Roboto Condensed" panose="02000000000000000000" pitchFamily="2" charset="0"/>
                        </a:rPr>
                        <a:t>rõ</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bảo</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đảm</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trong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không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gian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lớp</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học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cả</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lớp</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cùng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nghe</a:t>
                      </a:r>
                      <a:r>
                        <a:rPr lang="en-US" sz="3200" b="0" i="0" dirty="0">
                          <a:effectLst/>
                          <a:latin typeface="Roboto Condensed" panose="02000000000000000000" pitchFamily="2" charset="0"/>
                          <a:ea typeface="Roboto Condensed" panose="02000000000000000000" pitchFamily="2" charset="0"/>
                        </a:rPr>
                        <a:t>.</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2359865649"/>
                  </a:ext>
                </a:extLst>
              </a:tr>
              <a:tr h="1227678">
                <a:tc>
                  <a:txBody>
                    <a:bodyPr/>
                    <a:lstStyle/>
                    <a:p>
                      <a:pPr marL="0" marR="0" algn="just">
                        <a:lnSpc>
                          <a:spcPct val="130000"/>
                        </a:lnSpc>
                        <a:spcBef>
                          <a:spcPts val="200"/>
                        </a:spcBef>
                        <a:spcAft>
                          <a:spcPts val="200"/>
                        </a:spcAft>
                        <a:tabLst>
                          <a:tab pos="7334250" algn="l"/>
                        </a:tabLst>
                      </a:pPr>
                      <a:r>
                        <a:rPr lang="en-US" sz="3200" b="0" i="0" dirty="0" err="1">
                          <a:effectLst/>
                          <a:latin typeface="Roboto Condensed" panose="02000000000000000000" pitchFamily="2" charset="0"/>
                          <a:ea typeface="Roboto Condensed" panose="02000000000000000000" pitchFamily="2" charset="0"/>
                        </a:rPr>
                        <a:t>Sử</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dụng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giọng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điệu</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khác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nhau</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để</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thể</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hiện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được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cảm</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xúc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của</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người</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diễn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khi</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đóng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vai</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nhân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vật</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thể</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hiện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sự</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việc</a:t>
                      </a:r>
                      <a:endParaRPr lang="en-US" sz="3200" b="0" i="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2357338081"/>
                  </a:ext>
                </a:extLst>
              </a:tr>
              <a:tr h="588670">
                <a:tc>
                  <a:txBody>
                    <a:bodyPr/>
                    <a:lstStyle/>
                    <a:p>
                      <a:pPr marL="0" marR="0" algn="just">
                        <a:lnSpc>
                          <a:spcPct val="130000"/>
                        </a:lnSpc>
                        <a:spcBef>
                          <a:spcPts val="200"/>
                        </a:spcBef>
                        <a:spcAft>
                          <a:spcPts val="200"/>
                        </a:spcAft>
                        <a:tabLst>
                          <a:tab pos="7334250" algn="l"/>
                        </a:tabLst>
                      </a:pPr>
                      <a:r>
                        <a:rPr lang="en-US" sz="3200" b="0" i="0" dirty="0" err="1">
                          <a:effectLst/>
                          <a:latin typeface="Roboto Condensed" panose="02000000000000000000" pitchFamily="2" charset="0"/>
                          <a:ea typeface="Roboto Condensed" panose="02000000000000000000" pitchFamily="2" charset="0"/>
                        </a:rPr>
                        <a:t>Tốc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độ</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diễn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phù</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hợp</a:t>
                      </a:r>
                      <a:endParaRPr lang="en-US" sz="3200" b="0" i="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2486511600"/>
                  </a:ext>
                </a:extLst>
              </a:tr>
              <a:tr h="588670">
                <a:tc>
                  <a:txBody>
                    <a:bodyPr/>
                    <a:lstStyle/>
                    <a:p>
                      <a:pPr marL="0" marR="0" algn="just">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Đảm bảo các sự việc chính theo trình tự của truyện</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2673532317"/>
                  </a:ext>
                </a:extLst>
              </a:tr>
              <a:tr h="1227678">
                <a:tc>
                  <a:txBody>
                    <a:bodyPr/>
                    <a:lstStyle/>
                    <a:p>
                      <a:pPr marL="0" marR="0" algn="just">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Sử dụng điệu bộ, cử chỉ, nét mặt… phù hợp với tính cách nhân vật và tâm trạng nhân vật trong từng cảnh</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2457113579"/>
                  </a:ext>
                </a:extLst>
              </a:tr>
              <a:tr h="588670">
                <a:tc>
                  <a:txBody>
                    <a:bodyPr/>
                    <a:lstStyle/>
                    <a:p>
                      <a:pPr marL="0" marR="0" algn="just">
                        <a:lnSpc>
                          <a:spcPct val="130000"/>
                        </a:lnSpc>
                        <a:spcBef>
                          <a:spcPts val="200"/>
                        </a:spcBef>
                        <a:spcAft>
                          <a:spcPts val="200"/>
                        </a:spcAft>
                        <a:tabLst>
                          <a:tab pos="7334250" algn="l"/>
                        </a:tabLst>
                      </a:pPr>
                      <a:r>
                        <a:rPr lang="en-US" sz="3200" b="0" i="0" dirty="0" err="1">
                          <a:effectLst/>
                          <a:latin typeface="Roboto Condensed" panose="02000000000000000000" pitchFamily="2" charset="0"/>
                          <a:ea typeface="Roboto Condensed" panose="02000000000000000000" pitchFamily="2" charset="0"/>
                        </a:rPr>
                        <a:t>Chuẩn</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bị</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trang</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phục</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đạo</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cụ</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phù</a:t>
                      </a:r>
                      <a:r>
                        <a:rPr lang="en-US" sz="3200" b="0" i="0" dirty="0">
                          <a:effectLst/>
                          <a:latin typeface="Roboto Condensed" panose="02000000000000000000" pitchFamily="2" charset="0"/>
                          <a:ea typeface="Roboto Condensed" panose="02000000000000000000" pitchFamily="2" charset="0"/>
                        </a:rPr>
                        <a:t> </a:t>
                      </a:r>
                      <a:r>
                        <a:rPr lang="en-US" sz="3200" b="0" i="0" dirty="0" err="1">
                          <a:effectLst/>
                          <a:latin typeface="Roboto Condensed" panose="02000000000000000000" pitchFamily="2" charset="0"/>
                          <a:ea typeface="Roboto Condensed" panose="02000000000000000000" pitchFamily="2" charset="0"/>
                        </a:rPr>
                        <a:t>hợp</a:t>
                      </a:r>
                      <a:endParaRPr lang="en-US" sz="3200" b="0" i="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a:effectLst/>
                          <a:latin typeface="Roboto Condensed" panose="02000000000000000000" pitchFamily="2" charset="0"/>
                          <a:ea typeface="Roboto Condensed" panose="02000000000000000000" pitchFamily="2" charset="0"/>
                        </a:rPr>
                        <a:t> </a:t>
                      </a:r>
                    </a:p>
                  </a:txBody>
                  <a:tcPr marL="68580" marR="68580" marT="0" marB="0"/>
                </a:tc>
                <a:tc>
                  <a:txBody>
                    <a:bodyPr/>
                    <a:lstStyle/>
                    <a:p>
                      <a:pPr marL="0" marR="0" algn="ctr">
                        <a:lnSpc>
                          <a:spcPct val="130000"/>
                        </a:lnSpc>
                        <a:spcBef>
                          <a:spcPts val="200"/>
                        </a:spcBef>
                        <a:spcAft>
                          <a:spcPts val="200"/>
                        </a:spcAft>
                        <a:tabLst>
                          <a:tab pos="7334250" algn="l"/>
                        </a:tabLst>
                      </a:pPr>
                      <a:r>
                        <a:rPr lang="en-US" sz="3200" b="0" i="0" dirty="0">
                          <a:effectLst/>
                          <a:latin typeface="Roboto Condensed" panose="02000000000000000000" pitchFamily="2" charset="0"/>
                          <a:ea typeface="Roboto Condensed" panose="02000000000000000000" pitchFamily="2" charset="0"/>
                        </a:rPr>
                        <a:t> </a:t>
                      </a:r>
                    </a:p>
                  </a:txBody>
                  <a:tcPr marL="68580" marR="68580" marT="0" marB="0"/>
                </a:tc>
                <a:extLst>
                  <a:ext uri="{0D108BD9-81ED-4DB2-BD59-A6C34878D82A}">
                    <a16:rowId xmlns:a16="http://schemas.microsoft.com/office/drawing/2014/main" val="1871209701"/>
                  </a:ext>
                </a:extLst>
              </a:tr>
            </a:tbl>
          </a:graphicData>
        </a:graphic>
      </p:graphicFrame>
      <p:pic>
        <p:nvPicPr>
          <p:cNvPr id="24" name="Picture 16">
            <a:extLst>
              <a:ext uri="{FF2B5EF4-FFF2-40B4-BE49-F238E27FC236}">
                <a16:creationId xmlns:a16="http://schemas.microsoft.com/office/drawing/2014/main" id="{2DB85F66-9EE8-D26D-EDD3-A975B0828E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18589" y="-76088"/>
            <a:ext cx="1449672" cy="15882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299413" y="8108616"/>
            <a:ext cx="6943056" cy="4356768"/>
          </a:xfrm>
          <a:prstGeom prst="rect">
            <a:avLst/>
          </a:prstGeom>
        </p:spPr>
      </p:pic>
      <p:pic>
        <p:nvPicPr>
          <p:cNvPr id="6" name="Picture 6"/>
          <p:cNvPicPr>
            <a:picLocks noChangeAspect="1"/>
          </p:cNvPicPr>
          <p:nvPr/>
        </p:nvPicPr>
        <p:blipFill>
          <a:blip r:embed="rId2"/>
          <a:srcRect/>
          <a:stretch>
            <a:fillRect/>
          </a:stretch>
        </p:blipFill>
        <p:spPr>
          <a:xfrm>
            <a:off x="-3048000" y="3400183"/>
            <a:ext cx="6943056" cy="4356768"/>
          </a:xfrm>
          <a:prstGeom prst="rect">
            <a:avLst/>
          </a:prstGeom>
        </p:spPr>
      </p:pic>
      <p:sp>
        <p:nvSpPr>
          <p:cNvPr id="7" name="Oval Callout 6">
            <a:extLst>
              <a:ext uri="{FF2B5EF4-FFF2-40B4-BE49-F238E27FC236}">
                <a16:creationId xmlns:a16="http://schemas.microsoft.com/office/drawing/2014/main" id="{B88EBEA3-131B-E6B1-0431-3409BDE4E89A}"/>
              </a:ext>
            </a:extLst>
          </p:cNvPr>
          <p:cNvSpPr/>
          <p:nvPr/>
        </p:nvSpPr>
        <p:spPr>
          <a:xfrm>
            <a:off x="2517059" y="4523934"/>
            <a:ext cx="13253882" cy="3233017"/>
          </a:xfrm>
          <a:prstGeom prst="wedgeEllipseCallout">
            <a:avLst>
              <a:gd name="adj1" fmla="val 40997"/>
              <a:gd name="adj2" fmla="val -86237"/>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0000"/>
              </a:lnSpc>
            </a:pPr>
            <a:r>
              <a:rPr lang="en-US" sz="5400" spc="124" dirty="0" err="1">
                <a:solidFill>
                  <a:srgbClr val="343434"/>
                </a:solidFill>
                <a:latin typeface="Roboto Condensed" panose="02000000000000000000" pitchFamily="2" charset="0"/>
                <a:ea typeface="Roboto Condensed" panose="02000000000000000000" pitchFamily="2" charset="0"/>
              </a:rPr>
              <a:t>Sắp</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xếp</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các</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sự</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việc</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sau</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cho</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đúng</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trình</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tự</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cốt</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truyện</a:t>
            </a:r>
            <a:r>
              <a:rPr lang="en-US" sz="5400" spc="124" dirty="0">
                <a:solidFill>
                  <a:srgbClr val="343434"/>
                </a:solidFill>
                <a:latin typeface="Roboto Condensed" panose="02000000000000000000" pitchFamily="2" charset="0"/>
                <a:ea typeface="Roboto Condensed" panose="02000000000000000000" pitchFamily="2" charset="0"/>
              </a:rPr>
              <a:t> “</a:t>
            </a:r>
            <a:r>
              <a:rPr lang="en-US" sz="5400" spc="124" dirty="0" err="1">
                <a:solidFill>
                  <a:srgbClr val="343434"/>
                </a:solidFill>
                <a:latin typeface="Roboto Condensed" panose="02000000000000000000" pitchFamily="2" charset="0"/>
                <a:ea typeface="Roboto Condensed" panose="02000000000000000000" pitchFamily="2" charset="0"/>
              </a:rPr>
              <a:t>Vua</a:t>
            </a:r>
            <a:r>
              <a:rPr lang="en-US" sz="5400" spc="124" dirty="0">
                <a:solidFill>
                  <a:srgbClr val="343434"/>
                </a:solidFill>
                <a:latin typeface="Roboto Condensed" panose="02000000000000000000" pitchFamily="2" charset="0"/>
                <a:ea typeface="Roboto Condensed" panose="02000000000000000000" pitchFamily="2" charset="0"/>
              </a:rPr>
              <a:t> </a:t>
            </a:r>
            <a:r>
              <a:rPr lang="vi-VN" sz="5400" spc="124" dirty="0">
                <a:solidFill>
                  <a:srgbClr val="343434"/>
                </a:solidFill>
                <a:latin typeface="Roboto Condensed" panose="02000000000000000000" pitchFamily="2" charset="0"/>
                <a:ea typeface="Roboto Condensed" panose="02000000000000000000" pitchFamily="2" charset="0"/>
              </a:rPr>
              <a:t>chích chòe”</a:t>
            </a:r>
            <a:endParaRPr lang="en-US" sz="5000" dirty="0">
              <a:solidFill>
                <a:schemeClr val="accent5">
                  <a:lumMod val="50000"/>
                </a:schemeClr>
              </a:solidFill>
              <a:latin typeface="Roboto Condensed" panose="02000000000000000000" pitchFamily="2" charset="0"/>
              <a:ea typeface="Roboto Condensed" panose="02000000000000000000" pitchFamily="2" charset="0"/>
            </a:endParaRPr>
          </a:p>
        </p:txBody>
      </p:sp>
      <p:sp>
        <p:nvSpPr>
          <p:cNvPr id="8" name="TextBox 7">
            <a:extLst>
              <a:ext uri="{FF2B5EF4-FFF2-40B4-BE49-F238E27FC236}">
                <a16:creationId xmlns:a16="http://schemas.microsoft.com/office/drawing/2014/main" id="{EC5B8348-55D7-D234-8DEA-E18E8F6CE3EB}"/>
              </a:ext>
            </a:extLst>
          </p:cNvPr>
          <p:cNvSpPr txBox="1"/>
          <p:nvPr/>
        </p:nvSpPr>
        <p:spPr>
          <a:xfrm>
            <a:off x="1524000" y="2281015"/>
            <a:ext cx="17411700" cy="1166986"/>
          </a:xfrm>
          <a:prstGeom prst="rect">
            <a:avLst/>
          </a:prstGeom>
        </p:spPr>
        <p:txBody>
          <a:bodyPr wrap="square" lIns="0" tIns="0" rIns="0" bIns="0" rtlCol="0" anchor="t">
            <a:spAutoFit/>
          </a:bodyPr>
          <a:lstStyle/>
          <a:p>
            <a:pPr>
              <a:lnSpc>
                <a:spcPts val="9136"/>
              </a:lnSpc>
              <a:spcBef>
                <a:spcPct val="0"/>
              </a:spcBef>
            </a:pPr>
            <a:r>
              <a:rPr lang="en-US" sz="6600" b="1" spc="326" dirty="0">
                <a:solidFill>
                  <a:srgbClr val="446889"/>
                </a:solidFill>
                <a:latin typeface="#9Slide04 SFU Belle" panose="00000400000000000000" pitchFamily="2" charset="0"/>
                <a:ea typeface="Roboto Condensed" panose="02000000000000000000" pitchFamily="2" charset="0"/>
              </a:rPr>
              <a:t>1. </a:t>
            </a:r>
            <a:r>
              <a:rPr lang="en-US" sz="6600" b="1" spc="326" dirty="0" err="1">
                <a:solidFill>
                  <a:srgbClr val="446889"/>
                </a:solidFill>
                <a:latin typeface="#9Slide04 SFU Belle" panose="00000400000000000000" pitchFamily="2" charset="0"/>
                <a:ea typeface="Roboto Condensed" panose="02000000000000000000" pitchFamily="2" charset="0"/>
              </a:rPr>
              <a:t>Tìm</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hiểu</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cốt</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truyện</a:t>
            </a:r>
            <a:endParaRPr lang="en-US" sz="6600" b="1" spc="326" dirty="0">
              <a:solidFill>
                <a:srgbClr val="446889"/>
              </a:solidFill>
              <a:latin typeface="#9Slide04 SFU Belle" panose="00000400000000000000" pitchFamily="2" charset="0"/>
              <a:ea typeface="Roboto Condensed" panose="02000000000000000000" pitchFamily="2" charset="0"/>
            </a:endParaRPr>
          </a:p>
        </p:txBody>
      </p:sp>
      <p:pic>
        <p:nvPicPr>
          <p:cNvPr id="9" name="Picture 8">
            <a:extLst>
              <a:ext uri="{FF2B5EF4-FFF2-40B4-BE49-F238E27FC236}">
                <a16:creationId xmlns:a16="http://schemas.microsoft.com/office/drawing/2014/main" id="{39FB2F6B-CFF7-BA5A-1ED4-87F56BEF9139}"/>
              </a:ext>
            </a:extLst>
          </p:cNvPr>
          <p:cNvPicPr>
            <a:picLocks noChangeAspect="1"/>
          </p:cNvPicPr>
          <p:nvPr/>
        </p:nvPicPr>
        <p:blipFill>
          <a:blip r:embed="rId3">
            <a:duotone>
              <a:schemeClr val="accent5">
                <a:shade val="45000"/>
                <a:satMod val="135000"/>
              </a:schemeClr>
              <a:prstClr val="white"/>
            </a:duotone>
          </a:blip>
          <a:srcRect l="13298" t="73769" r="68920"/>
          <a:stretch>
            <a:fillRect/>
          </a:stretch>
        </p:blipFill>
        <p:spPr>
          <a:xfrm>
            <a:off x="1153482" y="7763674"/>
            <a:ext cx="1767729" cy="1947663"/>
          </a:xfrm>
          <a:prstGeom prst="rect">
            <a:avLst/>
          </a:prstGeom>
        </p:spPr>
      </p:pic>
      <p:sp>
        <p:nvSpPr>
          <p:cNvPr id="2" name="TextBox 7">
            <a:extLst>
              <a:ext uri="{FF2B5EF4-FFF2-40B4-BE49-F238E27FC236}">
                <a16:creationId xmlns:a16="http://schemas.microsoft.com/office/drawing/2014/main" id="{6AB60D5C-75EF-9C4E-FC6A-B603CBF3DB4E}"/>
              </a:ext>
            </a:extLst>
          </p:cNvPr>
          <p:cNvSpPr txBox="1"/>
          <p:nvPr/>
        </p:nvSpPr>
        <p:spPr>
          <a:xfrm>
            <a:off x="1524000" y="1036528"/>
            <a:ext cx="17411700" cy="1166986"/>
          </a:xfrm>
          <a:prstGeom prst="rect">
            <a:avLst/>
          </a:prstGeom>
        </p:spPr>
        <p:txBody>
          <a:bodyPr wrap="square" lIns="0" tIns="0" rIns="0" bIns="0" rtlCol="0" anchor="t">
            <a:spAutoFit/>
          </a:bodyPr>
          <a:lstStyle/>
          <a:p>
            <a:pPr>
              <a:lnSpc>
                <a:spcPts val="9136"/>
              </a:lnSpc>
              <a:spcBef>
                <a:spcPct val="0"/>
              </a:spcBef>
            </a:pPr>
            <a:r>
              <a:rPr lang="en-US" sz="10000" b="1" dirty="0">
                <a:solidFill>
                  <a:srgbClr val="446889"/>
                </a:solidFill>
                <a:latin typeface="#9Slide07 SVNA Love Of Thunder" panose="02040603050506020204" pitchFamily="18" charset="0"/>
                <a:ea typeface="Roboto Condensed" panose="02000000000000000000" pitchFamily="2" charset="0"/>
              </a:rPr>
              <a:t>II.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0775" r="47353" b="44481"/>
          <a:stretch>
            <a:fillRect/>
          </a:stretch>
        </p:blipFill>
        <p:spPr>
          <a:xfrm>
            <a:off x="653564" y="543301"/>
            <a:ext cx="16513031" cy="100342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4894">
            <a:off x="-549273" y="-1314951"/>
            <a:ext cx="4955709" cy="4802533"/>
          </a:xfrm>
          <a:prstGeom prst="rect">
            <a:avLst/>
          </a:prstGeom>
        </p:spPr>
      </p:pic>
      <p:graphicFrame>
        <p:nvGraphicFramePr>
          <p:cNvPr id="10" name="Diagram 9">
            <a:extLst>
              <a:ext uri="{FF2B5EF4-FFF2-40B4-BE49-F238E27FC236}">
                <a16:creationId xmlns:a16="http://schemas.microsoft.com/office/drawing/2014/main" id="{B0AD508A-B092-899B-32BA-D08B18B4FCED}"/>
              </a:ext>
            </a:extLst>
          </p:cNvPr>
          <p:cNvGraphicFramePr>
            <a:graphicFrameLocks noChangeAspect="1"/>
          </p:cNvGraphicFramePr>
          <p:nvPr>
            <p:extLst>
              <p:ext uri="{D42A27DB-BD31-4B8C-83A1-F6EECF244321}">
                <p14:modId xmlns:p14="http://schemas.microsoft.com/office/powerpoint/2010/main" val="2984184751"/>
              </p:ext>
            </p:extLst>
          </p:nvPr>
        </p:nvGraphicFramePr>
        <p:xfrm>
          <a:off x="251582" y="336506"/>
          <a:ext cx="17784836" cy="9613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8">
            <a:extLst>
              <a:ext uri="{FF2B5EF4-FFF2-40B4-BE49-F238E27FC236}">
                <a16:creationId xmlns:a16="http://schemas.microsoft.com/office/drawing/2014/main" id="{5A61D9B9-EECD-FE99-6A15-2356AD88643F}"/>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82801" y="559630"/>
            <a:ext cx="2785776" cy="176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05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graphicEl>
                                              <a:dgm id="{13AEA17F-CBFB-024B-A570-1A59A31BF537}"/>
                                            </p:graphicEl>
                                          </p:spTgt>
                                        </p:tgtEl>
                                        <p:attrNameLst>
                                          <p:attrName>style.visibility</p:attrName>
                                        </p:attrNameLst>
                                      </p:cBhvr>
                                      <p:to>
                                        <p:strVal val="visible"/>
                                      </p:to>
                                    </p:set>
                                    <p:animEffect transition="in" filter="barn(inVertical)">
                                      <p:cBhvr>
                                        <p:cTn id="7" dur="500"/>
                                        <p:tgtEl>
                                          <p:spTgt spid="10">
                                            <p:graphicEl>
                                              <a:dgm id="{13AEA17F-CBFB-024B-A570-1A59A31BF53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graphicEl>
                                              <a:dgm id="{08BA3ED6-3D98-5641-BE4E-B7CCF0757BAA}"/>
                                            </p:graphicEl>
                                          </p:spTgt>
                                        </p:tgtEl>
                                        <p:attrNameLst>
                                          <p:attrName>style.visibility</p:attrName>
                                        </p:attrNameLst>
                                      </p:cBhvr>
                                      <p:to>
                                        <p:strVal val="visible"/>
                                      </p:to>
                                    </p:set>
                                    <p:animEffect transition="in" filter="barn(inVertical)">
                                      <p:cBhvr>
                                        <p:cTn id="12" dur="500"/>
                                        <p:tgtEl>
                                          <p:spTgt spid="10">
                                            <p:graphicEl>
                                              <a:dgm id="{08BA3ED6-3D98-5641-BE4E-B7CCF0757BA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graphicEl>
                                              <a:dgm id="{5C4E5107-5510-0A45-B710-1E9288F55B92}"/>
                                            </p:graphicEl>
                                          </p:spTgt>
                                        </p:tgtEl>
                                        <p:attrNameLst>
                                          <p:attrName>style.visibility</p:attrName>
                                        </p:attrNameLst>
                                      </p:cBhvr>
                                      <p:to>
                                        <p:strVal val="visible"/>
                                      </p:to>
                                    </p:set>
                                    <p:animEffect transition="in" filter="barn(inVertical)">
                                      <p:cBhvr>
                                        <p:cTn id="17" dur="500"/>
                                        <p:tgtEl>
                                          <p:spTgt spid="10">
                                            <p:graphicEl>
                                              <a:dgm id="{5C4E5107-5510-0A45-B710-1E9288F55B9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graphicEl>
                                              <a:dgm id="{20928FE4-92AF-D44A-8298-6B31DBC13B3B}"/>
                                            </p:graphicEl>
                                          </p:spTgt>
                                        </p:tgtEl>
                                        <p:attrNameLst>
                                          <p:attrName>style.visibility</p:attrName>
                                        </p:attrNameLst>
                                      </p:cBhvr>
                                      <p:to>
                                        <p:strVal val="visible"/>
                                      </p:to>
                                    </p:set>
                                    <p:animEffect transition="in" filter="barn(inVertical)">
                                      <p:cBhvr>
                                        <p:cTn id="22" dur="500"/>
                                        <p:tgtEl>
                                          <p:spTgt spid="10">
                                            <p:graphicEl>
                                              <a:dgm id="{20928FE4-92AF-D44A-8298-6B31DBC13B3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graphicEl>
                                              <a:dgm id="{AB6EE9E6-4666-3A48-8EEF-24ABF2152329}"/>
                                            </p:graphicEl>
                                          </p:spTgt>
                                        </p:tgtEl>
                                        <p:attrNameLst>
                                          <p:attrName>style.visibility</p:attrName>
                                        </p:attrNameLst>
                                      </p:cBhvr>
                                      <p:to>
                                        <p:strVal val="visible"/>
                                      </p:to>
                                    </p:set>
                                    <p:animEffect transition="in" filter="barn(inVertical)">
                                      <p:cBhvr>
                                        <p:cTn id="27" dur="500"/>
                                        <p:tgtEl>
                                          <p:spTgt spid="10">
                                            <p:graphicEl>
                                              <a:dgm id="{AB6EE9E6-4666-3A48-8EEF-24ABF215232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graphicEl>
                                              <a:dgm id="{05475CF6-1C31-854B-A394-635C4DBC8F98}"/>
                                            </p:graphicEl>
                                          </p:spTgt>
                                        </p:tgtEl>
                                        <p:attrNameLst>
                                          <p:attrName>style.visibility</p:attrName>
                                        </p:attrNameLst>
                                      </p:cBhvr>
                                      <p:to>
                                        <p:strVal val="visible"/>
                                      </p:to>
                                    </p:set>
                                    <p:animEffect transition="in" filter="barn(inVertical)">
                                      <p:cBhvr>
                                        <p:cTn id="32" dur="500"/>
                                        <p:tgtEl>
                                          <p:spTgt spid="10">
                                            <p:graphicEl>
                                              <a:dgm id="{05475CF6-1C31-854B-A394-635C4DBC8F9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graphicEl>
                                              <a:dgm id="{07D6C395-5375-C146-A0EC-FD50A72AF5A4}"/>
                                            </p:graphicEl>
                                          </p:spTgt>
                                        </p:tgtEl>
                                        <p:attrNameLst>
                                          <p:attrName>style.visibility</p:attrName>
                                        </p:attrNameLst>
                                      </p:cBhvr>
                                      <p:to>
                                        <p:strVal val="visible"/>
                                      </p:to>
                                    </p:set>
                                    <p:animEffect transition="in" filter="barn(inVertical)">
                                      <p:cBhvr>
                                        <p:cTn id="37" dur="500"/>
                                        <p:tgtEl>
                                          <p:spTgt spid="10">
                                            <p:graphicEl>
                                              <a:dgm id="{07D6C395-5375-C146-A0EC-FD50A72AF5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graphicEl>
                                              <a:dgm id="{9DEFADE3-E865-4D4D-B55B-0E387AFB5C86}"/>
                                            </p:graphicEl>
                                          </p:spTgt>
                                        </p:tgtEl>
                                        <p:attrNameLst>
                                          <p:attrName>style.visibility</p:attrName>
                                        </p:attrNameLst>
                                      </p:cBhvr>
                                      <p:to>
                                        <p:strVal val="visible"/>
                                      </p:to>
                                    </p:set>
                                    <p:animEffect transition="in" filter="barn(inVertical)">
                                      <p:cBhvr>
                                        <p:cTn id="42" dur="500"/>
                                        <p:tgtEl>
                                          <p:spTgt spid="10">
                                            <p:graphicEl>
                                              <a:dgm id="{9DEFADE3-E865-4D4D-B55B-0E387AFB5C86}"/>
                                            </p:graphicEl>
                                          </p:spTgt>
                                        </p:tgtEl>
                                      </p:cBhvr>
                                    </p:animEffect>
                                  </p:childTnLst>
                                </p:cTn>
                              </p:par>
                              <p:par>
                                <p:cTn id="43" presetID="31" presetClass="exit" presetSubtype="0" fill="hold" nodeType="withEffect">
                                  <p:stCondLst>
                                    <p:cond delay="123000"/>
                                  </p:stCondLst>
                                  <p:iterate type="lt">
                                    <p:tmPct val="5000"/>
                                  </p:iterate>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3151D1-128A-D09D-E383-FCBAEECEAF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16309">
            <a:off x="11049349" y="7640011"/>
            <a:ext cx="2057400" cy="1679587"/>
          </a:xfrm>
          <a:prstGeom prst="rect">
            <a:avLst/>
          </a:prstGeom>
        </p:spPr>
      </p:pic>
      <p:graphicFrame>
        <p:nvGraphicFramePr>
          <p:cNvPr id="8" name="Diagram 7">
            <a:extLst>
              <a:ext uri="{FF2B5EF4-FFF2-40B4-BE49-F238E27FC236}">
                <a16:creationId xmlns:a16="http://schemas.microsoft.com/office/drawing/2014/main" id="{57AD7FF4-A533-0E10-3F41-262720A97F99}"/>
              </a:ext>
            </a:extLst>
          </p:cNvPr>
          <p:cNvGraphicFramePr/>
          <p:nvPr>
            <p:extLst>
              <p:ext uri="{D42A27DB-BD31-4B8C-83A1-F6EECF244321}">
                <p14:modId xmlns:p14="http://schemas.microsoft.com/office/powerpoint/2010/main" val="2476110445"/>
              </p:ext>
            </p:extLst>
          </p:nvPr>
        </p:nvGraphicFramePr>
        <p:xfrm>
          <a:off x="457200" y="419100"/>
          <a:ext cx="17373600" cy="9326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D3AFD458-9239-1E88-14BD-9919511D356A}"/>
              </a:ext>
            </a:extLst>
          </p:cNvPr>
          <p:cNvPicPr>
            <a:picLocks noChangeAspect="1"/>
          </p:cNvPicPr>
          <p:nvPr/>
        </p:nvPicPr>
        <p:blipFill>
          <a:blip r:embed="rId9"/>
          <a:srcRect/>
          <a:stretch>
            <a:fillRect/>
          </a:stretch>
        </p:blipFill>
        <p:spPr>
          <a:xfrm>
            <a:off x="13792200" y="6896100"/>
            <a:ext cx="3778531" cy="4300428"/>
          </a:xfrm>
          <a:prstGeom prst="rect">
            <a:avLst/>
          </a:prstGeom>
        </p:spPr>
      </p:pic>
      <p:pic>
        <p:nvPicPr>
          <p:cNvPr id="10" name="Picture 10">
            <a:extLst>
              <a:ext uri="{FF2B5EF4-FFF2-40B4-BE49-F238E27FC236}">
                <a16:creationId xmlns:a16="http://schemas.microsoft.com/office/drawing/2014/main" id="{1397C0AD-D97E-8C6E-30D0-0B5959C3AA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89356" y="7200900"/>
            <a:ext cx="1011409" cy="1108117"/>
          </a:xfrm>
          <a:prstGeom prst="rect">
            <a:avLst/>
          </a:prstGeom>
        </p:spPr>
      </p:pic>
    </p:spTree>
    <p:extLst>
      <p:ext uri="{BB962C8B-B14F-4D97-AF65-F5344CB8AC3E}">
        <p14:creationId xmlns:p14="http://schemas.microsoft.com/office/powerpoint/2010/main" val="19346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FC1451E1-B667-084D-9DC3-A32F257E8AB1}"/>
                                            </p:graphicEl>
                                          </p:spTgt>
                                        </p:tgtEl>
                                        <p:attrNameLst>
                                          <p:attrName>style.visibility</p:attrName>
                                        </p:attrNameLst>
                                      </p:cBhvr>
                                      <p:to>
                                        <p:strVal val="visible"/>
                                      </p:to>
                                    </p:set>
                                    <p:animEffect transition="in" filter="fade">
                                      <p:cBhvr>
                                        <p:cTn id="7" dur="500"/>
                                        <p:tgtEl>
                                          <p:spTgt spid="8">
                                            <p:graphicEl>
                                              <a:dgm id="{FC1451E1-B667-084D-9DC3-A32F257E8AB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1971532F-2EF8-A043-9B2D-38316F325F01}"/>
                                            </p:graphicEl>
                                          </p:spTgt>
                                        </p:tgtEl>
                                        <p:attrNameLst>
                                          <p:attrName>style.visibility</p:attrName>
                                        </p:attrNameLst>
                                      </p:cBhvr>
                                      <p:to>
                                        <p:strVal val="visible"/>
                                      </p:to>
                                    </p:set>
                                    <p:animEffect transition="in" filter="fade">
                                      <p:cBhvr>
                                        <p:cTn id="12" dur="500"/>
                                        <p:tgtEl>
                                          <p:spTgt spid="8">
                                            <p:graphicEl>
                                              <a:dgm id="{1971532F-2EF8-A043-9B2D-38316F325F0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graphicEl>
                                              <a:dgm id="{033F94CC-7DA8-1949-93D4-41B178CDE15C}"/>
                                            </p:graphicEl>
                                          </p:spTgt>
                                        </p:tgtEl>
                                        <p:attrNameLst>
                                          <p:attrName>style.visibility</p:attrName>
                                        </p:attrNameLst>
                                      </p:cBhvr>
                                      <p:to>
                                        <p:strVal val="visible"/>
                                      </p:to>
                                    </p:set>
                                    <p:animEffect transition="in" filter="fade">
                                      <p:cBhvr>
                                        <p:cTn id="15" dur="500"/>
                                        <p:tgtEl>
                                          <p:spTgt spid="8">
                                            <p:graphicEl>
                                              <a:dgm id="{033F94CC-7DA8-1949-93D4-41B178CDE15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3C610138-1EAB-6646-85D1-1BF969E7811D}"/>
                                            </p:graphicEl>
                                          </p:spTgt>
                                        </p:tgtEl>
                                        <p:attrNameLst>
                                          <p:attrName>style.visibility</p:attrName>
                                        </p:attrNameLst>
                                      </p:cBhvr>
                                      <p:to>
                                        <p:strVal val="visible"/>
                                      </p:to>
                                    </p:set>
                                    <p:animEffect transition="in" filter="fade">
                                      <p:cBhvr>
                                        <p:cTn id="20" dur="500"/>
                                        <p:tgtEl>
                                          <p:spTgt spid="8">
                                            <p:graphicEl>
                                              <a:dgm id="{3C610138-1EAB-6646-85D1-1BF969E7811D}"/>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graphicEl>
                                              <a:dgm id="{48FED0BF-6D9D-304D-AF8B-8320A833A894}"/>
                                            </p:graphicEl>
                                          </p:spTgt>
                                        </p:tgtEl>
                                        <p:attrNameLst>
                                          <p:attrName>style.visibility</p:attrName>
                                        </p:attrNameLst>
                                      </p:cBhvr>
                                      <p:to>
                                        <p:strVal val="visible"/>
                                      </p:to>
                                    </p:set>
                                    <p:animEffect transition="in" filter="fade">
                                      <p:cBhvr>
                                        <p:cTn id="23" dur="500"/>
                                        <p:tgtEl>
                                          <p:spTgt spid="8">
                                            <p:graphicEl>
                                              <a:dgm id="{48FED0BF-6D9D-304D-AF8B-8320A833A89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graphicEl>
                                              <a:dgm id="{FAB1C16E-AB2F-B842-A28D-5BEEB96024E6}"/>
                                            </p:graphicEl>
                                          </p:spTgt>
                                        </p:tgtEl>
                                        <p:attrNameLst>
                                          <p:attrName>style.visibility</p:attrName>
                                        </p:attrNameLst>
                                      </p:cBhvr>
                                      <p:to>
                                        <p:strVal val="visible"/>
                                      </p:to>
                                    </p:set>
                                    <p:animEffect transition="in" filter="fade">
                                      <p:cBhvr>
                                        <p:cTn id="28" dur="500"/>
                                        <p:tgtEl>
                                          <p:spTgt spid="8">
                                            <p:graphicEl>
                                              <a:dgm id="{FAB1C16E-AB2F-B842-A28D-5BEEB96024E6}"/>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graphicEl>
                                              <a:dgm id="{B2AFB547-29DD-D049-93E0-2C65DD498B25}"/>
                                            </p:graphicEl>
                                          </p:spTgt>
                                        </p:tgtEl>
                                        <p:attrNameLst>
                                          <p:attrName>style.visibility</p:attrName>
                                        </p:attrNameLst>
                                      </p:cBhvr>
                                      <p:to>
                                        <p:strVal val="visible"/>
                                      </p:to>
                                    </p:set>
                                    <p:animEffect transition="in" filter="fade">
                                      <p:cBhvr>
                                        <p:cTn id="31" dur="500"/>
                                        <p:tgtEl>
                                          <p:spTgt spid="8">
                                            <p:graphicEl>
                                              <a:dgm id="{B2AFB547-29DD-D049-93E0-2C65DD498B2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E405D31E-564A-9C43-B22D-C6E3DE11A3F4}"/>
                                            </p:graphicEl>
                                          </p:spTgt>
                                        </p:tgtEl>
                                        <p:attrNameLst>
                                          <p:attrName>style.visibility</p:attrName>
                                        </p:attrNameLst>
                                      </p:cBhvr>
                                      <p:to>
                                        <p:strVal val="visible"/>
                                      </p:to>
                                    </p:set>
                                    <p:animEffect transition="in" filter="fade">
                                      <p:cBhvr>
                                        <p:cTn id="36" dur="500"/>
                                        <p:tgtEl>
                                          <p:spTgt spid="8">
                                            <p:graphicEl>
                                              <a:dgm id="{E405D31E-564A-9C43-B22D-C6E3DE11A3F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graphicEl>
                                              <a:dgm id="{599E35A9-19FA-6B48-A436-2827BC2341A5}"/>
                                            </p:graphicEl>
                                          </p:spTgt>
                                        </p:tgtEl>
                                        <p:attrNameLst>
                                          <p:attrName>style.visibility</p:attrName>
                                        </p:attrNameLst>
                                      </p:cBhvr>
                                      <p:to>
                                        <p:strVal val="visible"/>
                                      </p:to>
                                    </p:set>
                                    <p:animEffect transition="in" filter="fade">
                                      <p:cBhvr>
                                        <p:cTn id="39" dur="500"/>
                                        <p:tgtEl>
                                          <p:spTgt spid="8">
                                            <p:graphicEl>
                                              <a:dgm id="{599E35A9-19FA-6B48-A436-2827BC2341A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graphicEl>
                                              <a:dgm id="{A19CCE28-B635-5442-A249-64FDA6AE0225}"/>
                                            </p:graphicEl>
                                          </p:spTgt>
                                        </p:tgtEl>
                                        <p:attrNameLst>
                                          <p:attrName>style.visibility</p:attrName>
                                        </p:attrNameLst>
                                      </p:cBhvr>
                                      <p:to>
                                        <p:strVal val="visible"/>
                                      </p:to>
                                    </p:set>
                                    <p:animEffect transition="in" filter="fade">
                                      <p:cBhvr>
                                        <p:cTn id="44" dur="500"/>
                                        <p:tgtEl>
                                          <p:spTgt spid="8">
                                            <p:graphicEl>
                                              <a:dgm id="{A19CCE28-B635-5442-A249-64FDA6AE0225}"/>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D59989D5-3C81-3141-9D3E-0328EC18B3B2}"/>
                                            </p:graphicEl>
                                          </p:spTgt>
                                        </p:tgtEl>
                                        <p:attrNameLst>
                                          <p:attrName>style.visibility</p:attrName>
                                        </p:attrNameLst>
                                      </p:cBhvr>
                                      <p:to>
                                        <p:strVal val="visible"/>
                                      </p:to>
                                    </p:set>
                                    <p:animEffect transition="in" filter="fade">
                                      <p:cBhvr>
                                        <p:cTn id="47" dur="500"/>
                                        <p:tgtEl>
                                          <p:spTgt spid="8">
                                            <p:graphicEl>
                                              <a:dgm id="{D59989D5-3C81-3141-9D3E-0328EC18B3B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graphicEl>
                                              <a:dgm id="{935004F7-FFB6-C44C-BFA9-9A700A25E6E4}"/>
                                            </p:graphicEl>
                                          </p:spTgt>
                                        </p:tgtEl>
                                        <p:attrNameLst>
                                          <p:attrName>style.visibility</p:attrName>
                                        </p:attrNameLst>
                                      </p:cBhvr>
                                      <p:to>
                                        <p:strVal val="visible"/>
                                      </p:to>
                                    </p:set>
                                    <p:animEffect transition="in" filter="fade">
                                      <p:cBhvr>
                                        <p:cTn id="52" dur="500"/>
                                        <p:tgtEl>
                                          <p:spTgt spid="8">
                                            <p:graphicEl>
                                              <a:dgm id="{935004F7-FFB6-C44C-BFA9-9A700A25E6E4}"/>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graphicEl>
                                              <a:dgm id="{BAB0F99C-5AC3-3341-A82E-0951B7D175BE}"/>
                                            </p:graphicEl>
                                          </p:spTgt>
                                        </p:tgtEl>
                                        <p:attrNameLst>
                                          <p:attrName>style.visibility</p:attrName>
                                        </p:attrNameLst>
                                      </p:cBhvr>
                                      <p:to>
                                        <p:strVal val="visible"/>
                                      </p:to>
                                    </p:set>
                                    <p:animEffect transition="in" filter="fade">
                                      <p:cBhvr>
                                        <p:cTn id="55" dur="500"/>
                                        <p:tgtEl>
                                          <p:spTgt spid="8">
                                            <p:graphicEl>
                                              <a:dgm id="{BAB0F99C-5AC3-3341-A82E-0951B7D175BE}"/>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graphicEl>
                                              <a:dgm id="{D972AE5A-5E22-9F48-8F12-153B15368359}"/>
                                            </p:graphicEl>
                                          </p:spTgt>
                                        </p:tgtEl>
                                        <p:attrNameLst>
                                          <p:attrName>style.visibility</p:attrName>
                                        </p:attrNameLst>
                                      </p:cBhvr>
                                      <p:to>
                                        <p:strVal val="visible"/>
                                      </p:to>
                                    </p:set>
                                    <p:animEffect transition="in" filter="fade">
                                      <p:cBhvr>
                                        <p:cTn id="60" dur="500"/>
                                        <p:tgtEl>
                                          <p:spTgt spid="8">
                                            <p:graphicEl>
                                              <a:dgm id="{D972AE5A-5E22-9F48-8F12-153B15368359}"/>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graphicEl>
                                              <a:dgm id="{B60E197E-1A3C-444C-824F-A1D35FF8A53E}"/>
                                            </p:graphicEl>
                                          </p:spTgt>
                                        </p:tgtEl>
                                        <p:attrNameLst>
                                          <p:attrName>style.visibility</p:attrName>
                                        </p:attrNameLst>
                                      </p:cBhvr>
                                      <p:to>
                                        <p:strVal val="visible"/>
                                      </p:to>
                                    </p:set>
                                    <p:animEffect transition="in" filter="fade">
                                      <p:cBhvr>
                                        <p:cTn id="63" dur="500"/>
                                        <p:tgtEl>
                                          <p:spTgt spid="8">
                                            <p:graphicEl>
                                              <a:dgm id="{B60E197E-1A3C-444C-824F-A1D35FF8A5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4E38A85C-1203-5D9F-638D-5B911781BAA4}"/>
              </a:ext>
            </a:extLst>
          </p:cNvPr>
          <p:cNvPicPr>
            <a:picLocks noChangeAspect="1"/>
          </p:cNvPicPr>
          <p:nvPr/>
        </p:nvPicPr>
        <p:blipFill>
          <a:blip r:embed="rId4"/>
          <a:srcRect/>
          <a:stretch>
            <a:fillRect/>
          </a:stretch>
        </p:blipFill>
        <p:spPr>
          <a:xfrm rot="718332">
            <a:off x="-2767320" y="7997472"/>
            <a:ext cx="8941832" cy="3643797"/>
          </a:xfrm>
          <a:prstGeom prst="rect">
            <a:avLst/>
          </a:prstGeom>
        </p:spPr>
      </p:pic>
      <p:pic>
        <p:nvPicPr>
          <p:cNvPr id="21" name="Picture 8">
            <a:extLst>
              <a:ext uri="{FF2B5EF4-FFF2-40B4-BE49-F238E27FC236}">
                <a16:creationId xmlns:a16="http://schemas.microsoft.com/office/drawing/2014/main" id="{62BDB508-74A3-1BA7-4B24-717CAA5C50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816309">
            <a:off x="13227666" y="4303707"/>
            <a:ext cx="2057400" cy="1679587"/>
          </a:xfrm>
          <a:prstGeom prst="rect">
            <a:avLst/>
          </a:prstGeom>
        </p:spPr>
      </p:pic>
      <p:pic>
        <p:nvPicPr>
          <p:cNvPr id="22" name="Picture 10">
            <a:extLst>
              <a:ext uri="{FF2B5EF4-FFF2-40B4-BE49-F238E27FC236}">
                <a16:creationId xmlns:a16="http://schemas.microsoft.com/office/drawing/2014/main" id="{6CD0B126-070A-BA19-097B-AEE7806BEB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78586" y="3845545"/>
            <a:ext cx="1011409" cy="1108117"/>
          </a:xfrm>
          <a:prstGeom prst="rect">
            <a:avLst/>
          </a:prstGeom>
        </p:spPr>
      </p:pic>
      <p:pic>
        <p:nvPicPr>
          <p:cNvPr id="8" name="Picture 7">
            <a:extLst>
              <a:ext uri="{FF2B5EF4-FFF2-40B4-BE49-F238E27FC236}">
                <a16:creationId xmlns:a16="http://schemas.microsoft.com/office/drawing/2014/main" id="{FA5B1FC8-E359-01C5-72DE-ACDBC4E3C635}"/>
              </a:ext>
            </a:extLst>
          </p:cNvPr>
          <p:cNvPicPr>
            <a:picLocks noChangeAspect="1"/>
          </p:cNvPicPr>
          <p:nvPr/>
        </p:nvPicPr>
        <p:blipFill>
          <a:blip r:embed="rId9"/>
          <a:srcRect/>
          <a:stretch>
            <a:fillRect/>
          </a:stretch>
        </p:blipFill>
        <p:spPr>
          <a:xfrm>
            <a:off x="12778596" y="7277100"/>
            <a:ext cx="5509404" cy="4111392"/>
          </a:xfrm>
          <a:prstGeom prst="rect">
            <a:avLst/>
          </a:prstGeom>
        </p:spPr>
      </p:pic>
      <p:sp>
        <p:nvSpPr>
          <p:cNvPr id="10" name="TextBox 9">
            <a:extLst>
              <a:ext uri="{FF2B5EF4-FFF2-40B4-BE49-F238E27FC236}">
                <a16:creationId xmlns:a16="http://schemas.microsoft.com/office/drawing/2014/main" id="{B1346C30-2FF6-654A-007E-266F94CE3FCF}"/>
              </a:ext>
            </a:extLst>
          </p:cNvPr>
          <p:cNvSpPr txBox="1"/>
          <p:nvPr/>
        </p:nvSpPr>
        <p:spPr>
          <a:xfrm>
            <a:off x="865414" y="965152"/>
            <a:ext cx="17411700" cy="1166986"/>
          </a:xfrm>
          <a:prstGeom prst="rect">
            <a:avLst/>
          </a:prstGeom>
        </p:spPr>
        <p:txBody>
          <a:bodyPr wrap="square" lIns="0" tIns="0" rIns="0" bIns="0" rtlCol="0" anchor="t">
            <a:spAutoFit/>
          </a:bodyPr>
          <a:lstStyle/>
          <a:p>
            <a:pPr>
              <a:lnSpc>
                <a:spcPts val="9136"/>
              </a:lnSpc>
              <a:spcBef>
                <a:spcPct val="0"/>
              </a:spcBef>
            </a:pPr>
            <a:r>
              <a:rPr lang="en-US" sz="6600" b="1" spc="326" dirty="0">
                <a:solidFill>
                  <a:srgbClr val="446889"/>
                </a:solidFill>
                <a:latin typeface="#9Slide04 SFU Belle" panose="00000400000000000000" pitchFamily="2" charset="0"/>
                <a:ea typeface="Roboto Condensed" panose="02000000000000000000" pitchFamily="2" charset="0"/>
              </a:rPr>
              <a:t>2. </a:t>
            </a:r>
            <a:r>
              <a:rPr lang="en-US" sz="6600" b="1" spc="326" dirty="0" err="1">
                <a:solidFill>
                  <a:srgbClr val="446889"/>
                </a:solidFill>
                <a:latin typeface="#9Slide04 SFU Belle" panose="00000400000000000000" pitchFamily="2" charset="0"/>
                <a:ea typeface="Roboto Condensed" panose="02000000000000000000" pitchFamily="2" charset="0"/>
              </a:rPr>
              <a:t>Tìm</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hiểu</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nhân</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vật</a:t>
            </a:r>
            <a:endParaRPr lang="en-US" sz="6600" b="1" spc="326" dirty="0">
              <a:solidFill>
                <a:srgbClr val="446889"/>
              </a:solidFill>
              <a:latin typeface="#9Slide04 SFU Belle" panose="00000400000000000000" pitchFamily="2" charset="0"/>
              <a:ea typeface="Roboto Condensed" panose="02000000000000000000" pitchFamily="2" charset="0"/>
            </a:endParaRPr>
          </a:p>
        </p:txBody>
      </p:sp>
      <p:pic>
        <p:nvPicPr>
          <p:cNvPr id="11" name="Picture 10">
            <a:extLst>
              <a:ext uri="{FF2B5EF4-FFF2-40B4-BE49-F238E27FC236}">
                <a16:creationId xmlns:a16="http://schemas.microsoft.com/office/drawing/2014/main" id="{842C86A6-00B7-23FE-998A-4EEC4FCC63E4}"/>
              </a:ext>
            </a:extLst>
          </p:cNvPr>
          <p:cNvPicPr>
            <a:picLocks noChangeAspect="1"/>
          </p:cNvPicPr>
          <p:nvPr/>
        </p:nvPicPr>
        <p:blipFill>
          <a:blip r:embed="rId10">
            <a:duotone>
              <a:schemeClr val="accent5">
                <a:shade val="45000"/>
                <a:satMod val="135000"/>
              </a:schemeClr>
              <a:prstClr val="white"/>
            </a:duotone>
          </a:blip>
          <a:srcRect l="13298" t="73769" r="68920"/>
          <a:stretch>
            <a:fillRect/>
          </a:stretch>
        </p:blipFill>
        <p:spPr>
          <a:xfrm>
            <a:off x="1153482" y="7763674"/>
            <a:ext cx="1767729" cy="1947663"/>
          </a:xfrm>
          <a:prstGeom prst="rect">
            <a:avLst/>
          </a:prstGeom>
        </p:spPr>
      </p:pic>
      <p:sp>
        <p:nvSpPr>
          <p:cNvPr id="16" name="Rectangle 15">
            <a:extLst>
              <a:ext uri="{FF2B5EF4-FFF2-40B4-BE49-F238E27FC236}">
                <a16:creationId xmlns:a16="http://schemas.microsoft.com/office/drawing/2014/main" id="{CF984741-06DC-33F4-8389-E33D23FEE6A3}"/>
              </a:ext>
            </a:extLst>
          </p:cNvPr>
          <p:cNvSpPr/>
          <p:nvPr/>
        </p:nvSpPr>
        <p:spPr>
          <a:xfrm>
            <a:off x="1134432" y="2978225"/>
            <a:ext cx="8115299" cy="1313705"/>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4630" tIns="254630" rIns="254630" bIns="254630" numCol="1" spcCol="1270" anchor="ctr" anchorCtr="0">
            <a:noAutofit/>
          </a:bodyPr>
          <a:lstStyle/>
          <a:p>
            <a:pPr marL="0" lvl="0" indent="0" algn="ctr" defTabSz="2222500">
              <a:lnSpc>
                <a:spcPct val="90000"/>
              </a:lnSpc>
              <a:spcBef>
                <a:spcPct val="0"/>
              </a:spcBef>
              <a:spcAft>
                <a:spcPct val="35000"/>
              </a:spcAft>
              <a:buNone/>
            </a:pPr>
            <a:r>
              <a:rPr lang="vi-VN" sz="5000" b="0" i="1" kern="1200" dirty="0">
                <a:solidFill>
                  <a:schemeClr val="accent5">
                    <a:lumMod val="50000"/>
                  </a:schemeClr>
                </a:solidFill>
                <a:latin typeface="Segoe UI" panose="020B0502040204020203" pitchFamily="34" charset="0"/>
                <a:cs typeface="Segoe UI" panose="020B0502040204020203" pitchFamily="34" charset="0"/>
              </a:rPr>
              <a:t>Nhóm 1,3: </a:t>
            </a:r>
            <a:r>
              <a:rPr lang="en-US" sz="5000" b="0" i="1" kern="1200" dirty="0" err="1">
                <a:solidFill>
                  <a:schemeClr val="accent5">
                    <a:lumMod val="50000"/>
                  </a:schemeClr>
                </a:solidFill>
                <a:latin typeface="Segoe UI" panose="020B0502040204020203" pitchFamily="34" charset="0"/>
                <a:cs typeface="Segoe UI" panose="020B0502040204020203" pitchFamily="34" charset="0"/>
              </a:rPr>
              <a:t>Công</a:t>
            </a:r>
            <a:r>
              <a:rPr lang="en-US" sz="5000" b="0" i="1" kern="1200" dirty="0">
                <a:solidFill>
                  <a:schemeClr val="accent5">
                    <a:lumMod val="50000"/>
                  </a:schemeClr>
                </a:solidFill>
                <a:latin typeface="Segoe UI" panose="020B0502040204020203" pitchFamily="34" charset="0"/>
                <a:cs typeface="Segoe UI" panose="020B0502040204020203" pitchFamily="34" charset="0"/>
              </a:rPr>
              <a:t> </a:t>
            </a:r>
            <a:r>
              <a:rPr lang="en-US" sz="5000" b="0" i="1" kern="1200" dirty="0" err="1">
                <a:solidFill>
                  <a:schemeClr val="accent5">
                    <a:lumMod val="50000"/>
                  </a:schemeClr>
                </a:solidFill>
                <a:latin typeface="Segoe UI" panose="020B0502040204020203" pitchFamily="34" charset="0"/>
                <a:cs typeface="Segoe UI" panose="020B0502040204020203" pitchFamily="34" charset="0"/>
              </a:rPr>
              <a:t>chúa</a:t>
            </a:r>
            <a:endParaRPr lang="en-US" sz="5000" b="0" i="1" kern="1200" dirty="0">
              <a:solidFill>
                <a:schemeClr val="accent5">
                  <a:lumMod val="50000"/>
                </a:schemeClr>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C8DD145C-C4D3-7D2F-B1ED-9BED7FD503F6}"/>
              </a:ext>
            </a:extLst>
          </p:cNvPr>
          <p:cNvSpPr/>
          <p:nvPr/>
        </p:nvSpPr>
        <p:spPr>
          <a:xfrm>
            <a:off x="1134431" y="5795962"/>
            <a:ext cx="8115299" cy="1313705"/>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4630" tIns="254630" rIns="254630" bIns="254630" numCol="1" spcCol="1270" anchor="ctr" anchorCtr="0">
            <a:noAutofit/>
          </a:bodyPr>
          <a:lstStyle/>
          <a:p>
            <a:pPr marL="0" lvl="0" indent="0" algn="ctr" defTabSz="2222500">
              <a:lnSpc>
                <a:spcPct val="90000"/>
              </a:lnSpc>
              <a:spcBef>
                <a:spcPct val="0"/>
              </a:spcBef>
              <a:spcAft>
                <a:spcPct val="35000"/>
              </a:spcAft>
              <a:buNone/>
            </a:pPr>
            <a:r>
              <a:rPr lang="vi-VN" sz="5000" b="0" i="1" kern="1200" dirty="0">
                <a:solidFill>
                  <a:schemeClr val="accent5">
                    <a:lumMod val="50000"/>
                  </a:schemeClr>
                </a:solidFill>
                <a:latin typeface="Segoe UI" panose="020B0502040204020203" pitchFamily="34" charset="0"/>
                <a:cs typeface="Segoe UI" panose="020B0502040204020203" pitchFamily="34" charset="0"/>
              </a:rPr>
              <a:t>Nhóm 2,4: </a:t>
            </a:r>
            <a:r>
              <a:rPr lang="en-US" sz="5000" b="0" i="1" kern="1200" dirty="0" err="1">
                <a:solidFill>
                  <a:schemeClr val="accent5">
                    <a:lumMod val="50000"/>
                  </a:schemeClr>
                </a:solidFill>
                <a:latin typeface="Segoe UI" panose="020B0502040204020203" pitchFamily="34" charset="0"/>
                <a:cs typeface="Segoe UI" panose="020B0502040204020203" pitchFamily="34" charset="0"/>
              </a:rPr>
              <a:t>Vua</a:t>
            </a:r>
            <a:r>
              <a:rPr lang="en-US" sz="5000" b="0" i="1" kern="1200" dirty="0">
                <a:solidFill>
                  <a:schemeClr val="accent5">
                    <a:lumMod val="50000"/>
                  </a:schemeClr>
                </a:solidFill>
                <a:latin typeface="Segoe UI" panose="020B0502040204020203" pitchFamily="34" charset="0"/>
                <a:cs typeface="Segoe UI" panose="020B0502040204020203" pitchFamily="34" charset="0"/>
              </a:rPr>
              <a:t> </a:t>
            </a:r>
            <a:r>
              <a:rPr lang="en-US" sz="5000" b="0" i="1" kern="1200" dirty="0" err="1">
                <a:solidFill>
                  <a:schemeClr val="accent5">
                    <a:lumMod val="50000"/>
                  </a:schemeClr>
                </a:solidFill>
                <a:latin typeface="Segoe UI" panose="020B0502040204020203" pitchFamily="34" charset="0"/>
                <a:cs typeface="Segoe UI" panose="020B0502040204020203" pitchFamily="34" charset="0"/>
              </a:rPr>
              <a:t>chích</a:t>
            </a:r>
            <a:r>
              <a:rPr lang="en-US" sz="5000" b="0" i="1" kern="1200" dirty="0">
                <a:solidFill>
                  <a:schemeClr val="accent5">
                    <a:lumMod val="50000"/>
                  </a:schemeClr>
                </a:solidFill>
                <a:latin typeface="Segoe UI" panose="020B0502040204020203" pitchFamily="34" charset="0"/>
                <a:cs typeface="Segoe UI" panose="020B0502040204020203" pitchFamily="34" charset="0"/>
              </a:rPr>
              <a:t> </a:t>
            </a:r>
            <a:r>
              <a:rPr lang="en-US" sz="5000" b="0" i="1" kern="1200" dirty="0" err="1">
                <a:solidFill>
                  <a:schemeClr val="accent5">
                    <a:lumMod val="50000"/>
                  </a:schemeClr>
                </a:solidFill>
                <a:latin typeface="Segoe UI" panose="020B0502040204020203" pitchFamily="34" charset="0"/>
                <a:cs typeface="Segoe UI" panose="020B0502040204020203" pitchFamily="34" charset="0"/>
              </a:rPr>
              <a:t>choè</a:t>
            </a:r>
            <a:endParaRPr lang="en-US" sz="5000" b="0" i="1" kern="1200" dirty="0">
              <a:solidFill>
                <a:schemeClr val="accent5">
                  <a:lumMod val="50000"/>
                </a:schemeClr>
              </a:solidFill>
              <a:latin typeface="Segoe UI" panose="020B0502040204020203" pitchFamily="34" charset="0"/>
              <a:cs typeface="Segoe UI" panose="020B0502040204020203" pitchFamily="34" charset="0"/>
            </a:endParaRPr>
          </a:p>
        </p:txBody>
      </p:sp>
      <p:sp>
        <p:nvSpPr>
          <p:cNvPr id="3" name="TextBox 2"/>
          <p:cNvSpPr txBox="1"/>
          <p:nvPr/>
        </p:nvSpPr>
        <p:spPr>
          <a:xfrm>
            <a:off x="9829801" y="2646177"/>
            <a:ext cx="8458199" cy="4154984"/>
          </a:xfrm>
          <a:prstGeom prst="rect">
            <a:avLst/>
          </a:prstGeom>
          <a:noFill/>
        </p:spPr>
        <p:txBody>
          <a:bodyPr wrap="square" rtlCol="0">
            <a:spAutoFit/>
          </a:bodyPr>
          <a:lstStyle/>
          <a:p>
            <a:r>
              <a:rPr lang="vi-VN" sz="4400" dirty="0">
                <a:latin typeface="+mj-lt"/>
              </a:rPr>
              <a:t>Tìm hiểu nhân vật ở các </a:t>
            </a:r>
            <a:r>
              <a:rPr lang="vi-VN" sz="4400">
                <a:latin typeface="+mj-lt"/>
              </a:rPr>
              <a:t>phương diện sau và ghi lại vào bảng phụ:</a:t>
            </a:r>
            <a:endParaRPr lang="vi-VN" sz="4400" dirty="0">
              <a:latin typeface="+mj-lt"/>
            </a:endParaRPr>
          </a:p>
          <a:p>
            <a:pPr marL="285750" indent="-285750">
              <a:buFontTx/>
              <a:buChar char="-"/>
            </a:pPr>
            <a:r>
              <a:rPr lang="vi-VN" sz="4400" dirty="0">
                <a:latin typeface="+mj-lt"/>
              </a:rPr>
              <a:t>Lai lịch</a:t>
            </a:r>
          </a:p>
          <a:p>
            <a:pPr marL="285750" indent="-285750">
              <a:buFontTx/>
              <a:buChar char="-"/>
            </a:pPr>
            <a:r>
              <a:rPr lang="vi-VN" sz="4400" dirty="0">
                <a:latin typeface="+mj-lt"/>
              </a:rPr>
              <a:t>Hành động tiêu biểu</a:t>
            </a:r>
          </a:p>
          <a:p>
            <a:pPr marL="285750" indent="-285750">
              <a:buFontTx/>
              <a:buChar char="-"/>
            </a:pPr>
            <a:r>
              <a:rPr lang="vi-VN" sz="4400" dirty="0">
                <a:latin typeface="+mj-lt"/>
              </a:rPr>
              <a:t>Phẩm chất</a:t>
            </a:r>
          </a:p>
          <a:p>
            <a:pPr marL="285750" indent="-285750">
              <a:buFontTx/>
              <a:buChar char="-"/>
            </a:pPr>
            <a:r>
              <a:rPr lang="vi-VN" sz="4400" dirty="0">
                <a:latin typeface="+mj-lt"/>
              </a:rPr>
              <a:t>Kết cục</a:t>
            </a:r>
          </a:p>
        </p:txBody>
      </p:sp>
      <p:pic>
        <p:nvPicPr>
          <p:cNvPr id="12" name="Đồng hồ đếm ngược 5 phút có âm thanh">
            <a:hlinkClick r:id="" action="ppaction://media"/>
            <a:extLst>
              <a:ext uri="{FF2B5EF4-FFF2-40B4-BE49-F238E27FC236}">
                <a16:creationId xmlns:a16="http://schemas.microsoft.com/office/drawing/2014/main" id="{07F66685-C5B8-19E4-D5E7-687E4217F46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428990" y="375225"/>
            <a:ext cx="2970726" cy="1892197"/>
          </a:xfrm>
          <a:prstGeom prst="rect">
            <a:avLst/>
          </a:prstGeom>
        </p:spPr>
      </p:pic>
    </p:spTree>
    <p:extLst>
      <p:ext uri="{BB962C8B-B14F-4D97-AF65-F5344CB8AC3E}">
        <p14:creationId xmlns:p14="http://schemas.microsoft.com/office/powerpoint/2010/main" val="281610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113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2"/>
                </p:tgtEl>
              </p:cMediaNode>
            </p:video>
          </p:childTnLst>
        </p:cTn>
      </p:par>
    </p:tnLst>
    <p:bldLst>
      <p:bldP spid="10"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E6FF7F9-C387-4E68-231A-F9D2F2284117}"/>
              </a:ext>
            </a:extLst>
          </p:cNvPr>
          <p:cNvGraphicFramePr/>
          <p:nvPr>
            <p:extLst>
              <p:ext uri="{D42A27DB-BD31-4B8C-83A1-F6EECF244321}">
                <p14:modId xmlns:p14="http://schemas.microsoft.com/office/powerpoint/2010/main" val="4091799337"/>
              </p:ext>
            </p:extLst>
          </p:nvPr>
        </p:nvGraphicFramePr>
        <p:xfrm>
          <a:off x="685800" y="419100"/>
          <a:ext cx="17068800" cy="937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2" name="Picture 8">
            <a:extLst>
              <a:ext uri="{FF2B5EF4-FFF2-40B4-BE49-F238E27FC236}">
                <a16:creationId xmlns:a16="http://schemas.microsoft.com/office/drawing/2014/main" id="{E2F5BB75-7EA3-8B7D-E248-12D99E8670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113" y="4838701"/>
            <a:ext cx="4011948" cy="4931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a:extLst>
              <a:ext uri="{FF2B5EF4-FFF2-40B4-BE49-F238E27FC236}">
                <a16:creationId xmlns:a16="http://schemas.microsoft.com/office/drawing/2014/main" id="{67AD43F8-672C-C152-1B8C-4FF07F704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2964" y="4838701"/>
            <a:ext cx="3518586" cy="4931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434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7A10CC2-D764-7C40-876D-36DFDCA6A641}"/>
                                            </p:graphicEl>
                                          </p:spTgt>
                                        </p:tgtEl>
                                        <p:attrNameLst>
                                          <p:attrName>style.visibility</p:attrName>
                                        </p:attrNameLst>
                                      </p:cBhvr>
                                      <p:to>
                                        <p:strVal val="visible"/>
                                      </p:to>
                                    </p:set>
                                    <p:animEffect transition="in" filter="fade">
                                      <p:cBhvr>
                                        <p:cTn id="7" dur="500"/>
                                        <p:tgtEl>
                                          <p:spTgt spid="2">
                                            <p:graphicEl>
                                              <a:dgm id="{67A10CC2-D764-7C40-876D-36DFDCA6A64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09E15929-3C9F-454C-A991-D8DF0D15D5A5}"/>
                                            </p:graphicEl>
                                          </p:spTgt>
                                        </p:tgtEl>
                                        <p:attrNameLst>
                                          <p:attrName>style.visibility</p:attrName>
                                        </p:attrNameLst>
                                      </p:cBhvr>
                                      <p:to>
                                        <p:strVal val="visible"/>
                                      </p:to>
                                    </p:set>
                                    <p:animEffect transition="in" filter="fade">
                                      <p:cBhvr>
                                        <p:cTn id="12" dur="500"/>
                                        <p:tgtEl>
                                          <p:spTgt spid="2">
                                            <p:graphicEl>
                                              <a:dgm id="{09E15929-3C9F-454C-A991-D8DF0D15D5A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17EA332B-AF36-B940-BC13-C627B4274592}"/>
                                            </p:graphicEl>
                                          </p:spTgt>
                                        </p:tgtEl>
                                        <p:attrNameLst>
                                          <p:attrName>style.visibility</p:attrName>
                                        </p:attrNameLst>
                                      </p:cBhvr>
                                      <p:to>
                                        <p:strVal val="visible"/>
                                      </p:to>
                                    </p:set>
                                    <p:animEffect transition="in" filter="fade">
                                      <p:cBhvr>
                                        <p:cTn id="17" dur="500"/>
                                        <p:tgtEl>
                                          <p:spTgt spid="2">
                                            <p:graphicEl>
                                              <a:dgm id="{17EA332B-AF36-B940-BC13-C627B427459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CE60F50D-BB4B-2444-9092-EDA7E77492AC}"/>
                                            </p:graphicEl>
                                          </p:spTgt>
                                        </p:tgtEl>
                                        <p:attrNameLst>
                                          <p:attrName>style.visibility</p:attrName>
                                        </p:attrNameLst>
                                      </p:cBhvr>
                                      <p:to>
                                        <p:strVal val="visible"/>
                                      </p:to>
                                    </p:set>
                                    <p:animEffect transition="in" filter="fade">
                                      <p:cBhvr>
                                        <p:cTn id="22" dur="500"/>
                                        <p:tgtEl>
                                          <p:spTgt spid="2">
                                            <p:graphicEl>
                                              <a:dgm id="{CE60F50D-BB4B-2444-9092-EDA7E77492A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458396">
            <a:off x="-3559096" y="6364509"/>
            <a:ext cx="9531067" cy="5361225"/>
          </a:xfrm>
          <a:prstGeom prst="rect">
            <a:avLst/>
          </a:prstGeom>
        </p:spPr>
      </p:pic>
      <p:pic>
        <p:nvPicPr>
          <p:cNvPr id="5" name="Picture 5"/>
          <p:cNvPicPr>
            <a:picLocks noChangeAspect="1"/>
          </p:cNvPicPr>
          <p:nvPr/>
        </p:nvPicPr>
        <p:blipFill>
          <a:blip r:embed="rId3"/>
          <a:srcRect t="6784" b="6784"/>
          <a:stretch>
            <a:fillRect/>
          </a:stretch>
        </p:blipFill>
        <p:spPr>
          <a:xfrm rot="-8765223">
            <a:off x="-2756881" y="6406140"/>
            <a:ext cx="11780093" cy="1963594"/>
          </a:xfrm>
          <a:prstGeom prst="rect">
            <a:avLst/>
          </a:prstGeom>
        </p:spPr>
      </p:pic>
      <p:pic>
        <p:nvPicPr>
          <p:cNvPr id="6" name="Picture 6"/>
          <p:cNvPicPr>
            <a:picLocks noChangeAspect="1"/>
          </p:cNvPicPr>
          <p:nvPr/>
        </p:nvPicPr>
        <p:blipFill>
          <a:blip r:embed="rId4"/>
          <a:srcRect/>
          <a:stretch>
            <a:fillRect/>
          </a:stretch>
        </p:blipFill>
        <p:spPr>
          <a:xfrm rot="718332">
            <a:off x="2209657" y="8315173"/>
            <a:ext cx="8941832" cy="364379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816309">
            <a:off x="14110774" y="8630612"/>
            <a:ext cx="2057400" cy="167958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39202" y="2178790"/>
            <a:ext cx="1011409" cy="1108117"/>
          </a:xfrm>
          <a:prstGeom prst="rect">
            <a:avLst/>
          </a:prstGeom>
        </p:spPr>
      </p:pic>
      <p:sp>
        <p:nvSpPr>
          <p:cNvPr id="2" name="TextBox 1">
            <a:extLst>
              <a:ext uri="{FF2B5EF4-FFF2-40B4-BE49-F238E27FC236}">
                <a16:creationId xmlns:a16="http://schemas.microsoft.com/office/drawing/2014/main" id="{AD68C91E-9598-F3C9-E536-41440CF82DD6}"/>
              </a:ext>
            </a:extLst>
          </p:cNvPr>
          <p:cNvSpPr txBox="1"/>
          <p:nvPr/>
        </p:nvSpPr>
        <p:spPr>
          <a:xfrm>
            <a:off x="868866" y="1143494"/>
            <a:ext cx="17411700" cy="1166986"/>
          </a:xfrm>
          <a:prstGeom prst="rect">
            <a:avLst/>
          </a:prstGeom>
        </p:spPr>
        <p:txBody>
          <a:bodyPr wrap="square" lIns="0" tIns="0" rIns="0" bIns="0" rtlCol="0" anchor="t">
            <a:spAutoFit/>
          </a:bodyPr>
          <a:lstStyle/>
          <a:p>
            <a:pPr>
              <a:lnSpc>
                <a:spcPts val="9136"/>
              </a:lnSpc>
              <a:spcBef>
                <a:spcPct val="0"/>
              </a:spcBef>
            </a:pPr>
            <a:r>
              <a:rPr lang="en-US" sz="6600" b="1" spc="326" dirty="0">
                <a:solidFill>
                  <a:srgbClr val="446889"/>
                </a:solidFill>
                <a:latin typeface="#9Slide04 SFU Belle" panose="00000400000000000000" pitchFamily="2" charset="0"/>
                <a:ea typeface="Roboto Condensed" panose="02000000000000000000" pitchFamily="2" charset="0"/>
              </a:rPr>
              <a:t>3. </a:t>
            </a:r>
            <a:r>
              <a:rPr lang="en-US" sz="6600" b="1" spc="326" dirty="0" err="1">
                <a:solidFill>
                  <a:srgbClr val="446889"/>
                </a:solidFill>
                <a:latin typeface="#9Slide04 SFU Belle" panose="00000400000000000000" pitchFamily="2" charset="0"/>
                <a:ea typeface="Roboto Condensed" panose="02000000000000000000" pitchFamily="2" charset="0"/>
              </a:rPr>
              <a:t>Bài</a:t>
            </a:r>
            <a:r>
              <a:rPr lang="en-US" sz="6600" b="1" spc="326" dirty="0">
                <a:solidFill>
                  <a:srgbClr val="446889"/>
                </a:solidFill>
                <a:latin typeface="#9Slide04 SFU Belle" panose="00000400000000000000" pitchFamily="2" charset="0"/>
                <a:ea typeface="Roboto Condensed" panose="02000000000000000000" pitchFamily="2" charset="0"/>
              </a:rPr>
              <a:t> </a:t>
            </a:r>
            <a:r>
              <a:rPr lang="en-US" sz="6600" b="1" spc="326" dirty="0" err="1">
                <a:solidFill>
                  <a:srgbClr val="446889"/>
                </a:solidFill>
                <a:latin typeface="#9Slide04 SFU Belle" panose="00000400000000000000" pitchFamily="2" charset="0"/>
                <a:ea typeface="Roboto Condensed" panose="02000000000000000000" pitchFamily="2" charset="0"/>
              </a:rPr>
              <a:t>học</a:t>
            </a:r>
            <a:endParaRPr lang="en-US" sz="6600" b="1" spc="326" dirty="0">
              <a:solidFill>
                <a:srgbClr val="446889"/>
              </a:solidFill>
              <a:latin typeface="#9Slide04 SFU Belle" panose="00000400000000000000" pitchFamily="2" charset="0"/>
              <a:ea typeface="Roboto Condensed" panose="02000000000000000000" pitchFamily="2" charset="0"/>
            </a:endParaRPr>
          </a:p>
        </p:txBody>
      </p:sp>
      <p:graphicFrame>
        <p:nvGraphicFramePr>
          <p:cNvPr id="3" name="Diagram 2">
            <a:extLst>
              <a:ext uri="{FF2B5EF4-FFF2-40B4-BE49-F238E27FC236}">
                <a16:creationId xmlns:a16="http://schemas.microsoft.com/office/drawing/2014/main" id="{BEBAC7F0-244B-9F0E-F783-465FA2A492C1}"/>
              </a:ext>
            </a:extLst>
          </p:cNvPr>
          <p:cNvGraphicFramePr/>
          <p:nvPr>
            <p:extLst>
              <p:ext uri="{D42A27DB-BD31-4B8C-83A1-F6EECF244321}">
                <p14:modId xmlns:p14="http://schemas.microsoft.com/office/powerpoint/2010/main" val="3626835483"/>
              </p:ext>
            </p:extLst>
          </p:nvPr>
        </p:nvGraphicFramePr>
        <p:xfrm>
          <a:off x="771213" y="2490538"/>
          <a:ext cx="16488087" cy="6553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939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010B6C42-E531-CD49-92DB-48D918B137A6}"/>
                                            </p:graphicEl>
                                          </p:spTgt>
                                        </p:tgtEl>
                                        <p:attrNameLst>
                                          <p:attrName>style.visibility</p:attrName>
                                        </p:attrNameLst>
                                      </p:cBhvr>
                                      <p:to>
                                        <p:strVal val="visible"/>
                                      </p:to>
                                    </p:set>
                                    <p:animEffect transition="in" filter="fade">
                                      <p:cBhvr>
                                        <p:cTn id="12" dur="500"/>
                                        <p:tgtEl>
                                          <p:spTgt spid="3">
                                            <p:graphicEl>
                                              <a:dgm id="{010B6C42-E531-CD49-92DB-48D918B137A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0B394022-120F-BB44-B052-4D992D8B632E}"/>
                                            </p:graphicEl>
                                          </p:spTgt>
                                        </p:tgtEl>
                                        <p:attrNameLst>
                                          <p:attrName>style.visibility</p:attrName>
                                        </p:attrNameLst>
                                      </p:cBhvr>
                                      <p:to>
                                        <p:strVal val="visible"/>
                                      </p:to>
                                    </p:set>
                                    <p:animEffect transition="in" filter="fade">
                                      <p:cBhvr>
                                        <p:cTn id="17" dur="500"/>
                                        <p:tgtEl>
                                          <p:spTgt spid="3">
                                            <p:graphicEl>
                                              <a:dgm id="{0B394022-120F-BB44-B052-4D992D8B63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grpSp>
        <p:nvGrpSpPr>
          <p:cNvPr id="2102" name="Google Shape;2102;p38"/>
          <p:cNvGrpSpPr/>
          <p:nvPr/>
        </p:nvGrpSpPr>
        <p:grpSpPr>
          <a:xfrm>
            <a:off x="9585714" y="-679546"/>
            <a:ext cx="7830104" cy="1732344"/>
            <a:chOff x="2019900" y="214545"/>
            <a:chExt cx="4181204" cy="1436106"/>
          </a:xfrm>
        </p:grpSpPr>
        <p:grpSp>
          <p:nvGrpSpPr>
            <p:cNvPr id="2103" name="Google Shape;2103;p38"/>
            <p:cNvGrpSpPr/>
            <p:nvPr/>
          </p:nvGrpSpPr>
          <p:grpSpPr>
            <a:xfrm>
              <a:off x="5531836" y="214545"/>
              <a:ext cx="669268" cy="1145250"/>
              <a:chOff x="1428508" y="3762931"/>
              <a:chExt cx="518049" cy="886485"/>
            </a:xfrm>
          </p:grpSpPr>
          <p:sp>
            <p:nvSpPr>
              <p:cNvPr id="2104" name="Google Shape;2104;p38"/>
              <p:cNvSpPr/>
              <p:nvPr/>
            </p:nvSpPr>
            <p:spPr>
              <a:xfrm>
                <a:off x="1758749" y="3898518"/>
                <a:ext cx="186047" cy="325068"/>
              </a:xfrm>
              <a:custGeom>
                <a:avLst/>
                <a:gdLst/>
                <a:ahLst/>
                <a:cxnLst/>
                <a:rect l="l" t="t" r="r" b="b"/>
                <a:pathLst>
                  <a:path w="2441" h="4265" extrusionOk="0">
                    <a:moveTo>
                      <a:pt x="2258" y="0"/>
                    </a:moveTo>
                    <a:lnTo>
                      <a:pt x="0" y="4219"/>
                    </a:lnTo>
                    <a:lnTo>
                      <a:pt x="69" y="4242"/>
                    </a:lnTo>
                    <a:lnTo>
                      <a:pt x="160" y="4265"/>
                    </a:lnTo>
                    <a:lnTo>
                      <a:pt x="251" y="4242"/>
                    </a:lnTo>
                    <a:lnTo>
                      <a:pt x="320" y="4219"/>
                    </a:lnTo>
                    <a:lnTo>
                      <a:pt x="388" y="4151"/>
                    </a:lnTo>
                    <a:lnTo>
                      <a:pt x="434" y="4082"/>
                    </a:lnTo>
                    <a:lnTo>
                      <a:pt x="2395" y="456"/>
                    </a:lnTo>
                    <a:lnTo>
                      <a:pt x="2440" y="319"/>
                    </a:lnTo>
                    <a:lnTo>
                      <a:pt x="2418" y="205"/>
                    </a:lnTo>
                    <a:lnTo>
                      <a:pt x="2372" y="91"/>
                    </a:lnTo>
                    <a:lnTo>
                      <a:pt x="2258" y="0"/>
                    </a:lnTo>
                    <a:close/>
                  </a:path>
                </a:pathLst>
              </a:custGeom>
              <a:solidFill>
                <a:srgbClr val="000000">
                  <a:alpha val="31840"/>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05" name="Google Shape;2105;p38"/>
              <p:cNvSpPr/>
              <p:nvPr/>
            </p:nvSpPr>
            <p:spPr>
              <a:xfrm>
                <a:off x="1461509" y="3795932"/>
                <a:ext cx="485048" cy="853484"/>
              </a:xfrm>
              <a:custGeom>
                <a:avLst/>
                <a:gdLst/>
                <a:ahLst/>
                <a:cxnLst/>
                <a:rect l="l" t="t" r="r" b="b"/>
                <a:pathLst>
                  <a:path w="6364" h="11198" extrusionOk="0">
                    <a:moveTo>
                      <a:pt x="5770" y="1"/>
                    </a:moveTo>
                    <a:lnTo>
                      <a:pt x="5611" y="24"/>
                    </a:lnTo>
                    <a:lnTo>
                      <a:pt x="5474" y="69"/>
                    </a:lnTo>
                    <a:lnTo>
                      <a:pt x="5337" y="183"/>
                    </a:lnTo>
                    <a:lnTo>
                      <a:pt x="5246" y="297"/>
                    </a:lnTo>
                    <a:lnTo>
                      <a:pt x="3877" y="2829"/>
                    </a:lnTo>
                    <a:lnTo>
                      <a:pt x="388" y="9282"/>
                    </a:lnTo>
                    <a:lnTo>
                      <a:pt x="297" y="9510"/>
                    </a:lnTo>
                    <a:lnTo>
                      <a:pt x="206" y="9738"/>
                    </a:lnTo>
                    <a:lnTo>
                      <a:pt x="160" y="9966"/>
                    </a:lnTo>
                    <a:lnTo>
                      <a:pt x="115" y="10172"/>
                    </a:lnTo>
                    <a:lnTo>
                      <a:pt x="115" y="10559"/>
                    </a:lnTo>
                    <a:lnTo>
                      <a:pt x="115" y="10833"/>
                    </a:lnTo>
                    <a:lnTo>
                      <a:pt x="1" y="11061"/>
                    </a:lnTo>
                    <a:lnTo>
                      <a:pt x="1" y="11107"/>
                    </a:lnTo>
                    <a:lnTo>
                      <a:pt x="1" y="11129"/>
                    </a:lnTo>
                    <a:lnTo>
                      <a:pt x="24" y="11175"/>
                    </a:lnTo>
                    <a:lnTo>
                      <a:pt x="46" y="11198"/>
                    </a:lnTo>
                    <a:lnTo>
                      <a:pt x="138" y="11198"/>
                    </a:lnTo>
                    <a:lnTo>
                      <a:pt x="183" y="11152"/>
                    </a:lnTo>
                    <a:lnTo>
                      <a:pt x="297" y="10924"/>
                    </a:lnTo>
                    <a:lnTo>
                      <a:pt x="548" y="10787"/>
                    </a:lnTo>
                    <a:lnTo>
                      <a:pt x="844" y="10582"/>
                    </a:lnTo>
                    <a:lnTo>
                      <a:pt x="1004" y="10422"/>
                    </a:lnTo>
                    <a:lnTo>
                      <a:pt x="1164" y="10263"/>
                    </a:lnTo>
                    <a:lnTo>
                      <a:pt x="1323" y="10080"/>
                    </a:lnTo>
                    <a:lnTo>
                      <a:pt x="1437" y="9852"/>
                    </a:lnTo>
                    <a:lnTo>
                      <a:pt x="4790" y="3649"/>
                    </a:lnTo>
                    <a:lnTo>
                      <a:pt x="4926" y="3399"/>
                    </a:lnTo>
                    <a:lnTo>
                      <a:pt x="6295" y="867"/>
                    </a:lnTo>
                    <a:lnTo>
                      <a:pt x="6340" y="753"/>
                    </a:lnTo>
                    <a:lnTo>
                      <a:pt x="6363" y="639"/>
                    </a:lnTo>
                    <a:lnTo>
                      <a:pt x="6363" y="525"/>
                    </a:lnTo>
                    <a:lnTo>
                      <a:pt x="6340" y="411"/>
                    </a:lnTo>
                    <a:lnTo>
                      <a:pt x="6295" y="320"/>
                    </a:lnTo>
                    <a:lnTo>
                      <a:pt x="6226" y="229"/>
                    </a:lnTo>
                    <a:lnTo>
                      <a:pt x="6158" y="138"/>
                    </a:lnTo>
                    <a:lnTo>
                      <a:pt x="6044" y="69"/>
                    </a:lnTo>
                    <a:lnTo>
                      <a:pt x="5907" y="24"/>
                    </a:lnTo>
                    <a:lnTo>
                      <a:pt x="5770" y="1"/>
                    </a:lnTo>
                    <a:close/>
                  </a:path>
                </a:pathLst>
              </a:custGeom>
              <a:solidFill>
                <a:srgbClr val="000000">
                  <a:alpha val="31840"/>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06" name="Google Shape;2106;p38"/>
              <p:cNvSpPr/>
              <p:nvPr/>
            </p:nvSpPr>
            <p:spPr>
              <a:xfrm>
                <a:off x="1690918" y="3766436"/>
                <a:ext cx="179111" cy="262493"/>
              </a:xfrm>
              <a:custGeom>
                <a:avLst/>
                <a:gdLst/>
                <a:ahLst/>
                <a:cxnLst/>
                <a:rect l="l" t="t" r="r" b="b"/>
                <a:pathLst>
                  <a:path w="2350" h="3444" extrusionOk="0">
                    <a:moveTo>
                      <a:pt x="1666" y="0"/>
                    </a:moveTo>
                    <a:lnTo>
                      <a:pt x="1552" y="46"/>
                    </a:lnTo>
                    <a:lnTo>
                      <a:pt x="1438" y="91"/>
                    </a:lnTo>
                    <a:lnTo>
                      <a:pt x="1346" y="160"/>
                    </a:lnTo>
                    <a:lnTo>
                      <a:pt x="1278" y="251"/>
                    </a:lnTo>
                    <a:lnTo>
                      <a:pt x="1210" y="342"/>
                    </a:lnTo>
                    <a:lnTo>
                      <a:pt x="1" y="2942"/>
                    </a:lnTo>
                    <a:lnTo>
                      <a:pt x="1073" y="3444"/>
                    </a:lnTo>
                    <a:lnTo>
                      <a:pt x="2281" y="844"/>
                    </a:lnTo>
                    <a:lnTo>
                      <a:pt x="2327" y="730"/>
                    </a:lnTo>
                    <a:lnTo>
                      <a:pt x="2350" y="616"/>
                    </a:lnTo>
                    <a:lnTo>
                      <a:pt x="2350" y="502"/>
                    </a:lnTo>
                    <a:lnTo>
                      <a:pt x="2304" y="388"/>
                    </a:lnTo>
                    <a:lnTo>
                      <a:pt x="2259" y="297"/>
                    </a:lnTo>
                    <a:lnTo>
                      <a:pt x="2190" y="205"/>
                    </a:lnTo>
                    <a:lnTo>
                      <a:pt x="2099" y="114"/>
                    </a:lnTo>
                    <a:lnTo>
                      <a:pt x="2008" y="68"/>
                    </a:lnTo>
                    <a:lnTo>
                      <a:pt x="1894" y="23"/>
                    </a:lnTo>
                    <a:lnTo>
                      <a:pt x="1780" y="0"/>
                    </a:lnTo>
                    <a:close/>
                  </a:path>
                </a:pathLst>
              </a:custGeom>
              <a:solidFill>
                <a:srgbClr val="FDCA0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07" name="Google Shape;2107;p38"/>
              <p:cNvSpPr/>
              <p:nvPr/>
            </p:nvSpPr>
            <p:spPr>
              <a:xfrm>
                <a:off x="1687488" y="3762931"/>
                <a:ext cx="186047" cy="269505"/>
              </a:xfrm>
              <a:custGeom>
                <a:avLst/>
                <a:gdLst/>
                <a:ahLst/>
                <a:cxnLst/>
                <a:rect l="l" t="t" r="r" b="b"/>
                <a:pathLst>
                  <a:path w="2441" h="3536" extrusionOk="0">
                    <a:moveTo>
                      <a:pt x="1802" y="92"/>
                    </a:moveTo>
                    <a:lnTo>
                      <a:pt x="1916" y="114"/>
                    </a:lnTo>
                    <a:lnTo>
                      <a:pt x="2030" y="137"/>
                    </a:lnTo>
                    <a:lnTo>
                      <a:pt x="2167" y="229"/>
                    </a:lnTo>
                    <a:lnTo>
                      <a:pt x="2258" y="343"/>
                    </a:lnTo>
                    <a:lnTo>
                      <a:pt x="2326" y="502"/>
                    </a:lnTo>
                    <a:lnTo>
                      <a:pt x="2349" y="639"/>
                    </a:lnTo>
                    <a:lnTo>
                      <a:pt x="2326" y="753"/>
                    </a:lnTo>
                    <a:lnTo>
                      <a:pt x="2304" y="867"/>
                    </a:lnTo>
                    <a:lnTo>
                      <a:pt x="1095" y="3444"/>
                    </a:lnTo>
                    <a:lnTo>
                      <a:pt x="114" y="2965"/>
                    </a:lnTo>
                    <a:lnTo>
                      <a:pt x="1300" y="411"/>
                    </a:lnTo>
                    <a:lnTo>
                      <a:pt x="1391" y="274"/>
                    </a:lnTo>
                    <a:lnTo>
                      <a:pt x="1505" y="183"/>
                    </a:lnTo>
                    <a:lnTo>
                      <a:pt x="1642" y="114"/>
                    </a:lnTo>
                    <a:lnTo>
                      <a:pt x="1802" y="92"/>
                    </a:lnTo>
                    <a:close/>
                    <a:moveTo>
                      <a:pt x="1802" y="0"/>
                    </a:moveTo>
                    <a:lnTo>
                      <a:pt x="1619" y="23"/>
                    </a:lnTo>
                    <a:lnTo>
                      <a:pt x="1460" y="92"/>
                    </a:lnTo>
                    <a:lnTo>
                      <a:pt x="1323" y="229"/>
                    </a:lnTo>
                    <a:lnTo>
                      <a:pt x="1255" y="297"/>
                    </a:lnTo>
                    <a:lnTo>
                      <a:pt x="1209" y="365"/>
                    </a:lnTo>
                    <a:lnTo>
                      <a:pt x="0" y="2965"/>
                    </a:lnTo>
                    <a:lnTo>
                      <a:pt x="0" y="3011"/>
                    </a:lnTo>
                    <a:lnTo>
                      <a:pt x="23" y="3033"/>
                    </a:lnTo>
                    <a:lnTo>
                      <a:pt x="1095" y="3535"/>
                    </a:lnTo>
                    <a:lnTo>
                      <a:pt x="1141" y="3535"/>
                    </a:lnTo>
                    <a:lnTo>
                      <a:pt x="1163" y="3512"/>
                    </a:lnTo>
                    <a:lnTo>
                      <a:pt x="2372" y="913"/>
                    </a:lnTo>
                    <a:lnTo>
                      <a:pt x="2418" y="776"/>
                    </a:lnTo>
                    <a:lnTo>
                      <a:pt x="2440" y="639"/>
                    </a:lnTo>
                    <a:lnTo>
                      <a:pt x="2418" y="479"/>
                    </a:lnTo>
                    <a:lnTo>
                      <a:pt x="2349" y="297"/>
                    </a:lnTo>
                    <a:lnTo>
                      <a:pt x="2212" y="160"/>
                    </a:lnTo>
                    <a:lnTo>
                      <a:pt x="2144" y="114"/>
                    </a:lnTo>
                    <a:lnTo>
                      <a:pt x="2075" y="69"/>
                    </a:lnTo>
                    <a:lnTo>
                      <a:pt x="1939" y="23"/>
                    </a:lnTo>
                    <a:lnTo>
                      <a:pt x="1802" y="0"/>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08" name="Google Shape;2108;p38"/>
              <p:cNvSpPr/>
              <p:nvPr/>
            </p:nvSpPr>
            <p:spPr>
              <a:xfrm>
                <a:off x="1432014" y="4555496"/>
                <a:ext cx="48703" cy="90470"/>
              </a:xfrm>
              <a:custGeom>
                <a:avLst/>
                <a:gdLst/>
                <a:ahLst/>
                <a:cxnLst/>
                <a:rect l="l" t="t" r="r" b="b"/>
                <a:pathLst>
                  <a:path w="639" h="1187" extrusionOk="0">
                    <a:moveTo>
                      <a:pt x="547" y="0"/>
                    </a:moveTo>
                    <a:lnTo>
                      <a:pt x="525" y="23"/>
                    </a:lnTo>
                    <a:lnTo>
                      <a:pt x="479" y="46"/>
                    </a:lnTo>
                    <a:lnTo>
                      <a:pt x="456" y="69"/>
                    </a:lnTo>
                    <a:lnTo>
                      <a:pt x="0" y="1026"/>
                    </a:lnTo>
                    <a:lnTo>
                      <a:pt x="0" y="1072"/>
                    </a:lnTo>
                    <a:lnTo>
                      <a:pt x="0" y="1118"/>
                    </a:lnTo>
                    <a:lnTo>
                      <a:pt x="23" y="1141"/>
                    </a:lnTo>
                    <a:lnTo>
                      <a:pt x="46" y="1163"/>
                    </a:lnTo>
                    <a:lnTo>
                      <a:pt x="91" y="1186"/>
                    </a:lnTo>
                    <a:lnTo>
                      <a:pt x="137" y="1163"/>
                    </a:lnTo>
                    <a:lnTo>
                      <a:pt x="160" y="1141"/>
                    </a:lnTo>
                    <a:lnTo>
                      <a:pt x="182" y="1118"/>
                    </a:lnTo>
                    <a:lnTo>
                      <a:pt x="639" y="160"/>
                    </a:lnTo>
                    <a:lnTo>
                      <a:pt x="639" y="114"/>
                    </a:lnTo>
                    <a:lnTo>
                      <a:pt x="639" y="69"/>
                    </a:lnTo>
                    <a:lnTo>
                      <a:pt x="616" y="46"/>
                    </a:lnTo>
                    <a:lnTo>
                      <a:pt x="593" y="23"/>
                    </a:lnTo>
                    <a:lnTo>
                      <a:pt x="547" y="0"/>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09" name="Google Shape;2109;p38"/>
              <p:cNvSpPr/>
              <p:nvPr/>
            </p:nvSpPr>
            <p:spPr>
              <a:xfrm>
                <a:off x="1428508" y="4551990"/>
                <a:ext cx="55715" cy="97406"/>
              </a:xfrm>
              <a:custGeom>
                <a:avLst/>
                <a:gdLst/>
                <a:ahLst/>
                <a:cxnLst/>
                <a:rect l="l" t="t" r="r" b="b"/>
                <a:pathLst>
                  <a:path w="731" h="1278" extrusionOk="0">
                    <a:moveTo>
                      <a:pt x="593" y="92"/>
                    </a:moveTo>
                    <a:lnTo>
                      <a:pt x="616" y="115"/>
                    </a:lnTo>
                    <a:lnTo>
                      <a:pt x="639" y="138"/>
                    </a:lnTo>
                    <a:lnTo>
                      <a:pt x="639" y="160"/>
                    </a:lnTo>
                    <a:lnTo>
                      <a:pt x="639" y="183"/>
                    </a:lnTo>
                    <a:lnTo>
                      <a:pt x="206" y="1141"/>
                    </a:lnTo>
                    <a:lnTo>
                      <a:pt x="183" y="1164"/>
                    </a:lnTo>
                    <a:lnTo>
                      <a:pt x="137" y="1187"/>
                    </a:lnTo>
                    <a:lnTo>
                      <a:pt x="114" y="1164"/>
                    </a:lnTo>
                    <a:lnTo>
                      <a:pt x="92" y="1141"/>
                    </a:lnTo>
                    <a:lnTo>
                      <a:pt x="92" y="1118"/>
                    </a:lnTo>
                    <a:lnTo>
                      <a:pt x="92" y="1095"/>
                    </a:lnTo>
                    <a:lnTo>
                      <a:pt x="548" y="138"/>
                    </a:lnTo>
                    <a:lnTo>
                      <a:pt x="571" y="115"/>
                    </a:lnTo>
                    <a:lnTo>
                      <a:pt x="593" y="92"/>
                    </a:lnTo>
                    <a:close/>
                    <a:moveTo>
                      <a:pt x="593" y="1"/>
                    </a:moveTo>
                    <a:lnTo>
                      <a:pt x="525" y="23"/>
                    </a:lnTo>
                    <a:lnTo>
                      <a:pt x="457" y="92"/>
                    </a:lnTo>
                    <a:lnTo>
                      <a:pt x="23" y="1050"/>
                    </a:lnTo>
                    <a:lnTo>
                      <a:pt x="0" y="1118"/>
                    </a:lnTo>
                    <a:lnTo>
                      <a:pt x="23" y="1209"/>
                    </a:lnTo>
                    <a:lnTo>
                      <a:pt x="92" y="1255"/>
                    </a:lnTo>
                    <a:lnTo>
                      <a:pt x="137" y="1278"/>
                    </a:lnTo>
                    <a:lnTo>
                      <a:pt x="228" y="1255"/>
                    </a:lnTo>
                    <a:lnTo>
                      <a:pt x="274" y="1187"/>
                    </a:lnTo>
                    <a:lnTo>
                      <a:pt x="730" y="229"/>
                    </a:lnTo>
                    <a:lnTo>
                      <a:pt x="730" y="160"/>
                    </a:lnTo>
                    <a:lnTo>
                      <a:pt x="707" y="69"/>
                    </a:lnTo>
                    <a:lnTo>
                      <a:pt x="662" y="23"/>
                    </a:lnTo>
                    <a:lnTo>
                      <a:pt x="593" y="1"/>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0" name="Google Shape;2110;p38"/>
              <p:cNvSpPr/>
              <p:nvPr/>
            </p:nvSpPr>
            <p:spPr>
              <a:xfrm>
                <a:off x="1701359" y="3865440"/>
                <a:ext cx="175605" cy="339015"/>
              </a:xfrm>
              <a:custGeom>
                <a:avLst/>
                <a:gdLst/>
                <a:ahLst/>
                <a:cxnLst/>
                <a:rect l="l" t="t" r="r" b="b"/>
                <a:pathLst>
                  <a:path w="2304" h="4448" extrusionOk="0">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1" name="Google Shape;2111;p38"/>
              <p:cNvSpPr/>
              <p:nvPr/>
            </p:nvSpPr>
            <p:spPr>
              <a:xfrm>
                <a:off x="1437197" y="4496352"/>
                <a:ext cx="99159" cy="132237"/>
              </a:xfrm>
              <a:custGeom>
                <a:avLst/>
                <a:gdLst/>
                <a:ahLst/>
                <a:cxnLst/>
                <a:rect l="l" t="t" r="r" b="b"/>
                <a:pathLst>
                  <a:path w="1301" h="1735" extrusionOk="0">
                    <a:moveTo>
                      <a:pt x="890" y="1"/>
                    </a:moveTo>
                    <a:lnTo>
                      <a:pt x="229" y="24"/>
                    </a:lnTo>
                    <a:lnTo>
                      <a:pt x="114" y="343"/>
                    </a:lnTo>
                    <a:lnTo>
                      <a:pt x="46" y="639"/>
                    </a:lnTo>
                    <a:lnTo>
                      <a:pt x="0" y="936"/>
                    </a:lnTo>
                    <a:lnTo>
                      <a:pt x="0" y="1210"/>
                    </a:lnTo>
                    <a:lnTo>
                      <a:pt x="23" y="1415"/>
                    </a:lnTo>
                    <a:lnTo>
                      <a:pt x="46" y="1597"/>
                    </a:lnTo>
                    <a:lnTo>
                      <a:pt x="92" y="1734"/>
                    </a:lnTo>
                    <a:lnTo>
                      <a:pt x="229" y="1666"/>
                    </a:lnTo>
                    <a:lnTo>
                      <a:pt x="365" y="1574"/>
                    </a:lnTo>
                    <a:lnTo>
                      <a:pt x="548" y="1460"/>
                    </a:lnTo>
                    <a:lnTo>
                      <a:pt x="753" y="1278"/>
                    </a:lnTo>
                    <a:lnTo>
                      <a:pt x="958" y="1073"/>
                    </a:lnTo>
                    <a:lnTo>
                      <a:pt x="1141" y="822"/>
                    </a:lnTo>
                    <a:lnTo>
                      <a:pt x="1300" y="525"/>
                    </a:lnTo>
                    <a:lnTo>
                      <a:pt x="890" y="1"/>
                    </a:lnTo>
                    <a:close/>
                  </a:path>
                </a:pathLst>
              </a:custGeom>
              <a:solidFill>
                <a:srgbClr val="FDCA0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2" name="Google Shape;2112;p38"/>
              <p:cNvSpPr/>
              <p:nvPr/>
            </p:nvSpPr>
            <p:spPr>
              <a:xfrm>
                <a:off x="1454574" y="3990586"/>
                <a:ext cx="318132" cy="545870"/>
              </a:xfrm>
              <a:custGeom>
                <a:avLst/>
                <a:gdLst/>
                <a:ahLst/>
                <a:cxnLst/>
                <a:rect l="l" t="t" r="r" b="b"/>
                <a:pathLst>
                  <a:path w="4174" h="7162" extrusionOk="0">
                    <a:moveTo>
                      <a:pt x="3102" y="1"/>
                    </a:moveTo>
                    <a:lnTo>
                      <a:pt x="1" y="6660"/>
                    </a:lnTo>
                    <a:lnTo>
                      <a:pt x="1072" y="7161"/>
                    </a:lnTo>
                    <a:lnTo>
                      <a:pt x="4174" y="503"/>
                    </a:lnTo>
                    <a:lnTo>
                      <a:pt x="3102" y="1"/>
                    </a:lnTo>
                    <a:close/>
                  </a:path>
                </a:pathLst>
              </a:custGeom>
              <a:solidFill>
                <a:srgbClr val="FDCA0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3" name="Google Shape;2113;p38"/>
              <p:cNvSpPr/>
              <p:nvPr/>
            </p:nvSpPr>
            <p:spPr>
              <a:xfrm>
                <a:off x="1433691" y="4494676"/>
                <a:ext cx="106095" cy="137344"/>
              </a:xfrm>
              <a:custGeom>
                <a:avLst/>
                <a:gdLst/>
                <a:ahLst/>
                <a:cxnLst/>
                <a:rect l="l" t="t" r="r" b="b"/>
                <a:pathLst>
                  <a:path w="1392" h="1802" extrusionOk="0">
                    <a:moveTo>
                      <a:pt x="252" y="0"/>
                    </a:moveTo>
                    <a:lnTo>
                      <a:pt x="229" y="23"/>
                    </a:lnTo>
                    <a:lnTo>
                      <a:pt x="115" y="297"/>
                    </a:lnTo>
                    <a:lnTo>
                      <a:pt x="46" y="593"/>
                    </a:lnTo>
                    <a:lnTo>
                      <a:pt x="24" y="844"/>
                    </a:lnTo>
                    <a:lnTo>
                      <a:pt x="1" y="1095"/>
                    </a:lnTo>
                    <a:lnTo>
                      <a:pt x="24" y="1368"/>
                    </a:lnTo>
                    <a:lnTo>
                      <a:pt x="46" y="1574"/>
                    </a:lnTo>
                    <a:lnTo>
                      <a:pt x="92" y="1779"/>
                    </a:lnTo>
                    <a:lnTo>
                      <a:pt x="115" y="1802"/>
                    </a:lnTo>
                    <a:lnTo>
                      <a:pt x="138" y="1802"/>
                    </a:lnTo>
                    <a:lnTo>
                      <a:pt x="297" y="1733"/>
                    </a:lnTo>
                    <a:lnTo>
                      <a:pt x="434" y="1642"/>
                    </a:lnTo>
                    <a:lnTo>
                      <a:pt x="617" y="1505"/>
                    </a:lnTo>
                    <a:lnTo>
                      <a:pt x="822" y="1346"/>
                    </a:lnTo>
                    <a:lnTo>
                      <a:pt x="1027" y="1118"/>
                    </a:lnTo>
                    <a:lnTo>
                      <a:pt x="1232" y="867"/>
                    </a:lnTo>
                    <a:lnTo>
                      <a:pt x="1392" y="570"/>
                    </a:lnTo>
                    <a:lnTo>
                      <a:pt x="1392" y="525"/>
                    </a:lnTo>
                    <a:lnTo>
                      <a:pt x="1369" y="502"/>
                    </a:lnTo>
                    <a:lnTo>
                      <a:pt x="1346" y="502"/>
                    </a:lnTo>
                    <a:lnTo>
                      <a:pt x="1324" y="525"/>
                    </a:lnTo>
                    <a:lnTo>
                      <a:pt x="1141" y="821"/>
                    </a:lnTo>
                    <a:lnTo>
                      <a:pt x="959" y="1072"/>
                    </a:lnTo>
                    <a:lnTo>
                      <a:pt x="753" y="1277"/>
                    </a:lnTo>
                    <a:lnTo>
                      <a:pt x="571" y="1437"/>
                    </a:lnTo>
                    <a:lnTo>
                      <a:pt x="389" y="1574"/>
                    </a:lnTo>
                    <a:lnTo>
                      <a:pt x="252" y="1642"/>
                    </a:lnTo>
                    <a:lnTo>
                      <a:pt x="157" y="1699"/>
                    </a:lnTo>
                    <a:lnTo>
                      <a:pt x="157" y="1699"/>
                    </a:lnTo>
                    <a:lnTo>
                      <a:pt x="138" y="1528"/>
                    </a:lnTo>
                    <a:lnTo>
                      <a:pt x="115" y="1323"/>
                    </a:lnTo>
                    <a:lnTo>
                      <a:pt x="92" y="1095"/>
                    </a:lnTo>
                    <a:lnTo>
                      <a:pt x="115" y="867"/>
                    </a:lnTo>
                    <a:lnTo>
                      <a:pt x="138" y="616"/>
                    </a:lnTo>
                    <a:lnTo>
                      <a:pt x="206" y="342"/>
                    </a:lnTo>
                    <a:lnTo>
                      <a:pt x="320" y="69"/>
                    </a:lnTo>
                    <a:lnTo>
                      <a:pt x="320" y="23"/>
                    </a:lnTo>
                    <a:lnTo>
                      <a:pt x="297" y="0"/>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4" name="Google Shape;2114;p38"/>
              <p:cNvSpPr/>
              <p:nvPr/>
            </p:nvSpPr>
            <p:spPr>
              <a:xfrm>
                <a:off x="1451068" y="3987157"/>
                <a:ext cx="325144" cy="552806"/>
              </a:xfrm>
              <a:custGeom>
                <a:avLst/>
                <a:gdLst/>
                <a:ahLst/>
                <a:cxnLst/>
                <a:rect l="l" t="t" r="r" b="b"/>
                <a:pathLst>
                  <a:path w="4266" h="7253" extrusionOk="0">
                    <a:moveTo>
                      <a:pt x="3171" y="114"/>
                    </a:moveTo>
                    <a:lnTo>
                      <a:pt x="4161" y="576"/>
                    </a:lnTo>
                    <a:lnTo>
                      <a:pt x="4161" y="576"/>
                    </a:lnTo>
                    <a:lnTo>
                      <a:pt x="1096" y="7138"/>
                    </a:lnTo>
                    <a:lnTo>
                      <a:pt x="115" y="6682"/>
                    </a:lnTo>
                    <a:lnTo>
                      <a:pt x="3171" y="114"/>
                    </a:lnTo>
                    <a:close/>
                    <a:moveTo>
                      <a:pt x="3125" y="0"/>
                    </a:moveTo>
                    <a:lnTo>
                      <a:pt x="3102" y="23"/>
                    </a:lnTo>
                    <a:lnTo>
                      <a:pt x="1" y="6682"/>
                    </a:lnTo>
                    <a:lnTo>
                      <a:pt x="1" y="6705"/>
                    </a:lnTo>
                    <a:lnTo>
                      <a:pt x="24" y="6750"/>
                    </a:lnTo>
                    <a:lnTo>
                      <a:pt x="1118" y="7252"/>
                    </a:lnTo>
                    <a:lnTo>
                      <a:pt x="1141" y="7252"/>
                    </a:lnTo>
                    <a:lnTo>
                      <a:pt x="1164" y="7229"/>
                    </a:lnTo>
                    <a:lnTo>
                      <a:pt x="4265" y="570"/>
                    </a:lnTo>
                    <a:lnTo>
                      <a:pt x="4265" y="548"/>
                    </a:lnTo>
                    <a:lnTo>
                      <a:pt x="4243" y="525"/>
                    </a:lnTo>
                    <a:lnTo>
                      <a:pt x="3171" y="0"/>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5" name="Google Shape;2115;p38"/>
              <p:cNvSpPr/>
              <p:nvPr/>
            </p:nvSpPr>
            <p:spPr>
              <a:xfrm>
                <a:off x="1704865" y="3867193"/>
                <a:ext cx="168669" cy="333833"/>
              </a:xfrm>
              <a:custGeom>
                <a:avLst/>
                <a:gdLst/>
                <a:ahLst/>
                <a:cxnLst/>
                <a:rect l="l" t="t" r="r" b="b"/>
                <a:pathLst>
                  <a:path w="2213" h="4380" extrusionOk="0">
                    <a:moveTo>
                      <a:pt x="2007" y="1"/>
                    </a:moveTo>
                    <a:lnTo>
                      <a:pt x="0" y="4356"/>
                    </a:lnTo>
                    <a:lnTo>
                      <a:pt x="114" y="4379"/>
                    </a:lnTo>
                    <a:lnTo>
                      <a:pt x="251" y="4356"/>
                    </a:lnTo>
                    <a:lnTo>
                      <a:pt x="342" y="4288"/>
                    </a:lnTo>
                    <a:lnTo>
                      <a:pt x="434" y="4197"/>
                    </a:lnTo>
                    <a:lnTo>
                      <a:pt x="2167" y="457"/>
                    </a:lnTo>
                    <a:lnTo>
                      <a:pt x="2212" y="320"/>
                    </a:lnTo>
                    <a:lnTo>
                      <a:pt x="2190" y="206"/>
                    </a:lnTo>
                    <a:lnTo>
                      <a:pt x="2121" y="92"/>
                    </a:lnTo>
                    <a:lnTo>
                      <a:pt x="2007" y="1"/>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6" name="Google Shape;2116;p38"/>
              <p:cNvSpPr/>
              <p:nvPr/>
            </p:nvSpPr>
            <p:spPr>
              <a:xfrm>
                <a:off x="1701359" y="3865440"/>
                <a:ext cx="175605" cy="339015"/>
              </a:xfrm>
              <a:custGeom>
                <a:avLst/>
                <a:gdLst/>
                <a:ahLst/>
                <a:cxnLst/>
                <a:rect l="l" t="t" r="r" b="b"/>
                <a:pathLst>
                  <a:path w="2304" h="4448" extrusionOk="0">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7" name="Google Shape;2117;p38"/>
              <p:cNvSpPr/>
              <p:nvPr/>
            </p:nvSpPr>
            <p:spPr>
              <a:xfrm>
                <a:off x="1682229" y="3990586"/>
                <a:ext cx="90470" cy="57468"/>
              </a:xfrm>
              <a:custGeom>
                <a:avLst/>
                <a:gdLst/>
                <a:ahLst/>
                <a:cxnLst/>
                <a:rect l="l" t="t" r="r" b="b"/>
                <a:pathLst>
                  <a:path w="1187" h="754" extrusionOk="0">
                    <a:moveTo>
                      <a:pt x="115" y="1"/>
                    </a:moveTo>
                    <a:lnTo>
                      <a:pt x="1" y="252"/>
                    </a:lnTo>
                    <a:lnTo>
                      <a:pt x="1073" y="753"/>
                    </a:lnTo>
                    <a:lnTo>
                      <a:pt x="1187" y="503"/>
                    </a:lnTo>
                    <a:lnTo>
                      <a:pt x="115" y="1"/>
                    </a:ln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8" name="Google Shape;2118;p38"/>
              <p:cNvSpPr/>
              <p:nvPr/>
            </p:nvSpPr>
            <p:spPr>
              <a:xfrm>
                <a:off x="1682229" y="3990586"/>
                <a:ext cx="81781" cy="57468"/>
              </a:xfrm>
              <a:custGeom>
                <a:avLst/>
                <a:gdLst/>
                <a:ahLst/>
                <a:cxnLst/>
                <a:rect l="l" t="t" r="r" b="b"/>
                <a:pathLst>
                  <a:path w="1073" h="754" extrusionOk="0">
                    <a:moveTo>
                      <a:pt x="115" y="1"/>
                    </a:moveTo>
                    <a:lnTo>
                      <a:pt x="1" y="252"/>
                    </a:lnTo>
                    <a:lnTo>
                      <a:pt x="1073" y="753"/>
                    </a:lnTo>
                    <a:lnTo>
                      <a:pt x="115" y="1"/>
                    </a:ln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19" name="Google Shape;2119;p38"/>
              <p:cNvSpPr/>
              <p:nvPr/>
            </p:nvSpPr>
            <p:spPr>
              <a:xfrm>
                <a:off x="1682229" y="3990586"/>
                <a:ext cx="81781" cy="57468"/>
              </a:xfrm>
              <a:custGeom>
                <a:avLst/>
                <a:gdLst/>
                <a:ahLst/>
                <a:cxnLst/>
                <a:rect l="l" t="t" r="r" b="b"/>
                <a:pathLst>
                  <a:path w="1073" h="754" fill="none" extrusionOk="0">
                    <a:moveTo>
                      <a:pt x="1073" y="753"/>
                    </a:moveTo>
                    <a:lnTo>
                      <a:pt x="1" y="252"/>
                    </a:lnTo>
                    <a:lnTo>
                      <a:pt x="115" y="1"/>
                    </a:lnTo>
                  </a:path>
                </a:pathLst>
              </a:custGeom>
              <a:no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20" name="Google Shape;2120;p38"/>
              <p:cNvSpPr/>
              <p:nvPr/>
            </p:nvSpPr>
            <p:spPr>
              <a:xfrm>
                <a:off x="1678799" y="3987157"/>
                <a:ext cx="97406" cy="64404"/>
              </a:xfrm>
              <a:custGeom>
                <a:avLst/>
                <a:gdLst/>
                <a:ahLst/>
                <a:cxnLst/>
                <a:rect l="l" t="t" r="r" b="b"/>
                <a:pathLst>
                  <a:path w="1278" h="845" extrusionOk="0">
                    <a:moveTo>
                      <a:pt x="186" y="114"/>
                    </a:moveTo>
                    <a:lnTo>
                      <a:pt x="1186" y="570"/>
                    </a:lnTo>
                    <a:lnTo>
                      <a:pt x="1095" y="753"/>
                    </a:lnTo>
                    <a:lnTo>
                      <a:pt x="114" y="274"/>
                    </a:lnTo>
                    <a:lnTo>
                      <a:pt x="186" y="114"/>
                    </a:lnTo>
                    <a:close/>
                    <a:moveTo>
                      <a:pt x="137" y="0"/>
                    </a:moveTo>
                    <a:lnTo>
                      <a:pt x="114" y="23"/>
                    </a:lnTo>
                    <a:lnTo>
                      <a:pt x="0" y="274"/>
                    </a:lnTo>
                    <a:lnTo>
                      <a:pt x="0" y="297"/>
                    </a:lnTo>
                    <a:lnTo>
                      <a:pt x="23" y="320"/>
                    </a:lnTo>
                    <a:lnTo>
                      <a:pt x="1095" y="844"/>
                    </a:lnTo>
                    <a:lnTo>
                      <a:pt x="1140" y="844"/>
                    </a:lnTo>
                    <a:lnTo>
                      <a:pt x="1163" y="821"/>
                    </a:lnTo>
                    <a:lnTo>
                      <a:pt x="1277" y="570"/>
                    </a:lnTo>
                    <a:lnTo>
                      <a:pt x="1277" y="548"/>
                    </a:lnTo>
                    <a:lnTo>
                      <a:pt x="1255" y="525"/>
                    </a:lnTo>
                    <a:lnTo>
                      <a:pt x="183" y="0"/>
                    </a:lnTo>
                    <a:close/>
                  </a:path>
                </a:pathLst>
              </a:custGeom>
              <a:solidFill>
                <a:srgbClr val="0C0E1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2121" name="Google Shape;2121;p38"/>
            <p:cNvSpPr/>
            <p:nvPr/>
          </p:nvSpPr>
          <p:spPr>
            <a:xfrm>
              <a:off x="2019900" y="1302976"/>
              <a:ext cx="3511925" cy="347675"/>
            </a:xfrm>
            <a:custGeom>
              <a:avLst/>
              <a:gdLst/>
              <a:ahLst/>
              <a:cxnLst/>
              <a:rect l="l" t="t" r="r" b="b"/>
              <a:pathLst>
                <a:path w="140477" h="13907" extrusionOk="0">
                  <a:moveTo>
                    <a:pt x="0" y="10193"/>
                  </a:moveTo>
                  <a:cubicBezTo>
                    <a:pt x="10060" y="2647"/>
                    <a:pt x="24399" y="-2006"/>
                    <a:pt x="36599" y="1043"/>
                  </a:cubicBezTo>
                  <a:cubicBezTo>
                    <a:pt x="44630" y="3050"/>
                    <a:pt x="50011" y="11799"/>
                    <a:pt x="58129" y="13422"/>
                  </a:cubicBezTo>
                  <a:cubicBezTo>
                    <a:pt x="71869" y="16169"/>
                    <a:pt x="85212" y="6036"/>
                    <a:pt x="99034" y="3734"/>
                  </a:cubicBezTo>
                  <a:cubicBezTo>
                    <a:pt x="112665" y="1464"/>
                    <a:pt x="128116" y="8836"/>
                    <a:pt x="140477" y="2658"/>
                  </a:cubicBezTo>
                </a:path>
              </a:pathLst>
            </a:custGeom>
            <a:noFill/>
            <a:ln w="9525" cap="flat" cmpd="sng">
              <a:solidFill>
                <a:srgbClr val="EFBF60"/>
              </a:solidFill>
              <a:prstDash val="solid"/>
              <a:round/>
              <a:headEnd type="none" w="med" len="med"/>
              <a:tailEnd type="none" w="med" len="med"/>
            </a:ln>
          </p:spPr>
        </p:sp>
      </p:grpSp>
      <p:sp>
        <p:nvSpPr>
          <p:cNvPr id="13" name="Rectangle 12"/>
          <p:cNvSpPr/>
          <p:nvPr/>
        </p:nvSpPr>
        <p:spPr>
          <a:xfrm>
            <a:off x="2095375" y="1605540"/>
            <a:ext cx="6708382" cy="7963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828800">
              <a:lnSpc>
                <a:spcPct val="150000"/>
              </a:lnSpc>
              <a:buClr>
                <a:srgbClr val="000000"/>
              </a:buClr>
            </a:pPr>
            <a:r>
              <a:rPr lang="vi-VN" sz="3600" b="1" kern="0">
                <a:solidFill>
                  <a:srgbClr val="000000"/>
                </a:solidFill>
                <a:latin typeface="Arial (Body)"/>
                <a:sym typeface="Arial"/>
              </a:rPr>
              <a:t>- Nội dung</a:t>
            </a:r>
            <a:r>
              <a:rPr lang="vi-VN" sz="3600" kern="0">
                <a:solidFill>
                  <a:srgbClr val="000000"/>
                </a:solidFill>
                <a:latin typeface="Arial (Body)"/>
                <a:sym typeface="Arial"/>
              </a:rPr>
              <a:t>:  Kể về cô công chúa xinh đẹp nhưng tính cách kiêu ngạo ngông cuồng. Vua chích choè đã tìm cách để dạy cho nàng một bài học và bỏ tính cách xấu.  </a:t>
            </a:r>
          </a:p>
          <a:p>
            <a:pPr algn="just" defTabSz="1828800">
              <a:lnSpc>
                <a:spcPct val="150000"/>
              </a:lnSpc>
              <a:buClr>
                <a:srgbClr val="000000"/>
              </a:buClr>
            </a:pPr>
            <a:r>
              <a:rPr lang="vi-VN" sz="3600" b="1" kern="0">
                <a:solidFill>
                  <a:srgbClr val="000000"/>
                </a:solidFill>
                <a:latin typeface="Arial (Body)"/>
                <a:sym typeface="Arial"/>
              </a:rPr>
              <a:t>- Ý nghĩa: </a:t>
            </a:r>
            <a:r>
              <a:rPr lang="vi-VN" sz="3600" kern="0">
                <a:solidFill>
                  <a:srgbClr val="000000"/>
                </a:solidFill>
                <a:latin typeface="Arial (Body)"/>
                <a:sym typeface="Arial"/>
              </a:rPr>
              <a:t>cần phải biết tôn trọng và sống hoà nhã cùng mọi người.</a:t>
            </a:r>
            <a:endParaRPr lang="vi-VN" sz="3600" kern="0" dirty="0">
              <a:solidFill>
                <a:srgbClr val="000000"/>
              </a:solidFill>
              <a:latin typeface="Arial (Body)"/>
              <a:sym typeface="Arial"/>
            </a:endParaRPr>
          </a:p>
        </p:txBody>
      </p:sp>
      <p:sp>
        <p:nvSpPr>
          <p:cNvPr id="32" name="Rectangle 31">
            <a:extLst>
              <a:ext uri="{FF2B5EF4-FFF2-40B4-BE49-F238E27FC236}">
                <a16:creationId xmlns:a16="http://schemas.microsoft.com/office/drawing/2014/main" id="{942CE97F-057C-4043-82AD-8363F33FD14B}"/>
              </a:ext>
            </a:extLst>
          </p:cNvPr>
          <p:cNvSpPr/>
          <p:nvPr/>
        </p:nvSpPr>
        <p:spPr>
          <a:xfrm>
            <a:off x="9454085" y="1605540"/>
            <a:ext cx="6708382" cy="7963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828800">
              <a:lnSpc>
                <a:spcPct val="150000"/>
              </a:lnSpc>
              <a:buClr>
                <a:srgbClr val="000000"/>
              </a:buClr>
            </a:pPr>
            <a:r>
              <a:rPr lang="vi-VN" sz="3600" b="1" kern="0">
                <a:solidFill>
                  <a:srgbClr val="000000"/>
                </a:solidFill>
                <a:latin typeface="Arial (Body)"/>
                <a:sym typeface="Arial"/>
              </a:rPr>
              <a:t>Nghệ thuật</a:t>
            </a:r>
          </a:p>
          <a:p>
            <a:pPr algn="just" defTabSz="1828800">
              <a:lnSpc>
                <a:spcPct val="150000"/>
              </a:lnSpc>
              <a:buClr>
                <a:srgbClr val="000000"/>
              </a:buClr>
            </a:pPr>
            <a:r>
              <a:rPr lang="vi-VN" sz="3600" kern="0">
                <a:solidFill>
                  <a:srgbClr val="000000"/>
                </a:solidFill>
                <a:latin typeface="Arial (Body)"/>
                <a:sym typeface="Arial"/>
              </a:rPr>
              <a:t>- Nghệ thuật kể chuyện hấp dẫn, sinh động.</a:t>
            </a:r>
          </a:p>
        </p:txBody>
      </p:sp>
      <p:sp>
        <p:nvSpPr>
          <p:cNvPr id="24" name="Google Shape;2573;p52"/>
          <p:cNvSpPr txBox="1">
            <a:spLocks noGrp="1"/>
          </p:cNvSpPr>
          <p:nvPr>
            <p:ph type="ctrTitle"/>
          </p:nvPr>
        </p:nvSpPr>
        <p:spPr>
          <a:xfrm>
            <a:off x="4753614" y="-112849"/>
            <a:ext cx="8486375" cy="191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effectLst>
                  <a:outerShdw blurRad="38100" dist="38100" dir="2700000" algn="tl">
                    <a:srgbClr val="000000">
                      <a:alpha val="43137"/>
                    </a:srgbClr>
                  </a:outerShdw>
                </a:effectLst>
                <a:latin typeface="+mj-lt"/>
              </a:rPr>
              <a:t>III. Tổng kết</a:t>
            </a:r>
            <a:endParaRPr sz="60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263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gh School Lesson by Slidesgo">
  <a:themeElements>
    <a:clrScheme name="Simple Light">
      <a:dk1>
        <a:srgbClr val="000000"/>
      </a:dk1>
      <a:lt1>
        <a:srgbClr val="FFFFFF"/>
      </a:lt1>
      <a:dk2>
        <a:srgbClr val="595959"/>
      </a:dk2>
      <a:lt2>
        <a:srgbClr val="EEEEEE"/>
      </a:lt2>
      <a:accent1>
        <a:srgbClr val="E85D85"/>
      </a:accent1>
      <a:accent2>
        <a:srgbClr val="EFBF60"/>
      </a:accent2>
      <a:accent3>
        <a:srgbClr val="70CC62"/>
      </a:accent3>
      <a:accent4>
        <a:srgbClr val="6DE8E4"/>
      </a:accent4>
      <a:accent5>
        <a:srgbClr val="374272"/>
      </a:accent5>
      <a:accent6>
        <a:srgbClr val="445B8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1063</Words>
  <Application>Microsoft Office PowerPoint</Application>
  <PresentationFormat>Custom</PresentationFormat>
  <Paragraphs>109</Paragraphs>
  <Slides>18</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Oswald Medium</vt:lpstr>
      <vt:lpstr>#9Slide04 SFU Belle</vt:lpstr>
      <vt:lpstr>Arial (Body)</vt:lpstr>
      <vt:lpstr>Arial</vt:lpstr>
      <vt:lpstr>#9Slide07 SVNA Love Of Thunder</vt:lpstr>
      <vt:lpstr>IBM Plex Sans</vt:lpstr>
      <vt:lpstr>Segoe UI</vt:lpstr>
      <vt:lpstr>Calibri</vt:lpstr>
      <vt:lpstr>IBM Plex Sans SemiBold</vt:lpstr>
      <vt:lpstr>Roboto Condensed</vt:lpstr>
      <vt:lpstr>Fira Sans Extra Condensed Medium</vt:lpstr>
      <vt:lpstr>Boogaloo</vt:lpstr>
      <vt:lpstr>Office Theme</vt:lpstr>
      <vt:lpstr>High School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and White Children's literature Fairy Tales Presentation</dc:title>
  <cp:lastModifiedBy>DinhThanhVan</cp:lastModifiedBy>
  <cp:revision>26</cp:revision>
  <dcterms:created xsi:type="dcterms:W3CDTF">2006-08-16T00:00:00Z</dcterms:created>
  <dcterms:modified xsi:type="dcterms:W3CDTF">2024-03-23T15:23:19Z</dcterms:modified>
  <dc:identifier>DAFXjYPhPQw</dc:identifier>
</cp:coreProperties>
</file>