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8" r:id="rId2"/>
    <p:sldId id="259" r:id="rId3"/>
    <p:sldId id="260" r:id="rId4"/>
    <p:sldId id="261" r:id="rId5"/>
    <p:sldId id="262" r:id="rId6"/>
    <p:sldId id="274" r:id="rId7"/>
    <p:sldId id="263" r:id="rId8"/>
    <p:sldId id="264" r:id="rId9"/>
    <p:sldId id="275" r:id="rId10"/>
    <p:sldId id="265" r:id="rId11"/>
    <p:sldId id="286" r:id="rId12"/>
    <p:sldId id="266" r:id="rId13"/>
    <p:sldId id="287" r:id="rId14"/>
    <p:sldId id="267" r:id="rId15"/>
    <p:sldId id="288" r:id="rId16"/>
    <p:sldId id="280" r:id="rId17"/>
    <p:sldId id="281" r:id="rId18"/>
    <p:sldId id="282" r:id="rId19"/>
    <p:sldId id="268" r:id="rId20"/>
    <p:sldId id="269" r:id="rId21"/>
    <p:sldId id="270" r:id="rId22"/>
    <p:sldId id="283" r:id="rId23"/>
    <p:sldId id="284" r:id="rId24"/>
    <p:sldId id="277" r:id="rId25"/>
    <p:sldId id="278" r:id="rId26"/>
    <p:sldId id="271" r:id="rId27"/>
  </p:sldIdLst>
  <p:sldSz cx="18288000" cy="10287000"/>
  <p:notesSz cx="6858000" cy="9144000"/>
  <p:embeddedFontLst>
    <p:embeddedFont>
      <p:font typeface="#9Slide03 Swiss 721 Black Conde" panose="020B0604020202020204" charset="0"/>
      <p:regular r:id="rId29"/>
    </p:embeddedFont>
    <p:embeddedFont>
      <p:font typeface="#9Slide04 Chonburi" panose="020B0604020202020204" charset="-34"/>
      <p:regular r:id="rId30"/>
    </p:embeddedFont>
    <p:embeddedFont>
      <p:font typeface="#9Slide05 HLT AphroditeSlimPro" panose="020B0604020202020204" charset="0"/>
      <p:regular r:id="rId31"/>
    </p:embeddedFont>
    <p:embeddedFont>
      <p:font typeface="#9Slide07 SVNA Love Of Thunder" panose="02040603050506020204" charset="0"/>
      <p:regular r:id="rId32"/>
    </p:embeddedFont>
    <p:embeddedFont>
      <p:font typeface="Roboto Condensed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95F"/>
    <a:srgbClr val="A8DADC"/>
    <a:srgbClr val="C1ABF4"/>
    <a:srgbClr val="B3A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70A4C-0BED-4F17-AB2C-E586133BE541}" v="359" dt="2023-01-17T15:27:26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0" autoAdjust="0"/>
    <p:restoredTop sz="94658" autoAdjust="0"/>
  </p:normalViewPr>
  <p:slideViewPr>
    <p:cSldViewPr>
      <p:cViewPr varScale="1">
        <p:scale>
          <a:sx n="39" d="100"/>
          <a:sy n="39" d="100"/>
        </p:scale>
        <p:origin x="80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59C70A4C-0BED-4F17-AB2C-E586133BE541}"/>
    <pc:docChg chg="undo custSel addSld modSld sldOrd">
      <pc:chgData name="TRAN TRI KHANG" userId="2b69f38f-e97b-4795-a559-774dc1ef1bed" providerId="ADAL" clId="{59C70A4C-0BED-4F17-AB2C-E586133BE541}" dt="2023-01-17T15:29:00.564" v="687" actId="207"/>
      <pc:docMkLst>
        <pc:docMk/>
      </pc:docMkLst>
      <pc:sldChg chg="modSp mod modTransition modAnim modNotesTx">
        <pc:chgData name="TRAN TRI KHANG" userId="2b69f38f-e97b-4795-a559-774dc1ef1bed" providerId="ADAL" clId="{59C70A4C-0BED-4F17-AB2C-E586133BE541}" dt="2023-01-17T15:08:34.516" v="496"/>
        <pc:sldMkLst>
          <pc:docMk/>
          <pc:sldMk cId="0" sldId="256"/>
        </pc:sldMkLst>
        <pc:spChg chg="mod">
          <ac:chgData name="TRAN TRI KHANG" userId="2b69f38f-e97b-4795-a559-774dc1ef1bed" providerId="ADAL" clId="{59C70A4C-0BED-4F17-AB2C-E586133BE541}" dt="2023-01-17T08:41:30.148" v="19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43:51.377" v="29"/>
          <ac:spMkLst>
            <pc:docMk/>
            <pc:sldMk cId="0" sldId="256"/>
            <ac:spMk id="13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39:08.594" v="0" actId="2711"/>
          <ac:spMkLst>
            <pc:docMk/>
            <pc:sldMk cId="0" sldId="256"/>
            <ac:spMk id="14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39:11.411" v="1" actId="113"/>
          <ac:spMkLst>
            <pc:docMk/>
            <pc:sldMk cId="0" sldId="256"/>
            <ac:spMk id="15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40:18.684" v="3" actId="6559"/>
          <ac:spMkLst>
            <pc:docMk/>
            <pc:sldMk cId="0" sldId="256"/>
            <ac:spMk id="16" creationId="{00000000-0000-0000-0000-000000000000}"/>
          </ac:spMkLst>
        </pc:spChg>
        <pc:picChg chg="mod">
          <ac:chgData name="TRAN TRI KHANG" userId="2b69f38f-e97b-4795-a559-774dc1ef1bed" providerId="ADAL" clId="{59C70A4C-0BED-4F17-AB2C-E586133BE541}" dt="2023-01-17T08:41:05.492" v="16" actId="1076"/>
          <ac:picMkLst>
            <pc:docMk/>
            <pc:sldMk cId="0" sldId="256"/>
            <ac:picMk id="11" creationId="{00000000-0000-0000-0000-000000000000}"/>
          </ac:picMkLst>
        </pc:picChg>
      </pc:sldChg>
      <pc:sldChg chg="modSp mod modTransition">
        <pc:chgData name="TRAN TRI KHANG" userId="2b69f38f-e97b-4795-a559-774dc1ef1bed" providerId="ADAL" clId="{59C70A4C-0BED-4F17-AB2C-E586133BE541}" dt="2023-01-17T15:08:34.516" v="496"/>
        <pc:sldMkLst>
          <pc:docMk/>
          <pc:sldMk cId="0" sldId="258"/>
        </pc:sldMkLst>
        <pc:spChg chg="mod">
          <ac:chgData name="TRAN TRI KHANG" userId="2b69f38f-e97b-4795-a559-774dc1ef1bed" providerId="ADAL" clId="{59C70A4C-0BED-4F17-AB2C-E586133BE541}" dt="2023-01-17T08:44:31.755" v="40" actId="1076"/>
          <ac:spMkLst>
            <pc:docMk/>
            <pc:sldMk cId="0" sldId="258"/>
            <ac:spMk id="20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44:21.596" v="37" actId="14100"/>
          <ac:spMkLst>
            <pc:docMk/>
            <pc:sldMk cId="0" sldId="258"/>
            <ac:spMk id="21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44:42.822" v="41" actId="2711"/>
          <ac:spMkLst>
            <pc:docMk/>
            <pc:sldMk cId="0" sldId="258"/>
            <ac:spMk id="22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59C70A4C-0BED-4F17-AB2C-E586133BE541}" dt="2023-01-17T15:08:34.516" v="496"/>
        <pc:sldMkLst>
          <pc:docMk/>
          <pc:sldMk cId="0" sldId="259"/>
        </pc:sldMkLst>
        <pc:spChg chg="mod">
          <ac:chgData name="TRAN TRI KHANG" userId="2b69f38f-e97b-4795-a559-774dc1ef1bed" providerId="ADAL" clId="{59C70A4C-0BED-4F17-AB2C-E586133BE541}" dt="2023-01-17T08:45:45.716" v="71" actId="1076"/>
          <ac:spMkLst>
            <pc:docMk/>
            <pc:sldMk cId="0" sldId="259"/>
            <ac:spMk id="13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45:05.012" v="42" actId="2711"/>
          <ac:spMkLst>
            <pc:docMk/>
            <pc:sldMk cId="0" sldId="259"/>
            <ac:spMk id="14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59C70A4C-0BED-4F17-AB2C-E586133BE541}" dt="2023-01-17T15:08:34.516" v="496"/>
        <pc:sldMkLst>
          <pc:docMk/>
          <pc:sldMk cId="0" sldId="260"/>
        </pc:sldMkLst>
        <pc:spChg chg="mod">
          <ac:chgData name="TRAN TRI KHANG" userId="2b69f38f-e97b-4795-a559-774dc1ef1bed" providerId="ADAL" clId="{59C70A4C-0BED-4F17-AB2C-E586133BE541}" dt="2023-01-17T08:45:58.368" v="73" actId="2711"/>
          <ac:spMkLst>
            <pc:docMk/>
            <pc:sldMk cId="0" sldId="260"/>
            <ac:spMk id="10" creationId="{00000000-0000-0000-0000-000000000000}"/>
          </ac:spMkLst>
        </pc:spChg>
        <pc:graphicFrameChg chg="mod modGraphic">
          <ac:chgData name="TRAN TRI KHANG" userId="2b69f38f-e97b-4795-a559-774dc1ef1bed" providerId="ADAL" clId="{59C70A4C-0BED-4F17-AB2C-E586133BE541}" dt="2023-01-17T08:47:00.499" v="83" actId="572"/>
          <ac:graphicFrameMkLst>
            <pc:docMk/>
            <pc:sldMk cId="0" sldId="260"/>
            <ac:graphicFrameMk id="7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59C70A4C-0BED-4F17-AB2C-E586133BE541}" dt="2023-01-17T15:08:34.516" v="496"/>
        <pc:sldMkLst>
          <pc:docMk/>
          <pc:sldMk cId="0" sldId="261"/>
        </pc:sldMkLst>
        <pc:spChg chg="mod">
          <ac:chgData name="TRAN TRI KHANG" userId="2b69f38f-e97b-4795-a559-774dc1ef1bed" providerId="ADAL" clId="{59C70A4C-0BED-4F17-AB2C-E586133BE541}" dt="2023-01-17T08:48:59.098" v="102" actId="313"/>
          <ac:spMkLst>
            <pc:docMk/>
            <pc:sldMk cId="0" sldId="261"/>
            <ac:spMk id="11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47:23.628" v="88" actId="1076"/>
          <ac:spMkLst>
            <pc:docMk/>
            <pc:sldMk cId="0" sldId="261"/>
            <ac:spMk id="12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47:57.412" v="93" actId="14100"/>
          <ac:spMkLst>
            <pc:docMk/>
            <pc:sldMk cId="0" sldId="261"/>
            <ac:spMk id="13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59C70A4C-0BED-4F17-AB2C-E586133BE541}" dt="2023-01-17T15:08:34.516" v="496"/>
        <pc:sldMkLst>
          <pc:docMk/>
          <pc:sldMk cId="0" sldId="262"/>
        </pc:sldMkLst>
        <pc:spChg chg="mod">
          <ac:chgData name="TRAN TRI KHANG" userId="2b69f38f-e97b-4795-a559-774dc1ef1bed" providerId="ADAL" clId="{59C70A4C-0BED-4F17-AB2C-E586133BE541}" dt="2023-01-17T08:50:27.737" v="119" actId="313"/>
          <ac:spMkLst>
            <pc:docMk/>
            <pc:sldMk cId="0" sldId="262"/>
            <ac:spMk id="16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50:14.834" v="112" actId="1076"/>
          <ac:spMkLst>
            <pc:docMk/>
            <pc:sldMk cId="0" sldId="262"/>
            <ac:spMk id="20" creationId="{0E0292BD-7507-3D71-BF9C-C1E38055DC95}"/>
          </ac:spMkLst>
        </pc:spChg>
      </pc:sldChg>
      <pc:sldChg chg="modSp mod modTransition">
        <pc:chgData name="TRAN TRI KHANG" userId="2b69f38f-e97b-4795-a559-774dc1ef1bed" providerId="ADAL" clId="{59C70A4C-0BED-4F17-AB2C-E586133BE541}" dt="2023-01-17T15:08:34.516" v="496"/>
        <pc:sldMkLst>
          <pc:docMk/>
          <pc:sldMk cId="0" sldId="263"/>
        </pc:sldMkLst>
        <pc:spChg chg="mod">
          <ac:chgData name="TRAN TRI KHANG" userId="2b69f38f-e97b-4795-a559-774dc1ef1bed" providerId="ADAL" clId="{59C70A4C-0BED-4F17-AB2C-E586133BE541}" dt="2023-01-17T08:52:28.701" v="133" actId="2711"/>
          <ac:spMkLst>
            <pc:docMk/>
            <pc:sldMk cId="0" sldId="263"/>
            <ac:spMk id="6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52:43.492" v="137" actId="1076"/>
          <ac:spMkLst>
            <pc:docMk/>
            <pc:sldMk cId="0" sldId="263"/>
            <ac:spMk id="15" creationId="{3D26B4AA-F380-CE87-1039-37151EC9F044}"/>
          </ac:spMkLst>
        </pc:spChg>
        <pc:spChg chg="mod">
          <ac:chgData name="TRAN TRI KHANG" userId="2b69f38f-e97b-4795-a559-774dc1ef1bed" providerId="ADAL" clId="{59C70A4C-0BED-4F17-AB2C-E586133BE541}" dt="2023-01-17T08:53:20.362" v="144" actId="114"/>
          <ac:spMkLst>
            <pc:docMk/>
            <pc:sldMk cId="0" sldId="263"/>
            <ac:spMk id="20" creationId="{0A68EE22-E65C-60D4-CDB2-FA039BC4E8B5}"/>
          </ac:spMkLst>
        </pc:spChg>
        <pc:spChg chg="mod">
          <ac:chgData name="TRAN TRI KHANG" userId="2b69f38f-e97b-4795-a559-774dc1ef1bed" providerId="ADAL" clId="{59C70A4C-0BED-4F17-AB2C-E586133BE541}" dt="2023-01-17T08:53:17.413" v="143" actId="114"/>
          <ac:spMkLst>
            <pc:docMk/>
            <pc:sldMk cId="0" sldId="263"/>
            <ac:spMk id="22" creationId="{96768746-0CF7-9CC0-ACAE-8F93D7DBFFF4}"/>
          </ac:spMkLst>
        </pc:spChg>
        <pc:spChg chg="mod">
          <ac:chgData name="TRAN TRI KHANG" userId="2b69f38f-e97b-4795-a559-774dc1ef1bed" providerId="ADAL" clId="{59C70A4C-0BED-4F17-AB2C-E586133BE541}" dt="2023-01-17T08:53:05.005" v="140" actId="20577"/>
          <ac:spMkLst>
            <pc:docMk/>
            <pc:sldMk cId="0" sldId="263"/>
            <ac:spMk id="23" creationId="{9F1D35EF-3BD0-77D7-A079-0156AB912A37}"/>
          </ac:spMkLst>
        </pc:spChg>
        <pc:spChg chg="mod">
          <ac:chgData name="TRAN TRI KHANG" userId="2b69f38f-e97b-4795-a559-774dc1ef1bed" providerId="ADAL" clId="{59C70A4C-0BED-4F17-AB2C-E586133BE541}" dt="2023-01-17T08:53:32.080" v="147" actId="123"/>
          <ac:spMkLst>
            <pc:docMk/>
            <pc:sldMk cId="0" sldId="263"/>
            <ac:spMk id="24" creationId="{09B52859-E849-7CBA-8C41-4527D17F6F69}"/>
          </ac:spMkLst>
        </pc:spChg>
        <pc:spChg chg="mod">
          <ac:chgData name="TRAN TRI KHANG" userId="2b69f38f-e97b-4795-a559-774dc1ef1bed" providerId="ADAL" clId="{59C70A4C-0BED-4F17-AB2C-E586133BE541}" dt="2023-01-17T08:53:36.576" v="149" actId="114"/>
          <ac:spMkLst>
            <pc:docMk/>
            <pc:sldMk cId="0" sldId="263"/>
            <ac:spMk id="26" creationId="{68090DCA-9A7F-7482-4A88-A490854B0DF6}"/>
          </ac:spMkLst>
        </pc:spChg>
        <pc:grpChg chg="mod">
          <ac:chgData name="TRAN TRI KHANG" userId="2b69f38f-e97b-4795-a559-774dc1ef1bed" providerId="ADAL" clId="{59C70A4C-0BED-4F17-AB2C-E586133BE541}" dt="2023-01-17T08:52:55.020" v="139" actId="1076"/>
          <ac:grpSpMkLst>
            <pc:docMk/>
            <pc:sldMk cId="0" sldId="263"/>
            <ac:grpSpMk id="16" creationId="{E0A0805A-5097-BD8B-DBB6-8FFB52A40D0D}"/>
          </ac:grpSpMkLst>
        </pc:grpChg>
      </pc:sldChg>
      <pc:sldChg chg="modSp mod modTransition modAnim">
        <pc:chgData name="TRAN TRI KHANG" userId="2b69f38f-e97b-4795-a559-774dc1ef1bed" providerId="ADAL" clId="{59C70A4C-0BED-4F17-AB2C-E586133BE541}" dt="2023-01-17T15:14:07.568" v="518"/>
        <pc:sldMkLst>
          <pc:docMk/>
          <pc:sldMk cId="0" sldId="264"/>
        </pc:sldMkLst>
        <pc:spChg chg="mod">
          <ac:chgData name="TRAN TRI KHANG" userId="2b69f38f-e97b-4795-a559-774dc1ef1bed" providerId="ADAL" clId="{59C70A4C-0BED-4F17-AB2C-E586133BE541}" dt="2023-01-17T08:54:11.115" v="154" actId="1076"/>
          <ac:spMkLst>
            <pc:docMk/>
            <pc:sldMk cId="0" sldId="264"/>
            <ac:spMk id="8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54:14.436" v="155" actId="1076"/>
          <ac:spMkLst>
            <pc:docMk/>
            <pc:sldMk cId="0" sldId="264"/>
            <ac:spMk id="9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54:23.414" v="157" actId="14100"/>
          <ac:spMkLst>
            <pc:docMk/>
            <pc:sldMk cId="0" sldId="264"/>
            <ac:spMk id="10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15:13:04.936" v="505" actId="1076"/>
          <ac:spMkLst>
            <pc:docMk/>
            <pc:sldMk cId="0" sldId="264"/>
            <ac:spMk id="14" creationId="{F529A40C-C748-2EEB-AED5-B928F91592BD}"/>
          </ac:spMkLst>
        </pc:spChg>
        <pc:spChg chg="mod">
          <ac:chgData name="TRAN TRI KHANG" userId="2b69f38f-e97b-4795-a559-774dc1ef1bed" providerId="ADAL" clId="{59C70A4C-0BED-4F17-AB2C-E586133BE541}" dt="2023-01-17T08:56:20.644" v="164" actId="1076"/>
          <ac:spMkLst>
            <pc:docMk/>
            <pc:sldMk cId="0" sldId="264"/>
            <ac:spMk id="15" creationId="{FEF31072-99CC-637B-DF7E-D2D9E20DC39D}"/>
          </ac:spMkLst>
        </pc:spChg>
        <pc:spChg chg="mod">
          <ac:chgData name="TRAN TRI KHANG" userId="2b69f38f-e97b-4795-a559-774dc1ef1bed" providerId="ADAL" clId="{59C70A4C-0BED-4F17-AB2C-E586133BE541}" dt="2023-01-17T15:13:42.330" v="515" actId="1076"/>
          <ac:spMkLst>
            <pc:docMk/>
            <pc:sldMk cId="0" sldId="264"/>
            <ac:spMk id="16" creationId="{69B29BAA-7560-7D37-A53F-BF552CDEEAC4}"/>
          </ac:spMkLst>
        </pc:spChg>
        <pc:spChg chg="mod">
          <ac:chgData name="TRAN TRI KHANG" userId="2b69f38f-e97b-4795-a559-774dc1ef1bed" providerId="ADAL" clId="{59C70A4C-0BED-4F17-AB2C-E586133BE541}" dt="2023-01-17T08:55:16.601" v="159" actId="123"/>
          <ac:spMkLst>
            <pc:docMk/>
            <pc:sldMk cId="0" sldId="264"/>
            <ac:spMk id="18" creationId="{9BB0AB3B-80FF-167A-5C6B-5E478974FC2D}"/>
          </ac:spMkLst>
        </pc:spChg>
        <pc:spChg chg="mod">
          <ac:chgData name="TRAN TRI KHANG" userId="2b69f38f-e97b-4795-a559-774dc1ef1bed" providerId="ADAL" clId="{59C70A4C-0BED-4F17-AB2C-E586133BE541}" dt="2023-01-17T08:56:11.999" v="162" actId="123"/>
          <ac:spMkLst>
            <pc:docMk/>
            <pc:sldMk cId="0" sldId="264"/>
            <ac:spMk id="20" creationId="{127F8129-B710-B32E-AF7E-1D1618CA8A84}"/>
          </ac:spMkLst>
        </pc:spChg>
        <pc:picChg chg="ord">
          <ac:chgData name="TRAN TRI KHANG" userId="2b69f38f-e97b-4795-a559-774dc1ef1bed" providerId="ADAL" clId="{59C70A4C-0BED-4F17-AB2C-E586133BE541}" dt="2023-01-17T08:54:21.312" v="156" actId="167"/>
          <ac:picMkLst>
            <pc:docMk/>
            <pc:sldMk cId="0" sldId="264"/>
            <ac:picMk id="27" creationId="{59D71938-E896-9CC4-9580-AD41D9D18174}"/>
          </ac:picMkLst>
        </pc:picChg>
      </pc:sldChg>
      <pc:sldChg chg="modTransition">
        <pc:chgData name="TRAN TRI KHANG" userId="2b69f38f-e97b-4795-a559-774dc1ef1bed" providerId="ADAL" clId="{59C70A4C-0BED-4F17-AB2C-E586133BE541}" dt="2023-01-17T15:08:34.516" v="496"/>
        <pc:sldMkLst>
          <pc:docMk/>
          <pc:sldMk cId="0" sldId="265"/>
        </pc:sldMkLst>
      </pc:sldChg>
      <pc:sldChg chg="modSp mod modTransition">
        <pc:chgData name="TRAN TRI KHANG" userId="2b69f38f-e97b-4795-a559-774dc1ef1bed" providerId="ADAL" clId="{59C70A4C-0BED-4F17-AB2C-E586133BE541}" dt="2023-01-17T15:08:34.516" v="496"/>
        <pc:sldMkLst>
          <pc:docMk/>
          <pc:sldMk cId="0" sldId="266"/>
        </pc:sldMkLst>
        <pc:spChg chg="mod">
          <ac:chgData name="TRAN TRI KHANG" userId="2b69f38f-e97b-4795-a559-774dc1ef1bed" providerId="ADAL" clId="{59C70A4C-0BED-4F17-AB2C-E586133BE541}" dt="2023-01-17T08:58:27.238" v="180" actId="6559"/>
          <ac:spMkLst>
            <pc:docMk/>
            <pc:sldMk cId="0" sldId="266"/>
            <ac:spMk id="16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8:58:33.553" v="182" actId="20577"/>
          <ac:spMkLst>
            <pc:docMk/>
            <pc:sldMk cId="0" sldId="266"/>
            <ac:spMk id="26" creationId="{00000000-0000-0000-0000-000000000000}"/>
          </ac:spMkLst>
        </pc:spChg>
      </pc:sldChg>
      <pc:sldChg chg="modSp modTransition">
        <pc:chgData name="TRAN TRI KHANG" userId="2b69f38f-e97b-4795-a559-774dc1ef1bed" providerId="ADAL" clId="{59C70A4C-0BED-4F17-AB2C-E586133BE541}" dt="2023-01-17T15:08:34.516" v="496"/>
        <pc:sldMkLst>
          <pc:docMk/>
          <pc:sldMk cId="0" sldId="267"/>
        </pc:sldMkLst>
        <pc:spChg chg="mod">
          <ac:chgData name="TRAN TRI KHANG" userId="2b69f38f-e97b-4795-a559-774dc1ef1bed" providerId="ADAL" clId="{59C70A4C-0BED-4F17-AB2C-E586133BE541}" dt="2023-01-17T08:59:01.506" v="188" actId="6559"/>
          <ac:spMkLst>
            <pc:docMk/>
            <pc:sldMk cId="0" sldId="267"/>
            <ac:spMk id="25" creationId="{483DC0E0-E524-29E3-0615-40BDD7DDFCC6}"/>
          </ac:spMkLst>
        </pc:spChg>
        <pc:spChg chg="mod">
          <ac:chgData name="TRAN TRI KHANG" userId="2b69f38f-e97b-4795-a559-774dc1ef1bed" providerId="ADAL" clId="{59C70A4C-0BED-4F17-AB2C-E586133BE541}" dt="2023-01-17T08:58:57.507" v="187" actId="6559"/>
          <ac:spMkLst>
            <pc:docMk/>
            <pc:sldMk cId="0" sldId="267"/>
            <ac:spMk id="28" creationId="{D5E8263C-6A56-5B2F-0FD4-C1A982389A3B}"/>
          </ac:spMkLst>
        </pc:spChg>
      </pc:sldChg>
      <pc:sldChg chg="modSp mod ord modTransition">
        <pc:chgData name="TRAN TRI KHANG" userId="2b69f38f-e97b-4795-a559-774dc1ef1bed" providerId="ADAL" clId="{59C70A4C-0BED-4F17-AB2C-E586133BE541}" dt="2023-01-17T15:17:38.246" v="535"/>
        <pc:sldMkLst>
          <pc:docMk/>
          <pc:sldMk cId="0" sldId="268"/>
        </pc:sldMkLst>
        <pc:spChg chg="mod">
          <ac:chgData name="TRAN TRI KHANG" userId="2b69f38f-e97b-4795-a559-774dc1ef1bed" providerId="ADAL" clId="{59C70A4C-0BED-4F17-AB2C-E586133BE541}" dt="2023-01-17T08:59:42.340" v="189" actId="14100"/>
          <ac:spMkLst>
            <pc:docMk/>
            <pc:sldMk cId="0" sldId="268"/>
            <ac:spMk id="12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9:00:04.745" v="193" actId="207"/>
          <ac:spMkLst>
            <pc:docMk/>
            <pc:sldMk cId="0" sldId="268"/>
            <ac:spMk id="16" creationId="{6199D64F-4141-6ABA-E851-FE6CABE8F089}"/>
          </ac:spMkLst>
        </pc:spChg>
        <pc:spChg chg="mod">
          <ac:chgData name="TRAN TRI KHANG" userId="2b69f38f-e97b-4795-a559-774dc1ef1bed" providerId="ADAL" clId="{59C70A4C-0BED-4F17-AB2C-E586133BE541}" dt="2023-01-17T09:00:35.356" v="200" actId="20577"/>
          <ac:spMkLst>
            <pc:docMk/>
            <pc:sldMk cId="0" sldId="268"/>
            <ac:spMk id="17" creationId="{13175F77-5AD0-46C4-4651-6C219A0B36F5}"/>
          </ac:spMkLst>
        </pc:spChg>
        <pc:picChg chg="mod">
          <ac:chgData name="TRAN TRI KHANG" userId="2b69f38f-e97b-4795-a559-774dc1ef1bed" providerId="ADAL" clId="{59C70A4C-0BED-4F17-AB2C-E586133BE541}" dt="2023-01-17T08:59:43.979" v="190" actId="1076"/>
          <ac:picMkLst>
            <pc:docMk/>
            <pc:sldMk cId="0" sldId="268"/>
            <ac:picMk id="3" creationId="{00000000-0000-0000-0000-000000000000}"/>
          </ac:picMkLst>
        </pc:picChg>
      </pc:sldChg>
      <pc:sldChg chg="delSp modSp mod modTransition delAnim">
        <pc:chgData name="TRAN TRI KHANG" userId="2b69f38f-e97b-4795-a559-774dc1ef1bed" providerId="ADAL" clId="{59C70A4C-0BED-4F17-AB2C-E586133BE541}" dt="2023-01-17T15:08:34.516" v="496"/>
        <pc:sldMkLst>
          <pc:docMk/>
          <pc:sldMk cId="0" sldId="269"/>
        </pc:sldMkLst>
        <pc:spChg chg="mod">
          <ac:chgData name="TRAN TRI KHANG" userId="2b69f38f-e97b-4795-a559-774dc1ef1bed" providerId="ADAL" clId="{59C70A4C-0BED-4F17-AB2C-E586133BE541}" dt="2023-01-17T09:01:49.789" v="280" actId="20577"/>
          <ac:spMkLst>
            <pc:docMk/>
            <pc:sldMk cId="0" sldId="269"/>
            <ac:spMk id="17" creationId="{00000000-0000-0000-0000-000000000000}"/>
          </ac:spMkLst>
        </pc:spChg>
        <pc:spChg chg="del">
          <ac:chgData name="TRAN TRI KHANG" userId="2b69f38f-e97b-4795-a559-774dc1ef1bed" providerId="ADAL" clId="{59C70A4C-0BED-4F17-AB2C-E586133BE541}" dt="2023-01-17T09:01:20.760" v="205" actId="478"/>
          <ac:spMkLst>
            <pc:docMk/>
            <pc:sldMk cId="0" sldId="269"/>
            <ac:spMk id="18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09:00:49.718" v="201" actId="2711"/>
          <ac:spMkLst>
            <pc:docMk/>
            <pc:sldMk cId="0" sldId="269"/>
            <ac:spMk id="19" creationId="{00000000-0000-0000-0000-000000000000}"/>
          </ac:spMkLst>
        </pc:spChg>
      </pc:sldChg>
      <pc:sldChg chg="delSp modSp mod modTransition">
        <pc:chgData name="TRAN TRI KHANG" userId="2b69f38f-e97b-4795-a559-774dc1ef1bed" providerId="ADAL" clId="{59C70A4C-0BED-4F17-AB2C-E586133BE541}" dt="2023-01-17T15:08:34.516" v="496"/>
        <pc:sldMkLst>
          <pc:docMk/>
          <pc:sldMk cId="0" sldId="270"/>
        </pc:sldMkLst>
        <pc:picChg chg="del">
          <ac:chgData name="TRAN TRI KHANG" userId="2b69f38f-e97b-4795-a559-774dc1ef1bed" providerId="ADAL" clId="{59C70A4C-0BED-4F17-AB2C-E586133BE541}" dt="2023-01-17T09:02:05.195" v="286" actId="478"/>
          <ac:picMkLst>
            <pc:docMk/>
            <pc:sldMk cId="0" sldId="270"/>
            <ac:picMk id="18" creationId="{00000000-0000-0000-0000-000000000000}"/>
          </ac:picMkLst>
        </pc:picChg>
        <pc:picChg chg="mod">
          <ac:chgData name="TRAN TRI KHANG" userId="2b69f38f-e97b-4795-a559-774dc1ef1bed" providerId="ADAL" clId="{59C70A4C-0BED-4F17-AB2C-E586133BE541}" dt="2023-01-17T09:02:10.996" v="289" actId="1076"/>
          <ac:picMkLst>
            <pc:docMk/>
            <pc:sldMk cId="0" sldId="270"/>
            <ac:picMk id="19" creationId="{00000000-0000-0000-0000-000000000000}"/>
          </ac:picMkLst>
        </pc:picChg>
      </pc:sldChg>
      <pc:sldChg chg="modSp mod modTransition">
        <pc:chgData name="TRAN TRI KHANG" userId="2b69f38f-e97b-4795-a559-774dc1ef1bed" providerId="ADAL" clId="{59C70A4C-0BED-4F17-AB2C-E586133BE541}" dt="2023-01-17T15:08:34.516" v="496"/>
        <pc:sldMkLst>
          <pc:docMk/>
          <pc:sldMk cId="0" sldId="271"/>
        </pc:sldMkLst>
        <pc:spChg chg="mod">
          <ac:chgData name="TRAN TRI KHANG" userId="2b69f38f-e97b-4795-a559-774dc1ef1bed" providerId="ADAL" clId="{59C70A4C-0BED-4F17-AB2C-E586133BE541}" dt="2023-01-17T15:07:10.032" v="442" actId="1076"/>
          <ac:spMkLst>
            <pc:docMk/>
            <pc:sldMk cId="0" sldId="271"/>
            <ac:spMk id="14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15:06:42.464" v="436" actId="1076"/>
          <ac:spMkLst>
            <pc:docMk/>
            <pc:sldMk cId="0" sldId="271"/>
            <ac:spMk id="22" creationId="{00000000-0000-0000-0000-000000000000}"/>
          </ac:spMkLst>
        </pc:spChg>
      </pc:sldChg>
      <pc:sldChg chg="modTransition">
        <pc:chgData name="TRAN TRI KHANG" userId="2b69f38f-e97b-4795-a559-774dc1ef1bed" providerId="ADAL" clId="{59C70A4C-0BED-4F17-AB2C-E586133BE541}" dt="2023-01-17T15:08:34.516" v="496"/>
        <pc:sldMkLst>
          <pc:docMk/>
          <pc:sldMk cId="0" sldId="272"/>
        </pc:sldMkLst>
      </pc:sldChg>
      <pc:sldChg chg="modSp modTransition">
        <pc:chgData name="TRAN TRI KHANG" userId="2b69f38f-e97b-4795-a559-774dc1ef1bed" providerId="ADAL" clId="{59C70A4C-0BED-4F17-AB2C-E586133BE541}" dt="2023-01-17T15:08:34.516" v="496"/>
        <pc:sldMkLst>
          <pc:docMk/>
          <pc:sldMk cId="2411131164" sldId="274"/>
        </pc:sldMkLst>
        <pc:graphicFrameChg chg="mod">
          <ac:chgData name="TRAN TRI KHANG" userId="2b69f38f-e97b-4795-a559-774dc1ef1bed" providerId="ADAL" clId="{59C70A4C-0BED-4F17-AB2C-E586133BE541}" dt="2023-01-17T08:51:43.860" v="126" actId="208"/>
          <ac:graphicFrameMkLst>
            <pc:docMk/>
            <pc:sldMk cId="2411131164" sldId="274"/>
            <ac:graphicFrameMk id="3" creationId="{DCE0BD56-8394-1E37-2AA0-E40E0B25EEAA}"/>
          </ac:graphicFrameMkLst>
        </pc:graphicFrameChg>
      </pc:sldChg>
      <pc:sldChg chg="modSp mod modTransition">
        <pc:chgData name="TRAN TRI KHANG" userId="2b69f38f-e97b-4795-a559-774dc1ef1bed" providerId="ADAL" clId="{59C70A4C-0BED-4F17-AB2C-E586133BE541}" dt="2023-01-17T15:08:34.516" v="496"/>
        <pc:sldMkLst>
          <pc:docMk/>
          <pc:sldMk cId="3770096535" sldId="275"/>
        </pc:sldMkLst>
        <pc:spChg chg="mod">
          <ac:chgData name="TRAN TRI KHANG" userId="2b69f38f-e97b-4795-a559-774dc1ef1bed" providerId="ADAL" clId="{59C70A4C-0BED-4F17-AB2C-E586133BE541}" dt="2023-01-17T08:57:37.651" v="177" actId="6559"/>
          <ac:spMkLst>
            <pc:docMk/>
            <pc:sldMk cId="3770096535" sldId="275"/>
            <ac:spMk id="15" creationId="{5DCB6712-3DC1-E1EA-362A-680ED7BC92C7}"/>
          </ac:spMkLst>
        </pc:spChg>
        <pc:spChg chg="mod">
          <ac:chgData name="TRAN TRI KHANG" userId="2b69f38f-e97b-4795-a559-774dc1ef1bed" providerId="ADAL" clId="{59C70A4C-0BED-4F17-AB2C-E586133BE541}" dt="2023-01-17T08:57:32.027" v="175" actId="14100"/>
          <ac:spMkLst>
            <pc:docMk/>
            <pc:sldMk cId="3770096535" sldId="275"/>
            <ac:spMk id="16" creationId="{B4D54C18-1455-59E0-CBA0-D34FDC4AD32E}"/>
          </ac:spMkLst>
        </pc:spChg>
      </pc:sldChg>
      <pc:sldChg chg="addSp modSp new mod modTransition modAnim">
        <pc:chgData name="TRAN TRI KHANG" userId="2b69f38f-e97b-4795-a559-774dc1ef1bed" providerId="ADAL" clId="{59C70A4C-0BED-4F17-AB2C-E586133BE541}" dt="2023-01-17T15:08:34.516" v="496"/>
        <pc:sldMkLst>
          <pc:docMk/>
          <pc:sldMk cId="3628367597" sldId="276"/>
        </pc:sldMkLst>
        <pc:picChg chg="add mod">
          <ac:chgData name="TRAN TRI KHANG" userId="2b69f38f-e97b-4795-a559-774dc1ef1bed" providerId="ADAL" clId="{59C70A4C-0BED-4F17-AB2C-E586133BE541}" dt="2023-01-17T08:44:01.323" v="32" actId="14100"/>
          <ac:picMkLst>
            <pc:docMk/>
            <pc:sldMk cId="3628367597" sldId="276"/>
            <ac:picMk id="2" creationId="{1A45D97F-AF4A-9ED8-99F7-60CCD15CB1A5}"/>
          </ac:picMkLst>
        </pc:picChg>
      </pc:sldChg>
      <pc:sldChg chg="addSp delSp modSp add mod ord modTransition delAnim modAnim">
        <pc:chgData name="TRAN TRI KHANG" userId="2b69f38f-e97b-4795-a559-774dc1ef1bed" providerId="ADAL" clId="{59C70A4C-0BED-4F17-AB2C-E586133BE541}" dt="2023-01-17T15:08:34.516" v="496"/>
        <pc:sldMkLst>
          <pc:docMk/>
          <pc:sldMk cId="1377779169" sldId="277"/>
        </pc:sldMkLst>
        <pc:spChg chg="del">
          <ac:chgData name="TRAN TRI KHANG" userId="2b69f38f-e97b-4795-a559-774dc1ef1bed" providerId="ADAL" clId="{59C70A4C-0BED-4F17-AB2C-E586133BE541}" dt="2023-01-17T09:02:25.990" v="296" actId="478"/>
          <ac:spMkLst>
            <pc:docMk/>
            <pc:sldMk cId="1377779169" sldId="277"/>
            <ac:spMk id="17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15:04:41.113" v="309" actId="1076"/>
          <ac:spMkLst>
            <pc:docMk/>
            <pc:sldMk cId="1377779169" sldId="277"/>
            <ac:spMk id="18" creationId="{00000000-0000-0000-0000-000000000000}"/>
          </ac:spMkLst>
        </pc:spChg>
        <pc:spChg chg="mod">
          <ac:chgData name="TRAN TRI KHANG" userId="2b69f38f-e97b-4795-a559-774dc1ef1bed" providerId="ADAL" clId="{59C70A4C-0BED-4F17-AB2C-E586133BE541}" dt="2023-01-17T15:04:38.513" v="308" actId="1076"/>
          <ac:spMkLst>
            <pc:docMk/>
            <pc:sldMk cId="1377779169" sldId="277"/>
            <ac:spMk id="19" creationId="{00000000-0000-0000-0000-000000000000}"/>
          </ac:spMkLst>
        </pc:spChg>
        <pc:spChg chg="add mod">
          <ac:chgData name="TRAN TRI KHANG" userId="2b69f38f-e97b-4795-a559-774dc1ef1bed" providerId="ADAL" clId="{59C70A4C-0BED-4F17-AB2C-E586133BE541}" dt="2023-01-17T15:06:06.152" v="434" actId="1076"/>
          <ac:spMkLst>
            <pc:docMk/>
            <pc:sldMk cId="1377779169" sldId="277"/>
            <ac:spMk id="20" creationId="{F14D6841-91AD-A432-79F3-E0CF8A96CC00}"/>
          </ac:spMkLst>
        </pc:spChg>
      </pc:sldChg>
      <pc:sldChg chg="delSp modSp add mod ord modTransition">
        <pc:chgData name="TRAN TRI KHANG" userId="2b69f38f-e97b-4795-a559-774dc1ef1bed" providerId="ADAL" clId="{59C70A4C-0BED-4F17-AB2C-E586133BE541}" dt="2023-01-17T15:08:34.516" v="496"/>
        <pc:sldMkLst>
          <pc:docMk/>
          <pc:sldMk cId="1259825474" sldId="278"/>
        </pc:sldMkLst>
        <pc:picChg chg="mod">
          <ac:chgData name="TRAN TRI KHANG" userId="2b69f38f-e97b-4795-a559-774dc1ef1bed" providerId="ADAL" clId="{59C70A4C-0BED-4F17-AB2C-E586133BE541}" dt="2023-01-17T09:02:21.341" v="295" actId="1076"/>
          <ac:picMkLst>
            <pc:docMk/>
            <pc:sldMk cId="1259825474" sldId="278"/>
            <ac:picMk id="18" creationId="{00000000-0000-0000-0000-000000000000}"/>
          </ac:picMkLst>
        </pc:picChg>
        <pc:picChg chg="del">
          <ac:chgData name="TRAN TRI KHANG" userId="2b69f38f-e97b-4795-a559-774dc1ef1bed" providerId="ADAL" clId="{59C70A4C-0BED-4F17-AB2C-E586133BE541}" dt="2023-01-17T09:02:14.809" v="290" actId="478"/>
          <ac:picMkLst>
            <pc:docMk/>
            <pc:sldMk cId="1259825474" sldId="278"/>
            <ac:picMk id="19" creationId="{00000000-0000-0000-0000-000000000000}"/>
          </ac:picMkLst>
        </pc:picChg>
      </pc:sldChg>
      <pc:sldChg chg="addSp delSp modSp add mod modTransition">
        <pc:chgData name="TRAN TRI KHANG" userId="2b69f38f-e97b-4795-a559-774dc1ef1bed" providerId="ADAL" clId="{59C70A4C-0BED-4F17-AB2C-E586133BE541}" dt="2023-01-17T15:08:34.516" v="496"/>
        <pc:sldMkLst>
          <pc:docMk/>
          <pc:sldMk cId="3841896284" sldId="279"/>
        </pc:sldMkLst>
        <pc:spChg chg="add mod">
          <ac:chgData name="TRAN TRI KHANG" userId="2b69f38f-e97b-4795-a559-774dc1ef1bed" providerId="ADAL" clId="{59C70A4C-0BED-4F17-AB2C-E586133BE541}" dt="2023-01-17T15:08:20.089" v="495" actId="207"/>
          <ac:spMkLst>
            <pc:docMk/>
            <pc:sldMk cId="3841896284" sldId="279"/>
            <ac:spMk id="3" creationId="{4DD36C8D-A2D6-C099-C44F-DD12AA4168EC}"/>
          </ac:spMkLst>
        </pc:spChg>
        <pc:picChg chg="del">
          <ac:chgData name="TRAN TRI KHANG" userId="2b69f38f-e97b-4795-a559-774dc1ef1bed" providerId="ADAL" clId="{59C70A4C-0BED-4F17-AB2C-E586133BE541}" dt="2023-01-17T15:07:27.392" v="444" actId="478"/>
          <ac:picMkLst>
            <pc:docMk/>
            <pc:sldMk cId="3841896284" sldId="279"/>
            <ac:picMk id="6" creationId="{39B222E7-5A4D-3AE5-4A2A-B07E80040A08}"/>
          </ac:picMkLst>
        </pc:picChg>
        <pc:picChg chg="del">
          <ac:chgData name="TRAN TRI KHANG" userId="2b69f38f-e97b-4795-a559-774dc1ef1bed" providerId="ADAL" clId="{59C70A4C-0BED-4F17-AB2C-E586133BE541}" dt="2023-01-17T15:07:28.366" v="445" actId="478"/>
          <ac:picMkLst>
            <pc:docMk/>
            <pc:sldMk cId="3841896284" sldId="279"/>
            <ac:picMk id="7" creationId="{91CD426D-4A69-11D1-568E-D66147B6D61C}"/>
          </ac:picMkLst>
        </pc:picChg>
      </pc:sldChg>
      <pc:sldChg chg="addSp delSp modSp add mod ord delAnim">
        <pc:chgData name="TRAN TRI KHANG" userId="2b69f38f-e97b-4795-a559-774dc1ef1bed" providerId="ADAL" clId="{59C70A4C-0BED-4F17-AB2C-E586133BE541}" dt="2023-01-17T15:16:18.277" v="526"/>
        <pc:sldMkLst>
          <pc:docMk/>
          <pc:sldMk cId="2695690898" sldId="280"/>
        </pc:sldMkLst>
        <pc:spChg chg="mod">
          <ac:chgData name="TRAN TRI KHANG" userId="2b69f38f-e97b-4795-a559-774dc1ef1bed" providerId="ADAL" clId="{59C70A4C-0BED-4F17-AB2C-E586133BE541}" dt="2023-01-17T15:16:08.929" v="525" actId="255"/>
          <ac:spMkLst>
            <pc:docMk/>
            <pc:sldMk cId="2695690898" sldId="280"/>
            <ac:spMk id="18" creationId="{93ECE2BA-38EC-471E-9F7D-C3578BD8668A}"/>
          </ac:spMkLst>
        </pc:spChg>
        <pc:spChg chg="del">
          <ac:chgData name="TRAN TRI KHANG" userId="2b69f38f-e97b-4795-a559-774dc1ef1bed" providerId="ADAL" clId="{59C70A4C-0BED-4F17-AB2C-E586133BE541}" dt="2023-01-17T15:15:38.604" v="522" actId="478"/>
          <ac:spMkLst>
            <pc:docMk/>
            <pc:sldMk cId="2695690898" sldId="280"/>
            <ac:spMk id="19" creationId="{8AE4743E-8AA7-3DE3-F043-F3B4FFF5294D}"/>
          </ac:spMkLst>
        </pc:spChg>
        <pc:picChg chg="add mod">
          <ac:chgData name="TRAN TRI KHANG" userId="2b69f38f-e97b-4795-a559-774dc1ef1bed" providerId="ADAL" clId="{59C70A4C-0BED-4F17-AB2C-E586133BE541}" dt="2023-01-17T15:16:18.277" v="526"/>
          <ac:picMkLst>
            <pc:docMk/>
            <pc:sldMk cId="2695690898" sldId="280"/>
            <ac:picMk id="12" creationId="{3A3CE5F8-31AB-4B45-3019-C086316793BA}"/>
          </ac:picMkLst>
        </pc:picChg>
      </pc:sldChg>
      <pc:sldChg chg="addSp modSp add mod">
        <pc:chgData name="TRAN TRI KHANG" userId="2b69f38f-e97b-4795-a559-774dc1ef1bed" providerId="ADAL" clId="{59C70A4C-0BED-4F17-AB2C-E586133BE541}" dt="2023-01-17T15:18:41.423" v="543" actId="1076"/>
        <pc:sldMkLst>
          <pc:docMk/>
          <pc:sldMk cId="1063487058" sldId="281"/>
        </pc:sldMkLst>
        <pc:spChg chg="mod">
          <ac:chgData name="TRAN TRI KHANG" userId="2b69f38f-e97b-4795-a559-774dc1ef1bed" providerId="ADAL" clId="{59C70A4C-0BED-4F17-AB2C-E586133BE541}" dt="2023-01-17T15:16:46.864" v="529"/>
          <ac:spMkLst>
            <pc:docMk/>
            <pc:sldMk cId="1063487058" sldId="281"/>
            <ac:spMk id="18" creationId="{93ECE2BA-38EC-471E-9F7D-C3578BD8668A}"/>
          </ac:spMkLst>
        </pc:spChg>
        <pc:picChg chg="add mod">
          <ac:chgData name="TRAN TRI KHANG" userId="2b69f38f-e97b-4795-a559-774dc1ef1bed" providerId="ADAL" clId="{59C70A4C-0BED-4F17-AB2C-E586133BE541}" dt="2023-01-17T15:18:41.423" v="543" actId="1076"/>
          <ac:picMkLst>
            <pc:docMk/>
            <pc:sldMk cId="1063487058" sldId="281"/>
            <ac:picMk id="13" creationId="{78EE599B-D01E-B12C-85B9-D20449134323}"/>
          </ac:picMkLst>
        </pc:picChg>
        <pc:picChg chg="add mod">
          <ac:chgData name="TRAN TRI KHANG" userId="2b69f38f-e97b-4795-a559-774dc1ef1bed" providerId="ADAL" clId="{59C70A4C-0BED-4F17-AB2C-E586133BE541}" dt="2023-01-17T15:18:14.640" v="539"/>
          <ac:picMkLst>
            <pc:docMk/>
            <pc:sldMk cId="1063487058" sldId="281"/>
            <ac:picMk id="14" creationId="{B06F6C48-62C0-F113-8AA5-9AC9B9C60791}"/>
          </ac:picMkLst>
        </pc:picChg>
      </pc:sldChg>
      <pc:sldChg chg="modSp add">
        <pc:chgData name="TRAN TRI KHANG" userId="2b69f38f-e97b-4795-a559-774dc1ef1bed" providerId="ADAL" clId="{59C70A4C-0BED-4F17-AB2C-E586133BE541}" dt="2023-01-17T15:17:23.671" v="533" actId="255"/>
        <pc:sldMkLst>
          <pc:docMk/>
          <pc:sldMk cId="2839222036" sldId="282"/>
        </pc:sldMkLst>
        <pc:spChg chg="mod">
          <ac:chgData name="TRAN TRI KHANG" userId="2b69f38f-e97b-4795-a559-774dc1ef1bed" providerId="ADAL" clId="{59C70A4C-0BED-4F17-AB2C-E586133BE541}" dt="2023-01-17T15:17:23.671" v="533" actId="255"/>
          <ac:spMkLst>
            <pc:docMk/>
            <pc:sldMk cId="2839222036" sldId="282"/>
            <ac:spMk id="18" creationId="{93ECE2BA-38EC-471E-9F7D-C3578BD8668A}"/>
          </ac:spMkLst>
        </pc:spChg>
      </pc:sldChg>
      <pc:sldChg chg="addSp delSp modSp add mod modAnim">
        <pc:chgData name="TRAN TRI KHANG" userId="2b69f38f-e97b-4795-a559-774dc1ef1bed" providerId="ADAL" clId="{59C70A4C-0BED-4F17-AB2C-E586133BE541}" dt="2023-01-17T15:23:40.108" v="610" actId="207"/>
        <pc:sldMkLst>
          <pc:docMk/>
          <pc:sldMk cId="2223855104" sldId="283"/>
        </pc:sldMkLst>
        <pc:graphicFrameChg chg="add mod modGraphic">
          <ac:chgData name="TRAN TRI KHANG" userId="2b69f38f-e97b-4795-a559-774dc1ef1bed" providerId="ADAL" clId="{59C70A4C-0BED-4F17-AB2C-E586133BE541}" dt="2023-01-17T15:23:40.108" v="610" actId="207"/>
          <ac:graphicFrameMkLst>
            <pc:docMk/>
            <pc:sldMk cId="2223855104" sldId="283"/>
            <ac:graphicFrameMk id="18" creationId="{D8E9172D-456C-9CC1-04B1-91D15A758F7D}"/>
          </ac:graphicFrameMkLst>
        </pc:graphicFrameChg>
        <pc:picChg chg="del">
          <ac:chgData name="TRAN TRI KHANG" userId="2b69f38f-e97b-4795-a559-774dc1ef1bed" providerId="ADAL" clId="{59C70A4C-0BED-4F17-AB2C-E586133BE541}" dt="2023-01-17T15:19:31.857" v="545" actId="478"/>
          <ac:picMkLst>
            <pc:docMk/>
            <pc:sldMk cId="2223855104" sldId="283"/>
            <ac:picMk id="19" creationId="{00000000-0000-0000-0000-000000000000}"/>
          </ac:picMkLst>
        </pc:picChg>
      </pc:sldChg>
      <pc:sldChg chg="addSp delSp modSp add mod delAnim modAnim">
        <pc:chgData name="TRAN TRI KHANG" userId="2b69f38f-e97b-4795-a559-774dc1ef1bed" providerId="ADAL" clId="{59C70A4C-0BED-4F17-AB2C-E586133BE541}" dt="2023-01-17T15:29:00.564" v="687" actId="207"/>
        <pc:sldMkLst>
          <pc:docMk/>
          <pc:sldMk cId="831364963" sldId="284"/>
        </pc:sldMkLst>
        <pc:graphicFrameChg chg="del">
          <ac:chgData name="TRAN TRI KHANG" userId="2b69f38f-e97b-4795-a559-774dc1ef1bed" providerId="ADAL" clId="{59C70A4C-0BED-4F17-AB2C-E586133BE541}" dt="2023-01-17T15:24:40.218" v="612" actId="478"/>
          <ac:graphicFrameMkLst>
            <pc:docMk/>
            <pc:sldMk cId="831364963" sldId="284"/>
            <ac:graphicFrameMk id="18" creationId="{D8E9172D-456C-9CC1-04B1-91D15A758F7D}"/>
          </ac:graphicFrameMkLst>
        </pc:graphicFrameChg>
        <pc:graphicFrameChg chg="add mod modGraphic">
          <ac:chgData name="TRAN TRI KHANG" userId="2b69f38f-e97b-4795-a559-774dc1ef1bed" providerId="ADAL" clId="{59C70A4C-0BED-4F17-AB2C-E586133BE541}" dt="2023-01-17T15:29:00.564" v="687" actId="207"/>
          <ac:graphicFrameMkLst>
            <pc:docMk/>
            <pc:sldMk cId="831364963" sldId="284"/>
            <ac:graphicFrameMk id="19" creationId="{D9DA7183-D6E5-1A50-C63A-81566FBDC006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A69CF-7F80-304B-9D7F-75B44E668858}" type="doc">
      <dgm:prSet loTypeId="urn:microsoft.com/office/officeart/2005/8/layout/venn3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F660A13-0667-5541-B597-BAA368176484}">
      <dgm:prSet phldrT="[Text]"/>
      <dgm:spPr/>
      <dgm:t>
        <a:bodyPr/>
        <a:lstStyle/>
        <a:p>
          <a:r>
            <a:rPr lang="en-US" dirty="0" err="1">
              <a:latin typeface="Roboto Condensed" panose="02000000000000000000" pitchFamily="2" charset="0"/>
            </a:rPr>
            <a:t>Nhóm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báo</a:t>
          </a:r>
          <a:r>
            <a:rPr lang="en-US" dirty="0">
              <a:latin typeface="Roboto Condensed" panose="02000000000000000000" pitchFamily="2" charset="0"/>
            </a:rPr>
            <a:t> Thanh </a:t>
          </a:r>
          <a:r>
            <a:rPr lang="en-US" dirty="0" err="1">
              <a:latin typeface="Roboto Condensed" panose="02000000000000000000" pitchFamily="2" charset="0"/>
            </a:rPr>
            <a:t>Niên</a:t>
          </a:r>
          <a:endParaRPr lang="en-US" dirty="0"/>
        </a:p>
      </dgm:t>
    </dgm:pt>
    <dgm:pt modelId="{BE1E9C67-3D1C-8547-AE52-AEF1DEFAD792}" type="parTrans" cxnId="{53579121-056A-6C4E-8B4F-13C4CA2800EB}">
      <dgm:prSet/>
      <dgm:spPr/>
      <dgm:t>
        <a:bodyPr/>
        <a:lstStyle/>
        <a:p>
          <a:endParaRPr lang="en-US"/>
        </a:p>
      </dgm:t>
    </dgm:pt>
    <dgm:pt modelId="{CC1A0676-FF67-E34C-A4BC-C82585B93091}" type="sibTrans" cxnId="{53579121-056A-6C4E-8B4F-13C4CA2800EB}">
      <dgm:prSet/>
      <dgm:spPr/>
      <dgm:t>
        <a:bodyPr/>
        <a:lstStyle/>
        <a:p>
          <a:endParaRPr lang="en-US"/>
        </a:p>
      </dgm:t>
    </dgm:pt>
    <dgm:pt modelId="{F4826BBA-C1EF-0841-AF0C-51114D254B27}">
      <dgm:prSet phldrT="[Text]"/>
      <dgm:spPr/>
      <dgm:t>
        <a:bodyPr/>
        <a:lstStyle/>
        <a:p>
          <a:r>
            <a:rPr lang="en-US" dirty="0" err="1">
              <a:latin typeface="Roboto Condensed" panose="02000000000000000000" pitchFamily="2" charset="0"/>
            </a:rPr>
            <a:t>Nhóm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báo</a:t>
          </a:r>
          <a:r>
            <a:rPr lang="en-US" dirty="0">
              <a:latin typeface="Roboto Condensed" panose="02000000000000000000" pitchFamily="2" charset="0"/>
            </a:rPr>
            <a:t> An </a:t>
          </a:r>
          <a:r>
            <a:rPr lang="en-US" dirty="0" err="1">
              <a:latin typeface="Roboto Condensed" panose="02000000000000000000" pitchFamily="2" charset="0"/>
            </a:rPr>
            <a:t>Ninh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Thủ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Đô</a:t>
          </a:r>
          <a:endParaRPr lang="en-US" dirty="0"/>
        </a:p>
      </dgm:t>
    </dgm:pt>
    <dgm:pt modelId="{250F76BC-2F71-2742-8AA6-5B68072D7B15}" type="parTrans" cxnId="{E29F7B63-B2CB-2D41-9FBC-BF7D0A5FD0D9}">
      <dgm:prSet/>
      <dgm:spPr/>
      <dgm:t>
        <a:bodyPr/>
        <a:lstStyle/>
        <a:p>
          <a:endParaRPr lang="en-US"/>
        </a:p>
      </dgm:t>
    </dgm:pt>
    <dgm:pt modelId="{6B24C887-F96C-A147-BAEB-8438D88E18CA}" type="sibTrans" cxnId="{E29F7B63-B2CB-2D41-9FBC-BF7D0A5FD0D9}">
      <dgm:prSet/>
      <dgm:spPr/>
      <dgm:t>
        <a:bodyPr/>
        <a:lstStyle/>
        <a:p>
          <a:endParaRPr lang="en-US"/>
        </a:p>
      </dgm:t>
    </dgm:pt>
    <dgm:pt modelId="{0B30F79B-CE40-D54E-AD64-C63FCBA7069A}">
      <dgm:prSet phldrT="[Text]"/>
      <dgm:spPr/>
      <dgm:t>
        <a:bodyPr/>
        <a:lstStyle/>
        <a:p>
          <a:r>
            <a:rPr lang="en-US" dirty="0" err="1">
              <a:latin typeface="Roboto Condensed" panose="02000000000000000000" pitchFamily="2" charset="0"/>
            </a:rPr>
            <a:t>Nhóm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báo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Văn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học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và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Tuổi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trẻ</a:t>
          </a:r>
          <a:endParaRPr lang="en-US" dirty="0"/>
        </a:p>
      </dgm:t>
    </dgm:pt>
    <dgm:pt modelId="{D9DB788C-0EDE-1949-84FC-1299C6A6CF15}" type="parTrans" cxnId="{FFD989B8-F75B-4345-80FA-03F3D3586CCB}">
      <dgm:prSet/>
      <dgm:spPr/>
      <dgm:t>
        <a:bodyPr/>
        <a:lstStyle/>
        <a:p>
          <a:endParaRPr lang="en-US"/>
        </a:p>
      </dgm:t>
    </dgm:pt>
    <dgm:pt modelId="{6589DA45-00D4-C946-AB2B-AD56065B8DF7}" type="sibTrans" cxnId="{FFD989B8-F75B-4345-80FA-03F3D3586CCB}">
      <dgm:prSet/>
      <dgm:spPr/>
      <dgm:t>
        <a:bodyPr/>
        <a:lstStyle/>
        <a:p>
          <a:endParaRPr lang="en-US"/>
        </a:p>
      </dgm:t>
    </dgm:pt>
    <dgm:pt modelId="{37FF323E-A44D-9646-B540-443D228F0EFD}">
      <dgm:prSet phldrT="[Text]"/>
      <dgm:spPr/>
      <dgm:t>
        <a:bodyPr/>
        <a:lstStyle/>
        <a:p>
          <a:r>
            <a:rPr lang="en-US" dirty="0" err="1">
              <a:latin typeface="Roboto Condensed" panose="02000000000000000000" pitchFamily="2" charset="0"/>
            </a:rPr>
            <a:t>Nhóm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báo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Nhân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dân</a:t>
          </a:r>
          <a:endParaRPr lang="en-US" dirty="0"/>
        </a:p>
      </dgm:t>
    </dgm:pt>
    <dgm:pt modelId="{DEBBC21C-8275-164B-A224-EEA5F3DE710F}" type="parTrans" cxnId="{D147518F-E24A-E645-A537-8EBB58B0E7FB}">
      <dgm:prSet/>
      <dgm:spPr/>
      <dgm:t>
        <a:bodyPr/>
        <a:lstStyle/>
        <a:p>
          <a:endParaRPr lang="en-US"/>
        </a:p>
      </dgm:t>
    </dgm:pt>
    <dgm:pt modelId="{7DAEFB01-B4A1-3146-BFA5-00FA7ECEDDE0}" type="sibTrans" cxnId="{D147518F-E24A-E645-A537-8EBB58B0E7FB}">
      <dgm:prSet/>
      <dgm:spPr/>
      <dgm:t>
        <a:bodyPr/>
        <a:lstStyle/>
        <a:p>
          <a:endParaRPr lang="en-US"/>
        </a:p>
      </dgm:t>
    </dgm:pt>
    <dgm:pt modelId="{8DA5E9FA-381F-DA41-BC17-8B1C8BD10ACF}" type="pres">
      <dgm:prSet presAssocID="{56EA69CF-7F80-304B-9D7F-75B44E668858}" presName="Name0" presStyleCnt="0">
        <dgm:presLayoutVars>
          <dgm:dir/>
          <dgm:resizeHandles val="exact"/>
        </dgm:presLayoutVars>
      </dgm:prSet>
      <dgm:spPr/>
    </dgm:pt>
    <dgm:pt modelId="{AB0FF930-C501-254D-8AAB-81410404B235}" type="pres">
      <dgm:prSet presAssocID="{5F660A13-0667-5541-B597-BAA368176484}" presName="Name5" presStyleLbl="vennNode1" presStyleIdx="0" presStyleCnt="4">
        <dgm:presLayoutVars>
          <dgm:bulletEnabled val="1"/>
        </dgm:presLayoutVars>
      </dgm:prSet>
      <dgm:spPr/>
    </dgm:pt>
    <dgm:pt modelId="{CFC6627C-9A78-AA44-8068-3CDA5A8E20C3}" type="pres">
      <dgm:prSet presAssocID="{CC1A0676-FF67-E34C-A4BC-C82585B93091}" presName="space" presStyleCnt="0"/>
      <dgm:spPr/>
    </dgm:pt>
    <dgm:pt modelId="{11DD4A93-348D-BA41-BCA9-CF5279E65431}" type="pres">
      <dgm:prSet presAssocID="{F4826BBA-C1EF-0841-AF0C-51114D254B27}" presName="Name5" presStyleLbl="vennNode1" presStyleIdx="1" presStyleCnt="4">
        <dgm:presLayoutVars>
          <dgm:bulletEnabled val="1"/>
        </dgm:presLayoutVars>
      </dgm:prSet>
      <dgm:spPr/>
    </dgm:pt>
    <dgm:pt modelId="{949562DA-72F7-0548-A739-4F42E599EED9}" type="pres">
      <dgm:prSet presAssocID="{6B24C887-F96C-A147-BAEB-8438D88E18CA}" presName="space" presStyleCnt="0"/>
      <dgm:spPr/>
    </dgm:pt>
    <dgm:pt modelId="{EA5CDBE3-A73E-4F4E-85A8-087903FBB330}" type="pres">
      <dgm:prSet presAssocID="{0B30F79B-CE40-D54E-AD64-C63FCBA7069A}" presName="Name5" presStyleLbl="vennNode1" presStyleIdx="2" presStyleCnt="4">
        <dgm:presLayoutVars>
          <dgm:bulletEnabled val="1"/>
        </dgm:presLayoutVars>
      </dgm:prSet>
      <dgm:spPr/>
    </dgm:pt>
    <dgm:pt modelId="{6E6B98DE-EB4C-5B4E-98D8-F93B7DD17023}" type="pres">
      <dgm:prSet presAssocID="{6589DA45-00D4-C946-AB2B-AD56065B8DF7}" presName="space" presStyleCnt="0"/>
      <dgm:spPr/>
    </dgm:pt>
    <dgm:pt modelId="{A892D6F6-7E16-4047-9A9E-0F1CE16791D0}" type="pres">
      <dgm:prSet presAssocID="{37FF323E-A44D-9646-B540-443D228F0EFD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AA107812-E07E-2B4C-8564-56312F5747D4}" type="presOf" srcId="{37FF323E-A44D-9646-B540-443D228F0EFD}" destId="{A892D6F6-7E16-4047-9A9E-0F1CE16791D0}" srcOrd="0" destOrd="0" presId="urn:microsoft.com/office/officeart/2005/8/layout/venn3"/>
    <dgm:cxn modelId="{53579121-056A-6C4E-8B4F-13C4CA2800EB}" srcId="{56EA69CF-7F80-304B-9D7F-75B44E668858}" destId="{5F660A13-0667-5541-B597-BAA368176484}" srcOrd="0" destOrd="0" parTransId="{BE1E9C67-3D1C-8547-AE52-AEF1DEFAD792}" sibTransId="{CC1A0676-FF67-E34C-A4BC-C82585B93091}"/>
    <dgm:cxn modelId="{87A86825-E230-5043-B71C-2FEA7F45D88A}" type="presOf" srcId="{F4826BBA-C1EF-0841-AF0C-51114D254B27}" destId="{11DD4A93-348D-BA41-BCA9-CF5279E65431}" srcOrd="0" destOrd="0" presId="urn:microsoft.com/office/officeart/2005/8/layout/venn3"/>
    <dgm:cxn modelId="{E29F7B63-B2CB-2D41-9FBC-BF7D0A5FD0D9}" srcId="{56EA69CF-7F80-304B-9D7F-75B44E668858}" destId="{F4826BBA-C1EF-0841-AF0C-51114D254B27}" srcOrd="1" destOrd="0" parTransId="{250F76BC-2F71-2742-8AA6-5B68072D7B15}" sibTransId="{6B24C887-F96C-A147-BAEB-8438D88E18CA}"/>
    <dgm:cxn modelId="{597D2E5A-1A13-DA41-8C60-485C17A3DFFE}" type="presOf" srcId="{56EA69CF-7F80-304B-9D7F-75B44E668858}" destId="{8DA5E9FA-381F-DA41-BC17-8B1C8BD10ACF}" srcOrd="0" destOrd="0" presId="urn:microsoft.com/office/officeart/2005/8/layout/venn3"/>
    <dgm:cxn modelId="{54162E85-EC14-0A42-8C14-6D28932E15EA}" type="presOf" srcId="{0B30F79B-CE40-D54E-AD64-C63FCBA7069A}" destId="{EA5CDBE3-A73E-4F4E-85A8-087903FBB330}" srcOrd="0" destOrd="0" presId="urn:microsoft.com/office/officeart/2005/8/layout/venn3"/>
    <dgm:cxn modelId="{D147518F-E24A-E645-A537-8EBB58B0E7FB}" srcId="{56EA69CF-7F80-304B-9D7F-75B44E668858}" destId="{37FF323E-A44D-9646-B540-443D228F0EFD}" srcOrd="3" destOrd="0" parTransId="{DEBBC21C-8275-164B-A224-EEA5F3DE710F}" sibTransId="{7DAEFB01-B4A1-3146-BFA5-00FA7ECEDDE0}"/>
    <dgm:cxn modelId="{F01A6990-0C97-434E-A113-987891D91EEE}" type="presOf" srcId="{5F660A13-0667-5541-B597-BAA368176484}" destId="{AB0FF930-C501-254D-8AAB-81410404B235}" srcOrd="0" destOrd="0" presId="urn:microsoft.com/office/officeart/2005/8/layout/venn3"/>
    <dgm:cxn modelId="{FFD989B8-F75B-4345-80FA-03F3D3586CCB}" srcId="{56EA69CF-7F80-304B-9D7F-75B44E668858}" destId="{0B30F79B-CE40-D54E-AD64-C63FCBA7069A}" srcOrd="2" destOrd="0" parTransId="{D9DB788C-0EDE-1949-84FC-1299C6A6CF15}" sibTransId="{6589DA45-00D4-C946-AB2B-AD56065B8DF7}"/>
    <dgm:cxn modelId="{ECDB26E4-30B1-BA4C-8163-12A1C46F7682}" type="presParOf" srcId="{8DA5E9FA-381F-DA41-BC17-8B1C8BD10ACF}" destId="{AB0FF930-C501-254D-8AAB-81410404B235}" srcOrd="0" destOrd="0" presId="urn:microsoft.com/office/officeart/2005/8/layout/venn3"/>
    <dgm:cxn modelId="{FBB9F077-BF70-C54F-8D6E-11EB962AA53E}" type="presParOf" srcId="{8DA5E9FA-381F-DA41-BC17-8B1C8BD10ACF}" destId="{CFC6627C-9A78-AA44-8068-3CDA5A8E20C3}" srcOrd="1" destOrd="0" presId="urn:microsoft.com/office/officeart/2005/8/layout/venn3"/>
    <dgm:cxn modelId="{EA1FD6E8-EF5A-D646-80DD-4DCCBAD0DDB8}" type="presParOf" srcId="{8DA5E9FA-381F-DA41-BC17-8B1C8BD10ACF}" destId="{11DD4A93-348D-BA41-BCA9-CF5279E65431}" srcOrd="2" destOrd="0" presId="urn:microsoft.com/office/officeart/2005/8/layout/venn3"/>
    <dgm:cxn modelId="{E9CA269E-B2E7-E441-952E-484130835E15}" type="presParOf" srcId="{8DA5E9FA-381F-DA41-BC17-8B1C8BD10ACF}" destId="{949562DA-72F7-0548-A739-4F42E599EED9}" srcOrd="3" destOrd="0" presId="urn:microsoft.com/office/officeart/2005/8/layout/venn3"/>
    <dgm:cxn modelId="{52DC412C-9D73-AD42-A7EC-3DAB0D3E604C}" type="presParOf" srcId="{8DA5E9FA-381F-DA41-BC17-8B1C8BD10ACF}" destId="{EA5CDBE3-A73E-4F4E-85A8-087903FBB330}" srcOrd="4" destOrd="0" presId="urn:microsoft.com/office/officeart/2005/8/layout/venn3"/>
    <dgm:cxn modelId="{5B1C9C21-F9F1-FF4D-BD21-D1DB4DE3842F}" type="presParOf" srcId="{8DA5E9FA-381F-DA41-BC17-8B1C8BD10ACF}" destId="{6E6B98DE-EB4C-5B4E-98D8-F93B7DD17023}" srcOrd="5" destOrd="0" presId="urn:microsoft.com/office/officeart/2005/8/layout/venn3"/>
    <dgm:cxn modelId="{DF516960-5970-5549-8A4F-8ED247D5CDBB}" type="presParOf" srcId="{8DA5E9FA-381F-DA41-BC17-8B1C8BD10ACF}" destId="{A892D6F6-7E16-4047-9A9E-0F1CE16791D0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C569BA-904D-354D-A9FE-3607C3F19E4E}" type="doc">
      <dgm:prSet loTypeId="urn:microsoft.com/office/officeart/2005/8/layout/vList2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371C57F-AAEB-3A40-A31F-B4114834DDC4}">
      <dgm:prSet phldrT="[Text]" custT="1"/>
      <dgm:spPr>
        <a:ln>
          <a:solidFill>
            <a:srgbClr val="C1ABF4"/>
          </a:solidFill>
        </a:ln>
      </dgm:spPr>
      <dgm:t>
        <a:bodyPr/>
        <a:lstStyle/>
        <a:p>
          <a:pPr algn="just">
            <a:lnSpc>
              <a:spcPct val="130000"/>
            </a:lnSpc>
            <a:spcAft>
              <a:spcPts val="0"/>
            </a:spcAft>
          </a:pPr>
          <a:r>
            <a:rPr lang="en-US" sz="5000" dirty="0" err="1">
              <a:latin typeface="Roboto Condensed" panose="02000000000000000000" pitchFamily="2" charset="0"/>
            </a:rPr>
            <a:t>Mỗi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nhóm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có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tối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đa</a:t>
          </a:r>
          <a:r>
            <a:rPr lang="en-US" sz="5000" dirty="0">
              <a:latin typeface="Roboto Condensed" panose="02000000000000000000" pitchFamily="2" charset="0"/>
            </a:rPr>
            <a:t> 5 </a:t>
          </a:r>
          <a:r>
            <a:rPr lang="en-US" sz="5000" dirty="0" err="1">
              <a:latin typeface="Roboto Condensed" panose="02000000000000000000" pitchFamily="2" charset="0"/>
            </a:rPr>
            <a:t>phút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để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trình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bày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sản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phẩm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của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nhóm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mình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trong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buổi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họp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báo</a:t>
          </a:r>
          <a:endParaRPr lang="en-US" sz="5000" dirty="0"/>
        </a:p>
      </dgm:t>
    </dgm:pt>
    <dgm:pt modelId="{4BC3B038-5032-E54C-B11D-8D0E3936B2DA}" type="parTrans" cxnId="{C39DD28C-90A8-1B42-B9CC-F0799A5BDAF7}">
      <dgm:prSet/>
      <dgm:spPr/>
      <dgm:t>
        <a:bodyPr/>
        <a:lstStyle/>
        <a:p>
          <a:endParaRPr lang="en-US" sz="5400"/>
        </a:p>
      </dgm:t>
    </dgm:pt>
    <dgm:pt modelId="{10D01B94-AD18-BA4D-BCEC-52053E94A349}" type="sibTrans" cxnId="{C39DD28C-90A8-1B42-B9CC-F0799A5BDAF7}">
      <dgm:prSet/>
      <dgm:spPr/>
      <dgm:t>
        <a:bodyPr/>
        <a:lstStyle/>
        <a:p>
          <a:endParaRPr lang="en-US" sz="5400"/>
        </a:p>
      </dgm:t>
    </dgm:pt>
    <dgm:pt modelId="{331DD050-45AF-5B4A-9AFE-F31E9CB209F8}">
      <dgm:prSet custT="1"/>
      <dgm:spPr>
        <a:ln>
          <a:solidFill>
            <a:srgbClr val="C1ABF4"/>
          </a:solidFill>
        </a:ln>
      </dgm:spPr>
      <dgm:t>
        <a:bodyPr/>
        <a:lstStyle/>
        <a:p>
          <a:pPr algn="just">
            <a:lnSpc>
              <a:spcPct val="130000"/>
            </a:lnSpc>
            <a:spcAft>
              <a:spcPts val="0"/>
            </a:spcAft>
          </a:pPr>
          <a:r>
            <a:rPr lang="en-US" sz="5000" dirty="0">
              <a:latin typeface="Roboto Condensed" panose="02000000000000000000" pitchFamily="2" charset="0"/>
            </a:rPr>
            <a:t>Khi </a:t>
          </a:r>
          <a:r>
            <a:rPr lang="en-US" sz="5000" dirty="0" err="1">
              <a:latin typeface="Roboto Condensed" panose="02000000000000000000" pitchFamily="2" charset="0"/>
            </a:rPr>
            <a:t>nhóm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nào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trình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bày</a:t>
          </a:r>
          <a:r>
            <a:rPr lang="en-US" sz="5000" dirty="0">
              <a:latin typeface="Roboto Condensed" panose="02000000000000000000" pitchFamily="2" charset="0"/>
            </a:rPr>
            <a:t>, </a:t>
          </a:r>
          <a:r>
            <a:rPr lang="en-US" sz="5000" dirty="0" err="1">
              <a:latin typeface="Roboto Condensed" panose="02000000000000000000" pitchFamily="2" charset="0"/>
            </a:rPr>
            <a:t>các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nhóm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khác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lắng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nghe</a:t>
          </a:r>
          <a:r>
            <a:rPr lang="en-US" sz="5000" dirty="0">
              <a:latin typeface="Roboto Condensed" panose="02000000000000000000" pitchFamily="2" charset="0"/>
            </a:rPr>
            <a:t>, </a:t>
          </a:r>
          <a:r>
            <a:rPr lang="en-US" sz="5000" dirty="0" err="1">
              <a:latin typeface="Roboto Condensed" panose="02000000000000000000" pitchFamily="2" charset="0"/>
            </a:rPr>
            <a:t>ghi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chép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nội</a:t>
          </a:r>
          <a:r>
            <a:rPr lang="en-US" sz="5000" dirty="0">
              <a:latin typeface="Roboto Condensed" panose="02000000000000000000" pitchFamily="2" charset="0"/>
            </a:rPr>
            <a:t> dung </a:t>
          </a:r>
          <a:r>
            <a:rPr lang="en-US" sz="5000" dirty="0" err="1">
              <a:latin typeface="Roboto Condensed" panose="02000000000000000000" pitchFamily="2" charset="0"/>
            </a:rPr>
            <a:t>chính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và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đặt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câu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hỏi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cho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nhóm</a:t>
          </a:r>
          <a:r>
            <a:rPr lang="en-US" sz="5000" dirty="0">
              <a:latin typeface="Roboto Condensed" panose="02000000000000000000" pitchFamily="2" charset="0"/>
            </a:rPr>
            <a:t> </a:t>
          </a:r>
          <a:r>
            <a:rPr lang="en-US" sz="5000" dirty="0" err="1">
              <a:latin typeface="Roboto Condensed" panose="02000000000000000000" pitchFamily="2" charset="0"/>
            </a:rPr>
            <a:t>đó</a:t>
          </a:r>
          <a:r>
            <a:rPr lang="en-US" sz="5000" dirty="0">
              <a:latin typeface="Roboto Condensed" panose="02000000000000000000" pitchFamily="2" charset="0"/>
            </a:rPr>
            <a:t>.</a:t>
          </a:r>
        </a:p>
      </dgm:t>
    </dgm:pt>
    <dgm:pt modelId="{6F0D3341-8082-7349-BBD2-FD7EE1BBB72E}" type="parTrans" cxnId="{6C817CE8-62C8-6742-8A12-584E96ED221D}">
      <dgm:prSet/>
      <dgm:spPr/>
      <dgm:t>
        <a:bodyPr/>
        <a:lstStyle/>
        <a:p>
          <a:endParaRPr lang="en-US" sz="5400"/>
        </a:p>
      </dgm:t>
    </dgm:pt>
    <dgm:pt modelId="{9DB71B2D-26DF-6E4C-B0C8-E4AF41F320CA}" type="sibTrans" cxnId="{6C817CE8-62C8-6742-8A12-584E96ED221D}">
      <dgm:prSet/>
      <dgm:spPr/>
      <dgm:t>
        <a:bodyPr/>
        <a:lstStyle/>
        <a:p>
          <a:endParaRPr lang="en-US" sz="5400"/>
        </a:p>
      </dgm:t>
    </dgm:pt>
    <dgm:pt modelId="{E5C5CE06-19B8-E94C-A2F0-0CE3A6E2352D}" type="pres">
      <dgm:prSet presAssocID="{01C569BA-904D-354D-A9FE-3607C3F19E4E}" presName="linear" presStyleCnt="0">
        <dgm:presLayoutVars>
          <dgm:animLvl val="lvl"/>
          <dgm:resizeHandles val="exact"/>
        </dgm:presLayoutVars>
      </dgm:prSet>
      <dgm:spPr/>
    </dgm:pt>
    <dgm:pt modelId="{95022226-059D-124E-BBEC-91E57FE67EBD}" type="pres">
      <dgm:prSet presAssocID="{0371C57F-AAEB-3A40-A31F-B4114834DDC4}" presName="parentText" presStyleLbl="node1" presStyleIdx="0" presStyleCnt="2" custScaleY="69828">
        <dgm:presLayoutVars>
          <dgm:chMax val="0"/>
          <dgm:bulletEnabled val="1"/>
        </dgm:presLayoutVars>
      </dgm:prSet>
      <dgm:spPr/>
    </dgm:pt>
    <dgm:pt modelId="{193508C0-6421-1940-B52B-3BC03C3A1713}" type="pres">
      <dgm:prSet presAssocID="{10D01B94-AD18-BA4D-BCEC-52053E94A349}" presName="spacer" presStyleCnt="0"/>
      <dgm:spPr/>
    </dgm:pt>
    <dgm:pt modelId="{980E4954-AF14-CE4F-880A-E6AE66B0DD98}" type="pres">
      <dgm:prSet presAssocID="{331DD050-45AF-5B4A-9AFE-F31E9CB209F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E922102-8E72-1B49-B352-A58F1BC18964}" type="presOf" srcId="{01C569BA-904D-354D-A9FE-3607C3F19E4E}" destId="{E5C5CE06-19B8-E94C-A2F0-0CE3A6E2352D}" srcOrd="0" destOrd="0" presId="urn:microsoft.com/office/officeart/2005/8/layout/vList2"/>
    <dgm:cxn modelId="{9E9E7234-EAC8-9C49-8394-045DC7B37FBC}" type="presOf" srcId="{331DD050-45AF-5B4A-9AFE-F31E9CB209F8}" destId="{980E4954-AF14-CE4F-880A-E6AE66B0DD98}" srcOrd="0" destOrd="0" presId="urn:microsoft.com/office/officeart/2005/8/layout/vList2"/>
    <dgm:cxn modelId="{C39DD28C-90A8-1B42-B9CC-F0799A5BDAF7}" srcId="{01C569BA-904D-354D-A9FE-3607C3F19E4E}" destId="{0371C57F-AAEB-3A40-A31F-B4114834DDC4}" srcOrd="0" destOrd="0" parTransId="{4BC3B038-5032-E54C-B11D-8D0E3936B2DA}" sibTransId="{10D01B94-AD18-BA4D-BCEC-52053E94A349}"/>
    <dgm:cxn modelId="{082548A0-48FC-1F43-BC87-6E83141AFB55}" type="presOf" srcId="{0371C57F-AAEB-3A40-A31F-B4114834DDC4}" destId="{95022226-059D-124E-BBEC-91E57FE67EBD}" srcOrd="0" destOrd="0" presId="urn:microsoft.com/office/officeart/2005/8/layout/vList2"/>
    <dgm:cxn modelId="{6C817CE8-62C8-6742-8A12-584E96ED221D}" srcId="{01C569BA-904D-354D-A9FE-3607C3F19E4E}" destId="{331DD050-45AF-5B4A-9AFE-F31E9CB209F8}" srcOrd="1" destOrd="0" parTransId="{6F0D3341-8082-7349-BBD2-FD7EE1BBB72E}" sibTransId="{9DB71B2D-26DF-6E4C-B0C8-E4AF41F320CA}"/>
    <dgm:cxn modelId="{BA320478-745B-0148-A00F-BF49F808F623}" type="presParOf" srcId="{E5C5CE06-19B8-E94C-A2F0-0CE3A6E2352D}" destId="{95022226-059D-124E-BBEC-91E57FE67EBD}" srcOrd="0" destOrd="0" presId="urn:microsoft.com/office/officeart/2005/8/layout/vList2"/>
    <dgm:cxn modelId="{C4C1515B-1DC1-6F49-B3EC-C9DF35C355D6}" type="presParOf" srcId="{E5C5CE06-19B8-E94C-A2F0-0CE3A6E2352D}" destId="{193508C0-6421-1940-B52B-3BC03C3A1713}" srcOrd="1" destOrd="0" presId="urn:microsoft.com/office/officeart/2005/8/layout/vList2"/>
    <dgm:cxn modelId="{1F140B4D-1674-C740-B2F3-C5A00975DBFB}" type="presParOf" srcId="{E5C5CE06-19B8-E94C-A2F0-0CE3A6E2352D}" destId="{980E4954-AF14-CE4F-880A-E6AE66B0DD9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EA69CF-7F80-304B-9D7F-75B44E668858}" type="doc">
      <dgm:prSet loTypeId="urn:microsoft.com/office/officeart/2005/8/layout/default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F660A13-0667-5541-B597-BAA368176484}">
      <dgm:prSet phldrT="[Text]"/>
      <dgm:spPr/>
      <dgm:t>
        <a:bodyPr/>
        <a:lstStyle/>
        <a:p>
          <a:r>
            <a:rPr lang="en-US" dirty="0" err="1">
              <a:latin typeface="Roboto Condensed" panose="02000000000000000000" pitchFamily="2" charset="0"/>
            </a:rPr>
            <a:t>Nhóm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báo</a:t>
          </a:r>
          <a:r>
            <a:rPr lang="en-US" dirty="0">
              <a:latin typeface="Roboto Condensed" panose="02000000000000000000" pitchFamily="2" charset="0"/>
            </a:rPr>
            <a:t> Thanh </a:t>
          </a:r>
          <a:r>
            <a:rPr lang="en-US" dirty="0" err="1">
              <a:latin typeface="Roboto Condensed" panose="02000000000000000000" pitchFamily="2" charset="0"/>
            </a:rPr>
            <a:t>Niên</a:t>
          </a:r>
          <a:endParaRPr lang="en-US" dirty="0"/>
        </a:p>
      </dgm:t>
    </dgm:pt>
    <dgm:pt modelId="{BE1E9C67-3D1C-8547-AE52-AEF1DEFAD792}" type="parTrans" cxnId="{53579121-056A-6C4E-8B4F-13C4CA2800EB}">
      <dgm:prSet/>
      <dgm:spPr/>
      <dgm:t>
        <a:bodyPr/>
        <a:lstStyle/>
        <a:p>
          <a:endParaRPr lang="en-US"/>
        </a:p>
      </dgm:t>
    </dgm:pt>
    <dgm:pt modelId="{CC1A0676-FF67-E34C-A4BC-C82585B93091}" type="sibTrans" cxnId="{53579121-056A-6C4E-8B4F-13C4CA2800EB}">
      <dgm:prSet/>
      <dgm:spPr/>
      <dgm:t>
        <a:bodyPr/>
        <a:lstStyle/>
        <a:p>
          <a:endParaRPr lang="en-US"/>
        </a:p>
      </dgm:t>
    </dgm:pt>
    <dgm:pt modelId="{F4826BBA-C1EF-0841-AF0C-51114D254B27}">
      <dgm:prSet phldrT="[Text]"/>
      <dgm:spPr/>
      <dgm:t>
        <a:bodyPr/>
        <a:lstStyle/>
        <a:p>
          <a:r>
            <a:rPr lang="en-US" dirty="0" err="1">
              <a:latin typeface="Roboto Condensed" panose="02000000000000000000" pitchFamily="2" charset="0"/>
            </a:rPr>
            <a:t>Nhóm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báo</a:t>
          </a:r>
          <a:r>
            <a:rPr lang="en-US" dirty="0">
              <a:latin typeface="Roboto Condensed" panose="02000000000000000000" pitchFamily="2" charset="0"/>
            </a:rPr>
            <a:t> An </a:t>
          </a:r>
          <a:r>
            <a:rPr lang="en-US" dirty="0" err="1">
              <a:latin typeface="Roboto Condensed" panose="02000000000000000000" pitchFamily="2" charset="0"/>
            </a:rPr>
            <a:t>Ninh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Thủ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Đô</a:t>
          </a:r>
          <a:endParaRPr lang="en-US" dirty="0"/>
        </a:p>
      </dgm:t>
    </dgm:pt>
    <dgm:pt modelId="{250F76BC-2F71-2742-8AA6-5B68072D7B15}" type="parTrans" cxnId="{E29F7B63-B2CB-2D41-9FBC-BF7D0A5FD0D9}">
      <dgm:prSet/>
      <dgm:spPr/>
      <dgm:t>
        <a:bodyPr/>
        <a:lstStyle/>
        <a:p>
          <a:endParaRPr lang="en-US"/>
        </a:p>
      </dgm:t>
    </dgm:pt>
    <dgm:pt modelId="{6B24C887-F96C-A147-BAEB-8438D88E18CA}" type="sibTrans" cxnId="{E29F7B63-B2CB-2D41-9FBC-BF7D0A5FD0D9}">
      <dgm:prSet/>
      <dgm:spPr/>
      <dgm:t>
        <a:bodyPr/>
        <a:lstStyle/>
        <a:p>
          <a:endParaRPr lang="en-US"/>
        </a:p>
      </dgm:t>
    </dgm:pt>
    <dgm:pt modelId="{0B30F79B-CE40-D54E-AD64-C63FCBA7069A}">
      <dgm:prSet phldrT="[Text]"/>
      <dgm:spPr/>
      <dgm:t>
        <a:bodyPr/>
        <a:lstStyle/>
        <a:p>
          <a:r>
            <a:rPr lang="en-US" dirty="0" err="1">
              <a:latin typeface="Roboto Condensed" panose="02000000000000000000" pitchFamily="2" charset="0"/>
            </a:rPr>
            <a:t>Nhóm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báo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Văn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học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và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Tuổi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trẻ</a:t>
          </a:r>
          <a:endParaRPr lang="en-US" dirty="0"/>
        </a:p>
      </dgm:t>
    </dgm:pt>
    <dgm:pt modelId="{D9DB788C-0EDE-1949-84FC-1299C6A6CF15}" type="parTrans" cxnId="{FFD989B8-F75B-4345-80FA-03F3D3586CCB}">
      <dgm:prSet/>
      <dgm:spPr/>
      <dgm:t>
        <a:bodyPr/>
        <a:lstStyle/>
        <a:p>
          <a:endParaRPr lang="en-US"/>
        </a:p>
      </dgm:t>
    </dgm:pt>
    <dgm:pt modelId="{6589DA45-00D4-C946-AB2B-AD56065B8DF7}" type="sibTrans" cxnId="{FFD989B8-F75B-4345-80FA-03F3D3586CCB}">
      <dgm:prSet/>
      <dgm:spPr/>
      <dgm:t>
        <a:bodyPr/>
        <a:lstStyle/>
        <a:p>
          <a:endParaRPr lang="en-US"/>
        </a:p>
      </dgm:t>
    </dgm:pt>
    <dgm:pt modelId="{37FF323E-A44D-9646-B540-443D228F0EFD}">
      <dgm:prSet phldrT="[Text]"/>
      <dgm:spPr/>
      <dgm:t>
        <a:bodyPr/>
        <a:lstStyle/>
        <a:p>
          <a:r>
            <a:rPr lang="en-US" dirty="0" err="1">
              <a:latin typeface="Roboto Condensed" panose="02000000000000000000" pitchFamily="2" charset="0"/>
            </a:rPr>
            <a:t>Nhóm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báo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Nhân</a:t>
          </a:r>
          <a:r>
            <a:rPr lang="en-US" dirty="0">
              <a:latin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</a:rPr>
            <a:t>dân</a:t>
          </a:r>
          <a:endParaRPr lang="en-US" dirty="0"/>
        </a:p>
      </dgm:t>
    </dgm:pt>
    <dgm:pt modelId="{DEBBC21C-8275-164B-A224-EEA5F3DE710F}" type="parTrans" cxnId="{D147518F-E24A-E645-A537-8EBB58B0E7FB}">
      <dgm:prSet/>
      <dgm:spPr/>
      <dgm:t>
        <a:bodyPr/>
        <a:lstStyle/>
        <a:p>
          <a:endParaRPr lang="en-US"/>
        </a:p>
      </dgm:t>
    </dgm:pt>
    <dgm:pt modelId="{7DAEFB01-B4A1-3146-BFA5-00FA7ECEDDE0}" type="sibTrans" cxnId="{D147518F-E24A-E645-A537-8EBB58B0E7FB}">
      <dgm:prSet/>
      <dgm:spPr/>
      <dgm:t>
        <a:bodyPr/>
        <a:lstStyle/>
        <a:p>
          <a:endParaRPr lang="en-US"/>
        </a:p>
      </dgm:t>
    </dgm:pt>
    <dgm:pt modelId="{D511403F-6817-AC44-A5CA-AAE9A4D19FA4}" type="pres">
      <dgm:prSet presAssocID="{56EA69CF-7F80-304B-9D7F-75B44E668858}" presName="diagram" presStyleCnt="0">
        <dgm:presLayoutVars>
          <dgm:dir/>
          <dgm:resizeHandles val="exact"/>
        </dgm:presLayoutVars>
      </dgm:prSet>
      <dgm:spPr/>
    </dgm:pt>
    <dgm:pt modelId="{6C5E9D9C-B062-5E44-B606-F9C0DDB17FD8}" type="pres">
      <dgm:prSet presAssocID="{5F660A13-0667-5541-B597-BAA368176484}" presName="node" presStyleLbl="node1" presStyleIdx="0" presStyleCnt="4">
        <dgm:presLayoutVars>
          <dgm:bulletEnabled val="1"/>
        </dgm:presLayoutVars>
      </dgm:prSet>
      <dgm:spPr/>
    </dgm:pt>
    <dgm:pt modelId="{873138ED-13BF-024B-9AE7-7A399859E63A}" type="pres">
      <dgm:prSet presAssocID="{CC1A0676-FF67-E34C-A4BC-C82585B93091}" presName="sibTrans" presStyleCnt="0"/>
      <dgm:spPr/>
    </dgm:pt>
    <dgm:pt modelId="{F61D470F-F3FA-0845-A953-F1E0099AD17C}" type="pres">
      <dgm:prSet presAssocID="{F4826BBA-C1EF-0841-AF0C-51114D254B27}" presName="node" presStyleLbl="node1" presStyleIdx="1" presStyleCnt="4">
        <dgm:presLayoutVars>
          <dgm:bulletEnabled val="1"/>
        </dgm:presLayoutVars>
      </dgm:prSet>
      <dgm:spPr/>
    </dgm:pt>
    <dgm:pt modelId="{441A576A-9E73-0244-9BDE-5889AE1067FD}" type="pres">
      <dgm:prSet presAssocID="{6B24C887-F96C-A147-BAEB-8438D88E18CA}" presName="sibTrans" presStyleCnt="0"/>
      <dgm:spPr/>
    </dgm:pt>
    <dgm:pt modelId="{0584D0FB-3CD5-7D4A-8ACC-2853F2433211}" type="pres">
      <dgm:prSet presAssocID="{0B30F79B-CE40-D54E-AD64-C63FCBA7069A}" presName="node" presStyleLbl="node1" presStyleIdx="2" presStyleCnt="4">
        <dgm:presLayoutVars>
          <dgm:bulletEnabled val="1"/>
        </dgm:presLayoutVars>
      </dgm:prSet>
      <dgm:spPr/>
    </dgm:pt>
    <dgm:pt modelId="{3CB0C4DE-CC7A-8D45-BA92-2EDBDF3DC917}" type="pres">
      <dgm:prSet presAssocID="{6589DA45-00D4-C946-AB2B-AD56065B8DF7}" presName="sibTrans" presStyleCnt="0"/>
      <dgm:spPr/>
    </dgm:pt>
    <dgm:pt modelId="{8CEBCA83-D9DC-A847-88AF-98E6E1946C0A}" type="pres">
      <dgm:prSet presAssocID="{37FF323E-A44D-9646-B540-443D228F0EFD}" presName="node" presStyleLbl="node1" presStyleIdx="3" presStyleCnt="4">
        <dgm:presLayoutVars>
          <dgm:bulletEnabled val="1"/>
        </dgm:presLayoutVars>
      </dgm:prSet>
      <dgm:spPr/>
    </dgm:pt>
  </dgm:ptLst>
  <dgm:cxnLst>
    <dgm:cxn modelId="{9EB39913-614B-B243-ACD7-8DE21BEEABB1}" type="presOf" srcId="{5F660A13-0667-5541-B597-BAA368176484}" destId="{6C5E9D9C-B062-5E44-B606-F9C0DDB17FD8}" srcOrd="0" destOrd="0" presId="urn:microsoft.com/office/officeart/2005/8/layout/default"/>
    <dgm:cxn modelId="{53579121-056A-6C4E-8B4F-13C4CA2800EB}" srcId="{56EA69CF-7F80-304B-9D7F-75B44E668858}" destId="{5F660A13-0667-5541-B597-BAA368176484}" srcOrd="0" destOrd="0" parTransId="{BE1E9C67-3D1C-8547-AE52-AEF1DEFAD792}" sibTransId="{CC1A0676-FF67-E34C-A4BC-C82585B93091}"/>
    <dgm:cxn modelId="{E29F7B63-B2CB-2D41-9FBC-BF7D0A5FD0D9}" srcId="{56EA69CF-7F80-304B-9D7F-75B44E668858}" destId="{F4826BBA-C1EF-0841-AF0C-51114D254B27}" srcOrd="1" destOrd="0" parTransId="{250F76BC-2F71-2742-8AA6-5B68072D7B15}" sibTransId="{6B24C887-F96C-A147-BAEB-8438D88E18CA}"/>
    <dgm:cxn modelId="{91001865-74D1-8341-979F-A9F5E4E96D9C}" type="presOf" srcId="{56EA69CF-7F80-304B-9D7F-75B44E668858}" destId="{D511403F-6817-AC44-A5CA-AAE9A4D19FA4}" srcOrd="0" destOrd="0" presId="urn:microsoft.com/office/officeart/2005/8/layout/default"/>
    <dgm:cxn modelId="{B5F85550-00E9-CB4C-BEF0-80639D751460}" type="presOf" srcId="{F4826BBA-C1EF-0841-AF0C-51114D254B27}" destId="{F61D470F-F3FA-0845-A953-F1E0099AD17C}" srcOrd="0" destOrd="0" presId="urn:microsoft.com/office/officeart/2005/8/layout/default"/>
    <dgm:cxn modelId="{BB717585-919F-034F-AE83-F87146C1D6C0}" type="presOf" srcId="{37FF323E-A44D-9646-B540-443D228F0EFD}" destId="{8CEBCA83-D9DC-A847-88AF-98E6E1946C0A}" srcOrd="0" destOrd="0" presId="urn:microsoft.com/office/officeart/2005/8/layout/default"/>
    <dgm:cxn modelId="{D147518F-E24A-E645-A537-8EBB58B0E7FB}" srcId="{56EA69CF-7F80-304B-9D7F-75B44E668858}" destId="{37FF323E-A44D-9646-B540-443D228F0EFD}" srcOrd="3" destOrd="0" parTransId="{DEBBC21C-8275-164B-A224-EEA5F3DE710F}" sibTransId="{7DAEFB01-B4A1-3146-BFA5-00FA7ECEDDE0}"/>
    <dgm:cxn modelId="{FFD989B8-F75B-4345-80FA-03F3D3586CCB}" srcId="{56EA69CF-7F80-304B-9D7F-75B44E668858}" destId="{0B30F79B-CE40-D54E-AD64-C63FCBA7069A}" srcOrd="2" destOrd="0" parTransId="{D9DB788C-0EDE-1949-84FC-1299C6A6CF15}" sibTransId="{6589DA45-00D4-C946-AB2B-AD56065B8DF7}"/>
    <dgm:cxn modelId="{1034E3E6-9B48-AD40-99B8-2214418708FD}" type="presOf" srcId="{0B30F79B-CE40-D54E-AD64-C63FCBA7069A}" destId="{0584D0FB-3CD5-7D4A-8ACC-2853F2433211}" srcOrd="0" destOrd="0" presId="urn:microsoft.com/office/officeart/2005/8/layout/default"/>
    <dgm:cxn modelId="{C13FC277-3631-2444-B7AE-D84994AB254F}" type="presParOf" srcId="{D511403F-6817-AC44-A5CA-AAE9A4D19FA4}" destId="{6C5E9D9C-B062-5E44-B606-F9C0DDB17FD8}" srcOrd="0" destOrd="0" presId="urn:microsoft.com/office/officeart/2005/8/layout/default"/>
    <dgm:cxn modelId="{9D051D31-6577-C847-9E86-DD3736E24EE9}" type="presParOf" srcId="{D511403F-6817-AC44-A5CA-AAE9A4D19FA4}" destId="{873138ED-13BF-024B-9AE7-7A399859E63A}" srcOrd="1" destOrd="0" presId="urn:microsoft.com/office/officeart/2005/8/layout/default"/>
    <dgm:cxn modelId="{E90B20F8-7436-E44A-8E8A-85F0666E7406}" type="presParOf" srcId="{D511403F-6817-AC44-A5CA-AAE9A4D19FA4}" destId="{F61D470F-F3FA-0845-A953-F1E0099AD17C}" srcOrd="2" destOrd="0" presId="urn:microsoft.com/office/officeart/2005/8/layout/default"/>
    <dgm:cxn modelId="{465C78F9-0F6A-E144-99A2-7C948A938346}" type="presParOf" srcId="{D511403F-6817-AC44-A5CA-AAE9A4D19FA4}" destId="{441A576A-9E73-0244-9BDE-5889AE1067FD}" srcOrd="3" destOrd="0" presId="urn:microsoft.com/office/officeart/2005/8/layout/default"/>
    <dgm:cxn modelId="{B77DEA51-1E0A-B348-B001-F31CAFE005E4}" type="presParOf" srcId="{D511403F-6817-AC44-A5CA-AAE9A4D19FA4}" destId="{0584D0FB-3CD5-7D4A-8ACC-2853F2433211}" srcOrd="4" destOrd="0" presId="urn:microsoft.com/office/officeart/2005/8/layout/default"/>
    <dgm:cxn modelId="{6716874E-5312-A14D-AAEC-648849E06D99}" type="presParOf" srcId="{D511403F-6817-AC44-A5CA-AAE9A4D19FA4}" destId="{3CB0C4DE-CC7A-8D45-BA92-2EDBDF3DC917}" srcOrd="5" destOrd="0" presId="urn:microsoft.com/office/officeart/2005/8/layout/default"/>
    <dgm:cxn modelId="{A92CAB4B-717F-5840-BF62-3ABE94EFABC7}" type="presParOf" srcId="{D511403F-6817-AC44-A5CA-AAE9A4D19FA4}" destId="{8CEBCA83-D9DC-A847-88AF-98E6E1946C0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FF930-C501-254D-8AAB-81410404B235}">
      <dsp:nvSpPr>
        <dsp:cNvPr id="0" name=""/>
        <dsp:cNvSpPr/>
      </dsp:nvSpPr>
      <dsp:spPr>
        <a:xfrm>
          <a:off x="3747" y="178360"/>
          <a:ext cx="3759882" cy="375988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6919" tIns="58420" rIns="206919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latin typeface="Roboto Condensed" panose="02000000000000000000" pitchFamily="2" charset="0"/>
            </a:rPr>
            <a:t>Nhóm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báo</a:t>
          </a:r>
          <a:r>
            <a:rPr lang="en-US" sz="4600" kern="1200" dirty="0">
              <a:latin typeface="Roboto Condensed" panose="02000000000000000000" pitchFamily="2" charset="0"/>
            </a:rPr>
            <a:t> Thanh </a:t>
          </a:r>
          <a:r>
            <a:rPr lang="en-US" sz="4600" kern="1200" dirty="0" err="1">
              <a:latin typeface="Roboto Condensed" panose="02000000000000000000" pitchFamily="2" charset="0"/>
            </a:rPr>
            <a:t>Niên</a:t>
          </a:r>
          <a:endParaRPr lang="en-US" sz="4600" kern="1200" dirty="0"/>
        </a:p>
      </dsp:txBody>
      <dsp:txXfrm>
        <a:off x="554369" y="728982"/>
        <a:ext cx="2658638" cy="2658638"/>
      </dsp:txXfrm>
    </dsp:sp>
    <dsp:sp modelId="{11DD4A93-348D-BA41-BCA9-CF5279E65431}">
      <dsp:nvSpPr>
        <dsp:cNvPr id="0" name=""/>
        <dsp:cNvSpPr/>
      </dsp:nvSpPr>
      <dsp:spPr>
        <a:xfrm>
          <a:off x="3011653" y="178360"/>
          <a:ext cx="3759882" cy="375988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6919" tIns="58420" rIns="206919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latin typeface="Roboto Condensed" panose="02000000000000000000" pitchFamily="2" charset="0"/>
            </a:rPr>
            <a:t>Nhóm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báo</a:t>
          </a:r>
          <a:r>
            <a:rPr lang="en-US" sz="4600" kern="1200" dirty="0">
              <a:latin typeface="Roboto Condensed" panose="02000000000000000000" pitchFamily="2" charset="0"/>
            </a:rPr>
            <a:t> An </a:t>
          </a:r>
          <a:r>
            <a:rPr lang="en-US" sz="4600" kern="1200" dirty="0" err="1">
              <a:latin typeface="Roboto Condensed" panose="02000000000000000000" pitchFamily="2" charset="0"/>
            </a:rPr>
            <a:t>Ninh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Thủ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Đô</a:t>
          </a:r>
          <a:endParaRPr lang="en-US" sz="4600" kern="1200" dirty="0"/>
        </a:p>
      </dsp:txBody>
      <dsp:txXfrm>
        <a:off x="3562275" y="728982"/>
        <a:ext cx="2658638" cy="2658638"/>
      </dsp:txXfrm>
    </dsp:sp>
    <dsp:sp modelId="{EA5CDBE3-A73E-4F4E-85A8-087903FBB330}">
      <dsp:nvSpPr>
        <dsp:cNvPr id="0" name=""/>
        <dsp:cNvSpPr/>
      </dsp:nvSpPr>
      <dsp:spPr>
        <a:xfrm>
          <a:off x="6019558" y="178360"/>
          <a:ext cx="3759882" cy="375988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6919" tIns="58420" rIns="206919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latin typeface="Roboto Condensed" panose="02000000000000000000" pitchFamily="2" charset="0"/>
            </a:rPr>
            <a:t>Nhóm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báo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Văn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học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và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Tuổi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trẻ</a:t>
          </a:r>
          <a:endParaRPr lang="en-US" sz="4600" kern="1200" dirty="0"/>
        </a:p>
      </dsp:txBody>
      <dsp:txXfrm>
        <a:off x="6570180" y="728982"/>
        <a:ext cx="2658638" cy="2658638"/>
      </dsp:txXfrm>
    </dsp:sp>
    <dsp:sp modelId="{A892D6F6-7E16-4047-9A9E-0F1CE16791D0}">
      <dsp:nvSpPr>
        <dsp:cNvPr id="0" name=""/>
        <dsp:cNvSpPr/>
      </dsp:nvSpPr>
      <dsp:spPr>
        <a:xfrm>
          <a:off x="9027464" y="178360"/>
          <a:ext cx="3759882" cy="375988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6919" tIns="58420" rIns="206919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latin typeface="Roboto Condensed" panose="02000000000000000000" pitchFamily="2" charset="0"/>
            </a:rPr>
            <a:t>Nhóm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báo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Nhân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dân</a:t>
          </a:r>
          <a:endParaRPr lang="en-US" sz="4600" kern="1200" dirty="0"/>
        </a:p>
      </dsp:txBody>
      <dsp:txXfrm>
        <a:off x="9578086" y="728982"/>
        <a:ext cx="2658638" cy="26586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22226-059D-124E-BBEC-91E57FE67EBD}">
      <dsp:nvSpPr>
        <dsp:cNvPr id="0" name=""/>
        <dsp:cNvSpPr/>
      </dsp:nvSpPr>
      <dsp:spPr>
        <a:xfrm>
          <a:off x="0" y="840983"/>
          <a:ext cx="16611600" cy="18300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1ABF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just" defTabSz="22225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000" kern="1200" dirty="0" err="1">
              <a:latin typeface="Roboto Condensed" panose="02000000000000000000" pitchFamily="2" charset="0"/>
            </a:rPr>
            <a:t>Mỗi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nhóm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có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tối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đa</a:t>
          </a:r>
          <a:r>
            <a:rPr lang="en-US" sz="5000" kern="1200" dirty="0">
              <a:latin typeface="Roboto Condensed" panose="02000000000000000000" pitchFamily="2" charset="0"/>
            </a:rPr>
            <a:t> 5 </a:t>
          </a:r>
          <a:r>
            <a:rPr lang="en-US" sz="5000" kern="1200" dirty="0" err="1">
              <a:latin typeface="Roboto Condensed" panose="02000000000000000000" pitchFamily="2" charset="0"/>
            </a:rPr>
            <a:t>phút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để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trình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bày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sản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phẩm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của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nhóm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mình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trong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buổi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họp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báo</a:t>
          </a:r>
          <a:endParaRPr lang="en-US" sz="5000" kern="1200" dirty="0"/>
        </a:p>
      </dsp:txBody>
      <dsp:txXfrm>
        <a:off x="89336" y="930319"/>
        <a:ext cx="16432928" cy="1651380"/>
      </dsp:txXfrm>
    </dsp:sp>
    <dsp:sp modelId="{980E4954-AF14-CE4F-880A-E6AE66B0DD98}">
      <dsp:nvSpPr>
        <dsp:cNvPr id="0" name=""/>
        <dsp:cNvSpPr/>
      </dsp:nvSpPr>
      <dsp:spPr>
        <a:xfrm>
          <a:off x="0" y="2855355"/>
          <a:ext cx="16611600" cy="2620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1ABF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just" defTabSz="22225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000" kern="1200" dirty="0">
              <a:latin typeface="Roboto Condensed" panose="02000000000000000000" pitchFamily="2" charset="0"/>
            </a:rPr>
            <a:t>Khi </a:t>
          </a:r>
          <a:r>
            <a:rPr lang="en-US" sz="5000" kern="1200" dirty="0" err="1">
              <a:latin typeface="Roboto Condensed" panose="02000000000000000000" pitchFamily="2" charset="0"/>
            </a:rPr>
            <a:t>nhóm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nào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trình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bày</a:t>
          </a:r>
          <a:r>
            <a:rPr lang="en-US" sz="5000" kern="1200" dirty="0">
              <a:latin typeface="Roboto Condensed" panose="02000000000000000000" pitchFamily="2" charset="0"/>
            </a:rPr>
            <a:t>, </a:t>
          </a:r>
          <a:r>
            <a:rPr lang="en-US" sz="5000" kern="1200" dirty="0" err="1">
              <a:latin typeface="Roboto Condensed" panose="02000000000000000000" pitchFamily="2" charset="0"/>
            </a:rPr>
            <a:t>các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nhóm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khác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lắng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nghe</a:t>
          </a:r>
          <a:r>
            <a:rPr lang="en-US" sz="5000" kern="1200" dirty="0">
              <a:latin typeface="Roboto Condensed" panose="02000000000000000000" pitchFamily="2" charset="0"/>
            </a:rPr>
            <a:t>, </a:t>
          </a:r>
          <a:r>
            <a:rPr lang="en-US" sz="5000" kern="1200" dirty="0" err="1">
              <a:latin typeface="Roboto Condensed" panose="02000000000000000000" pitchFamily="2" charset="0"/>
            </a:rPr>
            <a:t>ghi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chép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nội</a:t>
          </a:r>
          <a:r>
            <a:rPr lang="en-US" sz="5000" kern="1200" dirty="0">
              <a:latin typeface="Roboto Condensed" panose="02000000000000000000" pitchFamily="2" charset="0"/>
            </a:rPr>
            <a:t> dung </a:t>
          </a:r>
          <a:r>
            <a:rPr lang="en-US" sz="5000" kern="1200" dirty="0" err="1">
              <a:latin typeface="Roboto Condensed" panose="02000000000000000000" pitchFamily="2" charset="0"/>
            </a:rPr>
            <a:t>chính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và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đặt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câu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hỏi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cho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nhóm</a:t>
          </a:r>
          <a:r>
            <a:rPr lang="en-US" sz="5000" kern="1200" dirty="0">
              <a:latin typeface="Roboto Condensed" panose="02000000000000000000" pitchFamily="2" charset="0"/>
            </a:rPr>
            <a:t> </a:t>
          </a:r>
          <a:r>
            <a:rPr lang="en-US" sz="5000" kern="1200" dirty="0" err="1">
              <a:latin typeface="Roboto Condensed" panose="02000000000000000000" pitchFamily="2" charset="0"/>
            </a:rPr>
            <a:t>đó</a:t>
          </a:r>
          <a:r>
            <a:rPr lang="en-US" sz="5000" kern="1200" dirty="0">
              <a:latin typeface="Roboto Condensed" panose="02000000000000000000" pitchFamily="2" charset="0"/>
            </a:rPr>
            <a:t>.</a:t>
          </a:r>
        </a:p>
      </dsp:txBody>
      <dsp:txXfrm>
        <a:off x="127937" y="2983292"/>
        <a:ext cx="16355726" cy="2364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E9D9C-B062-5E44-B606-F9C0DDB17FD8}">
      <dsp:nvSpPr>
        <dsp:cNvPr id="0" name=""/>
        <dsp:cNvSpPr/>
      </dsp:nvSpPr>
      <dsp:spPr>
        <a:xfrm>
          <a:off x="725899" y="730"/>
          <a:ext cx="3809069" cy="22854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latin typeface="Roboto Condensed" panose="02000000000000000000" pitchFamily="2" charset="0"/>
            </a:rPr>
            <a:t>Nhóm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báo</a:t>
          </a:r>
          <a:r>
            <a:rPr lang="en-US" sz="4600" kern="1200" dirty="0">
              <a:latin typeface="Roboto Condensed" panose="02000000000000000000" pitchFamily="2" charset="0"/>
            </a:rPr>
            <a:t> Thanh </a:t>
          </a:r>
          <a:r>
            <a:rPr lang="en-US" sz="4600" kern="1200" dirty="0" err="1">
              <a:latin typeface="Roboto Condensed" panose="02000000000000000000" pitchFamily="2" charset="0"/>
            </a:rPr>
            <a:t>Niên</a:t>
          </a:r>
          <a:endParaRPr lang="en-US" sz="4600" kern="1200" dirty="0"/>
        </a:p>
      </dsp:txBody>
      <dsp:txXfrm>
        <a:off x="725899" y="730"/>
        <a:ext cx="3809069" cy="2285441"/>
      </dsp:txXfrm>
    </dsp:sp>
    <dsp:sp modelId="{F61D470F-F3FA-0845-A953-F1E0099AD17C}">
      <dsp:nvSpPr>
        <dsp:cNvPr id="0" name=""/>
        <dsp:cNvSpPr/>
      </dsp:nvSpPr>
      <dsp:spPr>
        <a:xfrm>
          <a:off x="4915876" y="730"/>
          <a:ext cx="3809069" cy="2285441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latin typeface="Roboto Condensed" panose="02000000000000000000" pitchFamily="2" charset="0"/>
            </a:rPr>
            <a:t>Nhóm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báo</a:t>
          </a:r>
          <a:r>
            <a:rPr lang="en-US" sz="4600" kern="1200" dirty="0">
              <a:latin typeface="Roboto Condensed" panose="02000000000000000000" pitchFamily="2" charset="0"/>
            </a:rPr>
            <a:t> An </a:t>
          </a:r>
          <a:r>
            <a:rPr lang="en-US" sz="4600" kern="1200" dirty="0" err="1">
              <a:latin typeface="Roboto Condensed" panose="02000000000000000000" pitchFamily="2" charset="0"/>
            </a:rPr>
            <a:t>Ninh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Thủ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Đô</a:t>
          </a:r>
          <a:endParaRPr lang="en-US" sz="4600" kern="1200" dirty="0"/>
        </a:p>
      </dsp:txBody>
      <dsp:txXfrm>
        <a:off x="4915876" y="730"/>
        <a:ext cx="3809069" cy="2285441"/>
      </dsp:txXfrm>
    </dsp:sp>
    <dsp:sp modelId="{0584D0FB-3CD5-7D4A-8ACC-2853F2433211}">
      <dsp:nvSpPr>
        <dsp:cNvPr id="0" name=""/>
        <dsp:cNvSpPr/>
      </dsp:nvSpPr>
      <dsp:spPr>
        <a:xfrm>
          <a:off x="9105853" y="730"/>
          <a:ext cx="3809069" cy="2285441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latin typeface="Roboto Condensed" panose="02000000000000000000" pitchFamily="2" charset="0"/>
            </a:rPr>
            <a:t>Nhóm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báo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Văn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học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và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Tuổi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trẻ</a:t>
          </a:r>
          <a:endParaRPr lang="en-US" sz="4600" kern="1200" dirty="0"/>
        </a:p>
      </dsp:txBody>
      <dsp:txXfrm>
        <a:off x="9105853" y="730"/>
        <a:ext cx="3809069" cy="2285441"/>
      </dsp:txXfrm>
    </dsp:sp>
    <dsp:sp modelId="{8CEBCA83-D9DC-A847-88AF-98E6E1946C0A}">
      <dsp:nvSpPr>
        <dsp:cNvPr id="0" name=""/>
        <dsp:cNvSpPr/>
      </dsp:nvSpPr>
      <dsp:spPr>
        <a:xfrm>
          <a:off x="13295830" y="730"/>
          <a:ext cx="3809069" cy="2285441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>
              <a:latin typeface="Roboto Condensed" panose="02000000000000000000" pitchFamily="2" charset="0"/>
            </a:rPr>
            <a:t>Nhóm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báo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Nhân</a:t>
          </a:r>
          <a:r>
            <a:rPr lang="en-US" sz="4600" kern="1200" dirty="0">
              <a:latin typeface="Roboto Condensed" panose="02000000000000000000" pitchFamily="2" charset="0"/>
            </a:rPr>
            <a:t> </a:t>
          </a:r>
          <a:r>
            <a:rPr lang="en-US" sz="4600" kern="1200" dirty="0" err="1">
              <a:latin typeface="Roboto Condensed" panose="02000000000000000000" pitchFamily="2" charset="0"/>
            </a:rPr>
            <a:t>dân</a:t>
          </a:r>
          <a:endParaRPr lang="en-US" sz="4600" kern="1200" dirty="0"/>
        </a:p>
      </dsp:txBody>
      <dsp:txXfrm>
        <a:off x="13295830" y="730"/>
        <a:ext cx="3809069" cy="2285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A0F17-9D3B-594C-AA5E-21CE3448638F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5CED4-C45B-AA40-B81C-3FF4597DB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1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ED4-C45B-AA40-B81C-3FF4597DBC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6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F0FCE5E-09E2-2D50-C0E1-1A9C56369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63" b="13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E21F5D5F-D2C2-6965-70B8-DEE3185A4F1F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FD4D4"/>
          </a:solidFill>
        </p:spPr>
      </p:sp>
    </p:spTree>
    <p:extLst>
      <p:ext uri="{BB962C8B-B14F-4D97-AF65-F5344CB8AC3E}">
        <p14:creationId xmlns:p14="http://schemas.microsoft.com/office/powerpoint/2010/main" val="292426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CB03274-A13B-4BE8-3170-401D409A44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32" r="1664" b="8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8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4.svg"/><Relationship Id="rId3" Type="http://schemas.openxmlformats.org/officeDocument/2006/relationships/image" Target="../media/image79.svg"/><Relationship Id="rId7" Type="http://schemas.openxmlformats.org/officeDocument/2006/relationships/image" Target="../media/image63.svg"/><Relationship Id="rId12" Type="http://schemas.openxmlformats.org/officeDocument/2006/relationships/image" Target="../media/image2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83.svg"/><Relationship Id="rId5" Type="http://schemas.openxmlformats.org/officeDocument/2006/relationships/image" Target="../media/image18.svg"/><Relationship Id="rId10" Type="http://schemas.openxmlformats.org/officeDocument/2006/relationships/image" Target="../media/image82.png"/><Relationship Id="rId4" Type="http://schemas.openxmlformats.org/officeDocument/2006/relationships/image" Target="../media/image17.png"/><Relationship Id="rId9" Type="http://schemas.openxmlformats.org/officeDocument/2006/relationships/image" Target="../media/image8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3" Type="http://schemas.openxmlformats.org/officeDocument/2006/relationships/image" Target="../media/image4.svg"/><Relationship Id="rId21" Type="http://schemas.openxmlformats.org/officeDocument/2006/relationships/image" Target="../media/image89.svg"/><Relationship Id="rId7" Type="http://schemas.openxmlformats.org/officeDocument/2006/relationships/image" Target="../media/image8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image" Target="../media/image3.png"/><Relationship Id="rId16" Type="http://schemas.openxmlformats.org/officeDocument/2006/relationships/image" Target="../media/image7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11" Type="http://schemas.openxmlformats.org/officeDocument/2006/relationships/image" Target="../media/image69.png"/><Relationship Id="rId5" Type="http://schemas.openxmlformats.org/officeDocument/2006/relationships/image" Target="../media/image6.svg"/><Relationship Id="rId15" Type="http://schemas.openxmlformats.org/officeDocument/2006/relationships/image" Target="../media/image73.svg"/><Relationship Id="rId10" Type="http://schemas.openxmlformats.org/officeDocument/2006/relationships/image" Target="../media/image66.png"/><Relationship Id="rId19" Type="http://schemas.openxmlformats.org/officeDocument/2006/relationships/image" Target="../media/image77.svg"/><Relationship Id="rId4" Type="http://schemas.openxmlformats.org/officeDocument/2006/relationships/image" Target="../media/image5.png"/><Relationship Id="rId9" Type="http://schemas.openxmlformats.org/officeDocument/2006/relationships/image" Target="../media/image87.sv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9.png"/><Relationship Id="rId3" Type="http://schemas.openxmlformats.org/officeDocument/2006/relationships/image" Target="../media/image44.sv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4.svg"/><Relationship Id="rId3" Type="http://schemas.openxmlformats.org/officeDocument/2006/relationships/image" Target="../media/image79.svg"/><Relationship Id="rId7" Type="http://schemas.openxmlformats.org/officeDocument/2006/relationships/image" Target="../media/image63.svg"/><Relationship Id="rId12" Type="http://schemas.openxmlformats.org/officeDocument/2006/relationships/image" Target="../media/image2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83.svg"/><Relationship Id="rId5" Type="http://schemas.openxmlformats.org/officeDocument/2006/relationships/image" Target="../media/image18.svg"/><Relationship Id="rId10" Type="http://schemas.openxmlformats.org/officeDocument/2006/relationships/image" Target="../media/image82.png"/><Relationship Id="rId4" Type="http://schemas.openxmlformats.org/officeDocument/2006/relationships/image" Target="../media/image17.png"/><Relationship Id="rId9" Type="http://schemas.openxmlformats.org/officeDocument/2006/relationships/image" Target="../media/image81.svg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4.svg"/><Relationship Id="rId3" Type="http://schemas.openxmlformats.org/officeDocument/2006/relationships/image" Target="../media/image79.svg"/><Relationship Id="rId7" Type="http://schemas.openxmlformats.org/officeDocument/2006/relationships/image" Target="../media/image63.svg"/><Relationship Id="rId12" Type="http://schemas.openxmlformats.org/officeDocument/2006/relationships/image" Target="../media/image23.png"/><Relationship Id="rId17" Type="http://schemas.openxmlformats.org/officeDocument/2006/relationships/image" Target="../media/image66.png"/><Relationship Id="rId2" Type="http://schemas.openxmlformats.org/officeDocument/2006/relationships/image" Target="../media/image78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83.svg"/><Relationship Id="rId5" Type="http://schemas.openxmlformats.org/officeDocument/2006/relationships/image" Target="../media/image18.svg"/><Relationship Id="rId15" Type="http://schemas.openxmlformats.org/officeDocument/2006/relationships/image" Target="../media/image43.png"/><Relationship Id="rId10" Type="http://schemas.openxmlformats.org/officeDocument/2006/relationships/image" Target="../media/image82.png"/><Relationship Id="rId4" Type="http://schemas.openxmlformats.org/officeDocument/2006/relationships/image" Target="../media/image17.png"/><Relationship Id="rId9" Type="http://schemas.openxmlformats.org/officeDocument/2006/relationships/image" Target="../media/image81.sv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4.svg"/><Relationship Id="rId3" Type="http://schemas.openxmlformats.org/officeDocument/2006/relationships/image" Target="../media/image79.svg"/><Relationship Id="rId7" Type="http://schemas.openxmlformats.org/officeDocument/2006/relationships/image" Target="../media/image63.svg"/><Relationship Id="rId12" Type="http://schemas.openxmlformats.org/officeDocument/2006/relationships/image" Target="../media/image2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83.svg"/><Relationship Id="rId5" Type="http://schemas.openxmlformats.org/officeDocument/2006/relationships/image" Target="../media/image18.svg"/><Relationship Id="rId10" Type="http://schemas.openxmlformats.org/officeDocument/2006/relationships/image" Target="../media/image82.png"/><Relationship Id="rId4" Type="http://schemas.openxmlformats.org/officeDocument/2006/relationships/image" Target="../media/image17.png"/><Relationship Id="rId9" Type="http://schemas.openxmlformats.org/officeDocument/2006/relationships/image" Target="../media/image81.sv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1.svg"/><Relationship Id="rId7" Type="http://schemas.openxmlformats.org/officeDocument/2006/relationships/image" Target="../media/image8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20.svg"/><Relationship Id="rId5" Type="http://schemas.openxmlformats.org/officeDocument/2006/relationships/image" Target="../media/image100.svg"/><Relationship Id="rId10" Type="http://schemas.openxmlformats.org/officeDocument/2006/relationships/image" Target="../media/image19.png"/><Relationship Id="rId4" Type="http://schemas.openxmlformats.org/officeDocument/2006/relationships/image" Target="../media/image99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4.svg"/><Relationship Id="rId3" Type="http://schemas.openxmlformats.org/officeDocument/2006/relationships/image" Target="../media/image63.svg"/><Relationship Id="rId7" Type="http://schemas.openxmlformats.org/officeDocument/2006/relationships/image" Target="../media/image104.svg"/><Relationship Id="rId12" Type="http://schemas.openxmlformats.org/officeDocument/2006/relationships/image" Target="../media/image23.png"/><Relationship Id="rId17" Type="http://schemas.openxmlformats.org/officeDocument/2006/relationships/image" Target="../media/image108.svg"/><Relationship Id="rId2" Type="http://schemas.openxmlformats.org/officeDocument/2006/relationships/image" Target="../media/image62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11" Type="http://schemas.openxmlformats.org/officeDocument/2006/relationships/image" Target="../media/image83.svg"/><Relationship Id="rId5" Type="http://schemas.openxmlformats.org/officeDocument/2006/relationships/image" Target="../media/image102.svg"/><Relationship Id="rId15" Type="http://schemas.openxmlformats.org/officeDocument/2006/relationships/image" Target="../media/image106.svg"/><Relationship Id="rId10" Type="http://schemas.openxmlformats.org/officeDocument/2006/relationships/image" Target="../media/image82.png"/><Relationship Id="rId4" Type="http://schemas.openxmlformats.org/officeDocument/2006/relationships/image" Target="../media/image101.png"/><Relationship Id="rId9" Type="http://schemas.openxmlformats.org/officeDocument/2006/relationships/image" Target="../media/image81.svg"/><Relationship Id="rId1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4.svg"/><Relationship Id="rId21" Type="http://schemas.openxmlformats.org/officeDocument/2006/relationships/image" Target="../media/image24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24" Type="http://schemas.openxmlformats.org/officeDocument/2006/relationships/image" Target="../media/image109.pn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4.svg"/><Relationship Id="rId21" Type="http://schemas.openxmlformats.org/officeDocument/2006/relationships/image" Target="../media/image24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4.svg"/><Relationship Id="rId21" Type="http://schemas.openxmlformats.org/officeDocument/2006/relationships/image" Target="../media/image24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4.svg"/><Relationship Id="rId3" Type="http://schemas.openxmlformats.org/officeDocument/2006/relationships/image" Target="../media/image63.svg"/><Relationship Id="rId7" Type="http://schemas.openxmlformats.org/officeDocument/2006/relationships/image" Target="../media/image104.svg"/><Relationship Id="rId12" Type="http://schemas.openxmlformats.org/officeDocument/2006/relationships/image" Target="../media/image23.png"/><Relationship Id="rId17" Type="http://schemas.openxmlformats.org/officeDocument/2006/relationships/image" Target="../media/image108.svg"/><Relationship Id="rId2" Type="http://schemas.openxmlformats.org/officeDocument/2006/relationships/image" Target="../media/image62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11" Type="http://schemas.openxmlformats.org/officeDocument/2006/relationships/image" Target="../media/image83.svg"/><Relationship Id="rId5" Type="http://schemas.openxmlformats.org/officeDocument/2006/relationships/image" Target="../media/image102.svg"/><Relationship Id="rId15" Type="http://schemas.openxmlformats.org/officeDocument/2006/relationships/image" Target="../media/image106.svg"/><Relationship Id="rId10" Type="http://schemas.openxmlformats.org/officeDocument/2006/relationships/image" Target="../media/image82.png"/><Relationship Id="rId4" Type="http://schemas.openxmlformats.org/officeDocument/2006/relationships/image" Target="../media/image101.png"/><Relationship Id="rId9" Type="http://schemas.openxmlformats.org/officeDocument/2006/relationships/image" Target="../media/image81.svg"/><Relationship Id="rId1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4.svg"/><Relationship Id="rId21" Type="http://schemas.openxmlformats.org/officeDocument/2006/relationships/image" Target="../media/image24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24" Type="http://schemas.openxmlformats.org/officeDocument/2006/relationships/image" Target="../media/image110.pn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2.png"/><Relationship Id="rId21" Type="http://schemas.openxmlformats.org/officeDocument/2006/relationships/image" Target="../media/image63.sv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image" Target="../media/image111.png"/><Relationship Id="rId16" Type="http://schemas.openxmlformats.org/officeDocument/2006/relationships/image" Target="../media/image123.sv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118.png"/><Relationship Id="rId5" Type="http://schemas.openxmlformats.org/officeDocument/2006/relationships/image" Target="../media/image70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19" Type="http://schemas.openxmlformats.org/officeDocument/2006/relationships/image" Target="../media/image126.svg"/><Relationship Id="rId4" Type="http://schemas.openxmlformats.org/officeDocument/2006/relationships/image" Target="../media/image113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14.svg"/><Relationship Id="rId4" Type="http://schemas.openxmlformats.org/officeDocument/2006/relationships/image" Target="../media/image4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29.png"/><Relationship Id="rId5" Type="http://schemas.openxmlformats.org/officeDocument/2006/relationships/image" Target="../media/image54.png"/><Relationship Id="rId15" Type="http://schemas.openxmlformats.org/officeDocument/2006/relationships/image" Target="../media/image45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3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4.sv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6.sv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image" Target="../media/image5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11" Type="http://schemas.openxmlformats.org/officeDocument/2006/relationships/image" Target="../media/image74.png"/><Relationship Id="rId5" Type="http://schemas.openxmlformats.org/officeDocument/2006/relationships/image" Target="../media/image13.png"/><Relationship Id="rId10" Type="http://schemas.openxmlformats.org/officeDocument/2006/relationships/image" Target="../media/image73.svg"/><Relationship Id="rId4" Type="http://schemas.openxmlformats.org/officeDocument/2006/relationships/image" Target="../media/image6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34012" y="0"/>
            <a:ext cx="18522012" cy="7373426"/>
          </a:xfrm>
          <a:prstGeom prst="rect">
            <a:avLst/>
          </a:prstGeom>
          <a:solidFill>
            <a:srgbClr val="8FD4D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58168" y="3376362"/>
            <a:ext cx="6276823" cy="3960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71800" y="2002194"/>
            <a:ext cx="10377265" cy="5433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34416" y="7660317"/>
            <a:ext cx="7654077" cy="54552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189029" y="2860465"/>
            <a:ext cx="8696630" cy="45538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67858" y="5166570"/>
            <a:ext cx="5752285" cy="30853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37925" y="3925099"/>
            <a:ext cx="11069386" cy="2850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57148" y="8744251"/>
            <a:ext cx="2200208" cy="10280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5523">
            <a:off x="13953994" y="6958746"/>
            <a:ext cx="2761672" cy="34520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5523">
            <a:off x="2488975" y="6536751"/>
            <a:ext cx="1674338" cy="20929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565095" y="6511551"/>
            <a:ext cx="1650556" cy="23099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940194" y="8023788"/>
            <a:ext cx="666281" cy="3472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476237" y="8743212"/>
            <a:ext cx="333141" cy="1736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696692" y="7336467"/>
            <a:ext cx="333141" cy="1736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809378" y="9397722"/>
            <a:ext cx="2379651" cy="9215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234012" y="6874524"/>
            <a:ext cx="2340381" cy="9063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6865320" y="8212679"/>
            <a:ext cx="2303237" cy="10301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834265" y="-1659876"/>
            <a:ext cx="6828194" cy="9058964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455595" y="1304323"/>
            <a:ext cx="555605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4000" dirty="0">
                <a:solidFill>
                  <a:srgbClr val="446889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BÀI 7: THẾ GIỚI CỔ TÍCH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40194" y="2415607"/>
            <a:ext cx="8636873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5000" b="1" spc="189" dirty="0">
                <a:solidFill>
                  <a:srgbClr val="446889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KĨ NĂNG ĐỌC TRUYỆN CỔ TÍCH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58168" y="4004166"/>
            <a:ext cx="9276482" cy="2293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04"/>
              </a:lnSpc>
              <a:spcBef>
                <a:spcPct val="0"/>
              </a:spcBef>
            </a:pPr>
            <a:r>
              <a:rPr lang="en-US" sz="14503" spc="725" dirty="0">
                <a:solidFill>
                  <a:srgbClr val="C31F15"/>
                </a:solidFill>
                <a:latin typeface="#9Slide07 SVNA Love Of Thunder" panose="02040603050506020204" pitchFamily="18" charset="0"/>
                <a:ea typeface="Roboto Condensed" panose="02000000000000000000" pitchFamily="2" charset="0"/>
              </a:rPr>
              <a:t>CÂY KHẾ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E2B3E42C-4AE5-31F4-D7AE-9A54ED9618C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-1047582" y="205105"/>
            <a:ext cx="5793989" cy="2484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0116" y="-3508238"/>
            <a:ext cx="17002692" cy="15394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131" y="4551449"/>
            <a:ext cx="4282403" cy="5993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421078" y="7548042"/>
            <a:ext cx="607622" cy="586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6398763" y="571500"/>
            <a:ext cx="916437" cy="88491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1237983" y="144345"/>
            <a:ext cx="8531382" cy="12531362"/>
            <a:chOff x="0" y="0"/>
            <a:chExt cx="10423352" cy="1543848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67042" b="63578"/>
            <a:stretch>
              <a:fillRect/>
            </a:stretch>
          </p:blipFill>
          <p:spPr>
            <a:xfrm>
              <a:off x="1333089" y="0"/>
              <a:ext cx="968886" cy="93555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67779"/>
              <a:ext cx="10423352" cy="1497070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60973" y="2927293"/>
              <a:ext cx="1118412" cy="137018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01767" y="7246521"/>
              <a:ext cx="1118412" cy="137018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29901" y="9380634"/>
            <a:ext cx="2340381" cy="906366"/>
          </a:xfrm>
          <a:prstGeom prst="rect">
            <a:avLst/>
          </a:prstGeom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93ECE2BA-38EC-471E-9F7D-C3578BD8668A}"/>
              </a:ext>
            </a:extLst>
          </p:cNvPr>
          <p:cNvSpPr/>
          <p:nvPr/>
        </p:nvSpPr>
        <p:spPr>
          <a:xfrm>
            <a:off x="8270014" y="969450"/>
            <a:ext cx="9416939" cy="4174050"/>
          </a:xfrm>
          <a:prstGeom prst="wedgeEllipseCallout">
            <a:avLst>
              <a:gd name="adj1" fmla="val -45946"/>
              <a:gd name="adj2" fmla="val 6345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yếu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tố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kì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ảo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xuất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để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hỗ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vật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nghĩa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chiến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ước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mơ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hội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công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bằng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giúp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chuyện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hấp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dẫn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hơn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" name="Oval Callout 18">
            <a:extLst>
              <a:ext uri="{FF2B5EF4-FFF2-40B4-BE49-F238E27FC236}">
                <a16:creationId xmlns:a16="http://schemas.microsoft.com/office/drawing/2014/main" id="{8AE4743E-8AA7-3DE3-F043-F3B4FFF5294D}"/>
              </a:ext>
            </a:extLst>
          </p:cNvPr>
          <p:cNvSpPr/>
          <p:nvPr/>
        </p:nvSpPr>
        <p:spPr>
          <a:xfrm>
            <a:off x="7973209" y="5860202"/>
            <a:ext cx="7198959" cy="3962400"/>
          </a:xfrm>
          <a:prstGeom prst="wedgeEllipseCallout">
            <a:avLst>
              <a:gd name="adj1" fmla="val 64448"/>
              <a:gd name="adj2" fmla="val -1802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sự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việc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được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sắp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xếp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theo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trình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tự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thời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gian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với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mối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quan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hệ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nhân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quả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(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thiện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thắng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ở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hiền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gặp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lành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giả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báo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)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0A0805A-5097-BD8B-DBB6-8FFB52A40D0D}"/>
              </a:ext>
            </a:extLst>
          </p:cNvPr>
          <p:cNvGrpSpPr/>
          <p:nvPr/>
        </p:nvGrpSpPr>
        <p:grpSpPr>
          <a:xfrm>
            <a:off x="228600" y="298706"/>
            <a:ext cx="11282855" cy="1921730"/>
            <a:chOff x="2463539" y="512069"/>
            <a:chExt cx="9626813" cy="2419021"/>
          </a:xfrm>
        </p:grpSpPr>
        <p:sp>
          <p:nvSpPr>
            <p:cNvPr id="6" name="TextBox 6"/>
            <p:cNvSpPr txBox="1"/>
            <p:nvPr/>
          </p:nvSpPr>
          <p:spPr>
            <a:xfrm>
              <a:off x="2463539" y="1603367"/>
              <a:ext cx="9626813" cy="13277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87"/>
                </a:lnSpc>
              </a:pP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rPr>
                <a:t>TRUYỆN CỔ TÍCH “CÂY KHẾ” TỪ GÓC NHÌN ĐƯƠNG ĐẠI</a:t>
              </a: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3D26B4AA-F380-CE87-1039-37151EC9F044}"/>
                </a:ext>
              </a:extLst>
            </p:cNvPr>
            <p:cNvSpPr txBox="1"/>
            <p:nvPr/>
          </p:nvSpPr>
          <p:spPr>
            <a:xfrm>
              <a:off x="2801877" y="512069"/>
              <a:ext cx="3804609" cy="10460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rPr>
                <a:t>HỌP BÁO</a:t>
              </a:r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8CAA896C-CC9B-0D1E-0F4D-F11B4925EF3E}"/>
              </a:ext>
            </a:extLst>
          </p:cNvPr>
          <p:cNvSpPr/>
          <p:nvPr/>
        </p:nvSpPr>
        <p:spPr>
          <a:xfrm>
            <a:off x="519492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>
                <a:latin typeface="Roboto Condensed" panose="02000000000000000000" pitchFamily="2" charset="0"/>
              </a:rPr>
              <a:t>Thanh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Niên</a:t>
            </a:r>
            <a:endParaRPr lang="en-US" sz="3500" b="1" kern="1200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A68EE22-E65C-60D4-CDB2-FA039BC4E8B5}"/>
              </a:ext>
            </a:extLst>
          </p:cNvPr>
          <p:cNvSpPr/>
          <p:nvPr/>
        </p:nvSpPr>
        <p:spPr>
          <a:xfrm>
            <a:off x="519492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 err="1">
                <a:latin typeface="Roboto Condensed" panose="02000000000000000000" pitchFamily="2" charset="0"/>
              </a:rPr>
              <a:t>Tóm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tắt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bằng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endParaRPr lang="en-US" sz="3500" kern="1200" dirty="0"/>
          </a:p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Cho </a:t>
            </a:r>
            <a:r>
              <a:rPr lang="en-US" sz="3500" kern="1200" dirty="0" err="1">
                <a:latin typeface="Roboto Condensed" panose="02000000000000000000" pitchFamily="2" charset="0"/>
              </a:rPr>
              <a:t>biết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những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yếu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tố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ảo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nào</a:t>
            </a:r>
            <a:r>
              <a:rPr lang="en-US" sz="3500" kern="1200" dirty="0">
                <a:latin typeface="Roboto Condensed" panose="02000000000000000000" pitchFamily="2" charset="0"/>
              </a:rPr>
              <a:t>, </a:t>
            </a:r>
            <a:r>
              <a:rPr lang="en-US" sz="3500" kern="1200" dirty="0" err="1">
                <a:latin typeface="Roboto Condensed" panose="02000000000000000000" pitchFamily="2" charset="0"/>
              </a:rPr>
              <a:t>việc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đưa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yếu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tố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ảo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vai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trò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gì</a:t>
            </a:r>
            <a:r>
              <a:rPr lang="en-US" sz="3500" kern="1200" dirty="0">
                <a:latin typeface="Roboto Condensed" panose="02000000000000000000" pitchFamily="2" charset="0"/>
              </a:rPr>
              <a:t>?</a:t>
            </a:r>
            <a:endParaRPr lang="en-US" sz="3500" kern="1200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74FFED5-1D95-21A5-94DA-7A840351084E}"/>
              </a:ext>
            </a:extLst>
          </p:cNvPr>
          <p:cNvSpPr/>
          <p:nvPr/>
        </p:nvSpPr>
        <p:spPr>
          <a:xfrm>
            <a:off x="4963074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>
                <a:latin typeface="Roboto Condensed" panose="02000000000000000000" pitchFamily="2" charset="0"/>
              </a:rPr>
              <a:t>An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Ninh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Thủ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Đô</a:t>
            </a:r>
            <a:endParaRPr lang="en-US" sz="3500" b="1" kern="1200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6768746-0CF7-9CC0-ACAE-8F93D7DBFFF4}"/>
              </a:ext>
            </a:extLst>
          </p:cNvPr>
          <p:cNvSpPr/>
          <p:nvPr/>
        </p:nvSpPr>
        <p:spPr>
          <a:xfrm>
            <a:off x="4963074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dirty="0" err="1">
                <a:latin typeface="Roboto Condensed" panose="02000000000000000000" pitchFamily="2" charset="0"/>
              </a:rPr>
              <a:t>G</a:t>
            </a:r>
            <a:r>
              <a:rPr lang="en-US" sz="3500" kern="1200" dirty="0" err="1">
                <a:latin typeface="Roboto Condensed" panose="02000000000000000000" pitchFamily="2" charset="0"/>
              </a:rPr>
              <a:t>iới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thiệu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hồ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sơ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anh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em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F1D35EF-3BD0-77D7-A079-0156AB912A37}"/>
              </a:ext>
            </a:extLst>
          </p:cNvPr>
          <p:cNvSpPr/>
          <p:nvPr/>
        </p:nvSpPr>
        <p:spPr>
          <a:xfrm>
            <a:off x="9406656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Văn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học</a:t>
            </a:r>
            <a:r>
              <a:rPr lang="en-US" sz="3500" b="1" kern="1200" dirty="0">
                <a:latin typeface="Roboto Condensed" panose="02000000000000000000" pitchFamily="2" charset="0"/>
              </a:rPr>
              <a:t> &amp;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Tuổi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trẻ</a:t>
            </a:r>
            <a:endParaRPr lang="en-US" sz="3500" b="1" kern="1200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9B52859-E849-7CBA-8C41-4527D17F6F69}"/>
              </a:ext>
            </a:extLst>
          </p:cNvPr>
          <p:cNvSpPr/>
          <p:nvPr/>
        </p:nvSpPr>
        <p:spPr>
          <a:xfrm>
            <a:off x="9406656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 err="1">
                <a:latin typeface="Roboto Condensed" panose="02000000000000000000" pitchFamily="2" charset="0"/>
              </a:rPr>
              <a:t>Xác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định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tài</a:t>
            </a:r>
            <a:r>
              <a:rPr lang="en-US" sz="3500" kern="1200" dirty="0">
                <a:latin typeface="Roboto Condensed" panose="02000000000000000000" pitchFamily="2" charset="0"/>
              </a:rPr>
              <a:t>, </a:t>
            </a:r>
            <a:r>
              <a:rPr lang="en-US" sz="3500" kern="1200" dirty="0" err="1">
                <a:latin typeface="Roboto Condensed" panose="02000000000000000000" pitchFamily="2" charset="0"/>
              </a:rPr>
              <a:t>chủ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của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Cho </a:t>
            </a:r>
            <a:r>
              <a:rPr lang="en-US" sz="3500" kern="1200" dirty="0" err="1">
                <a:latin typeface="Roboto Condensed" panose="02000000000000000000" pitchFamily="2" charset="0"/>
              </a:rPr>
              <a:t>biết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em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Sanh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điểm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giống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khác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nhau</a:t>
            </a:r>
            <a:r>
              <a:rPr lang="en-US" sz="3500" kern="1200" dirty="0">
                <a:latin typeface="Roboto Condensed" panose="02000000000000000000" pitchFamily="2" charset="0"/>
              </a:rPr>
              <a:t>?</a:t>
            </a:r>
            <a:endParaRPr lang="en-US" sz="3500" kern="1200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6273670-99F1-858A-E45C-17CE50C97BF8}"/>
              </a:ext>
            </a:extLst>
          </p:cNvPr>
          <p:cNvSpPr/>
          <p:nvPr/>
        </p:nvSpPr>
        <p:spPr>
          <a:xfrm>
            <a:off x="13850238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dân</a:t>
            </a:r>
            <a:endParaRPr lang="en-US" sz="3500" b="1" kern="1200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8090DCA-9A7F-7482-4A88-A490854B0DF6}"/>
              </a:ext>
            </a:extLst>
          </p:cNvPr>
          <p:cNvSpPr/>
          <p:nvPr/>
        </p:nvSpPr>
        <p:spPr>
          <a:xfrm>
            <a:off x="13850238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Chia </a:t>
            </a:r>
            <a:r>
              <a:rPr lang="en-US" sz="3500" kern="1200" dirty="0" err="1">
                <a:latin typeface="Roboto Condensed" panose="02000000000000000000" pitchFamily="2" charset="0"/>
              </a:rPr>
              <a:t>sẻ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bài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học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nghĩ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ứng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xử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thông</a:t>
            </a:r>
            <a:r>
              <a:rPr lang="en-US" sz="3500" kern="1200" dirty="0">
                <a:latin typeface="Roboto Condensed" panose="02000000000000000000" pitchFamily="2" charset="0"/>
              </a:rPr>
              <a:t> qua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</p:txBody>
      </p:sp>
      <p:pic>
        <p:nvPicPr>
          <p:cNvPr id="13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07F66685-C5B8-19E4-D5E7-687E4217F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9880" y="172833"/>
            <a:ext cx="2878593" cy="15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3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1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1434" y="6728677"/>
            <a:ext cx="6276823" cy="3960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4216" y="5284052"/>
            <a:ext cx="10377265" cy="543391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259952" y="2396361"/>
            <a:ext cx="7791282" cy="5950280"/>
            <a:chOff x="0" y="0"/>
            <a:chExt cx="7362341" cy="661838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1895355"/>
              <a:ext cx="7362341" cy="472303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0"/>
              <a:ext cx="7362341" cy="472303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057176" y="2380879"/>
            <a:ext cx="7641692" cy="5580753"/>
            <a:chOff x="0" y="0"/>
            <a:chExt cx="7256187" cy="652296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1868027"/>
              <a:ext cx="7256187" cy="465493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0"/>
              <a:ext cx="7256187" cy="4654935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06133" y="3038744"/>
            <a:ext cx="1360851" cy="151819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780923" y="4065590"/>
            <a:ext cx="6276823" cy="297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just">
              <a:lnSpc>
                <a:spcPct val="110000"/>
              </a:lnSpc>
              <a:buFont typeface="Arial"/>
              <a:buChar char="•"/>
            </a:pP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Nhân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vật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vi-VN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chính diện: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em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út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,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mồ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côi</a:t>
            </a:r>
            <a:endParaRPr lang="en-US" sz="4400" dirty="0">
              <a:solidFill>
                <a:srgbClr val="343434"/>
              </a:solidFill>
              <a:latin typeface="Roboto Condensed" panose="02000000000000000000" pitchFamily="2" charset="0"/>
            </a:endParaRPr>
          </a:p>
          <a:p>
            <a:pPr marL="734059" lvl="1" indent="-367030" algn="just">
              <a:lnSpc>
                <a:spcPct val="110000"/>
              </a:lnSpc>
              <a:buFont typeface="Arial"/>
              <a:buChar char="•"/>
            </a:pP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Phẩm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chất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: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chăm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chỉ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,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hiền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lành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,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tốt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bụng</a:t>
            </a:r>
            <a:endParaRPr lang="en-US" sz="4400" dirty="0">
              <a:solidFill>
                <a:srgbClr val="343434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 l="4140" r="37880"/>
          <a:stretch>
            <a:fillRect/>
          </a:stretch>
        </p:blipFill>
        <p:spPr>
          <a:xfrm>
            <a:off x="-936229" y="5145626"/>
            <a:ext cx="4745496" cy="640203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 l="27711" t="21159" r="32007"/>
          <a:stretch>
            <a:fillRect/>
          </a:stretch>
        </p:blipFill>
        <p:spPr>
          <a:xfrm>
            <a:off x="13675772" y="6064030"/>
            <a:ext cx="4051144" cy="44629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21586" y="796030"/>
            <a:ext cx="1917174" cy="1902796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6480118" y="4899091"/>
            <a:ext cx="1500055" cy="1572513"/>
            <a:chOff x="0" y="0"/>
            <a:chExt cx="2000074" cy="2096685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22795" y="0"/>
              <a:ext cx="1277278" cy="1254055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20299" y="1439085"/>
              <a:ext cx="604992" cy="6576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627028"/>
              <a:ext cx="420299" cy="388968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292859" y="4718651"/>
            <a:ext cx="761638" cy="849698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0380787" y="4263959"/>
            <a:ext cx="5689599" cy="1442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Nhân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vật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phản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diện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: </a:t>
            </a:r>
          </a:p>
          <a:p>
            <a:pPr algn="ctr">
              <a:lnSpc>
                <a:spcPct val="110000"/>
              </a:lnSpc>
            </a:pP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tham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lam,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độc</a:t>
            </a:r>
            <a:r>
              <a:rPr lang="en-US" sz="4400" dirty="0">
                <a:solidFill>
                  <a:srgbClr val="343434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343434"/>
                </a:solidFill>
                <a:latin typeface="Roboto Condensed" panose="02000000000000000000" pitchFamily="2" charset="0"/>
              </a:rPr>
              <a:t>ác</a:t>
            </a:r>
            <a:endParaRPr lang="en-US" sz="4400" dirty="0">
              <a:solidFill>
                <a:srgbClr val="343434"/>
              </a:solidFill>
              <a:latin typeface="Roboto Condensed" panose="02000000000000000000" pitchFamily="2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47029" y="1088412"/>
            <a:ext cx="5520077" cy="56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5"/>
              </a:lnSpc>
            </a:pP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2.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Tìm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hiểu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nhân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vật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792228" y="3038743"/>
            <a:ext cx="3851260" cy="71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6000" b="1" dirty="0">
                <a:solidFill>
                  <a:srgbClr val="7F948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 EM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006829" y="3038743"/>
            <a:ext cx="6617338" cy="71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6000" b="1" dirty="0">
                <a:solidFill>
                  <a:srgbClr val="7F948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NGƯỜI ANH VÀ VỢ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0A0805A-5097-BD8B-DBB6-8FFB52A40D0D}"/>
              </a:ext>
            </a:extLst>
          </p:cNvPr>
          <p:cNvGrpSpPr/>
          <p:nvPr/>
        </p:nvGrpSpPr>
        <p:grpSpPr>
          <a:xfrm>
            <a:off x="228600" y="298706"/>
            <a:ext cx="11282855" cy="1921730"/>
            <a:chOff x="2463539" y="512069"/>
            <a:chExt cx="9626813" cy="2419021"/>
          </a:xfrm>
        </p:grpSpPr>
        <p:sp>
          <p:nvSpPr>
            <p:cNvPr id="6" name="TextBox 6"/>
            <p:cNvSpPr txBox="1"/>
            <p:nvPr/>
          </p:nvSpPr>
          <p:spPr>
            <a:xfrm>
              <a:off x="2463539" y="1603367"/>
              <a:ext cx="9626813" cy="13277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87"/>
                </a:lnSpc>
              </a:pP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rPr>
                <a:t>TRUYỆN CỔ TÍCH “CÂY KHẾ” TỪ GÓC NHÌN ĐƯƠNG ĐẠI</a:t>
              </a: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3D26B4AA-F380-CE87-1039-37151EC9F044}"/>
                </a:ext>
              </a:extLst>
            </p:cNvPr>
            <p:cNvSpPr txBox="1"/>
            <p:nvPr/>
          </p:nvSpPr>
          <p:spPr>
            <a:xfrm>
              <a:off x="2801877" y="512069"/>
              <a:ext cx="3804609" cy="10460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rPr>
                <a:t>HỌP BÁO</a:t>
              </a:r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8CAA896C-CC9B-0D1E-0F4D-F11B4925EF3E}"/>
              </a:ext>
            </a:extLst>
          </p:cNvPr>
          <p:cNvSpPr/>
          <p:nvPr/>
        </p:nvSpPr>
        <p:spPr>
          <a:xfrm>
            <a:off x="519492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>
                <a:latin typeface="Roboto Condensed" panose="02000000000000000000" pitchFamily="2" charset="0"/>
              </a:rPr>
              <a:t>Thanh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Niên</a:t>
            </a:r>
            <a:endParaRPr lang="en-US" sz="3500" b="1" kern="1200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A68EE22-E65C-60D4-CDB2-FA039BC4E8B5}"/>
              </a:ext>
            </a:extLst>
          </p:cNvPr>
          <p:cNvSpPr/>
          <p:nvPr/>
        </p:nvSpPr>
        <p:spPr>
          <a:xfrm>
            <a:off x="519492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 err="1">
                <a:latin typeface="Roboto Condensed" panose="02000000000000000000" pitchFamily="2" charset="0"/>
              </a:rPr>
              <a:t>Tóm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tắt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bằng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endParaRPr lang="en-US" sz="3500" kern="1200" dirty="0"/>
          </a:p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Cho </a:t>
            </a:r>
            <a:r>
              <a:rPr lang="en-US" sz="3500" kern="1200" dirty="0" err="1">
                <a:latin typeface="Roboto Condensed" panose="02000000000000000000" pitchFamily="2" charset="0"/>
              </a:rPr>
              <a:t>biết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những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yếu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tố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ảo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nào</a:t>
            </a:r>
            <a:r>
              <a:rPr lang="en-US" sz="3500" kern="1200" dirty="0">
                <a:latin typeface="Roboto Condensed" panose="02000000000000000000" pitchFamily="2" charset="0"/>
              </a:rPr>
              <a:t>, </a:t>
            </a:r>
            <a:r>
              <a:rPr lang="en-US" sz="3500" kern="1200" dirty="0" err="1">
                <a:latin typeface="Roboto Condensed" panose="02000000000000000000" pitchFamily="2" charset="0"/>
              </a:rPr>
              <a:t>việc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đưa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yếu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tố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ảo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vai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trò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gì</a:t>
            </a:r>
            <a:r>
              <a:rPr lang="en-US" sz="3500" kern="1200" dirty="0">
                <a:latin typeface="Roboto Condensed" panose="02000000000000000000" pitchFamily="2" charset="0"/>
              </a:rPr>
              <a:t>?</a:t>
            </a:r>
            <a:endParaRPr lang="en-US" sz="3500" kern="1200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74FFED5-1D95-21A5-94DA-7A840351084E}"/>
              </a:ext>
            </a:extLst>
          </p:cNvPr>
          <p:cNvSpPr/>
          <p:nvPr/>
        </p:nvSpPr>
        <p:spPr>
          <a:xfrm>
            <a:off x="4963074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>
                <a:latin typeface="Roboto Condensed" panose="02000000000000000000" pitchFamily="2" charset="0"/>
              </a:rPr>
              <a:t>An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Ninh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Thủ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Đô</a:t>
            </a:r>
            <a:endParaRPr lang="en-US" sz="3500" b="1" kern="1200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6768746-0CF7-9CC0-ACAE-8F93D7DBFFF4}"/>
              </a:ext>
            </a:extLst>
          </p:cNvPr>
          <p:cNvSpPr/>
          <p:nvPr/>
        </p:nvSpPr>
        <p:spPr>
          <a:xfrm>
            <a:off x="4963074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dirty="0" err="1">
                <a:latin typeface="Roboto Condensed" panose="02000000000000000000" pitchFamily="2" charset="0"/>
              </a:rPr>
              <a:t>G</a:t>
            </a:r>
            <a:r>
              <a:rPr lang="en-US" sz="3500" kern="1200" dirty="0" err="1">
                <a:latin typeface="Roboto Condensed" panose="02000000000000000000" pitchFamily="2" charset="0"/>
              </a:rPr>
              <a:t>iới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thiệu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hồ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sơ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anh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em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F1D35EF-3BD0-77D7-A079-0156AB912A37}"/>
              </a:ext>
            </a:extLst>
          </p:cNvPr>
          <p:cNvSpPr/>
          <p:nvPr/>
        </p:nvSpPr>
        <p:spPr>
          <a:xfrm>
            <a:off x="9406656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Văn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học</a:t>
            </a:r>
            <a:r>
              <a:rPr lang="en-US" sz="3500" b="1" kern="1200" dirty="0">
                <a:latin typeface="Roboto Condensed" panose="02000000000000000000" pitchFamily="2" charset="0"/>
              </a:rPr>
              <a:t> &amp;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Tuổi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trẻ</a:t>
            </a:r>
            <a:endParaRPr lang="en-US" sz="3500" b="1" kern="1200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9B52859-E849-7CBA-8C41-4527D17F6F69}"/>
              </a:ext>
            </a:extLst>
          </p:cNvPr>
          <p:cNvSpPr/>
          <p:nvPr/>
        </p:nvSpPr>
        <p:spPr>
          <a:xfrm>
            <a:off x="9406656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 err="1">
                <a:latin typeface="Roboto Condensed" panose="02000000000000000000" pitchFamily="2" charset="0"/>
              </a:rPr>
              <a:t>Xác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định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tài</a:t>
            </a:r>
            <a:r>
              <a:rPr lang="en-US" sz="3500" kern="1200" dirty="0">
                <a:latin typeface="Roboto Condensed" panose="02000000000000000000" pitchFamily="2" charset="0"/>
              </a:rPr>
              <a:t>, </a:t>
            </a:r>
            <a:r>
              <a:rPr lang="en-US" sz="3500" kern="1200" dirty="0" err="1">
                <a:latin typeface="Roboto Condensed" panose="02000000000000000000" pitchFamily="2" charset="0"/>
              </a:rPr>
              <a:t>chủ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của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Cho </a:t>
            </a:r>
            <a:r>
              <a:rPr lang="en-US" sz="3500" kern="1200" dirty="0" err="1">
                <a:latin typeface="Roboto Condensed" panose="02000000000000000000" pitchFamily="2" charset="0"/>
              </a:rPr>
              <a:t>biết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em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Sanh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điểm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giống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khác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nhau</a:t>
            </a:r>
            <a:r>
              <a:rPr lang="en-US" sz="3500" kern="1200" dirty="0">
                <a:latin typeface="Roboto Condensed" panose="02000000000000000000" pitchFamily="2" charset="0"/>
              </a:rPr>
              <a:t>?</a:t>
            </a:r>
            <a:endParaRPr lang="en-US" sz="3500" kern="1200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6273670-99F1-858A-E45C-17CE50C97BF8}"/>
              </a:ext>
            </a:extLst>
          </p:cNvPr>
          <p:cNvSpPr/>
          <p:nvPr/>
        </p:nvSpPr>
        <p:spPr>
          <a:xfrm>
            <a:off x="13850238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dân</a:t>
            </a:r>
            <a:endParaRPr lang="en-US" sz="3500" b="1" kern="1200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8090DCA-9A7F-7482-4A88-A490854B0DF6}"/>
              </a:ext>
            </a:extLst>
          </p:cNvPr>
          <p:cNvSpPr/>
          <p:nvPr/>
        </p:nvSpPr>
        <p:spPr>
          <a:xfrm>
            <a:off x="13850238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Chia </a:t>
            </a:r>
            <a:r>
              <a:rPr lang="en-US" sz="3500" kern="1200" dirty="0" err="1">
                <a:latin typeface="Roboto Condensed" panose="02000000000000000000" pitchFamily="2" charset="0"/>
              </a:rPr>
              <a:t>sẻ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bài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học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nghĩ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ứng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xử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thông</a:t>
            </a:r>
            <a:r>
              <a:rPr lang="en-US" sz="3500" kern="1200" dirty="0">
                <a:latin typeface="Roboto Condensed" panose="02000000000000000000" pitchFamily="2" charset="0"/>
              </a:rPr>
              <a:t> qua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</p:txBody>
      </p:sp>
      <p:pic>
        <p:nvPicPr>
          <p:cNvPr id="13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07F66685-C5B8-19E4-D5E7-687E4217F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9880" y="172833"/>
            <a:ext cx="2878593" cy="15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90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1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369099">
            <a:off x="12321478" y="1160725"/>
            <a:ext cx="10401541" cy="114934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15368" y="-170119"/>
            <a:ext cx="770527" cy="17368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0834">
            <a:off x="-35107" y="8447317"/>
            <a:ext cx="4188092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00655" y="8834352"/>
            <a:ext cx="3517290" cy="23302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548444">
            <a:off x="-846851" y="-868030"/>
            <a:ext cx="3121362" cy="241125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812992" y="1181060"/>
            <a:ext cx="7478687" cy="56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5"/>
              </a:lnSpc>
            </a:pP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3.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Tìm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hiểu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đề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tài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chủ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đề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45994" y="4534503"/>
            <a:ext cx="2691989" cy="252374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726528" y="337596"/>
            <a:ext cx="836096" cy="11987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83DC0E0-E524-29E3-0615-40BDD7DDFCC6}"/>
              </a:ext>
            </a:extLst>
          </p:cNvPr>
          <p:cNvSpPr/>
          <p:nvPr/>
        </p:nvSpPr>
        <p:spPr>
          <a:xfrm>
            <a:off x="1319194" y="2545459"/>
            <a:ext cx="4828763" cy="469096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2138" tIns="162138" rIns="162138" bIns="1015578" numCol="1" spcCol="1270" anchor="t" anchorCtr="0">
            <a:noAutofit/>
          </a:bodyPr>
          <a:lstStyle/>
          <a:p>
            <a:pPr marL="0" lvl="1" algn="just" defTabSz="1644650">
              <a:lnSpc>
                <a:spcPct val="130000"/>
              </a:lnSpc>
              <a:spcBef>
                <a:spcPct val="0"/>
              </a:spcBef>
            </a:pPr>
            <a:r>
              <a:rPr lang="en-US" sz="4000" kern="1200" dirty="0" err="1">
                <a:latin typeface="Roboto Condensed" panose="02000000000000000000" pitchFamily="2" charset="0"/>
              </a:rPr>
              <a:t>Số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phận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của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những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hiền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lành</a:t>
            </a:r>
            <a:r>
              <a:rPr lang="en-US" sz="4000" kern="1200" dirty="0">
                <a:latin typeface="Roboto Condensed" panose="02000000000000000000" pitchFamily="2" charset="0"/>
              </a:rPr>
              <a:t>, </a:t>
            </a:r>
            <a:r>
              <a:rPr lang="en-US" sz="4000" kern="1200" dirty="0" err="1">
                <a:latin typeface="Roboto Condensed" panose="02000000000000000000" pitchFamily="2" charset="0"/>
              </a:rPr>
              <a:t>tốt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bụng</a:t>
            </a:r>
            <a:r>
              <a:rPr lang="en-US" sz="4000" kern="1200" dirty="0">
                <a:latin typeface="Roboto Condensed" panose="02000000000000000000" pitchFamily="2" charset="0"/>
              </a:rPr>
              <a:t>, </a:t>
            </a:r>
            <a:r>
              <a:rPr lang="en-US" sz="4000" kern="1200" dirty="0" err="1">
                <a:latin typeface="Roboto Condensed" panose="02000000000000000000" pitchFamily="2" charset="0"/>
              </a:rPr>
              <a:t>dũng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cảm</a:t>
            </a:r>
            <a:r>
              <a:rPr lang="en-US" sz="4000" kern="1200" dirty="0">
                <a:latin typeface="Roboto Condensed" panose="02000000000000000000" pitchFamily="2" charset="0"/>
              </a:rPr>
              <a:t>, </a:t>
            </a:r>
            <a:r>
              <a:rPr lang="en-US" sz="4000" kern="1200" dirty="0" err="1">
                <a:latin typeface="Roboto Condensed" panose="02000000000000000000" pitchFamily="2" charset="0"/>
              </a:rPr>
              <a:t>tài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giỏi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và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của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những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kẻ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độc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ác</a:t>
            </a:r>
            <a:r>
              <a:rPr lang="en-US" sz="4000" kern="1200" dirty="0">
                <a:latin typeface="Roboto Condensed" panose="02000000000000000000" pitchFamily="2" charset="0"/>
              </a:rPr>
              <a:t>, </a:t>
            </a:r>
            <a:r>
              <a:rPr lang="en-US" sz="4000" kern="1200" dirty="0" err="1">
                <a:latin typeface="Roboto Condensed" panose="02000000000000000000" pitchFamily="2" charset="0"/>
              </a:rPr>
              <a:t>tham</a:t>
            </a:r>
            <a:r>
              <a:rPr lang="en-US" sz="4000" kern="1200" dirty="0">
                <a:latin typeface="Roboto Condensed" panose="02000000000000000000" pitchFamily="2" charset="0"/>
              </a:rPr>
              <a:t> lam</a:t>
            </a:r>
            <a:endParaRPr lang="en-US" sz="4000" kern="1200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54838B8C-2587-45C7-EAC4-D9212243D6FC}"/>
              </a:ext>
            </a:extLst>
          </p:cNvPr>
          <p:cNvSpPr/>
          <p:nvPr/>
        </p:nvSpPr>
        <p:spPr>
          <a:xfrm>
            <a:off x="2392253" y="6907433"/>
            <a:ext cx="4292234" cy="1706880"/>
          </a:xfrm>
          <a:custGeom>
            <a:avLst/>
            <a:gdLst>
              <a:gd name="connsiteX0" fmla="*/ 0 w 4292234"/>
              <a:gd name="connsiteY0" fmla="*/ 170688 h 1706880"/>
              <a:gd name="connsiteX1" fmla="*/ 170688 w 4292234"/>
              <a:gd name="connsiteY1" fmla="*/ 0 h 1706880"/>
              <a:gd name="connsiteX2" fmla="*/ 4121546 w 4292234"/>
              <a:gd name="connsiteY2" fmla="*/ 0 h 1706880"/>
              <a:gd name="connsiteX3" fmla="*/ 4292234 w 4292234"/>
              <a:gd name="connsiteY3" fmla="*/ 170688 h 1706880"/>
              <a:gd name="connsiteX4" fmla="*/ 4292234 w 4292234"/>
              <a:gd name="connsiteY4" fmla="*/ 1536192 h 1706880"/>
              <a:gd name="connsiteX5" fmla="*/ 4121546 w 4292234"/>
              <a:gd name="connsiteY5" fmla="*/ 1706880 h 1706880"/>
              <a:gd name="connsiteX6" fmla="*/ 170688 w 4292234"/>
              <a:gd name="connsiteY6" fmla="*/ 1706880 h 1706880"/>
              <a:gd name="connsiteX7" fmla="*/ 0 w 4292234"/>
              <a:gd name="connsiteY7" fmla="*/ 1536192 h 1706880"/>
              <a:gd name="connsiteX8" fmla="*/ 0 w 4292234"/>
              <a:gd name="connsiteY8" fmla="*/ 170688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2234" h="1706880">
                <a:moveTo>
                  <a:pt x="0" y="170688"/>
                </a:moveTo>
                <a:cubicBezTo>
                  <a:pt x="0" y="76420"/>
                  <a:pt x="76420" y="0"/>
                  <a:pt x="170688" y="0"/>
                </a:cubicBezTo>
                <a:lnTo>
                  <a:pt x="4121546" y="0"/>
                </a:lnTo>
                <a:cubicBezTo>
                  <a:pt x="4215814" y="0"/>
                  <a:pt x="4292234" y="76420"/>
                  <a:pt x="4292234" y="170688"/>
                </a:cubicBezTo>
                <a:lnTo>
                  <a:pt x="4292234" y="1536192"/>
                </a:lnTo>
                <a:cubicBezTo>
                  <a:pt x="4292234" y="1630460"/>
                  <a:pt x="4215814" y="1706880"/>
                  <a:pt x="4121546" y="1706880"/>
                </a:cubicBezTo>
                <a:lnTo>
                  <a:pt x="170688" y="1706880"/>
                </a:lnTo>
                <a:cubicBezTo>
                  <a:pt x="76420" y="1706880"/>
                  <a:pt x="0" y="1630460"/>
                  <a:pt x="0" y="1536192"/>
                </a:cubicBezTo>
                <a:lnTo>
                  <a:pt x="0" y="170688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3818" tIns="132543" rIns="173818" bIns="132543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b="1" kern="1200" spc="211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</a:rPr>
              <a:t>ĐỀ TÀI</a:t>
            </a:r>
            <a:endParaRPr lang="en-US" sz="6500" kern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E8263C-6A56-5B2F-0FD4-C1A982389A3B}"/>
              </a:ext>
            </a:extLst>
          </p:cNvPr>
          <p:cNvSpPr/>
          <p:nvPr/>
        </p:nvSpPr>
        <p:spPr>
          <a:xfrm>
            <a:off x="7393933" y="3877880"/>
            <a:ext cx="4828763" cy="553181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2138" tIns="1015578" rIns="162138" bIns="162138" numCol="1" spcCol="1270" anchor="t" anchorCtr="0">
            <a:noAutofit/>
          </a:bodyPr>
          <a:lstStyle/>
          <a:p>
            <a:pPr marL="0" lvl="1" algn="just" defTabSz="1644650">
              <a:lnSpc>
                <a:spcPct val="130000"/>
              </a:lnSpc>
              <a:spcBef>
                <a:spcPct val="0"/>
              </a:spcBef>
            </a:pPr>
            <a:r>
              <a:rPr lang="en-US" sz="4000" kern="1200" dirty="0" err="1">
                <a:latin typeface="Roboto Condensed" panose="02000000000000000000" pitchFamily="2" charset="0"/>
              </a:rPr>
              <a:t>Thể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hiện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ước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mơ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của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nhân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dân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lao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động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về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một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xã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hội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công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bằng</a:t>
            </a:r>
            <a:r>
              <a:rPr lang="en-US" sz="4000" kern="1200" dirty="0">
                <a:latin typeface="Roboto Condensed" panose="02000000000000000000" pitchFamily="2" charset="0"/>
              </a:rPr>
              <a:t>, </a:t>
            </a:r>
            <a:r>
              <a:rPr lang="en-US" sz="4000" kern="1200" dirty="0" err="1">
                <a:latin typeface="Roboto Condensed" panose="02000000000000000000" pitchFamily="2" charset="0"/>
              </a:rPr>
              <a:t>ở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hiền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gặp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lành</a:t>
            </a:r>
            <a:r>
              <a:rPr lang="en-US" sz="4000" kern="1200" dirty="0">
                <a:latin typeface="Roboto Condensed" panose="02000000000000000000" pitchFamily="2" charset="0"/>
              </a:rPr>
              <a:t>, </a:t>
            </a:r>
            <a:r>
              <a:rPr lang="en-US" sz="4000" kern="1200" dirty="0" err="1">
                <a:latin typeface="Roboto Condensed" panose="02000000000000000000" pitchFamily="2" charset="0"/>
              </a:rPr>
              <a:t>ác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giả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ác</a:t>
            </a:r>
            <a:r>
              <a:rPr lang="en-US" sz="4000" kern="1200" dirty="0">
                <a:latin typeface="Roboto Condensed" panose="02000000000000000000" pitchFamily="2" charset="0"/>
              </a:rPr>
              <a:t> </a:t>
            </a:r>
            <a:r>
              <a:rPr lang="en-US" sz="4000" kern="1200" dirty="0" err="1">
                <a:latin typeface="Roboto Condensed" panose="02000000000000000000" pitchFamily="2" charset="0"/>
              </a:rPr>
              <a:t>báo</a:t>
            </a:r>
            <a:endParaRPr lang="en-US" sz="4000" kern="120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A1A1CEC-3C90-B9C9-D300-2A2FD480A1D0}"/>
              </a:ext>
            </a:extLst>
          </p:cNvPr>
          <p:cNvSpPr/>
          <p:nvPr/>
        </p:nvSpPr>
        <p:spPr>
          <a:xfrm>
            <a:off x="8466992" y="2826102"/>
            <a:ext cx="4292234" cy="1706880"/>
          </a:xfrm>
          <a:custGeom>
            <a:avLst/>
            <a:gdLst>
              <a:gd name="connsiteX0" fmla="*/ 0 w 4292234"/>
              <a:gd name="connsiteY0" fmla="*/ 170688 h 1706880"/>
              <a:gd name="connsiteX1" fmla="*/ 170688 w 4292234"/>
              <a:gd name="connsiteY1" fmla="*/ 0 h 1706880"/>
              <a:gd name="connsiteX2" fmla="*/ 4121546 w 4292234"/>
              <a:gd name="connsiteY2" fmla="*/ 0 h 1706880"/>
              <a:gd name="connsiteX3" fmla="*/ 4292234 w 4292234"/>
              <a:gd name="connsiteY3" fmla="*/ 170688 h 1706880"/>
              <a:gd name="connsiteX4" fmla="*/ 4292234 w 4292234"/>
              <a:gd name="connsiteY4" fmla="*/ 1536192 h 1706880"/>
              <a:gd name="connsiteX5" fmla="*/ 4121546 w 4292234"/>
              <a:gd name="connsiteY5" fmla="*/ 1706880 h 1706880"/>
              <a:gd name="connsiteX6" fmla="*/ 170688 w 4292234"/>
              <a:gd name="connsiteY6" fmla="*/ 1706880 h 1706880"/>
              <a:gd name="connsiteX7" fmla="*/ 0 w 4292234"/>
              <a:gd name="connsiteY7" fmla="*/ 1536192 h 1706880"/>
              <a:gd name="connsiteX8" fmla="*/ 0 w 4292234"/>
              <a:gd name="connsiteY8" fmla="*/ 170688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2234" h="1706880">
                <a:moveTo>
                  <a:pt x="0" y="170688"/>
                </a:moveTo>
                <a:cubicBezTo>
                  <a:pt x="0" y="76420"/>
                  <a:pt x="76420" y="0"/>
                  <a:pt x="170688" y="0"/>
                </a:cubicBezTo>
                <a:lnTo>
                  <a:pt x="4121546" y="0"/>
                </a:lnTo>
                <a:cubicBezTo>
                  <a:pt x="4215814" y="0"/>
                  <a:pt x="4292234" y="76420"/>
                  <a:pt x="4292234" y="170688"/>
                </a:cubicBezTo>
                <a:lnTo>
                  <a:pt x="4292234" y="1536192"/>
                </a:lnTo>
                <a:cubicBezTo>
                  <a:pt x="4292234" y="1630460"/>
                  <a:pt x="4215814" y="1706880"/>
                  <a:pt x="4121546" y="1706880"/>
                </a:cubicBezTo>
                <a:lnTo>
                  <a:pt x="170688" y="1706880"/>
                </a:lnTo>
                <a:cubicBezTo>
                  <a:pt x="76420" y="1706880"/>
                  <a:pt x="0" y="1630460"/>
                  <a:pt x="0" y="1536192"/>
                </a:cubicBezTo>
                <a:lnTo>
                  <a:pt x="0" y="170688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3818" tIns="132543" rIns="173818" bIns="132543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b="1" kern="1200" spc="211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</a:rPr>
              <a:t>CHỦ ĐỀ</a:t>
            </a:r>
            <a:endParaRPr lang="en-US" sz="6500" kern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0A0805A-5097-BD8B-DBB6-8FFB52A40D0D}"/>
              </a:ext>
            </a:extLst>
          </p:cNvPr>
          <p:cNvGrpSpPr/>
          <p:nvPr/>
        </p:nvGrpSpPr>
        <p:grpSpPr>
          <a:xfrm>
            <a:off x="228600" y="298706"/>
            <a:ext cx="11282855" cy="1921730"/>
            <a:chOff x="2463539" y="512069"/>
            <a:chExt cx="9626813" cy="2419021"/>
          </a:xfrm>
        </p:grpSpPr>
        <p:sp>
          <p:nvSpPr>
            <p:cNvPr id="6" name="TextBox 6"/>
            <p:cNvSpPr txBox="1"/>
            <p:nvPr/>
          </p:nvSpPr>
          <p:spPr>
            <a:xfrm>
              <a:off x="2463539" y="1603367"/>
              <a:ext cx="9626813" cy="13277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87"/>
                </a:lnSpc>
              </a:pP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rPr>
                <a:t>TRUYỆN CỔ TÍCH “CÂY KHẾ” TỪ GÓC NHÌN ĐƯƠNG ĐẠI</a:t>
              </a: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3D26B4AA-F380-CE87-1039-37151EC9F044}"/>
                </a:ext>
              </a:extLst>
            </p:cNvPr>
            <p:cNvSpPr txBox="1"/>
            <p:nvPr/>
          </p:nvSpPr>
          <p:spPr>
            <a:xfrm>
              <a:off x="2801877" y="512069"/>
              <a:ext cx="3804609" cy="10460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rPr>
                <a:t>HỌP BÁO</a:t>
              </a:r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8CAA896C-CC9B-0D1E-0F4D-F11B4925EF3E}"/>
              </a:ext>
            </a:extLst>
          </p:cNvPr>
          <p:cNvSpPr/>
          <p:nvPr/>
        </p:nvSpPr>
        <p:spPr>
          <a:xfrm>
            <a:off x="519492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>
                <a:latin typeface="Roboto Condensed" panose="02000000000000000000" pitchFamily="2" charset="0"/>
              </a:rPr>
              <a:t>Thanh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Niên</a:t>
            </a:r>
            <a:endParaRPr lang="en-US" sz="3500" b="1" kern="1200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A68EE22-E65C-60D4-CDB2-FA039BC4E8B5}"/>
              </a:ext>
            </a:extLst>
          </p:cNvPr>
          <p:cNvSpPr/>
          <p:nvPr/>
        </p:nvSpPr>
        <p:spPr>
          <a:xfrm>
            <a:off x="519492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 err="1">
                <a:latin typeface="Roboto Condensed" panose="02000000000000000000" pitchFamily="2" charset="0"/>
              </a:rPr>
              <a:t>Tóm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tắt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bằng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endParaRPr lang="en-US" sz="3500" kern="1200" dirty="0"/>
          </a:p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Cho </a:t>
            </a:r>
            <a:r>
              <a:rPr lang="en-US" sz="3500" kern="1200" dirty="0" err="1">
                <a:latin typeface="Roboto Condensed" panose="02000000000000000000" pitchFamily="2" charset="0"/>
              </a:rPr>
              <a:t>biết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những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yếu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tố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ảo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nào</a:t>
            </a:r>
            <a:r>
              <a:rPr lang="en-US" sz="3500" kern="1200" dirty="0">
                <a:latin typeface="Roboto Condensed" panose="02000000000000000000" pitchFamily="2" charset="0"/>
              </a:rPr>
              <a:t>, </a:t>
            </a:r>
            <a:r>
              <a:rPr lang="en-US" sz="3500" kern="1200" dirty="0" err="1">
                <a:latin typeface="Roboto Condensed" panose="02000000000000000000" pitchFamily="2" charset="0"/>
              </a:rPr>
              <a:t>việc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đưa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yếu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tố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ảo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vai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trò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gì</a:t>
            </a:r>
            <a:r>
              <a:rPr lang="en-US" sz="3500" kern="1200" dirty="0">
                <a:latin typeface="Roboto Condensed" panose="02000000000000000000" pitchFamily="2" charset="0"/>
              </a:rPr>
              <a:t>?</a:t>
            </a:r>
            <a:endParaRPr lang="en-US" sz="3500" kern="1200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74FFED5-1D95-21A5-94DA-7A840351084E}"/>
              </a:ext>
            </a:extLst>
          </p:cNvPr>
          <p:cNvSpPr/>
          <p:nvPr/>
        </p:nvSpPr>
        <p:spPr>
          <a:xfrm>
            <a:off x="4963074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>
                <a:latin typeface="Roboto Condensed" panose="02000000000000000000" pitchFamily="2" charset="0"/>
              </a:rPr>
              <a:t>An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Ninh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Thủ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Đô</a:t>
            </a:r>
            <a:endParaRPr lang="en-US" sz="3500" b="1" kern="1200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6768746-0CF7-9CC0-ACAE-8F93D7DBFFF4}"/>
              </a:ext>
            </a:extLst>
          </p:cNvPr>
          <p:cNvSpPr/>
          <p:nvPr/>
        </p:nvSpPr>
        <p:spPr>
          <a:xfrm>
            <a:off x="4963074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dirty="0" err="1">
                <a:latin typeface="Roboto Condensed" panose="02000000000000000000" pitchFamily="2" charset="0"/>
              </a:rPr>
              <a:t>G</a:t>
            </a:r>
            <a:r>
              <a:rPr lang="en-US" sz="3500" kern="1200" dirty="0" err="1">
                <a:latin typeface="Roboto Condensed" panose="02000000000000000000" pitchFamily="2" charset="0"/>
              </a:rPr>
              <a:t>iới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thiệu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hồ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sơ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anh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em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F1D35EF-3BD0-77D7-A079-0156AB912A37}"/>
              </a:ext>
            </a:extLst>
          </p:cNvPr>
          <p:cNvSpPr/>
          <p:nvPr/>
        </p:nvSpPr>
        <p:spPr>
          <a:xfrm>
            <a:off x="9406656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Văn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học</a:t>
            </a:r>
            <a:r>
              <a:rPr lang="en-US" sz="3500" b="1" kern="1200" dirty="0">
                <a:latin typeface="Roboto Condensed" panose="02000000000000000000" pitchFamily="2" charset="0"/>
              </a:rPr>
              <a:t> &amp;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Tuổi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trẻ</a:t>
            </a:r>
            <a:endParaRPr lang="en-US" sz="3500" b="1" kern="1200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9B52859-E849-7CBA-8C41-4527D17F6F69}"/>
              </a:ext>
            </a:extLst>
          </p:cNvPr>
          <p:cNvSpPr/>
          <p:nvPr/>
        </p:nvSpPr>
        <p:spPr>
          <a:xfrm>
            <a:off x="9406656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 err="1">
                <a:latin typeface="Roboto Condensed" panose="02000000000000000000" pitchFamily="2" charset="0"/>
              </a:rPr>
              <a:t>Xác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định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tài</a:t>
            </a:r>
            <a:r>
              <a:rPr lang="en-US" sz="3500" kern="1200" dirty="0">
                <a:latin typeface="Roboto Condensed" panose="02000000000000000000" pitchFamily="2" charset="0"/>
              </a:rPr>
              <a:t>, </a:t>
            </a:r>
            <a:r>
              <a:rPr lang="en-US" sz="3500" kern="1200" dirty="0" err="1">
                <a:latin typeface="Roboto Condensed" panose="02000000000000000000" pitchFamily="2" charset="0"/>
              </a:rPr>
              <a:t>chủ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của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Cho </a:t>
            </a:r>
            <a:r>
              <a:rPr lang="en-US" sz="3500" kern="1200" dirty="0" err="1">
                <a:latin typeface="Roboto Condensed" panose="02000000000000000000" pitchFamily="2" charset="0"/>
              </a:rPr>
              <a:t>biết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em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Sanh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điểm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giống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khác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nhau</a:t>
            </a:r>
            <a:r>
              <a:rPr lang="en-US" sz="3500" kern="1200" dirty="0">
                <a:latin typeface="Roboto Condensed" panose="02000000000000000000" pitchFamily="2" charset="0"/>
              </a:rPr>
              <a:t>?</a:t>
            </a:r>
            <a:endParaRPr lang="en-US" sz="3500" kern="1200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6273670-99F1-858A-E45C-17CE50C97BF8}"/>
              </a:ext>
            </a:extLst>
          </p:cNvPr>
          <p:cNvSpPr/>
          <p:nvPr/>
        </p:nvSpPr>
        <p:spPr>
          <a:xfrm>
            <a:off x="13850238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dân</a:t>
            </a:r>
            <a:endParaRPr lang="en-US" sz="3500" b="1" kern="1200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8090DCA-9A7F-7482-4A88-A490854B0DF6}"/>
              </a:ext>
            </a:extLst>
          </p:cNvPr>
          <p:cNvSpPr/>
          <p:nvPr/>
        </p:nvSpPr>
        <p:spPr>
          <a:xfrm>
            <a:off x="13850238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Chia </a:t>
            </a:r>
            <a:r>
              <a:rPr lang="en-US" sz="3500" kern="1200" dirty="0" err="1">
                <a:latin typeface="Roboto Condensed" panose="02000000000000000000" pitchFamily="2" charset="0"/>
              </a:rPr>
              <a:t>sẻ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bài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học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nghĩ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ứng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xử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thông</a:t>
            </a:r>
            <a:r>
              <a:rPr lang="en-US" sz="3500" kern="1200" dirty="0">
                <a:latin typeface="Roboto Condensed" panose="02000000000000000000" pitchFamily="2" charset="0"/>
              </a:rPr>
              <a:t> qua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</p:txBody>
      </p:sp>
      <p:pic>
        <p:nvPicPr>
          <p:cNvPr id="13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07F66685-C5B8-19E4-D5E7-687E4217F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9880" y="172833"/>
            <a:ext cx="2878593" cy="15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56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1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0116" y="-3508238"/>
            <a:ext cx="17002692" cy="15394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131" y="4551449"/>
            <a:ext cx="4282403" cy="5993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421078" y="7548042"/>
            <a:ext cx="607622" cy="586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6398763" y="571500"/>
            <a:ext cx="916437" cy="88491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1237983" y="144345"/>
            <a:ext cx="8531382" cy="12531362"/>
            <a:chOff x="0" y="0"/>
            <a:chExt cx="10423352" cy="1543848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67042" b="63578"/>
            <a:stretch>
              <a:fillRect/>
            </a:stretch>
          </p:blipFill>
          <p:spPr>
            <a:xfrm>
              <a:off x="1333089" y="0"/>
              <a:ext cx="968886" cy="93555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67779"/>
              <a:ext cx="10423352" cy="1497070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60973" y="2927293"/>
              <a:ext cx="1118412" cy="137018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01767" y="7246521"/>
              <a:ext cx="1118412" cy="137018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29901" y="9380634"/>
            <a:ext cx="2340381" cy="906366"/>
          </a:xfrm>
          <a:prstGeom prst="rect">
            <a:avLst/>
          </a:prstGeom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93ECE2BA-38EC-471E-9F7D-C3578BD8668A}"/>
              </a:ext>
            </a:extLst>
          </p:cNvPr>
          <p:cNvSpPr/>
          <p:nvPr/>
        </p:nvSpPr>
        <p:spPr>
          <a:xfrm>
            <a:off x="8270014" y="969450"/>
            <a:ext cx="9416939" cy="4174050"/>
          </a:xfrm>
          <a:prstGeom prst="wedgeEllipseCallout">
            <a:avLst>
              <a:gd name="adj1" fmla="val -45946"/>
              <a:gd name="adj2" fmla="val 6345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 có đồng ý với cách kết thúc mà người anh phải rơi xuống biển không? Vì sao?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3A3CE5F8-31AB-4B45-3019-C086316793B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7711" t="21159" r="32007"/>
          <a:stretch>
            <a:fillRect/>
          </a:stretch>
        </p:blipFill>
        <p:spPr>
          <a:xfrm>
            <a:off x="13675772" y="6064030"/>
            <a:ext cx="4051144" cy="44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0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0116" y="-3508238"/>
            <a:ext cx="17002692" cy="15394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131" y="4551449"/>
            <a:ext cx="4282403" cy="5993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421078" y="7548042"/>
            <a:ext cx="607622" cy="586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6398763" y="571500"/>
            <a:ext cx="916437" cy="88491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1237983" y="144345"/>
            <a:ext cx="8531382" cy="12531362"/>
            <a:chOff x="0" y="0"/>
            <a:chExt cx="10423352" cy="1543848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67042" b="63578"/>
            <a:stretch>
              <a:fillRect/>
            </a:stretch>
          </p:blipFill>
          <p:spPr>
            <a:xfrm>
              <a:off x="1333089" y="0"/>
              <a:ext cx="968886" cy="93555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67779"/>
              <a:ext cx="10423352" cy="1497070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60973" y="2927293"/>
              <a:ext cx="1118412" cy="137018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01767" y="7246521"/>
              <a:ext cx="1118412" cy="137018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29901" y="9380634"/>
            <a:ext cx="2340381" cy="906366"/>
          </a:xfrm>
          <a:prstGeom prst="rect">
            <a:avLst/>
          </a:prstGeom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93ECE2BA-38EC-471E-9F7D-C3578BD8668A}"/>
              </a:ext>
            </a:extLst>
          </p:cNvPr>
          <p:cNvSpPr/>
          <p:nvPr/>
        </p:nvSpPr>
        <p:spPr>
          <a:xfrm>
            <a:off x="8270014" y="969450"/>
            <a:ext cx="9416939" cy="4174050"/>
          </a:xfrm>
          <a:prstGeom prst="wedgeEllipseCallout">
            <a:avLst>
              <a:gd name="adj1" fmla="val -45946"/>
              <a:gd name="adj2" fmla="val 6345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Nếu người anh có cơ hội làm lại thì em sẽ đưa ra lời khuyên nào cho người anh?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3A3CE5F8-31AB-4B45-3019-C086316793B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7711" t="21159" r="32007"/>
          <a:stretch>
            <a:fillRect/>
          </a:stretch>
        </p:blipFill>
        <p:spPr>
          <a:xfrm>
            <a:off x="13675772" y="6064030"/>
            <a:ext cx="4051144" cy="446294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8EE599B-D01E-B12C-85B9-D204491343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369099">
            <a:off x="4168193" y="5522914"/>
            <a:ext cx="9515025" cy="10513840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B06F6C48-62C0-F113-8AA5-9AC9B9C6079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140" r="37880"/>
          <a:stretch>
            <a:fillRect/>
          </a:stretch>
        </p:blipFill>
        <p:spPr>
          <a:xfrm>
            <a:off x="-936229" y="5145626"/>
            <a:ext cx="4745496" cy="64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8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0116" y="-3508238"/>
            <a:ext cx="17002692" cy="15394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131" y="4551449"/>
            <a:ext cx="4282403" cy="5993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421078" y="7548042"/>
            <a:ext cx="607622" cy="586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7042" b="63578"/>
          <a:stretch>
            <a:fillRect/>
          </a:stretch>
        </p:blipFill>
        <p:spPr>
          <a:xfrm>
            <a:off x="6398763" y="571500"/>
            <a:ext cx="916437" cy="88491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1237983" y="144345"/>
            <a:ext cx="8531382" cy="12531362"/>
            <a:chOff x="0" y="0"/>
            <a:chExt cx="10423352" cy="1543848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67042" b="63578"/>
            <a:stretch>
              <a:fillRect/>
            </a:stretch>
          </p:blipFill>
          <p:spPr>
            <a:xfrm>
              <a:off x="1333089" y="0"/>
              <a:ext cx="968886" cy="93555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67779"/>
              <a:ext cx="10423352" cy="1497070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60973" y="2927293"/>
              <a:ext cx="1118412" cy="137018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301767" y="7246521"/>
              <a:ext cx="1118412" cy="137018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29901" y="9380634"/>
            <a:ext cx="2340381" cy="906366"/>
          </a:xfrm>
          <a:prstGeom prst="rect">
            <a:avLst/>
          </a:prstGeom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93ECE2BA-38EC-471E-9F7D-C3578BD8668A}"/>
              </a:ext>
            </a:extLst>
          </p:cNvPr>
          <p:cNvSpPr/>
          <p:nvPr/>
        </p:nvSpPr>
        <p:spPr>
          <a:xfrm>
            <a:off x="8270014" y="969450"/>
            <a:ext cx="9416939" cy="4174050"/>
          </a:xfrm>
          <a:prstGeom prst="wedgeEllipseCallout">
            <a:avLst>
              <a:gd name="adj1" fmla="val -45946"/>
              <a:gd name="adj2" fmla="val 6345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500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 rút ra điều gì từ cách ứng xử của người anh, người em, chim lạ?</a:t>
            </a:r>
            <a:endParaRPr lang="en-US" sz="4500" dirty="0">
              <a:solidFill>
                <a:schemeClr val="accent5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3A3CE5F8-31AB-4B45-3019-C086316793B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7711" t="21159" r="32007"/>
          <a:stretch>
            <a:fillRect/>
          </a:stretch>
        </p:blipFill>
        <p:spPr>
          <a:xfrm>
            <a:off x="13675772" y="6064030"/>
            <a:ext cx="4051144" cy="44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2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49000" y="2070255"/>
            <a:ext cx="1917174" cy="1902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03325" y="1692510"/>
            <a:ext cx="7499995" cy="584062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59338" y="727332"/>
            <a:ext cx="1393306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4. Chia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sẻ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bài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học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về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cách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nghĩ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và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ứng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xử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của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cá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nhân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51623" y="7376153"/>
            <a:ext cx="7654077" cy="54552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5158" y="5914542"/>
            <a:ext cx="3514628" cy="16422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9577" y="9385355"/>
            <a:ext cx="666281" cy="347299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6199D64F-4141-6ABA-E851-FE6CABE8F089}"/>
              </a:ext>
            </a:extLst>
          </p:cNvPr>
          <p:cNvSpPr/>
          <p:nvPr/>
        </p:nvSpPr>
        <p:spPr>
          <a:xfrm>
            <a:off x="1516032" y="2719831"/>
            <a:ext cx="8993330" cy="3505200"/>
          </a:xfrm>
          <a:prstGeom prst="wedgeEllipseCallout">
            <a:avLst>
              <a:gd name="adj1" fmla="val -25741"/>
              <a:gd name="adj2" fmla="val 634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Sống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biết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sẻ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chia,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giúp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đỡ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lẫn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nhau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cần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có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lòng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nhân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hậu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không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nên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tham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lam,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ích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kỷ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13175F77-5AD0-46C4-4651-6C219A0B36F5}"/>
              </a:ext>
            </a:extLst>
          </p:cNvPr>
          <p:cNvSpPr/>
          <p:nvPr/>
        </p:nvSpPr>
        <p:spPr>
          <a:xfrm>
            <a:off x="4313033" y="6500625"/>
            <a:ext cx="8005881" cy="3505200"/>
          </a:xfrm>
          <a:prstGeom prst="wedgeEllipseCallout">
            <a:avLst>
              <a:gd name="adj1" fmla="val 33124"/>
              <a:gd name="adj2" fmla="val -877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Yêu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mến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những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con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chăm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chỉ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</a:p>
          <a:p>
            <a:pPr algn="ctr">
              <a:lnSpc>
                <a:spcPct val="130000"/>
              </a:lnSpc>
            </a:pP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nhân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hậu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vị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Roboto Condensed" panose="02000000000000000000" pitchFamily="2" charset="0"/>
              </a:rPr>
              <a:t>tha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28158" y="-3306375"/>
            <a:ext cx="5192177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06151">
            <a:off x="-2697271" y="6206554"/>
            <a:ext cx="4539649" cy="48166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82444" y="8736992"/>
            <a:ext cx="2057637" cy="167603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009354" y="3237910"/>
            <a:ext cx="11812495" cy="6577237"/>
            <a:chOff x="0" y="0"/>
            <a:chExt cx="2960483" cy="1809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60483" cy="1809467"/>
            </a:xfrm>
            <a:custGeom>
              <a:avLst/>
              <a:gdLst/>
              <a:ahLst/>
              <a:cxnLst/>
              <a:rect l="l" t="t" r="r" b="b"/>
              <a:pathLst>
                <a:path w="2960483" h="1809467">
                  <a:moveTo>
                    <a:pt x="2836023" y="1809467"/>
                  </a:moveTo>
                  <a:lnTo>
                    <a:pt x="124460" y="1809467"/>
                  </a:lnTo>
                  <a:cubicBezTo>
                    <a:pt x="55880" y="1809467"/>
                    <a:pt x="0" y="1753587"/>
                    <a:pt x="0" y="16850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36024" y="0"/>
                  </a:lnTo>
                  <a:cubicBezTo>
                    <a:pt x="2904604" y="0"/>
                    <a:pt x="2960483" y="55880"/>
                    <a:pt x="2960483" y="124460"/>
                  </a:cubicBezTo>
                  <a:lnTo>
                    <a:pt x="2960483" y="1685007"/>
                  </a:lnTo>
                  <a:cubicBezTo>
                    <a:pt x="2960483" y="1753588"/>
                    <a:pt x="2904604" y="1809467"/>
                    <a:pt x="2836024" y="180946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73846">
            <a:off x="16935425" y="-517020"/>
            <a:ext cx="1094257" cy="11829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50372" y="74471"/>
            <a:ext cx="836096" cy="11987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367343" y="1237883"/>
            <a:ext cx="3875988" cy="275547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781800" y="3761668"/>
            <a:ext cx="10551765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Đọc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diễn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cảm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văn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bản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i="1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Cây</a:t>
            </a:r>
            <a:r>
              <a:rPr lang="en-US" sz="4000" i="1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i="1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khế</a:t>
            </a:r>
            <a:r>
              <a:rPr lang="en-US" sz="4000" i="1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theo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phân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vai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:</a:t>
            </a:r>
          </a:p>
          <a:p>
            <a:pPr marL="571500" indent="-571500" algn="just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1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bạn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HS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đọc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lời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của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con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chim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thần</a:t>
            </a:r>
            <a:endParaRPr lang="en-US" sz="4000" spc="169" dirty="0">
              <a:solidFill>
                <a:srgbClr val="000000"/>
              </a:solidFill>
              <a:latin typeface="Roboto Condensed" panose="02000000000000000000" pitchFamily="2" charset="0"/>
            </a:endParaRPr>
          </a:p>
          <a:p>
            <a:pPr marL="571500" indent="-571500" algn="just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1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bạn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HS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cô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vợ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của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người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em</a:t>
            </a:r>
            <a:endParaRPr lang="en-US" sz="4000" spc="169" dirty="0">
              <a:solidFill>
                <a:srgbClr val="000000"/>
              </a:solidFill>
              <a:latin typeface="Roboto Condensed" panose="02000000000000000000" pitchFamily="2" charset="0"/>
            </a:endParaRPr>
          </a:p>
          <a:p>
            <a:pPr marL="571500" indent="-571500" algn="just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1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bạn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HS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vợ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chồng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người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anh</a:t>
            </a:r>
            <a:endParaRPr lang="en-US" sz="4000" spc="169" dirty="0">
              <a:solidFill>
                <a:srgbClr val="000000"/>
              </a:solidFill>
              <a:latin typeface="Roboto Condensed" panose="02000000000000000000" pitchFamily="2" charset="0"/>
            </a:endParaRPr>
          </a:p>
          <a:p>
            <a:pPr marL="571500" indent="-571500" algn="just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1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bạn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đọc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nối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tiếp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phần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lời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người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kể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chuyện</a:t>
            </a:r>
            <a:r>
              <a:rPr lang="en-US" sz="40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31219" y="645949"/>
            <a:ext cx="11178232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49"/>
              </a:lnSpc>
            </a:pPr>
            <a:r>
              <a:rPr lang="en-US" sz="6999" b="1" spc="188" dirty="0">
                <a:solidFill>
                  <a:srgbClr val="528FAA"/>
                </a:solidFill>
                <a:latin typeface="#9Slide07 SVNA Love Of Thunder" panose="02040603050506020204" pitchFamily="18" charset="0"/>
              </a:rPr>
              <a:t>I. </a:t>
            </a:r>
            <a:r>
              <a:rPr lang="vi-VN" sz="6999" b="1" spc="188" dirty="0">
                <a:solidFill>
                  <a:srgbClr val="528FAA"/>
                </a:solidFill>
                <a:latin typeface="#9Slide07 SVNA Love Of Thunder" panose="02040603050506020204" pitchFamily="18" charset="0"/>
              </a:rPr>
              <a:t>ĐỌC – TÌM HIỂU CHUNG</a:t>
            </a:r>
            <a:endParaRPr lang="en-US" sz="6999" b="1" spc="188" dirty="0">
              <a:solidFill>
                <a:srgbClr val="528FAA"/>
              </a:solidFill>
              <a:latin typeface="#9Slide07 SVNA Love Of Thunder" panose="02040603050506020204" pitchFamily="18" charset="0"/>
            </a:endParaRPr>
          </a:p>
          <a:p>
            <a:pPr>
              <a:lnSpc>
                <a:spcPts val="9449"/>
              </a:lnSpc>
            </a:pPr>
            <a:r>
              <a:rPr lang="en-US" sz="6999" b="1" spc="188" dirty="0">
                <a:solidFill>
                  <a:srgbClr val="528FAA"/>
                </a:solidFill>
                <a:latin typeface="#9Slide07 SVNA Love Of Thunder" panose="02040603050506020204" pitchFamily="18" charset="0"/>
              </a:rPr>
              <a:t>1. ĐỌC VĂN BẢN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7B7A715-F8BD-B1EA-8589-FB2B005A59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561682">
            <a:off x="-4248712" y="275856"/>
            <a:ext cx="10510995" cy="11614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15554268" y="1652389"/>
            <a:ext cx="607622" cy="5867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172001" y="-1624281"/>
            <a:ext cx="17326539" cy="11977236"/>
            <a:chOff x="0" y="0"/>
            <a:chExt cx="20192709" cy="139585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110105" flipH="1" flipV="1">
              <a:off x="901581" y="3645623"/>
              <a:ext cx="6812115" cy="973159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5664299" y="-1357525"/>
              <a:ext cx="13170884" cy="15885935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 rot="-125846">
              <a:off x="5962563" y="3573583"/>
              <a:ext cx="13269590" cy="8316939"/>
              <a:chOff x="0" y="0"/>
              <a:chExt cx="2973724" cy="18638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973724" cy="1863832"/>
              </a:xfrm>
              <a:custGeom>
                <a:avLst/>
                <a:gdLst/>
                <a:ahLst/>
                <a:cxnLst/>
                <a:rect l="l" t="t" r="r" b="b"/>
                <a:pathLst>
                  <a:path w="2973724" h="1863832">
                    <a:moveTo>
                      <a:pt x="0" y="0"/>
                    </a:moveTo>
                    <a:lnTo>
                      <a:pt x="2973724" y="0"/>
                    </a:lnTo>
                    <a:lnTo>
                      <a:pt x="2973724" y="1863832"/>
                    </a:lnTo>
                    <a:lnTo>
                      <a:pt x="0" y="1863832"/>
                    </a:lnTo>
                    <a:close/>
                  </a:path>
                </a:pathLst>
              </a:custGeom>
              <a:solidFill>
                <a:srgbClr val="F6F6E9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12824865" y="7523152"/>
            <a:ext cx="916437" cy="88491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992456" y="2872373"/>
            <a:ext cx="6279983" cy="9301557"/>
            <a:chOff x="0" y="0"/>
            <a:chExt cx="8373310" cy="1240207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042" b="63578"/>
            <a:stretch>
              <a:fillRect/>
            </a:stretch>
          </p:blipFill>
          <p:spPr>
            <a:xfrm>
              <a:off x="1070900" y="0"/>
              <a:ext cx="778328" cy="75155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375778"/>
              <a:ext cx="8373310" cy="1202629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01605" y="2351559"/>
              <a:ext cx="898445" cy="110069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652383" y="5821292"/>
              <a:ext cx="898445" cy="1100699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920088" y="9380634"/>
            <a:ext cx="2340381" cy="9063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607192" y="-175846"/>
            <a:ext cx="770527" cy="17368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480834">
            <a:off x="16750712" y="189398"/>
            <a:ext cx="4188092" cy="41148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864424" y="4026417"/>
            <a:ext cx="9789504" cy="352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Khái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quát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đặc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thể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loại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qua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văn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bản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i="1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Cây</a:t>
            </a:r>
            <a:r>
              <a:rPr lang="en-US" sz="4500" i="1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i="1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khế</a:t>
            </a:r>
            <a:r>
              <a:rPr lang="en-US" sz="4500" i="1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rút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kinh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nghiệm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đọc</a:t>
            </a:r>
            <a:endParaRPr lang="en-US" sz="4500" dirty="0">
              <a:solidFill>
                <a:srgbClr val="000000"/>
              </a:solidFill>
              <a:latin typeface="Roboto Condensed" panose="02000000000000000000" pitchFamily="2" charset="0"/>
            </a:endParaRPr>
          </a:p>
          <a:p>
            <a:pPr marL="685800" indent="-685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cặp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đôi</a:t>
            </a:r>
            <a:endParaRPr lang="en-US" sz="4500" dirty="0">
              <a:solidFill>
                <a:srgbClr val="000000"/>
              </a:solidFill>
              <a:latin typeface="Roboto Condensed" panose="02000000000000000000" pitchFamily="2" charset="0"/>
            </a:endParaRPr>
          </a:p>
          <a:p>
            <a:pPr marL="685800" indent="-685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Thời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gian</a:t>
            </a:r>
            <a:r>
              <a:rPr lang="en-US" sz="4500" dirty="0">
                <a:solidFill>
                  <a:srgbClr val="000000"/>
                </a:solidFill>
                <a:latin typeface="Roboto Condensed" panose="02000000000000000000" pitchFamily="2" charset="0"/>
              </a:rPr>
              <a:t>: 7 </a:t>
            </a:r>
            <a:r>
              <a:rPr lang="en-US" sz="45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phút</a:t>
            </a:r>
            <a:endParaRPr lang="en-US" sz="45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079084" y="2043344"/>
            <a:ext cx="7466477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97"/>
              </a:lnSpc>
            </a:pPr>
            <a:r>
              <a:rPr lang="en-US" sz="8000" b="1" dirty="0">
                <a:solidFill>
                  <a:srgbClr val="3C8C4A"/>
                </a:solidFill>
                <a:latin typeface="#9Slide07 SVNA Love Of Thunder" panose="02040603050506020204" pitchFamily="18" charset="0"/>
              </a:rPr>
              <a:t>III.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34012" y="0"/>
            <a:ext cx="18522012" cy="7373426"/>
          </a:xfrm>
          <a:prstGeom prst="rect">
            <a:avLst/>
          </a:prstGeom>
          <a:solidFill>
            <a:srgbClr val="8FD4D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58168" y="3376362"/>
            <a:ext cx="6276823" cy="3960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82263" y="1980423"/>
            <a:ext cx="10377265" cy="5433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3640" y="7494317"/>
            <a:ext cx="7654077" cy="54552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189029" y="2860465"/>
            <a:ext cx="8696630" cy="45538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67858" y="5166570"/>
            <a:ext cx="5752285" cy="30853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7148" y="8744251"/>
            <a:ext cx="2200208" cy="1028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13953994" y="6958746"/>
            <a:ext cx="2761672" cy="34520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2488975" y="6536751"/>
            <a:ext cx="1674338" cy="20929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65095" y="6511551"/>
            <a:ext cx="1650556" cy="2309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40194" y="8023788"/>
            <a:ext cx="666281" cy="3472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476237" y="8743212"/>
            <a:ext cx="333141" cy="173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696692" y="7336467"/>
            <a:ext cx="333141" cy="1736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809378" y="9397722"/>
            <a:ext cx="2379651" cy="9215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234012" y="6874524"/>
            <a:ext cx="2340381" cy="9063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865320" y="8212679"/>
            <a:ext cx="2303237" cy="10301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-374052">
            <a:off x="5441529" y="683142"/>
            <a:ext cx="6789347" cy="9603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34012" y="0"/>
            <a:ext cx="18522012" cy="7373426"/>
          </a:xfrm>
          <a:prstGeom prst="rect">
            <a:avLst/>
          </a:prstGeom>
          <a:solidFill>
            <a:srgbClr val="8FD4D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58168" y="3376362"/>
            <a:ext cx="6276823" cy="3960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82263" y="1980423"/>
            <a:ext cx="10377265" cy="5433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3640" y="7494317"/>
            <a:ext cx="7654077" cy="54552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189029" y="2860465"/>
            <a:ext cx="8696630" cy="45538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67858" y="5166570"/>
            <a:ext cx="5752285" cy="30853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7148" y="8744251"/>
            <a:ext cx="2200208" cy="1028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13953994" y="6958746"/>
            <a:ext cx="2761672" cy="34520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2488975" y="6536751"/>
            <a:ext cx="1674338" cy="20929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65095" y="6511551"/>
            <a:ext cx="1650556" cy="2309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40194" y="8023788"/>
            <a:ext cx="666281" cy="3472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476237" y="8743212"/>
            <a:ext cx="333141" cy="173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696692" y="7336467"/>
            <a:ext cx="333141" cy="1736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809378" y="9397722"/>
            <a:ext cx="2379651" cy="9215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234012" y="6874524"/>
            <a:ext cx="2340381" cy="9063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865320" y="8212679"/>
            <a:ext cx="2303237" cy="1030175"/>
          </a:xfrm>
          <a:prstGeom prst="rect">
            <a:avLst/>
          </a:prstGeom>
        </p:spPr>
      </p:pic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D8E9172D-456C-9CC1-04B1-91D15A758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007860"/>
              </p:ext>
            </p:extLst>
          </p:nvPr>
        </p:nvGraphicFramePr>
        <p:xfrm>
          <a:off x="72349" y="832700"/>
          <a:ext cx="18035681" cy="9129980"/>
        </p:xfrm>
        <a:graphic>
          <a:graphicData uri="http://schemas.openxmlformats.org/drawingml/2006/table">
            <a:tbl>
              <a:tblPr>
                <a:tableStyleId>{91EBBBCC-DAD2-459C-BE2E-F6DE35CF9A28}</a:tableStyleId>
              </a:tblPr>
              <a:tblGrid>
                <a:gridCol w="2263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2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9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4940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defRPr/>
                      </a:pPr>
                      <a:r>
                        <a:rPr lang="en-US" sz="45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ĐẶC ĐIỂM CỦA TRUYỆN CỔ TÍCH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C27023"/>
                          </a:solidFill>
                          <a:latin typeface="SVN-HC 3"/>
                        </a:rPr>
                        <a:t>ĐẶC ĐIỂM CỦA TRUYỆN CỔ TÍCH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defRPr/>
                      </a:pPr>
                      <a:r>
                        <a:rPr lang="en-US" sz="45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BIỂU HIỆN TRONG TRUYỆN </a:t>
                      </a:r>
                      <a:r>
                        <a:rPr lang="en-US" sz="45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CÂY KHẾ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4940"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500" b="1" i="0" dirty="0">
                          <a:solidFill>
                            <a:srgbClr val="7F94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CỐT TRUYỆN</a:t>
                      </a:r>
                      <a:endParaRPr lang="en-US" sz="4500" b="1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defRPr/>
                      </a:pP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yếu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tố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hoang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đường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  <a:endParaRPr lang="en-US" sz="45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45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Chim</a:t>
                      </a:r>
                      <a:r>
                        <a:rPr lang="en-US" sz="4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lạ</a:t>
                      </a:r>
                      <a:r>
                        <a:rPr lang="en-US" sz="4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45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đảo</a:t>
                      </a:r>
                      <a:r>
                        <a:rPr lang="en-US" sz="4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vàng</a:t>
                      </a:r>
                      <a:endParaRPr lang="en-US" sz="45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558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7F9488"/>
                          </a:solidFill>
                          <a:latin typeface="SVN-HC 3"/>
                        </a:rPr>
                        <a:t>  CỐT TRUYỆN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defRPr/>
                      </a:pPr>
                      <a:r>
                        <a:rPr lang="en-US" sz="45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45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45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45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45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45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bày</a:t>
                      </a:r>
                      <a:r>
                        <a:rPr lang="en-US" sz="45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theo</a:t>
                      </a:r>
                      <a:r>
                        <a:rPr lang="en-US" sz="4500" b="0" i="0" dirty="0">
                          <a:solidFill>
                            <a:schemeClr val="dk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thời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45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Các sự việc xoay quanh cuộc đời của nhân vật người em và người 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494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7F9488"/>
                          </a:solidFill>
                          <a:latin typeface="SVN-HC 3"/>
                        </a:rPr>
                        <a:t>  CỐT TRUYỆN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defRPr/>
                      </a:pP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thúc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5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hậu</a:t>
                      </a:r>
                      <a:r>
                        <a:rPr lang="en-US" sz="45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  <a:endParaRPr lang="en-US" sz="45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45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Cuối truyện, vợ chồng người em sống đủ đầy, hạnh phúc</a:t>
                      </a:r>
                      <a:endParaRPr lang="en-US" sz="45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85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34012" y="0"/>
            <a:ext cx="18522012" cy="7373426"/>
          </a:xfrm>
          <a:prstGeom prst="rect">
            <a:avLst/>
          </a:prstGeom>
          <a:solidFill>
            <a:srgbClr val="8FD4D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58168" y="3376362"/>
            <a:ext cx="6276823" cy="3960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82263" y="1980423"/>
            <a:ext cx="10377265" cy="5433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3640" y="7494317"/>
            <a:ext cx="7654077" cy="54552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189029" y="2860465"/>
            <a:ext cx="8696630" cy="45538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67858" y="5166570"/>
            <a:ext cx="5752285" cy="30853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7148" y="8744251"/>
            <a:ext cx="2200208" cy="1028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13953994" y="6958746"/>
            <a:ext cx="2761672" cy="34520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2488975" y="6536751"/>
            <a:ext cx="1674338" cy="20929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65095" y="6511551"/>
            <a:ext cx="1650556" cy="2309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40194" y="8023788"/>
            <a:ext cx="666281" cy="3472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476237" y="8743212"/>
            <a:ext cx="333141" cy="173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696692" y="7336467"/>
            <a:ext cx="333141" cy="1736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809378" y="9397722"/>
            <a:ext cx="2379651" cy="9215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234012" y="6874524"/>
            <a:ext cx="2340381" cy="9063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865320" y="8212679"/>
            <a:ext cx="2303237" cy="1030175"/>
          </a:xfrm>
          <a:prstGeom prst="rect">
            <a:avLst/>
          </a:prstGeom>
        </p:spPr>
      </p:pic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D9DA7183-D6E5-1A50-C63A-81566FBDC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35240"/>
              </p:ext>
            </p:extLst>
          </p:nvPr>
        </p:nvGraphicFramePr>
        <p:xfrm>
          <a:off x="288516" y="114602"/>
          <a:ext cx="17907000" cy="10195258"/>
        </p:xfrm>
        <a:graphic>
          <a:graphicData uri="http://schemas.openxmlformats.org/drawingml/2006/table">
            <a:tbl>
              <a:tblPr>
                <a:tableStyleId>{91EBBBCC-DAD2-459C-BE2E-F6DE35CF9A28}</a:tableStyleId>
              </a:tblPr>
              <a:tblGrid>
                <a:gridCol w="2647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0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0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ĐẶC ĐIỂM CỦA TRUYỆN CỔ TÍCH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C27023"/>
                          </a:solidFill>
                          <a:latin typeface="SVN-HC 3"/>
                        </a:rPr>
                        <a:t>ĐẶC ĐIỂM CỦA TRUYỆN CỔ TÍCH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0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BIỂU HIỆN TRONG TRUYỆN </a:t>
                      </a:r>
                      <a:r>
                        <a:rPr lang="en-US" sz="40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CÂY KHẾ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03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000" b="1" i="0" dirty="0">
                          <a:solidFill>
                            <a:srgbClr val="7F94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NHÂN VẬT</a:t>
                      </a:r>
                      <a:endParaRPr lang="en-US" sz="4000" b="1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dũng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sĩ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bất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hạnh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thông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minh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…</a:t>
                      </a:r>
                      <a:endParaRPr lang="en-US" sz="4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pt-BR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 em út bất hạnh</a:t>
                      </a:r>
                      <a:endParaRPr lang="en-US" sz="4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779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4000" b="1" i="0" kern="1200" dirty="0">
                          <a:solidFill>
                            <a:srgbClr val="7F94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ĐỀ TÀI  </a:t>
                      </a:r>
                      <a:endParaRPr lang="en-US" sz="4000" b="1" i="0" kern="1200" dirty="0">
                        <a:solidFill>
                          <a:srgbClr val="7F9488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đời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  <a:endParaRPr lang="en-US" sz="4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vi-VN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Con người bất hạnh, nhỏ bé có được cuộc sống hạnh phúc nhờ sự chăm chỉ và lòng tốt</a:t>
                      </a:r>
                      <a:endParaRPr lang="en-US" sz="4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7793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4000" b="1" i="0" kern="1200" dirty="0">
                          <a:solidFill>
                            <a:srgbClr val="7F94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CHỦ ĐỀ  </a:t>
                      </a:r>
                      <a:endParaRPr lang="en-US" sz="4000" b="1" i="0" kern="1200" dirty="0">
                        <a:solidFill>
                          <a:srgbClr val="7F9488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Ước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mơ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xã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hội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công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thiện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thắng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ác</a:t>
                      </a:r>
                      <a:endParaRPr lang="en-US" sz="4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 xã hội công bằng, không phân biệt giàu nghèo; kẻ xấu bị trừng trị, người tốt được hưởng hạnh phúc</a:t>
                      </a:r>
                      <a:endParaRPr lang="en-US" sz="4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3534">
                <a:tc row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endParaRPr lang="en-US" sz="4000" b="1" i="0" kern="1200" dirty="0">
                        <a:solidFill>
                          <a:srgbClr val="7F9488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4000" b="1" i="0" kern="1200" dirty="0">
                          <a:solidFill>
                            <a:srgbClr val="7F94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LỜI KỂ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4000" b="1" i="0" kern="1200" dirty="0">
                          <a:solidFill>
                            <a:srgbClr val="7F94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  <a:endParaRPr lang="en-US" sz="4000" b="1" i="0" kern="1200" dirty="0">
                        <a:solidFill>
                          <a:srgbClr val="7F9488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ngữ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chỉ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thời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xác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endParaRPr lang="en-US" sz="4000" b="0" i="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Ngày </a:t>
                      </a:r>
                      <a:r>
                        <a:rPr lang="vi-VN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xư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a,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nhà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kia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9275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Lời kể</a:t>
                      </a:r>
                    </a:p>
                    <a:p>
                      <a:r>
                        <a:rPr lang="en-US" sz="2499">
                          <a:solidFill>
                            <a:srgbClr val="7F9488"/>
                          </a:solidFill>
                          <a:latin typeface="SVN-HC 3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dị</a:t>
                      </a:r>
                      <a:r>
                        <a:rPr lang="en-US" sz="4000" b="0" i="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bản</a:t>
                      </a:r>
                      <a:endParaRPr lang="en-US" sz="4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bản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truyện</a:t>
                      </a:r>
                      <a:r>
                        <a:rPr lang="en-US" sz="4000" b="0" i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Cây</a:t>
                      </a:r>
                      <a:r>
                        <a:rPr lang="en-US" sz="4000" b="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khế</a:t>
                      </a:r>
                      <a:endParaRPr lang="en-US" sz="4000" b="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364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15554268" y="1652389"/>
            <a:ext cx="607622" cy="5867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172001" y="-1624281"/>
            <a:ext cx="17326539" cy="11977236"/>
            <a:chOff x="0" y="0"/>
            <a:chExt cx="20192709" cy="139585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110105" flipH="1" flipV="1">
              <a:off x="901581" y="3645623"/>
              <a:ext cx="6812115" cy="973159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5664299" y="-1357525"/>
              <a:ext cx="13170884" cy="15885935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 rot="-125846">
              <a:off x="5962563" y="3573583"/>
              <a:ext cx="13269590" cy="8316939"/>
              <a:chOff x="0" y="0"/>
              <a:chExt cx="2973724" cy="186383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973724" cy="1863832"/>
              </a:xfrm>
              <a:custGeom>
                <a:avLst/>
                <a:gdLst/>
                <a:ahLst/>
                <a:cxnLst/>
                <a:rect l="l" t="t" r="r" b="b"/>
                <a:pathLst>
                  <a:path w="2973724" h="1863832">
                    <a:moveTo>
                      <a:pt x="0" y="0"/>
                    </a:moveTo>
                    <a:lnTo>
                      <a:pt x="2973724" y="0"/>
                    </a:lnTo>
                    <a:lnTo>
                      <a:pt x="2973724" y="1863832"/>
                    </a:lnTo>
                    <a:lnTo>
                      <a:pt x="0" y="1863832"/>
                    </a:lnTo>
                    <a:close/>
                  </a:path>
                </a:pathLst>
              </a:custGeom>
              <a:solidFill>
                <a:srgbClr val="F6F6E9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12824865" y="7523152"/>
            <a:ext cx="916437" cy="88491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992456" y="2872373"/>
            <a:ext cx="6279983" cy="9301557"/>
            <a:chOff x="0" y="0"/>
            <a:chExt cx="8373310" cy="1240207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042" b="63578"/>
            <a:stretch>
              <a:fillRect/>
            </a:stretch>
          </p:blipFill>
          <p:spPr>
            <a:xfrm>
              <a:off x="1070900" y="0"/>
              <a:ext cx="778328" cy="75155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375778"/>
              <a:ext cx="8373310" cy="1202629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01605" y="2351559"/>
              <a:ext cx="898445" cy="110069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652383" y="5821292"/>
              <a:ext cx="898445" cy="1100699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920088" y="9380634"/>
            <a:ext cx="2340381" cy="9063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607192" y="-175846"/>
            <a:ext cx="770527" cy="17368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480834">
            <a:off x="16750712" y="189398"/>
            <a:ext cx="4188092" cy="41148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936872" y="3397044"/>
            <a:ext cx="8804259" cy="113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 err="1">
                <a:solidFill>
                  <a:srgbClr val="000000"/>
                </a:solidFill>
                <a:latin typeface="#9Slide05 HLT AphroditeSlimPro" panose="02000507000000020002" pitchFamily="2" charset="0"/>
              </a:rPr>
              <a:t>Kết</a:t>
            </a:r>
            <a:r>
              <a:rPr lang="en-US" sz="6000" b="1" dirty="0">
                <a:solidFill>
                  <a:srgbClr val="000000"/>
                </a:solidFill>
                <a:latin typeface="#9Slide05 HLT AphroditeSlimPro" panose="02000507000000020002" pitchFamily="2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#9Slide05 HLT AphroditeSlimPro" panose="02000507000000020002" pitchFamily="2" charset="0"/>
              </a:rPr>
              <a:t>nối</a:t>
            </a:r>
            <a:r>
              <a:rPr lang="en-US" sz="6000" b="1" dirty="0">
                <a:solidFill>
                  <a:srgbClr val="000000"/>
                </a:solidFill>
                <a:latin typeface="#9Slide05 HLT AphroditeSlimPro" panose="02000507000000020002" pitchFamily="2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#9Slide05 HLT AphroditeSlimPro" panose="02000507000000020002" pitchFamily="2" charset="0"/>
              </a:rPr>
              <a:t>đọc</a:t>
            </a:r>
            <a:r>
              <a:rPr lang="en-US" sz="6000" b="1" dirty="0">
                <a:solidFill>
                  <a:srgbClr val="000000"/>
                </a:solidFill>
                <a:latin typeface="#9Slide05 HLT AphroditeSlimPro" panose="02000507000000020002" pitchFamily="2" charset="0"/>
              </a:rPr>
              <a:t> - </a:t>
            </a:r>
            <a:r>
              <a:rPr lang="en-US" sz="6000" b="1" dirty="0" err="1">
                <a:solidFill>
                  <a:srgbClr val="000000"/>
                </a:solidFill>
                <a:latin typeface="#9Slide05 HLT AphroditeSlimPro" panose="02000507000000020002" pitchFamily="2" charset="0"/>
              </a:rPr>
              <a:t>viết</a:t>
            </a:r>
            <a:endParaRPr lang="en-US" sz="6000" b="1" dirty="0">
              <a:solidFill>
                <a:srgbClr val="000000"/>
              </a:solidFill>
              <a:latin typeface="#9Slide05 HLT AphroditeSlimPro" panose="02000507000000020002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133461" y="1652389"/>
            <a:ext cx="7466477" cy="1332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97"/>
              </a:lnSpc>
            </a:pPr>
            <a:r>
              <a:rPr lang="en-US" sz="8000" b="1" dirty="0">
                <a:solidFill>
                  <a:srgbClr val="3C8C4A"/>
                </a:solidFill>
                <a:latin typeface="#9Slide07 SVNA Love Of Thunder" panose="02040603050506020204" pitchFamily="18" charset="0"/>
              </a:rPr>
              <a:t>3. LUYỆN TẬP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F14D6841-91AD-A432-79F3-E0CF8A96CC00}"/>
              </a:ext>
            </a:extLst>
          </p:cNvPr>
          <p:cNvSpPr txBox="1"/>
          <p:nvPr/>
        </p:nvSpPr>
        <p:spPr>
          <a:xfrm>
            <a:off x="3505200" y="4796237"/>
            <a:ext cx="10487255" cy="2972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Tưởng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tượng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thúc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khác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truyện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Cây</a:t>
            </a:r>
            <a:r>
              <a:rPr lang="en-US" sz="3800" i="1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khế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văn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khoảng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5-7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câu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kể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thúc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Làm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cá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nhân</a:t>
            </a:r>
            <a:endParaRPr lang="en-US" sz="3800" dirty="0">
              <a:solidFill>
                <a:srgbClr val="000000"/>
              </a:solidFill>
              <a:latin typeface="Roboto Condensed" panose="02000000000000000000" pitchFamily="2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8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phút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lập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dàn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ý,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nhà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hoàn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thiện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Roboto Condensed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777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34012" y="0"/>
            <a:ext cx="18522012" cy="7373426"/>
          </a:xfrm>
          <a:prstGeom prst="rect">
            <a:avLst/>
          </a:prstGeom>
          <a:solidFill>
            <a:srgbClr val="8FD4D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58168" y="3376362"/>
            <a:ext cx="6276823" cy="3960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82263" y="1980423"/>
            <a:ext cx="10377265" cy="5433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3640" y="7494317"/>
            <a:ext cx="7654077" cy="54552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189029" y="2860465"/>
            <a:ext cx="8696630" cy="45538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67858" y="5166570"/>
            <a:ext cx="5752285" cy="30853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7148" y="8744251"/>
            <a:ext cx="2200208" cy="1028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13953994" y="6958746"/>
            <a:ext cx="2761672" cy="34520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2488975" y="6536751"/>
            <a:ext cx="1674338" cy="20929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65095" y="6511551"/>
            <a:ext cx="1650556" cy="2309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40194" y="8023788"/>
            <a:ext cx="666281" cy="3472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476237" y="8743212"/>
            <a:ext cx="333141" cy="173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696692" y="7336467"/>
            <a:ext cx="333141" cy="1736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809378" y="9397722"/>
            <a:ext cx="2379651" cy="9215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234012" y="6874524"/>
            <a:ext cx="2340381" cy="9063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865320" y="8212679"/>
            <a:ext cx="2303237" cy="10301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212879">
            <a:off x="5494606" y="486783"/>
            <a:ext cx="7438592" cy="105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25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02503" y="7342066"/>
            <a:ext cx="3600812" cy="12422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000" y="5233916"/>
            <a:ext cx="2139606" cy="13720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44754" y="2688306"/>
            <a:ext cx="2013092" cy="1997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505839" y="4189248"/>
            <a:ext cx="7627487" cy="2593186"/>
            <a:chOff x="0" y="0"/>
            <a:chExt cx="2782528" cy="9460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82528" cy="946001"/>
            </a:xfrm>
            <a:custGeom>
              <a:avLst/>
              <a:gdLst/>
              <a:ahLst/>
              <a:cxnLst/>
              <a:rect l="l" t="t" r="r" b="b"/>
              <a:pathLst>
                <a:path w="2782528" h="946001">
                  <a:moveTo>
                    <a:pt x="2658068" y="946001"/>
                  </a:moveTo>
                  <a:lnTo>
                    <a:pt x="124460" y="946001"/>
                  </a:lnTo>
                  <a:cubicBezTo>
                    <a:pt x="55880" y="946001"/>
                    <a:pt x="0" y="890121"/>
                    <a:pt x="0" y="8215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8068" y="0"/>
                  </a:lnTo>
                  <a:cubicBezTo>
                    <a:pt x="2726648" y="0"/>
                    <a:pt x="2782528" y="55880"/>
                    <a:pt x="2782528" y="124460"/>
                  </a:cubicBezTo>
                  <a:lnTo>
                    <a:pt x="2782528" y="821541"/>
                  </a:lnTo>
                  <a:cubicBezTo>
                    <a:pt x="2782528" y="890121"/>
                    <a:pt x="2726648" y="946001"/>
                    <a:pt x="2658068" y="94600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75728" y="7963206"/>
            <a:ext cx="1982135" cy="19301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26905" y="-496216"/>
            <a:ext cx="2309327" cy="205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359134" y="583015"/>
            <a:ext cx="1197457" cy="10668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525621" y="2918508"/>
            <a:ext cx="7315200" cy="155381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825752" y="5919928"/>
            <a:ext cx="3451096" cy="3451096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BC437">
                <a:alpha val="34902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67302">
            <a:off x="2163701" y="2251417"/>
            <a:ext cx="5486644" cy="525720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309543" y="4625990"/>
            <a:ext cx="6397328" cy="1719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45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Đọc</a:t>
            </a:r>
            <a:r>
              <a:rPr lang="en-US" sz="45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mở</a:t>
            </a:r>
            <a:r>
              <a:rPr lang="en-US" sz="45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rộng</a:t>
            </a:r>
            <a:r>
              <a:rPr lang="en-US" sz="45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văn</a:t>
            </a:r>
            <a:r>
              <a:rPr lang="en-US" sz="45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bản</a:t>
            </a:r>
            <a:r>
              <a:rPr lang="en-US" sz="45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cùng</a:t>
            </a:r>
            <a:r>
              <a:rPr lang="en-US" sz="45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thể</a:t>
            </a:r>
            <a:r>
              <a:rPr lang="en-US" sz="45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loại</a:t>
            </a:r>
            <a:r>
              <a:rPr lang="en-US" sz="4500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: </a:t>
            </a:r>
            <a:r>
              <a:rPr lang="en-US" sz="4500" i="1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Sọ</a:t>
            </a:r>
            <a:r>
              <a:rPr lang="en-US" sz="4500" i="1" spc="169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500" i="1" spc="169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Dừa</a:t>
            </a:r>
            <a:endParaRPr lang="en-US" sz="4500" i="1" spc="169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6330739">
            <a:off x="-2969943" y="9652175"/>
            <a:ext cx="5939885" cy="126965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8700" y="715399"/>
            <a:ext cx="3244606" cy="3244606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CE1E">
                <a:alpha val="34902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432027" y="6727935"/>
            <a:ext cx="1545156" cy="96765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67042" b="63578"/>
          <a:stretch>
            <a:fillRect/>
          </a:stretch>
        </p:blipFill>
        <p:spPr>
          <a:xfrm>
            <a:off x="17286983" y="5794262"/>
            <a:ext cx="544905" cy="52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67042" b="63578"/>
          <a:stretch>
            <a:fillRect/>
          </a:stretch>
        </p:blipFill>
        <p:spPr>
          <a:xfrm>
            <a:off x="8152212" y="1258159"/>
            <a:ext cx="811268" cy="78336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67042" b="63578"/>
          <a:stretch>
            <a:fillRect/>
          </a:stretch>
        </p:blipFill>
        <p:spPr>
          <a:xfrm>
            <a:off x="11104520" y="8584346"/>
            <a:ext cx="544905" cy="526162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9870358" y="2904852"/>
            <a:ext cx="6898447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97"/>
              </a:lnSpc>
            </a:pPr>
            <a:r>
              <a:rPr lang="en-US" sz="8000" b="1" dirty="0">
                <a:solidFill>
                  <a:srgbClr val="3C8C4A"/>
                </a:solidFill>
                <a:latin typeface="#9Slide07 SVNA Love Of Thunder" panose="02040603050506020204" pitchFamily="18" charset="0"/>
              </a:rPr>
              <a:t>V. VẬN DỤNG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6192" y="946610"/>
            <a:ext cx="15613108" cy="8529118"/>
            <a:chOff x="0" y="0"/>
            <a:chExt cx="2960483" cy="16172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0483" cy="1617251"/>
            </a:xfrm>
            <a:custGeom>
              <a:avLst/>
              <a:gdLst/>
              <a:ahLst/>
              <a:cxnLst/>
              <a:rect l="l" t="t" r="r" b="b"/>
              <a:pathLst>
                <a:path w="2960483" h="1617251">
                  <a:moveTo>
                    <a:pt x="2836023" y="1617251"/>
                  </a:moveTo>
                  <a:lnTo>
                    <a:pt x="124460" y="1617251"/>
                  </a:lnTo>
                  <a:cubicBezTo>
                    <a:pt x="55880" y="1617251"/>
                    <a:pt x="0" y="1561371"/>
                    <a:pt x="0" y="14927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36024" y="0"/>
                  </a:lnTo>
                  <a:cubicBezTo>
                    <a:pt x="2904604" y="0"/>
                    <a:pt x="2960483" y="55880"/>
                    <a:pt x="2960483" y="124460"/>
                  </a:cubicBezTo>
                  <a:lnTo>
                    <a:pt x="2960483" y="1492791"/>
                  </a:lnTo>
                  <a:cubicBezTo>
                    <a:pt x="2960483" y="1561371"/>
                    <a:pt x="2904604" y="1617251"/>
                    <a:pt x="2836024" y="161725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35781" y="2336417"/>
            <a:ext cx="2819406" cy="27982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6835"/>
          <a:stretch>
            <a:fillRect/>
          </a:stretch>
        </p:blipFill>
        <p:spPr>
          <a:xfrm rot="1501312">
            <a:off x="10567913" y="115165"/>
            <a:ext cx="3234874" cy="1392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92305">
            <a:off x="14347973" y="776023"/>
            <a:ext cx="4714703" cy="1234395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494557"/>
              </p:ext>
            </p:extLst>
          </p:nvPr>
        </p:nvGraphicFramePr>
        <p:xfrm>
          <a:off x="1981200" y="3086100"/>
          <a:ext cx="14872262" cy="4627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34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3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TIÊU CHÍ</a:t>
                      </a:r>
                      <a:endParaRPr lang="en-US" sz="3600" b="1" i="0" kern="1200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AC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endParaRPr lang="en-US" sz="3600" b="1" i="0" kern="1200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AC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KHÔNG</a:t>
                      </a:r>
                      <a:endParaRPr lang="en-US" sz="3600" b="1" i="0" kern="1200" dirty="0">
                        <a:solidFill>
                          <a:schemeClr val="bg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A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301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trôi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chảy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thêm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b="0" i="0" kern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301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to,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rõ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đảm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lớp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học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lớp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cùng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b="0" i="0" kern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301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Tốc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đọc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phù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hợp</a:t>
                      </a:r>
                      <a:endParaRPr lang="en-US" sz="3600" b="0" i="0" kern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256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3600" b="0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b="0" i="0" kern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0" i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893751" y="7618980"/>
            <a:ext cx="4103323" cy="31493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128985">
            <a:off x="3917159" y="7845338"/>
            <a:ext cx="2220417" cy="195951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09630" y="1630156"/>
            <a:ext cx="7621133" cy="1068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49"/>
              </a:lnSpc>
            </a:pPr>
            <a:r>
              <a:rPr lang="en-US" sz="6999" b="1" spc="188" dirty="0">
                <a:solidFill>
                  <a:srgbClr val="528FAA"/>
                </a:solidFill>
                <a:latin typeface="#9Slide07 SVNA Love Of Thunder" panose="02040603050506020204" pitchFamily="18" charset="0"/>
              </a:rPr>
              <a:t>1. ĐỌC VĂN BẢN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64554" y="8713749"/>
            <a:ext cx="3890152" cy="1817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9825">
            <a:off x="10963888" y="111881"/>
            <a:ext cx="6124762" cy="104941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46535">
            <a:off x="15093612" y="3612905"/>
            <a:ext cx="6796864" cy="819797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096687" y="1880335"/>
            <a:ext cx="5379744" cy="7671707"/>
            <a:chOff x="0" y="0"/>
            <a:chExt cx="4292600" cy="6121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7"/>
              <a:stretch>
                <a:fillRect l="-410" r="-41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292600" cy="6121400"/>
            </a:xfrm>
            <a:custGeom>
              <a:avLst/>
              <a:gdLst/>
              <a:ahLst/>
              <a:cxnLst/>
              <a:rect l="l" t="t" r="r" b="b"/>
              <a:pathLst>
                <a:path w="4292600" h="6121400">
                  <a:moveTo>
                    <a:pt x="4292600" y="6121400"/>
                  </a:moveTo>
                  <a:lnTo>
                    <a:pt x="0" y="6121400"/>
                  </a:lnTo>
                  <a:lnTo>
                    <a:pt x="0" y="0"/>
                  </a:lnTo>
                  <a:lnTo>
                    <a:pt x="4292600" y="0"/>
                  </a:lnTo>
                  <a:lnTo>
                    <a:pt x="4292600" y="6121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53699" y="7284363"/>
            <a:ext cx="4878367" cy="493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23288" y="490797"/>
            <a:ext cx="5793989" cy="24841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62161">
            <a:off x="15810966" y="7730811"/>
            <a:ext cx="2154659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80402" y="6246317"/>
            <a:ext cx="9277781" cy="201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6"/>
              </a:lnSpc>
            </a:pPr>
            <a:r>
              <a:rPr lang="en-US" sz="5954" b="1" dirty="0">
                <a:solidFill>
                  <a:srgbClr val="9491D0"/>
                </a:solidFill>
                <a:latin typeface="#9Slide03 Swiss 721 Black Conde" panose="02000500000000000000" pitchFamily="2" charset="0"/>
              </a:rPr>
              <a:t>TRUYỆN CỔ TÍCH “CÂY KHẾ” TỪ GÓC NHÌN ĐƯƠNG ĐẠI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5920" y="3055709"/>
            <a:ext cx="963840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9"/>
              </a:lnSpc>
              <a:spcBef>
                <a:spcPct val="0"/>
              </a:spcBef>
            </a:pPr>
            <a:r>
              <a:rPr lang="en-US" sz="6511" dirty="0">
                <a:solidFill>
                  <a:srgbClr val="528FAA"/>
                </a:solidFill>
                <a:latin typeface="#9Slide07 SVNA Love Of Thunder" panose="02040603050506020204" pitchFamily="18" charset="0"/>
              </a:rPr>
              <a:t>II. KHÁM PHÁ VĂN BẢN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05000" y="3833793"/>
            <a:ext cx="6951292" cy="1894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49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C31F15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  <a:t>HỌP BÁO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BB45055F-8444-E5C4-FE20-241D99E668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89430" y="-23984"/>
            <a:ext cx="2819406" cy="2798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17467945" y="7565830"/>
            <a:ext cx="607622" cy="5867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042" b="63578"/>
          <a:stretch>
            <a:fillRect/>
          </a:stretch>
        </p:blipFill>
        <p:spPr>
          <a:xfrm>
            <a:off x="14112031" y="301111"/>
            <a:ext cx="607622" cy="5867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81864" y="4772698"/>
            <a:ext cx="11640327" cy="55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1"/>
              </a:lnSpc>
              <a:spcBef>
                <a:spcPct val="0"/>
              </a:spcBef>
            </a:pPr>
            <a:r>
              <a:rPr lang="en-US" sz="4800" dirty="0">
                <a:latin typeface="Roboto Condensed" panose="02000000000000000000" pitchFamily="2" charset="0"/>
              </a:rPr>
              <a:t>4 </a:t>
            </a:r>
            <a:r>
              <a:rPr lang="en-US" sz="4800" dirty="0" err="1">
                <a:latin typeface="Roboto Condensed" panose="02000000000000000000" pitchFamily="2" charset="0"/>
              </a:rPr>
              <a:t>nhóm</a:t>
            </a:r>
            <a:r>
              <a:rPr lang="en-US" sz="4800" dirty="0"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</a:rPr>
              <a:t>báo</a:t>
            </a:r>
            <a:r>
              <a:rPr lang="en-US" sz="4800" dirty="0"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</a:rPr>
              <a:t>cáo</a:t>
            </a:r>
            <a:r>
              <a:rPr lang="en-US" sz="4800" dirty="0"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</a:rPr>
              <a:t>nhiệm</a:t>
            </a:r>
            <a:r>
              <a:rPr lang="en-US" sz="4800" dirty="0"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</a:rPr>
              <a:t>vụ</a:t>
            </a:r>
            <a:r>
              <a:rPr lang="en-US" sz="4800" dirty="0"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</a:rPr>
              <a:t>đã</a:t>
            </a:r>
            <a:r>
              <a:rPr lang="en-US" sz="4800" dirty="0"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</a:rPr>
              <a:t>chuẩn</a:t>
            </a:r>
            <a:r>
              <a:rPr lang="en-US" sz="4800" dirty="0"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</a:rPr>
              <a:t>bị</a:t>
            </a:r>
            <a:r>
              <a:rPr lang="en-US" sz="4800" dirty="0"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</a:rPr>
              <a:t>ở</a:t>
            </a:r>
            <a:r>
              <a:rPr lang="en-US" sz="4800" dirty="0"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latin typeface="Roboto Condensed" panose="02000000000000000000" pitchFamily="2" charset="0"/>
              </a:rPr>
              <a:t>nhà</a:t>
            </a:r>
            <a:r>
              <a:rPr lang="en-US" sz="4800" dirty="0">
                <a:latin typeface="Roboto Condensed" panose="02000000000000000000" pitchFamily="2" charset="0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11941" y="2095500"/>
            <a:ext cx="11926668" cy="2002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58"/>
              </a:lnSpc>
            </a:pPr>
            <a:r>
              <a:rPr lang="en-US" sz="5756" dirty="0">
                <a:solidFill>
                  <a:srgbClr val="9491D0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  <a:t>TRUYỆN CỔ TÍCH “CÂY KHẾ” TỪ GÓC NHÌN ĐƯƠNG ĐẠI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E0292BD-7507-3D71-BF9C-C1E38055DC95}"/>
              </a:ext>
            </a:extLst>
          </p:cNvPr>
          <p:cNvSpPr txBox="1"/>
          <p:nvPr/>
        </p:nvSpPr>
        <p:spPr>
          <a:xfrm>
            <a:off x="4605590" y="92171"/>
            <a:ext cx="7016042" cy="189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49"/>
              </a:lnSpc>
              <a:spcBef>
                <a:spcPct val="0"/>
              </a:spcBef>
            </a:pPr>
            <a:r>
              <a:rPr lang="en-US" sz="9566" b="1" dirty="0">
                <a:solidFill>
                  <a:srgbClr val="C31F15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  <a:t>HỌP BÁO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33CFE0FC-D26E-4095-9B9A-25A47B681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1868756"/>
              </p:ext>
            </p:extLst>
          </p:nvPr>
        </p:nvGraphicFramePr>
        <p:xfrm>
          <a:off x="4532095" y="5795355"/>
          <a:ext cx="12791094" cy="4116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3" name="Picture 4">
            <a:extLst>
              <a:ext uri="{FF2B5EF4-FFF2-40B4-BE49-F238E27FC236}">
                <a16:creationId xmlns:a16="http://schemas.microsoft.com/office/drawing/2014/main" id="{1E82E995-8B82-A22D-90ED-8943D8FCFA4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6241" r="21548" b="6898"/>
          <a:stretch>
            <a:fillRect/>
          </a:stretch>
        </p:blipFill>
        <p:spPr>
          <a:xfrm>
            <a:off x="44306" y="-706252"/>
            <a:ext cx="4561284" cy="10930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2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1DA4CB20-410A-6E97-5AEA-AED8735A4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1200" y="6338975"/>
            <a:ext cx="6276823" cy="396010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A0C1F8A-51F3-83E6-3378-50EB8EABD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960033" y="4865167"/>
            <a:ext cx="10377265" cy="5433913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CE0BD56-8394-1E37-2AA0-E40E0B25EE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436638"/>
              </p:ext>
            </p:extLst>
          </p:nvPr>
        </p:nvGraphicFramePr>
        <p:xfrm>
          <a:off x="685800" y="3467099"/>
          <a:ext cx="16611600" cy="631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FEC3A37-0D6C-D6DD-76BE-ADAF2F5A40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299090"/>
              </p:ext>
            </p:extLst>
          </p:nvPr>
        </p:nvGraphicFramePr>
        <p:xfrm>
          <a:off x="228600" y="876300"/>
          <a:ext cx="17830800" cy="2286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411131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0A0805A-5097-BD8B-DBB6-8FFB52A40D0D}"/>
              </a:ext>
            </a:extLst>
          </p:cNvPr>
          <p:cNvGrpSpPr/>
          <p:nvPr/>
        </p:nvGrpSpPr>
        <p:grpSpPr>
          <a:xfrm>
            <a:off x="228600" y="298706"/>
            <a:ext cx="11282855" cy="1921730"/>
            <a:chOff x="2463539" y="512069"/>
            <a:chExt cx="9626813" cy="2419021"/>
          </a:xfrm>
        </p:grpSpPr>
        <p:sp>
          <p:nvSpPr>
            <p:cNvPr id="6" name="TextBox 6"/>
            <p:cNvSpPr txBox="1"/>
            <p:nvPr/>
          </p:nvSpPr>
          <p:spPr>
            <a:xfrm>
              <a:off x="2463539" y="1603367"/>
              <a:ext cx="9626813" cy="13277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87"/>
                </a:lnSpc>
              </a:pP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rPr>
                <a:t>TRUYỆN CỔ TÍCH “CÂY KHẾ” TỪ GÓC NHÌN ĐƯƠNG ĐẠI</a:t>
              </a: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3D26B4AA-F380-CE87-1039-37151EC9F044}"/>
                </a:ext>
              </a:extLst>
            </p:cNvPr>
            <p:cNvSpPr txBox="1"/>
            <p:nvPr/>
          </p:nvSpPr>
          <p:spPr>
            <a:xfrm>
              <a:off x="2801877" y="512069"/>
              <a:ext cx="3804609" cy="10460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rPr>
                <a:t>HỌP BÁO</a:t>
              </a:r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8CAA896C-CC9B-0D1E-0F4D-F11B4925EF3E}"/>
              </a:ext>
            </a:extLst>
          </p:cNvPr>
          <p:cNvSpPr/>
          <p:nvPr/>
        </p:nvSpPr>
        <p:spPr>
          <a:xfrm>
            <a:off x="519492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>
                <a:latin typeface="Roboto Condensed" panose="02000000000000000000" pitchFamily="2" charset="0"/>
              </a:rPr>
              <a:t>Thanh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Niên</a:t>
            </a:r>
            <a:endParaRPr lang="en-US" sz="3500" b="1" kern="1200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A68EE22-E65C-60D4-CDB2-FA039BC4E8B5}"/>
              </a:ext>
            </a:extLst>
          </p:cNvPr>
          <p:cNvSpPr/>
          <p:nvPr/>
        </p:nvSpPr>
        <p:spPr>
          <a:xfrm>
            <a:off x="519492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 err="1">
                <a:latin typeface="Roboto Condensed" panose="02000000000000000000" pitchFamily="2" charset="0"/>
              </a:rPr>
              <a:t>Tóm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tắt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bằng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endParaRPr lang="en-US" sz="3500" kern="1200" dirty="0"/>
          </a:p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Cho </a:t>
            </a:r>
            <a:r>
              <a:rPr lang="en-US" sz="3500" kern="1200" dirty="0" err="1">
                <a:latin typeface="Roboto Condensed" panose="02000000000000000000" pitchFamily="2" charset="0"/>
              </a:rPr>
              <a:t>biết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những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yếu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tố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ảo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nào</a:t>
            </a:r>
            <a:r>
              <a:rPr lang="en-US" sz="3500" kern="1200" dirty="0">
                <a:latin typeface="Roboto Condensed" panose="02000000000000000000" pitchFamily="2" charset="0"/>
              </a:rPr>
              <a:t>, </a:t>
            </a:r>
            <a:r>
              <a:rPr lang="en-US" sz="3500" kern="1200" dirty="0" err="1">
                <a:latin typeface="Roboto Condensed" panose="02000000000000000000" pitchFamily="2" charset="0"/>
              </a:rPr>
              <a:t>việc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đưa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yếu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tố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ảo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vào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vai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trò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gì</a:t>
            </a:r>
            <a:r>
              <a:rPr lang="en-US" sz="3500" kern="1200" dirty="0">
                <a:latin typeface="Roboto Condensed" panose="02000000000000000000" pitchFamily="2" charset="0"/>
              </a:rPr>
              <a:t>?</a:t>
            </a:r>
            <a:endParaRPr lang="en-US" sz="3500" kern="1200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74FFED5-1D95-21A5-94DA-7A840351084E}"/>
              </a:ext>
            </a:extLst>
          </p:cNvPr>
          <p:cNvSpPr/>
          <p:nvPr/>
        </p:nvSpPr>
        <p:spPr>
          <a:xfrm>
            <a:off x="4963074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>
                <a:latin typeface="Roboto Condensed" panose="02000000000000000000" pitchFamily="2" charset="0"/>
              </a:rPr>
              <a:t>An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Ninh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Thủ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Đô</a:t>
            </a:r>
            <a:endParaRPr lang="en-US" sz="3500" b="1" kern="1200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6768746-0CF7-9CC0-ACAE-8F93D7DBFFF4}"/>
              </a:ext>
            </a:extLst>
          </p:cNvPr>
          <p:cNvSpPr/>
          <p:nvPr/>
        </p:nvSpPr>
        <p:spPr>
          <a:xfrm>
            <a:off x="4963074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dirty="0" err="1">
                <a:latin typeface="Roboto Condensed" panose="02000000000000000000" pitchFamily="2" charset="0"/>
              </a:rPr>
              <a:t>G</a:t>
            </a:r>
            <a:r>
              <a:rPr lang="en-US" sz="3500" kern="1200" dirty="0" err="1">
                <a:latin typeface="Roboto Condensed" panose="02000000000000000000" pitchFamily="2" charset="0"/>
              </a:rPr>
              <a:t>iới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thiệu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hồ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sơ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anh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em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F1D35EF-3BD0-77D7-A079-0156AB912A37}"/>
              </a:ext>
            </a:extLst>
          </p:cNvPr>
          <p:cNvSpPr/>
          <p:nvPr/>
        </p:nvSpPr>
        <p:spPr>
          <a:xfrm>
            <a:off x="9406656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Văn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học</a:t>
            </a:r>
            <a:r>
              <a:rPr lang="en-US" sz="3500" b="1" kern="1200" dirty="0">
                <a:latin typeface="Roboto Condensed" panose="02000000000000000000" pitchFamily="2" charset="0"/>
              </a:rPr>
              <a:t> &amp;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Tuổi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trẻ</a:t>
            </a:r>
            <a:endParaRPr lang="en-US" sz="3500" b="1" kern="1200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9B52859-E849-7CBA-8C41-4527D17F6F69}"/>
              </a:ext>
            </a:extLst>
          </p:cNvPr>
          <p:cNvSpPr/>
          <p:nvPr/>
        </p:nvSpPr>
        <p:spPr>
          <a:xfrm>
            <a:off x="9406656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 err="1">
                <a:latin typeface="Roboto Condensed" panose="02000000000000000000" pitchFamily="2" charset="0"/>
              </a:rPr>
              <a:t>Xác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định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tài</a:t>
            </a:r>
            <a:r>
              <a:rPr lang="en-US" sz="3500" kern="1200" dirty="0">
                <a:latin typeface="Roboto Condensed" panose="02000000000000000000" pitchFamily="2" charset="0"/>
              </a:rPr>
              <a:t>, </a:t>
            </a:r>
            <a:r>
              <a:rPr lang="en-US" sz="3500" kern="1200" dirty="0" err="1">
                <a:latin typeface="Roboto Condensed" panose="02000000000000000000" pitchFamily="2" charset="0"/>
              </a:rPr>
              <a:t>chủ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của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Cho </a:t>
            </a:r>
            <a:r>
              <a:rPr lang="en-US" sz="3500" kern="1200" dirty="0" err="1">
                <a:latin typeface="Roboto Condensed" panose="02000000000000000000" pitchFamily="2" charset="0"/>
              </a:rPr>
              <a:t>biết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người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em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trong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vật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Sanh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có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điểm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gì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giống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khác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nhau</a:t>
            </a:r>
            <a:r>
              <a:rPr lang="en-US" sz="3500" kern="1200" dirty="0">
                <a:latin typeface="Roboto Condensed" panose="02000000000000000000" pitchFamily="2" charset="0"/>
              </a:rPr>
              <a:t>?</a:t>
            </a:r>
            <a:endParaRPr lang="en-US" sz="3500" kern="1200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6273670-99F1-858A-E45C-17CE50C97BF8}"/>
              </a:ext>
            </a:extLst>
          </p:cNvPr>
          <p:cNvSpPr/>
          <p:nvPr/>
        </p:nvSpPr>
        <p:spPr>
          <a:xfrm>
            <a:off x="13850238" y="2095500"/>
            <a:ext cx="3897878" cy="1671859"/>
          </a:xfrm>
          <a:custGeom>
            <a:avLst/>
            <a:gdLst>
              <a:gd name="connsiteX0" fmla="*/ 0 w 3897878"/>
              <a:gd name="connsiteY0" fmla="*/ 0 h 1559151"/>
              <a:gd name="connsiteX1" fmla="*/ 3897878 w 3897878"/>
              <a:gd name="connsiteY1" fmla="*/ 0 h 1559151"/>
              <a:gd name="connsiteX2" fmla="*/ 3897878 w 3897878"/>
              <a:gd name="connsiteY2" fmla="*/ 1559151 h 1559151"/>
              <a:gd name="connsiteX3" fmla="*/ 0 w 3897878"/>
              <a:gd name="connsiteY3" fmla="*/ 1559151 h 1559151"/>
              <a:gd name="connsiteX4" fmla="*/ 0 w 3897878"/>
              <a:gd name="connsiteY4" fmla="*/ 0 h 155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1559151">
                <a:moveTo>
                  <a:pt x="0" y="0"/>
                </a:moveTo>
                <a:lnTo>
                  <a:pt x="3897878" y="0"/>
                </a:lnTo>
                <a:lnTo>
                  <a:pt x="3897878" y="1559151"/>
                </a:lnTo>
                <a:lnTo>
                  <a:pt x="0" y="1559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920" tIns="142240" rIns="248920" bIns="142240" numCol="1" spcCol="1270" anchor="ctr" anchorCtr="0">
            <a:noAutofit/>
          </a:bodyPr>
          <a:lstStyle/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Nhóm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báo</a:t>
            </a:r>
            <a:endParaRPr lang="en-US" sz="3500" b="1" kern="1200" dirty="0">
              <a:latin typeface="Roboto Condensed" panose="02000000000000000000" pitchFamily="2" charset="0"/>
            </a:endParaRPr>
          </a:p>
          <a:p>
            <a:pPr marL="0" lvl="0" indent="0" algn="ctr" defTabSz="155575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3500" b="1" kern="1200" dirty="0" err="1">
                <a:latin typeface="Roboto Condensed" panose="02000000000000000000" pitchFamily="2" charset="0"/>
              </a:rPr>
              <a:t>Nhân</a:t>
            </a:r>
            <a:r>
              <a:rPr lang="en-US" sz="3500" b="1" kern="1200" dirty="0">
                <a:latin typeface="Roboto Condensed" panose="02000000000000000000" pitchFamily="2" charset="0"/>
              </a:rPr>
              <a:t> </a:t>
            </a:r>
            <a:r>
              <a:rPr lang="en-US" sz="3500" b="1" kern="1200" dirty="0" err="1">
                <a:latin typeface="Roboto Condensed" panose="02000000000000000000" pitchFamily="2" charset="0"/>
              </a:rPr>
              <a:t>dân</a:t>
            </a:r>
            <a:endParaRPr lang="en-US" sz="3500" b="1" kern="1200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8090DCA-9A7F-7482-4A88-A490854B0DF6}"/>
              </a:ext>
            </a:extLst>
          </p:cNvPr>
          <p:cNvSpPr/>
          <p:nvPr/>
        </p:nvSpPr>
        <p:spPr>
          <a:xfrm>
            <a:off x="13850238" y="3767359"/>
            <a:ext cx="3897878" cy="6309980"/>
          </a:xfrm>
          <a:custGeom>
            <a:avLst/>
            <a:gdLst>
              <a:gd name="connsiteX0" fmla="*/ 0 w 3897878"/>
              <a:gd name="connsiteY0" fmla="*/ 0 h 5884593"/>
              <a:gd name="connsiteX1" fmla="*/ 3897878 w 3897878"/>
              <a:gd name="connsiteY1" fmla="*/ 0 h 5884593"/>
              <a:gd name="connsiteX2" fmla="*/ 3897878 w 3897878"/>
              <a:gd name="connsiteY2" fmla="*/ 5884593 h 5884593"/>
              <a:gd name="connsiteX3" fmla="*/ 0 w 3897878"/>
              <a:gd name="connsiteY3" fmla="*/ 5884593 h 5884593"/>
              <a:gd name="connsiteX4" fmla="*/ 0 w 3897878"/>
              <a:gd name="connsiteY4" fmla="*/ 0 h 588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78" h="5884593">
                <a:moveTo>
                  <a:pt x="0" y="0"/>
                </a:moveTo>
                <a:lnTo>
                  <a:pt x="3897878" y="0"/>
                </a:lnTo>
                <a:lnTo>
                  <a:pt x="3897878" y="5884593"/>
                </a:lnTo>
                <a:lnTo>
                  <a:pt x="0" y="588459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248920" bIns="280035" numCol="1" spcCol="1270" anchor="t" anchorCtr="0">
            <a:noAutofit/>
          </a:bodyPr>
          <a:lstStyle/>
          <a:p>
            <a:pPr marL="285750" lvl="1" indent="-285750" algn="just" defTabSz="155575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500" kern="1200" dirty="0">
                <a:latin typeface="Roboto Condensed" panose="02000000000000000000" pitchFamily="2" charset="0"/>
              </a:rPr>
              <a:t>Chia </a:t>
            </a:r>
            <a:r>
              <a:rPr lang="en-US" sz="3500" kern="1200" dirty="0" err="1">
                <a:latin typeface="Roboto Condensed" panose="02000000000000000000" pitchFamily="2" charset="0"/>
              </a:rPr>
              <a:t>sẻ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bài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học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về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nghĩ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và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cách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ứng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xử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thông</a:t>
            </a:r>
            <a:r>
              <a:rPr lang="en-US" sz="3500" kern="1200" dirty="0">
                <a:latin typeface="Roboto Condensed" panose="02000000000000000000" pitchFamily="2" charset="0"/>
              </a:rPr>
              <a:t> qua </a:t>
            </a:r>
            <a:r>
              <a:rPr lang="en-US" sz="3500" kern="1200" dirty="0" err="1">
                <a:latin typeface="Roboto Condensed" panose="02000000000000000000" pitchFamily="2" charset="0"/>
              </a:rPr>
              <a:t>câu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kern="1200" dirty="0" err="1">
                <a:latin typeface="Roboto Condensed" panose="02000000000000000000" pitchFamily="2" charset="0"/>
              </a:rPr>
              <a:t>chuyện</a:t>
            </a:r>
            <a:r>
              <a:rPr lang="en-US" sz="3500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Cây</a:t>
            </a:r>
            <a:r>
              <a:rPr lang="en-US" sz="3500" i="1" kern="1200" dirty="0">
                <a:latin typeface="Roboto Condensed" panose="02000000000000000000" pitchFamily="2" charset="0"/>
              </a:rPr>
              <a:t> </a:t>
            </a:r>
            <a:r>
              <a:rPr lang="en-US" sz="3500" i="1" kern="1200" dirty="0" err="1">
                <a:latin typeface="Roboto Condensed" panose="02000000000000000000" pitchFamily="2" charset="0"/>
              </a:rPr>
              <a:t>khế</a:t>
            </a:r>
            <a:endParaRPr lang="en-US" sz="3500" i="1" kern="1200" dirty="0"/>
          </a:p>
        </p:txBody>
      </p:sp>
      <p:pic>
        <p:nvPicPr>
          <p:cNvPr id="13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07F66685-C5B8-19E4-D5E7-687E4217F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9880" y="172833"/>
            <a:ext cx="2878593" cy="152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1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7">
            <a:extLst>
              <a:ext uri="{FF2B5EF4-FFF2-40B4-BE49-F238E27FC236}">
                <a16:creationId xmlns:a16="http://schemas.microsoft.com/office/drawing/2014/main" id="{59D71938-E896-9CC4-9580-AD41D9D18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0" r="37880"/>
          <a:stretch>
            <a:fillRect/>
          </a:stretch>
        </p:blipFill>
        <p:spPr>
          <a:xfrm>
            <a:off x="-1835998" y="2191191"/>
            <a:ext cx="6036730" cy="8144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85483">
            <a:off x="-1496715" y="7200900"/>
            <a:ext cx="418809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77600" y="4035287"/>
            <a:ext cx="836096" cy="119870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32380" y="745021"/>
            <a:ext cx="1120205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9"/>
              </a:lnSpc>
              <a:spcBef>
                <a:spcPct val="0"/>
              </a:spcBef>
            </a:pPr>
            <a:r>
              <a:rPr lang="en-US" sz="7000" b="1" dirty="0">
                <a:solidFill>
                  <a:srgbClr val="3C8C4A"/>
                </a:solidFill>
                <a:latin typeface="#9Slide07 SVNA Love Of Thunder" panose="02040603050506020204" pitchFamily="18" charset="0"/>
              </a:rPr>
              <a:t>II.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1242" y="2085994"/>
            <a:ext cx="5662166" cy="56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1.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Tìm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hiểu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cốt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Roboto Condensed" panose="02000000000000000000" pitchFamily="2" charset="0"/>
              </a:rPr>
              <a:t>truyện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51071" y="3089909"/>
            <a:ext cx="5154219" cy="543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81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Roboto Condensed" panose="02000000000000000000" pitchFamily="2" charset="0"/>
              </a:rPr>
              <a:t>– </a:t>
            </a:r>
            <a:r>
              <a:rPr lang="en-US" sz="44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Trình</a:t>
            </a:r>
            <a:r>
              <a:rPr lang="en-US" sz="44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tự</a:t>
            </a:r>
            <a:r>
              <a:rPr lang="en-US" sz="44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sự</a:t>
            </a:r>
            <a:r>
              <a:rPr lang="en-US" sz="4400" dirty="0">
                <a:solidFill>
                  <a:srgbClr val="00000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 panose="02000000000000000000" pitchFamily="2" charset="0"/>
              </a:rPr>
              <a:t>việc</a:t>
            </a:r>
            <a:r>
              <a:rPr lang="en-US" sz="4400" dirty="0">
                <a:solidFill>
                  <a:srgbClr val="000000"/>
                </a:solidFill>
                <a:latin typeface="Roboto Condensed" panose="02000000000000000000" pitchFamily="2" charset="0"/>
              </a:rPr>
              <a:t>: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FD3472F-7826-8309-82DA-740B73BD2D8B}"/>
              </a:ext>
            </a:extLst>
          </p:cNvPr>
          <p:cNvSpPr/>
          <p:nvPr/>
        </p:nvSpPr>
        <p:spPr>
          <a:xfrm>
            <a:off x="14438995" y="809821"/>
            <a:ext cx="91440" cy="3526530"/>
          </a:xfrm>
          <a:custGeom>
            <a:avLst/>
            <a:gdLst>
              <a:gd name="connsiteX0" fmla="*/ 45720 w 91440"/>
              <a:gd name="connsiteY0" fmla="*/ 3526530 h 3526530"/>
              <a:gd name="connsiteX1" fmla="*/ 45720 w 91440"/>
              <a:gd name="connsiteY1" fmla="*/ 0 h 352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" h="3526530">
                <a:moveTo>
                  <a:pt x="45720" y="3526530"/>
                </a:moveTo>
                <a:lnTo>
                  <a:pt x="45720" y="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30509" tIns="1756425" rIns="-30507" bIns="1756426" numCol="1" spcCol="1270" anchor="ctr" anchorCtr="0">
            <a:noAutofit/>
          </a:bodyPr>
          <a:lstStyle/>
          <a:p>
            <a:pPr marL="0" lvl="0" indent="0" algn="l" defTabSz="1422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b="0" i="0" kern="120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529A40C-C748-2EEB-AED5-B928F91592BD}"/>
              </a:ext>
            </a:extLst>
          </p:cNvPr>
          <p:cNvSpPr/>
          <p:nvPr/>
        </p:nvSpPr>
        <p:spPr>
          <a:xfrm>
            <a:off x="11513810" y="769465"/>
            <a:ext cx="5941810" cy="3565086"/>
          </a:xfrm>
          <a:custGeom>
            <a:avLst/>
            <a:gdLst>
              <a:gd name="connsiteX0" fmla="*/ 0 w 5941810"/>
              <a:gd name="connsiteY0" fmla="*/ 0 h 3565086"/>
              <a:gd name="connsiteX1" fmla="*/ 5941810 w 5941810"/>
              <a:gd name="connsiteY1" fmla="*/ 0 h 3565086"/>
              <a:gd name="connsiteX2" fmla="*/ 5941810 w 5941810"/>
              <a:gd name="connsiteY2" fmla="*/ 3565086 h 3565086"/>
              <a:gd name="connsiteX3" fmla="*/ 0 w 5941810"/>
              <a:gd name="connsiteY3" fmla="*/ 3565086 h 3565086"/>
              <a:gd name="connsiteX4" fmla="*/ 0 w 5941810"/>
              <a:gd name="connsiteY4" fmla="*/ 0 h 356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1810" h="3565086">
                <a:moveTo>
                  <a:pt x="0" y="0"/>
                </a:moveTo>
                <a:lnTo>
                  <a:pt x="5941810" y="0"/>
                </a:lnTo>
                <a:lnTo>
                  <a:pt x="5941810" y="3565086"/>
                </a:lnTo>
                <a:lnTo>
                  <a:pt x="0" y="3565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227584" numCol="1" spcCol="1270" anchor="t" anchorCtr="0">
            <a:noAutofit/>
          </a:bodyPr>
          <a:lstStyle/>
          <a:p>
            <a:pPr marL="0" lvl="0" indent="0" algn="l" defTabSz="1422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Hai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mồ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côi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cha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mẹ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từ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sớm</a:t>
            </a:r>
            <a:endParaRPr lang="en-US" sz="3600" b="0" i="0" kern="1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EF31072-99CC-637B-DF7E-D2D9E20DC39D}"/>
              </a:ext>
            </a:extLst>
          </p:cNvPr>
          <p:cNvSpPr/>
          <p:nvPr/>
        </p:nvSpPr>
        <p:spPr>
          <a:xfrm>
            <a:off x="7176288" y="4340707"/>
            <a:ext cx="7308426" cy="1336016"/>
          </a:xfrm>
          <a:custGeom>
            <a:avLst/>
            <a:gdLst>
              <a:gd name="connsiteX0" fmla="*/ 7308426 w 7308426"/>
              <a:gd name="connsiteY0" fmla="*/ 0 h 1336016"/>
              <a:gd name="connsiteX1" fmla="*/ 7308426 w 7308426"/>
              <a:gd name="connsiteY1" fmla="*/ 685108 h 1336016"/>
              <a:gd name="connsiteX2" fmla="*/ 0 w 7308426"/>
              <a:gd name="connsiteY2" fmla="*/ 685108 h 1336016"/>
              <a:gd name="connsiteX3" fmla="*/ 0 w 7308426"/>
              <a:gd name="connsiteY3" fmla="*/ 1336016 h 133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8426" h="1336016">
                <a:moveTo>
                  <a:pt x="7308426" y="0"/>
                </a:moveTo>
                <a:lnTo>
                  <a:pt x="7308426" y="685108"/>
                </a:lnTo>
                <a:lnTo>
                  <a:pt x="0" y="685108"/>
                </a:lnTo>
                <a:lnTo>
                  <a:pt x="0" y="1336016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2812566"/>
              <a:satOff val="-4220"/>
              <a:lumOff val="-686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81036" tIns="661168" rIns="3481035" bIns="661169" numCol="1" spcCol="1270" anchor="ctr" anchorCtr="0">
            <a:noAutofit/>
          </a:bodyPr>
          <a:lstStyle/>
          <a:p>
            <a:pPr marL="0" lvl="0" indent="0" algn="l" defTabSz="1422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b="0" i="0" kern="120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9B29BAA-7560-7D37-A53F-BF552CDEEAC4}"/>
              </a:ext>
            </a:extLst>
          </p:cNvPr>
          <p:cNvSpPr/>
          <p:nvPr/>
        </p:nvSpPr>
        <p:spPr>
          <a:xfrm>
            <a:off x="11513809" y="760321"/>
            <a:ext cx="5941810" cy="3565086"/>
          </a:xfrm>
          <a:custGeom>
            <a:avLst/>
            <a:gdLst>
              <a:gd name="connsiteX0" fmla="*/ 0 w 5941810"/>
              <a:gd name="connsiteY0" fmla="*/ 0 h 3565086"/>
              <a:gd name="connsiteX1" fmla="*/ 5941810 w 5941810"/>
              <a:gd name="connsiteY1" fmla="*/ 0 h 3565086"/>
              <a:gd name="connsiteX2" fmla="*/ 5941810 w 5941810"/>
              <a:gd name="connsiteY2" fmla="*/ 3565086 h 3565086"/>
              <a:gd name="connsiteX3" fmla="*/ 0 w 5941810"/>
              <a:gd name="connsiteY3" fmla="*/ 3565086 h 3565086"/>
              <a:gd name="connsiteX4" fmla="*/ 0 w 5941810"/>
              <a:gd name="connsiteY4" fmla="*/ 0 h 356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1810" h="3565086">
                <a:moveTo>
                  <a:pt x="0" y="0"/>
                </a:moveTo>
                <a:lnTo>
                  <a:pt x="5941810" y="0"/>
                </a:lnTo>
                <a:lnTo>
                  <a:pt x="5941810" y="3565086"/>
                </a:lnTo>
                <a:lnTo>
                  <a:pt x="0" y="3565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250053"/>
              <a:satOff val="-3376"/>
              <a:lumOff val="-549"/>
              <a:alphaOff val="0"/>
            </a:schemeClr>
          </a:fillRef>
          <a:effectRef idx="0">
            <a:schemeClr val="accent3">
              <a:hueOff val="2250053"/>
              <a:satOff val="-3376"/>
              <a:lumOff val="-5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227584" numCol="1" spcCol="1270" anchor="ctr" anchorCtr="0">
            <a:noAutofit/>
          </a:bodyPr>
          <a:lstStyle/>
          <a:p>
            <a:pPr marL="0" lvl="0" indent="0" algn="just" defTabSz="1422400">
              <a:lnSpc>
                <a:spcPct val="130000"/>
              </a:lnSpc>
              <a:spcBef>
                <a:spcPct val="0"/>
              </a:spcBef>
              <a:buNone/>
            </a:pP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Hai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lấy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vợ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vợ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chồng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ra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ở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riêng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vơ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vét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cải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chỉ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chia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cho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vợ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chồng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gian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nhà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lụp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xụp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cây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khế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ngọt</a:t>
            </a:r>
            <a:endParaRPr lang="en-US" sz="3600" b="0" i="0" kern="1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58A9C88-2012-DEA0-DA24-645E18EC14BB}"/>
              </a:ext>
            </a:extLst>
          </p:cNvPr>
          <p:cNvSpPr/>
          <p:nvPr/>
        </p:nvSpPr>
        <p:spPr>
          <a:xfrm>
            <a:off x="10145393" y="7445946"/>
            <a:ext cx="1336016" cy="91440"/>
          </a:xfrm>
          <a:custGeom>
            <a:avLst/>
            <a:gdLst>
              <a:gd name="connsiteX0" fmla="*/ 0 w 1336016"/>
              <a:gd name="connsiteY0" fmla="*/ 45720 h 91440"/>
              <a:gd name="connsiteX1" fmla="*/ 1336016 w 1336016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6016" h="91440">
                <a:moveTo>
                  <a:pt x="0" y="45720"/>
                </a:moveTo>
                <a:lnTo>
                  <a:pt x="1336016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5625132"/>
              <a:satOff val="-8440"/>
              <a:lumOff val="-1373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6543" tIns="38880" rIns="646543" bIns="38881" numCol="1" spcCol="1270" anchor="ctr" anchorCtr="0">
            <a:noAutofit/>
          </a:bodyPr>
          <a:lstStyle/>
          <a:p>
            <a:pPr marL="0" lvl="0" indent="0" algn="l" defTabSz="1422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b="0" i="0" kern="120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BB0AB3B-80FF-167A-5C6B-5E478974FC2D}"/>
              </a:ext>
            </a:extLst>
          </p:cNvPr>
          <p:cNvSpPr/>
          <p:nvPr/>
        </p:nvSpPr>
        <p:spPr>
          <a:xfrm>
            <a:off x="4205383" y="5709123"/>
            <a:ext cx="5941810" cy="3565086"/>
          </a:xfrm>
          <a:custGeom>
            <a:avLst/>
            <a:gdLst>
              <a:gd name="connsiteX0" fmla="*/ 0 w 5941810"/>
              <a:gd name="connsiteY0" fmla="*/ 0 h 3565086"/>
              <a:gd name="connsiteX1" fmla="*/ 5941810 w 5941810"/>
              <a:gd name="connsiteY1" fmla="*/ 0 h 3565086"/>
              <a:gd name="connsiteX2" fmla="*/ 5941810 w 5941810"/>
              <a:gd name="connsiteY2" fmla="*/ 3565086 h 3565086"/>
              <a:gd name="connsiteX3" fmla="*/ 0 w 5941810"/>
              <a:gd name="connsiteY3" fmla="*/ 3565086 h 3565086"/>
              <a:gd name="connsiteX4" fmla="*/ 0 w 5941810"/>
              <a:gd name="connsiteY4" fmla="*/ 0 h 356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1810" h="3565086">
                <a:moveTo>
                  <a:pt x="0" y="0"/>
                </a:moveTo>
                <a:lnTo>
                  <a:pt x="5941810" y="0"/>
                </a:lnTo>
                <a:lnTo>
                  <a:pt x="5941810" y="3565086"/>
                </a:lnTo>
                <a:lnTo>
                  <a:pt x="0" y="3565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00106"/>
              <a:satOff val="-6752"/>
              <a:lumOff val="-1098"/>
              <a:alphaOff val="0"/>
            </a:schemeClr>
          </a:fillRef>
          <a:effectRef idx="0">
            <a:schemeClr val="accent3">
              <a:hueOff val="4500106"/>
              <a:satOff val="-6752"/>
              <a:lumOff val="-10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227584" numCol="1" spcCol="1270" anchor="t" anchorCtr="0">
            <a:noAutofit/>
          </a:bodyPr>
          <a:lstStyle/>
          <a:p>
            <a:pPr marL="0" lvl="0" indent="0" algn="just" defTabSz="1422400">
              <a:lnSpc>
                <a:spcPct val="130000"/>
              </a:lnSpc>
              <a:spcBef>
                <a:spcPct val="0"/>
              </a:spcBef>
              <a:buNone/>
            </a:pP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Vợ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chồng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chăm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bẵm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cây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khế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nên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quả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sai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trĩu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chim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lạ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tới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ăn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trả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ơn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bằng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vàng</a:t>
            </a:r>
            <a:endParaRPr lang="en-US" sz="3600" b="0" i="0" kern="1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1E667D9-BF67-7266-0A03-7FC9C9898A24}"/>
              </a:ext>
            </a:extLst>
          </p:cNvPr>
          <p:cNvSpPr/>
          <p:nvPr/>
        </p:nvSpPr>
        <p:spPr>
          <a:xfrm>
            <a:off x="7176288" y="9272409"/>
            <a:ext cx="7308426" cy="1336016"/>
          </a:xfrm>
          <a:custGeom>
            <a:avLst/>
            <a:gdLst>
              <a:gd name="connsiteX0" fmla="*/ 7308426 w 7308426"/>
              <a:gd name="connsiteY0" fmla="*/ 0 h 1336016"/>
              <a:gd name="connsiteX1" fmla="*/ 7308426 w 7308426"/>
              <a:gd name="connsiteY1" fmla="*/ 685108 h 1336016"/>
              <a:gd name="connsiteX2" fmla="*/ 0 w 7308426"/>
              <a:gd name="connsiteY2" fmla="*/ 685108 h 1336016"/>
              <a:gd name="connsiteX3" fmla="*/ 0 w 7308426"/>
              <a:gd name="connsiteY3" fmla="*/ 1336016 h 133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8426" h="1336016">
                <a:moveTo>
                  <a:pt x="7308426" y="0"/>
                </a:moveTo>
                <a:lnTo>
                  <a:pt x="7308426" y="685108"/>
                </a:lnTo>
                <a:lnTo>
                  <a:pt x="0" y="685108"/>
                </a:lnTo>
                <a:lnTo>
                  <a:pt x="0" y="1336016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8437698"/>
              <a:satOff val="-12660"/>
              <a:lumOff val="-2059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81036" tIns="661168" rIns="3481035" bIns="661169" numCol="1" spcCol="1270" anchor="ctr" anchorCtr="0">
            <a:noAutofit/>
          </a:bodyPr>
          <a:lstStyle/>
          <a:p>
            <a:pPr marL="0" lvl="0" indent="0" algn="l" defTabSz="1422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b="0" i="0" kern="120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27F8129-B710-B32E-AF7E-1D1618CA8A84}"/>
              </a:ext>
            </a:extLst>
          </p:cNvPr>
          <p:cNvSpPr/>
          <p:nvPr/>
        </p:nvSpPr>
        <p:spPr>
          <a:xfrm>
            <a:off x="11513810" y="5709123"/>
            <a:ext cx="5941810" cy="3565086"/>
          </a:xfrm>
          <a:custGeom>
            <a:avLst/>
            <a:gdLst>
              <a:gd name="connsiteX0" fmla="*/ 0 w 5941810"/>
              <a:gd name="connsiteY0" fmla="*/ 0 h 3565086"/>
              <a:gd name="connsiteX1" fmla="*/ 5941810 w 5941810"/>
              <a:gd name="connsiteY1" fmla="*/ 0 h 3565086"/>
              <a:gd name="connsiteX2" fmla="*/ 5941810 w 5941810"/>
              <a:gd name="connsiteY2" fmla="*/ 3565086 h 3565086"/>
              <a:gd name="connsiteX3" fmla="*/ 0 w 5941810"/>
              <a:gd name="connsiteY3" fmla="*/ 3565086 h 3565086"/>
              <a:gd name="connsiteX4" fmla="*/ 0 w 5941810"/>
              <a:gd name="connsiteY4" fmla="*/ 0 h 356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1810" h="3565086">
                <a:moveTo>
                  <a:pt x="0" y="0"/>
                </a:moveTo>
                <a:lnTo>
                  <a:pt x="5941810" y="0"/>
                </a:lnTo>
                <a:lnTo>
                  <a:pt x="5941810" y="3565086"/>
                </a:lnTo>
                <a:lnTo>
                  <a:pt x="0" y="3565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50158"/>
              <a:satOff val="-10128"/>
              <a:lumOff val="-1647"/>
              <a:alphaOff val="0"/>
            </a:schemeClr>
          </a:fillRef>
          <a:effectRef idx="0">
            <a:schemeClr val="accent3">
              <a:hueOff val="6750158"/>
              <a:satOff val="-10128"/>
              <a:lumOff val="-164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227584" numCol="1" spcCol="1270" anchor="t" anchorCtr="0">
            <a:noAutofit/>
          </a:bodyPr>
          <a:lstStyle/>
          <a:p>
            <a:pPr marL="0" lvl="0" indent="0" algn="just" defTabSz="1422400">
              <a:lnSpc>
                <a:spcPct val="130000"/>
              </a:lnSpc>
              <a:spcBef>
                <a:spcPct val="0"/>
              </a:spcBef>
              <a:buNone/>
            </a:pP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Vợ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chồng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may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túi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ba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gang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theo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chim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ra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đảo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lấy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vàng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như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lời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chim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dặn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cuộc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sống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trở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nên</a:t>
            </a:r>
            <a:r>
              <a:rPr lang="en-US" sz="3600" b="0" i="0" kern="1200" spc="124" dirty="0">
                <a:latin typeface="Roboto Condensed" panose="02000000000000000000" pitchFamily="2" charset="0"/>
                <a:ea typeface="Roboto Condensed" panose="02000000000000000000" pitchFamily="2" charset="0"/>
              </a:rPr>
              <a:t> sung </a:t>
            </a:r>
            <a:r>
              <a:rPr lang="en-US" sz="3600" b="0" i="0" kern="1200" spc="124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túc</a:t>
            </a:r>
            <a:endParaRPr lang="en-US" sz="3600" b="0" i="0" kern="1200" spc="124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DE235D3-9C42-FB2C-6925-0847A0FBC5C2}"/>
              </a:ext>
            </a:extLst>
          </p:cNvPr>
          <p:cNvSpPr/>
          <p:nvPr/>
        </p:nvSpPr>
        <p:spPr>
          <a:xfrm>
            <a:off x="5489786" y="-342900"/>
            <a:ext cx="7308426" cy="1336016"/>
          </a:xfrm>
          <a:custGeom>
            <a:avLst/>
            <a:gdLst>
              <a:gd name="connsiteX0" fmla="*/ 7308426 w 7308426"/>
              <a:gd name="connsiteY0" fmla="*/ 0 h 1336016"/>
              <a:gd name="connsiteX1" fmla="*/ 7308426 w 7308426"/>
              <a:gd name="connsiteY1" fmla="*/ 685108 h 1336016"/>
              <a:gd name="connsiteX2" fmla="*/ 0 w 7308426"/>
              <a:gd name="connsiteY2" fmla="*/ 685108 h 1336016"/>
              <a:gd name="connsiteX3" fmla="*/ 0 w 7308426"/>
              <a:gd name="connsiteY3" fmla="*/ 1336016 h 133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8426" h="1336016">
                <a:moveTo>
                  <a:pt x="7308426" y="0"/>
                </a:moveTo>
                <a:lnTo>
                  <a:pt x="7308426" y="685108"/>
                </a:lnTo>
                <a:lnTo>
                  <a:pt x="0" y="685108"/>
                </a:lnTo>
                <a:lnTo>
                  <a:pt x="0" y="1336016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8437698"/>
              <a:satOff val="-12660"/>
              <a:lumOff val="-2059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81036" tIns="661168" rIns="3481035" bIns="661169" numCol="1" spcCol="1270" anchor="ctr" anchorCtr="0">
            <a:noAutofit/>
          </a:bodyPr>
          <a:lstStyle/>
          <a:p>
            <a:pPr marL="0" lvl="0" indent="0" algn="l" defTabSz="1422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b="0" i="0" kern="120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142863-0E70-9F96-FAF3-4376BD7CA08F}"/>
              </a:ext>
            </a:extLst>
          </p:cNvPr>
          <p:cNvSpPr/>
          <p:nvPr/>
        </p:nvSpPr>
        <p:spPr>
          <a:xfrm>
            <a:off x="8458891" y="2762339"/>
            <a:ext cx="1336016" cy="91440"/>
          </a:xfrm>
          <a:custGeom>
            <a:avLst/>
            <a:gdLst>
              <a:gd name="connsiteX0" fmla="*/ 0 w 1336016"/>
              <a:gd name="connsiteY0" fmla="*/ 45720 h 91440"/>
              <a:gd name="connsiteX1" fmla="*/ 1336016 w 1336016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6016" h="91440">
                <a:moveTo>
                  <a:pt x="0" y="45720"/>
                </a:moveTo>
                <a:lnTo>
                  <a:pt x="1336016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11250264"/>
              <a:satOff val="-16880"/>
              <a:lumOff val="-2745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6543" tIns="38881" rIns="646543" bIns="38880" numCol="1" spcCol="1270" anchor="ctr" anchorCtr="0">
            <a:noAutofit/>
          </a:bodyPr>
          <a:lstStyle/>
          <a:p>
            <a:pPr marL="0" lvl="0" indent="0" algn="l" defTabSz="1422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b="0" i="0" kern="120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DCB6712-3DC1-E1EA-362A-680ED7BC92C7}"/>
              </a:ext>
            </a:extLst>
          </p:cNvPr>
          <p:cNvSpPr/>
          <p:nvPr/>
        </p:nvSpPr>
        <p:spPr>
          <a:xfrm>
            <a:off x="1676399" y="1025516"/>
            <a:ext cx="6784292" cy="3565086"/>
          </a:xfrm>
          <a:custGeom>
            <a:avLst/>
            <a:gdLst>
              <a:gd name="connsiteX0" fmla="*/ 0 w 5941810"/>
              <a:gd name="connsiteY0" fmla="*/ 0 h 3565086"/>
              <a:gd name="connsiteX1" fmla="*/ 5941810 w 5941810"/>
              <a:gd name="connsiteY1" fmla="*/ 0 h 3565086"/>
              <a:gd name="connsiteX2" fmla="*/ 5941810 w 5941810"/>
              <a:gd name="connsiteY2" fmla="*/ 3565086 h 3565086"/>
              <a:gd name="connsiteX3" fmla="*/ 0 w 5941810"/>
              <a:gd name="connsiteY3" fmla="*/ 3565086 h 3565086"/>
              <a:gd name="connsiteX4" fmla="*/ 0 w 5941810"/>
              <a:gd name="connsiteY4" fmla="*/ 0 h 356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1810" h="3565086">
                <a:moveTo>
                  <a:pt x="0" y="0"/>
                </a:moveTo>
                <a:lnTo>
                  <a:pt x="5941810" y="0"/>
                </a:lnTo>
                <a:lnTo>
                  <a:pt x="5941810" y="3565086"/>
                </a:lnTo>
                <a:lnTo>
                  <a:pt x="0" y="3565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00211"/>
              <a:satOff val="-13504"/>
              <a:lumOff val="-2196"/>
              <a:alphaOff val="0"/>
            </a:schemeClr>
          </a:fillRef>
          <a:effectRef idx="0">
            <a:schemeClr val="accent3">
              <a:hueOff val="9000211"/>
              <a:satOff val="-13504"/>
              <a:lumOff val="-2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227584" numCol="1" spcCol="1270" anchor="t" anchorCtr="0">
            <a:noAutofit/>
          </a:bodyPr>
          <a:lstStyle/>
          <a:p>
            <a:pPr marL="0" lvl="0" indent="0" algn="just" defTabSz="1422400">
              <a:lnSpc>
                <a:spcPct val="130000"/>
              </a:lnSpc>
              <a:spcBef>
                <a:spcPct val="0"/>
              </a:spcBef>
              <a:buNone/>
            </a:pP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Vợ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chồng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ghen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tị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đòi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đổi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gia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sản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lấy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túp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lều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cây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khế</a:t>
            </a:r>
            <a:endParaRPr lang="en-US" sz="3600" b="0" i="0" kern="1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4D54C18-1455-59E0-CBA0-D34FDC4AD32E}"/>
              </a:ext>
            </a:extLst>
          </p:cNvPr>
          <p:cNvSpPr/>
          <p:nvPr/>
        </p:nvSpPr>
        <p:spPr>
          <a:xfrm>
            <a:off x="9827308" y="1025516"/>
            <a:ext cx="6784292" cy="3565086"/>
          </a:xfrm>
          <a:custGeom>
            <a:avLst/>
            <a:gdLst>
              <a:gd name="connsiteX0" fmla="*/ 0 w 5941810"/>
              <a:gd name="connsiteY0" fmla="*/ 0 h 3565086"/>
              <a:gd name="connsiteX1" fmla="*/ 5941810 w 5941810"/>
              <a:gd name="connsiteY1" fmla="*/ 0 h 3565086"/>
              <a:gd name="connsiteX2" fmla="*/ 5941810 w 5941810"/>
              <a:gd name="connsiteY2" fmla="*/ 3565086 h 3565086"/>
              <a:gd name="connsiteX3" fmla="*/ 0 w 5941810"/>
              <a:gd name="connsiteY3" fmla="*/ 3565086 h 3565086"/>
              <a:gd name="connsiteX4" fmla="*/ 0 w 5941810"/>
              <a:gd name="connsiteY4" fmla="*/ 0 h 356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1810" h="3565086">
                <a:moveTo>
                  <a:pt x="0" y="0"/>
                </a:moveTo>
                <a:lnTo>
                  <a:pt x="5941810" y="0"/>
                </a:lnTo>
                <a:lnTo>
                  <a:pt x="5941810" y="3565086"/>
                </a:lnTo>
                <a:lnTo>
                  <a:pt x="0" y="3565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1250264"/>
              <a:satOff val="-16880"/>
              <a:lumOff val="-2745"/>
              <a:alphaOff val="0"/>
            </a:schemeClr>
          </a:fillRef>
          <a:effectRef idx="0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4" tIns="227584" rIns="227584" bIns="227584" numCol="1" spcCol="1270" anchor="ctr" anchorCtr="0">
            <a:noAutofit/>
          </a:bodyPr>
          <a:lstStyle/>
          <a:p>
            <a:pPr marL="0" lvl="0" indent="0" algn="just" defTabSz="1422400">
              <a:lnSpc>
                <a:spcPct val="130000"/>
              </a:lnSpc>
              <a:spcBef>
                <a:spcPct val="0"/>
              </a:spcBef>
              <a:buNone/>
            </a:pP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Chim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lại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tới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ăn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khế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chở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ra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đảo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lấy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vàng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nhưng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người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tham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lam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lấy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nhiều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quá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nên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bị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ngã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xuống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biển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trong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lúc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chim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trở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gặp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gió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bão</a:t>
            </a:r>
            <a:r>
              <a:rPr lang="en-US" sz="3600" b="0" i="0" kern="1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0" i="0" kern="12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mạnh</a:t>
            </a:r>
            <a:endParaRPr lang="en-US" sz="3600" b="0" i="0" kern="1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BE285B8B-AC4E-EB22-1AA8-6A0C71BF4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0" t="21159" r="32008"/>
          <a:stretch/>
        </p:blipFill>
        <p:spPr>
          <a:xfrm>
            <a:off x="11734800" y="4740316"/>
            <a:ext cx="5941810" cy="5574274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A2147A51-BAF2-5FFE-4373-FE290C56A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600200" y="5284052"/>
            <a:ext cx="10377265" cy="5433913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59110564-9041-216C-8DAB-D889A2C3E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18418" y="8191404"/>
            <a:ext cx="4864182" cy="2272900"/>
          </a:xfrm>
          <a:prstGeom prst="rect">
            <a:avLst/>
          </a:prstGeom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6C245BCC-3CA5-5290-31BC-916D8EC88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2799" y="6204100"/>
            <a:ext cx="1917174" cy="1902796"/>
          </a:xfrm>
          <a:prstGeom prst="rect">
            <a:avLst/>
          </a:prstGeom>
        </p:spPr>
      </p:pic>
      <p:grpSp>
        <p:nvGrpSpPr>
          <p:cNvPr id="22" name="Group 20">
            <a:extLst>
              <a:ext uri="{FF2B5EF4-FFF2-40B4-BE49-F238E27FC236}">
                <a16:creationId xmlns:a16="http://schemas.microsoft.com/office/drawing/2014/main" id="{B30D5CCD-6183-31A0-9925-A5E39137B2CF}"/>
              </a:ext>
            </a:extLst>
          </p:cNvPr>
          <p:cNvGrpSpPr/>
          <p:nvPr/>
        </p:nvGrpSpPr>
        <p:grpSpPr>
          <a:xfrm>
            <a:off x="10799796" y="5787995"/>
            <a:ext cx="1500055" cy="1572513"/>
            <a:chOff x="0" y="0"/>
            <a:chExt cx="2000074" cy="2096685"/>
          </a:xfrm>
        </p:grpSpPr>
        <p:pic>
          <p:nvPicPr>
            <p:cNvPr id="23" name="Picture 21">
              <a:extLst>
                <a:ext uri="{FF2B5EF4-FFF2-40B4-BE49-F238E27FC236}">
                  <a16:creationId xmlns:a16="http://schemas.microsoft.com/office/drawing/2014/main" id="{73979E9D-2605-FD5B-C2BC-2231F2CE0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22795" y="0"/>
              <a:ext cx="1277278" cy="1254055"/>
            </a:xfrm>
            <a:prstGeom prst="rect">
              <a:avLst/>
            </a:prstGeom>
          </p:spPr>
        </p:pic>
        <p:pic>
          <p:nvPicPr>
            <p:cNvPr id="24" name="Picture 22">
              <a:extLst>
                <a:ext uri="{FF2B5EF4-FFF2-40B4-BE49-F238E27FC236}">
                  <a16:creationId xmlns:a16="http://schemas.microsoft.com/office/drawing/2014/main" id="{000E7959-324A-33C9-9268-76A0A0C1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20299" y="1439085"/>
              <a:ext cx="604992" cy="657600"/>
            </a:xfrm>
            <a:prstGeom prst="rect">
              <a:avLst/>
            </a:prstGeom>
          </p:spPr>
        </p:pic>
        <p:pic>
          <p:nvPicPr>
            <p:cNvPr id="25" name="Picture 23">
              <a:extLst>
                <a:ext uri="{FF2B5EF4-FFF2-40B4-BE49-F238E27FC236}">
                  <a16:creationId xmlns:a16="http://schemas.microsoft.com/office/drawing/2014/main" id="{EC2EFFFA-7EAE-18AD-E10D-E55BD557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627028"/>
              <a:ext cx="420299" cy="388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09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1554</Words>
  <Application>Microsoft Office PowerPoint</Application>
  <PresentationFormat>Custom</PresentationFormat>
  <Paragraphs>168</Paragraphs>
  <Slides>26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Roboto Condensed</vt:lpstr>
      <vt:lpstr>#9Slide03 Swiss 721 Black Conde</vt:lpstr>
      <vt:lpstr>#9Slide04 Chonburi</vt:lpstr>
      <vt:lpstr>#9Slide07 SVNA Love Of Thunder</vt:lpstr>
      <vt:lpstr>#9Slide05 HLT AphroditeSlimPro</vt:lpstr>
      <vt:lpstr>Arial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L6 - Bài 7 - PPT  Cây khế</dc:title>
  <cp:lastModifiedBy>DinhThanhVan</cp:lastModifiedBy>
  <cp:revision>16</cp:revision>
  <dcterms:created xsi:type="dcterms:W3CDTF">2006-08-16T00:00:00Z</dcterms:created>
  <dcterms:modified xsi:type="dcterms:W3CDTF">2024-03-23T15:22:49Z</dcterms:modified>
  <dc:identifier>DAFFuqQdRQo</dc:identifier>
</cp:coreProperties>
</file>