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73"/>
  </p:notesMasterIdLst>
  <p:sldIdLst>
    <p:sldId id="396" r:id="rId9"/>
    <p:sldId id="400" r:id="rId10"/>
    <p:sldId id="397" r:id="rId11"/>
    <p:sldId id="398" r:id="rId12"/>
    <p:sldId id="399" r:id="rId13"/>
    <p:sldId id="376" r:id="rId14"/>
    <p:sldId id="293" r:id="rId15"/>
    <p:sldId id="378" r:id="rId16"/>
    <p:sldId id="278" r:id="rId17"/>
    <p:sldId id="272" r:id="rId18"/>
    <p:sldId id="379" r:id="rId19"/>
    <p:sldId id="284" r:id="rId20"/>
    <p:sldId id="297" r:id="rId21"/>
    <p:sldId id="316" r:id="rId22"/>
    <p:sldId id="271" r:id="rId23"/>
    <p:sldId id="287" r:id="rId24"/>
    <p:sldId id="289" r:id="rId25"/>
    <p:sldId id="292" r:id="rId26"/>
    <p:sldId id="290" r:id="rId27"/>
    <p:sldId id="279" r:id="rId28"/>
    <p:sldId id="276" r:id="rId29"/>
    <p:sldId id="303" r:id="rId30"/>
    <p:sldId id="321" r:id="rId31"/>
    <p:sldId id="286" r:id="rId32"/>
    <p:sldId id="300" r:id="rId33"/>
    <p:sldId id="324" r:id="rId34"/>
    <p:sldId id="301" r:id="rId35"/>
    <p:sldId id="273" r:id="rId36"/>
    <p:sldId id="288" r:id="rId37"/>
    <p:sldId id="298" r:id="rId38"/>
    <p:sldId id="342" r:id="rId39"/>
    <p:sldId id="296" r:id="rId40"/>
    <p:sldId id="275" r:id="rId41"/>
    <p:sldId id="339" r:id="rId42"/>
    <p:sldId id="345" r:id="rId43"/>
    <p:sldId id="341" r:id="rId44"/>
    <p:sldId id="283" r:id="rId45"/>
    <p:sldId id="338" r:id="rId46"/>
    <p:sldId id="304" r:id="rId47"/>
    <p:sldId id="305" r:id="rId48"/>
    <p:sldId id="307" r:id="rId49"/>
    <p:sldId id="306" r:id="rId50"/>
    <p:sldId id="308" r:id="rId51"/>
    <p:sldId id="389" r:id="rId52"/>
    <p:sldId id="384" r:id="rId53"/>
    <p:sldId id="382" r:id="rId54"/>
    <p:sldId id="314" r:id="rId55"/>
    <p:sldId id="380" r:id="rId56"/>
    <p:sldId id="386" r:id="rId57"/>
    <p:sldId id="260" r:id="rId58"/>
    <p:sldId id="381" r:id="rId59"/>
    <p:sldId id="388" r:id="rId60"/>
    <p:sldId id="310" r:id="rId61"/>
    <p:sldId id="390" r:id="rId62"/>
    <p:sldId id="312" r:id="rId63"/>
    <p:sldId id="313" r:id="rId64"/>
    <p:sldId id="368" r:id="rId65"/>
    <p:sldId id="391" r:id="rId66"/>
    <p:sldId id="392" r:id="rId67"/>
    <p:sldId id="393" r:id="rId68"/>
    <p:sldId id="394" r:id="rId69"/>
    <p:sldId id="395" r:id="rId70"/>
    <p:sldId id="401" r:id="rId71"/>
    <p:sldId id="402" r:id="rId72"/>
  </p:sldIdLst>
  <p:sldSz cx="18288000" cy="10287000"/>
  <p:notesSz cx="6858000" cy="9144000"/>
  <p:embeddedFontLst>
    <p:embeddedFont>
      <p:font typeface="Cambria Math" panose="02040503050406030204" pitchFamily="18" charset="0"/>
      <p:regular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6AB"/>
    <a:srgbClr val="F6F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22" autoAdjust="0"/>
  </p:normalViewPr>
  <p:slideViewPr>
    <p:cSldViewPr>
      <p:cViewPr varScale="1">
        <p:scale>
          <a:sx n="60" d="100"/>
          <a:sy n="60" d="100"/>
        </p:scale>
        <p:origin x="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tableStyles" Target="tableStyle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font" Target="fonts/font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8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5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288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33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868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640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88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23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8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75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972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024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7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29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2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.svg"/><Relationship Id="rId3" Type="http://schemas.openxmlformats.org/officeDocument/2006/relationships/image" Target="../media/image180.svg"/><Relationship Id="rId21" Type="http://schemas.openxmlformats.org/officeDocument/2006/relationships/image" Target="../media/image28.png"/><Relationship Id="rId2" Type="http://schemas.openxmlformats.org/officeDocument/2006/relationships/image" Target="../media/image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4" Type="http://schemas.openxmlformats.org/officeDocument/2006/relationships/image" Target="../media/image20.png"/><Relationship Id="rId27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svg"/><Relationship Id="rId7" Type="http://schemas.openxmlformats.org/officeDocument/2006/relationships/image" Target="../media/image3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65" Type="http://schemas.openxmlformats.org/officeDocument/2006/relationships/image" Target="../media/image35.png"/><Relationship Id="rId44" Type="http://schemas.openxmlformats.org/officeDocument/2006/relationships/image" Target="../media/image348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64" Type="http://schemas.openxmlformats.org/officeDocument/2006/relationships/image" Target="../media/image36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13" Type="http://schemas.openxmlformats.org/officeDocument/2006/relationships/image" Target="../media/image40.png"/><Relationship Id="rId26" Type="http://schemas.openxmlformats.org/officeDocument/2006/relationships/image" Target="../media/image412.svg"/><Relationship Id="rId12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40" Type="http://schemas.openxmlformats.org/officeDocument/2006/relationships/image" Target="../media/image426.sv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7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0.sv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8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5" Type="http://schemas.openxmlformats.org/officeDocument/2006/relationships/image" Target="../media/image7.png"/><Relationship Id="rId4" Type="http://schemas.openxmlformats.org/officeDocument/2006/relationships/image" Target="../media/image51.png"/><Relationship Id="rId14" Type="http://schemas.openxmlformats.org/officeDocument/2006/relationships/image" Target="../media/image5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80.svg"/><Relationship Id="rId2" Type="http://schemas.openxmlformats.org/officeDocument/2006/relationships/image" Target="../media/image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0.svg"/><Relationship Id="rId7" Type="http://schemas.openxmlformats.org/officeDocument/2006/relationships/image" Target="../media/image30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39" Type="http://schemas.openxmlformats.org/officeDocument/2006/relationships/image" Target="../media/image540.svg"/><Relationship Id="rId3" Type="http://schemas.openxmlformats.org/officeDocument/2006/relationships/image" Target="../media/image12.png"/><Relationship Id="rId21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10" Type="http://schemas.openxmlformats.org/officeDocument/2006/relationships/image" Target="../media/image57.png"/><Relationship Id="rId19" Type="http://schemas.openxmlformats.org/officeDocument/2006/relationships/image" Target="NUL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180.sv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svg"/><Relationship Id="rId17" Type="http://schemas.openxmlformats.org/officeDocument/2006/relationships/image" Target="../media/image71.png"/><Relationship Id="rId2" Type="http://schemas.openxmlformats.org/officeDocument/2006/relationships/image" Target="../media/image18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0.svg"/><Relationship Id="rId15" Type="http://schemas.openxmlformats.org/officeDocument/2006/relationships/image" Target="../media/image19.png"/><Relationship Id="rId4" Type="http://schemas.openxmlformats.org/officeDocument/2006/relationships/image" Target="../media/image8.png"/><Relationship Id="rId14" Type="http://schemas.openxmlformats.org/officeDocument/2006/relationships/image" Target="../media/image120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1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Relationship Id="rId15" Type="http://schemas.openxmlformats.org/officeDocument/2006/relationships/image" Target="../media/image10.png"/><Relationship Id="rId4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svg"/><Relationship Id="rId21" Type="http://schemas.openxmlformats.org/officeDocument/2006/relationships/image" Target="../media/image74.png"/><Relationship Id="rId2" Type="http://schemas.openxmlformats.org/officeDocument/2006/relationships/image" Target="../media/image18.png"/><Relationship Id="rId20" Type="http://schemas.openxmlformats.org/officeDocument/2006/relationships/image" Target="../media/image73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28" Type="http://schemas.openxmlformats.org/officeDocument/2006/relationships/image" Target="../media/image567.svg"/><Relationship Id="rId19" Type="http://schemas.openxmlformats.org/officeDocument/2006/relationships/image" Target="NULL"/><Relationship Id="rId4" Type="http://schemas.openxmlformats.org/officeDocument/2006/relationships/image" Target="../media/image6.png"/><Relationship Id="rId22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80.svg"/><Relationship Id="rId7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60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83.png"/><Relationship Id="rId25" Type="http://schemas.openxmlformats.org/officeDocument/2006/relationships/image" Target="../media/image86.png"/><Relationship Id="rId2" Type="http://schemas.openxmlformats.org/officeDocument/2006/relationships/image" Target="../media/image7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5.png"/><Relationship Id="rId23" Type="http://schemas.openxmlformats.org/officeDocument/2006/relationships/image" Target="../media/image84.png"/><Relationship Id="rId19" Type="http://schemas.openxmlformats.org/officeDocument/2006/relationships/image" Target="NULL"/><Relationship Id="rId4" Type="http://schemas.openxmlformats.org/officeDocument/2006/relationships/image" Target="../media/image20.png"/><Relationship Id="rId2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80.svg"/><Relationship Id="rId7" Type="http://schemas.openxmlformats.org/officeDocument/2006/relationships/image" Target="../media/image8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0.svg"/><Relationship Id="rId31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90.png"/><Relationship Id="rId33" Type="http://schemas.openxmlformats.org/officeDocument/2006/relationships/image" Target="../media/image16.png"/><Relationship Id="rId2" Type="http://schemas.openxmlformats.org/officeDocument/2006/relationships/image" Target="../media/image7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8.png"/><Relationship Id="rId32" Type="http://schemas.openxmlformats.org/officeDocument/2006/relationships/image" Target="../media/image180.svg"/><Relationship Id="rId23" Type="http://schemas.openxmlformats.org/officeDocument/2006/relationships/image" Target="../media/image92.png"/><Relationship Id="rId19" Type="http://schemas.openxmlformats.org/officeDocument/2006/relationships/image" Target="NULL"/><Relationship Id="rId31" Type="http://schemas.openxmlformats.org/officeDocument/2006/relationships/image" Target="../media/image29.svg"/><Relationship Id="rId4" Type="http://schemas.openxmlformats.org/officeDocument/2006/relationships/image" Target="../media/image20.png"/><Relationship Id="rId22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12" Type="http://schemas.openxmlformats.org/officeDocument/2006/relationships/image" Target="../media/image9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0.sv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39" Type="http://schemas.openxmlformats.org/officeDocument/2006/relationships/image" Target="../media/image5400.svg"/><Relationship Id="rId3" Type="http://schemas.openxmlformats.org/officeDocument/2006/relationships/image" Target="../media/image12.png"/><Relationship Id="rId21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59.png"/><Relationship Id="rId10" Type="http://schemas.openxmlformats.org/officeDocument/2006/relationships/image" Target="../media/image20.png"/><Relationship Id="rId19" Type="http://schemas.openxmlformats.org/officeDocument/2006/relationships/image" Target="NULL"/><Relationship Id="rId9" Type="http://schemas.openxmlformats.org/officeDocument/2006/relationships/image" Target="../media/image56.png"/><Relationship Id="rId22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0.svg"/><Relationship Id="rId21" Type="http://schemas.openxmlformats.org/officeDocument/2006/relationships/image" Target="../media/image104.png"/><Relationship Id="rId7" Type="http://schemas.openxmlformats.org/officeDocument/2006/relationships/image" Target="../media/image102.png"/><Relationship Id="rId2" Type="http://schemas.openxmlformats.org/officeDocument/2006/relationships/image" Target="../media/image7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9" Type="http://schemas.openxmlformats.org/officeDocument/2006/relationships/image" Target="NUL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9" Type="http://schemas.openxmlformats.org/officeDocument/2006/relationships/image" Target="NULL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72" Type="http://schemas.openxmlformats.org/officeDocument/2006/relationships/image" Target="../media/image376.svg"/><Relationship Id="rId3" Type="http://schemas.openxmlformats.org/officeDocument/2006/relationships/image" Target="../media/image18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1" Type="http://schemas.openxmlformats.org/officeDocument/2006/relationships/image" Target="../media/image1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10.png"/><Relationship Id="rId19" Type="http://schemas.openxmlformats.org/officeDocument/2006/relationships/image" Target="NULL"/><Relationship Id="rId4" Type="http://schemas.openxmlformats.org/officeDocument/2006/relationships/image" Target="../media/image180.svg"/><Relationship Id="rId22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21" Type="http://schemas.openxmlformats.org/officeDocument/2006/relationships/image" Target="../media/image117.png"/><Relationship Id="rId47" Type="http://schemas.openxmlformats.org/officeDocument/2006/relationships/image" Target="../media/image351.svg"/><Relationship Id="rId2" Type="http://schemas.openxmlformats.org/officeDocument/2006/relationships/image" Target="../media/image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10" Type="http://schemas.openxmlformats.org/officeDocument/2006/relationships/image" Target="../media/image61.png"/><Relationship Id="rId19" Type="http://schemas.openxmlformats.org/officeDocument/2006/relationships/image" Target="NULL"/><Relationship Id="rId9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80.svg"/><Relationship Id="rId2" Type="http://schemas.openxmlformats.org/officeDocument/2006/relationships/image" Target="../media/image7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1.png"/><Relationship Id="rId5" Type="http://schemas.openxmlformats.org/officeDocument/2006/relationships/image" Target="../media/image99.png"/><Relationship Id="rId10" Type="http://schemas.openxmlformats.org/officeDocument/2006/relationships/image" Target="../media/image120.png"/><Relationship Id="rId19" Type="http://schemas.openxmlformats.org/officeDocument/2006/relationships/image" Target="NULL"/><Relationship Id="rId4" Type="http://schemas.openxmlformats.org/officeDocument/2006/relationships/image" Target="../media/image16.png"/><Relationship Id="rId9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125.png"/><Relationship Id="rId2" Type="http://schemas.openxmlformats.org/officeDocument/2006/relationships/image" Target="../media/image7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19" Type="http://schemas.openxmlformats.org/officeDocument/2006/relationships/image" Target="NULL"/><Relationship Id="rId10" Type="http://schemas.openxmlformats.org/officeDocument/2006/relationships/image" Target="../media/image549.sv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80.svg"/><Relationship Id="rId7" Type="http://schemas.openxmlformats.org/officeDocument/2006/relationships/image" Target="../media/image1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313.svg"/><Relationship Id="rId4" Type="http://schemas.openxmlformats.org/officeDocument/2006/relationships/image" Target="../media/image16.png"/><Relationship Id="rId9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3" Type="http://schemas.openxmlformats.org/officeDocument/2006/relationships/image" Target="../media/image12.png"/><Relationship Id="rId21" Type="http://schemas.openxmlformats.org/officeDocument/2006/relationships/image" Target="../media/image134.png"/><Relationship Id="rId7" Type="http://schemas.openxmlformats.org/officeDocument/2006/relationships/image" Target="../media/image6.sv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40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20.png"/><Relationship Id="rId45" Type="http://schemas.openxmlformats.org/officeDocument/2006/relationships/image" Target="../media/image135.png"/><Relationship Id="rId10" Type="http://schemas.openxmlformats.org/officeDocument/2006/relationships/image" Target="../media/image132.png"/><Relationship Id="rId44" Type="http://schemas.openxmlformats.org/officeDocument/2006/relationships/image" Target="../media/image430.svg"/><Relationship Id="rId9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38" Type="http://schemas.openxmlformats.org/officeDocument/2006/relationships/image" Target="../media/image4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svg"/><Relationship Id="rId10" Type="http://schemas.openxmlformats.org/officeDocument/2006/relationships/image" Target="../media/image136.png"/><Relationship Id="rId9" Type="http://schemas.openxmlformats.org/officeDocument/2006/relationships/image" Target="../media/image13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3" Type="http://schemas.openxmlformats.org/officeDocument/2006/relationships/image" Target="../media/image12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35.png"/><Relationship Id="rId23" Type="http://schemas.openxmlformats.org/officeDocument/2006/relationships/image" Target="../media/image224.png"/><Relationship Id="rId15" Type="http://schemas.openxmlformats.org/officeDocument/2006/relationships/image" Target="../media/image319.svg"/><Relationship Id="rId10" Type="http://schemas.openxmlformats.org/officeDocument/2006/relationships/image" Target="../media/image20.png"/><Relationship Id="rId19" Type="http://schemas.openxmlformats.org/officeDocument/2006/relationships/image" Target="NULL"/><Relationship Id="rId9" Type="http://schemas.openxmlformats.org/officeDocument/2006/relationships/image" Target="../media/image56.png"/><Relationship Id="rId22" Type="http://schemas.openxmlformats.org/officeDocument/2006/relationships/image" Target="../media/image2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13" Type="http://schemas.openxmlformats.org/officeDocument/2006/relationships/image" Target="../media/image315.png"/><Relationship Id="rId34" Type="http://schemas.openxmlformats.org/officeDocument/2006/relationships/image" Target="../media/image142.png"/><Relationship Id="rId12" Type="http://schemas.openxmlformats.org/officeDocument/2006/relationships/image" Target="../media/image299.png"/><Relationship Id="rId17" Type="http://schemas.openxmlformats.org/officeDocument/2006/relationships/image" Target="../media/image141.png"/><Relationship Id="rId33" Type="http://schemas.openxmlformats.org/officeDocument/2006/relationships/image" Target="../media/image176.svg"/><Relationship Id="rId2" Type="http://schemas.openxmlformats.org/officeDocument/2006/relationships/image" Target="../media/image12.png"/><Relationship Id="rId16" Type="http://schemas.openxmlformats.org/officeDocument/2006/relationships/image" Target="../media/image31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0.png"/><Relationship Id="rId36" Type="http://schemas.openxmlformats.org/officeDocument/2006/relationships/image" Target="../media/image575.svg"/><Relationship Id="rId14" Type="http://schemas.openxmlformats.org/officeDocument/2006/relationships/image" Target="../media/image3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gif"/><Relationship Id="rId3" Type="http://schemas.openxmlformats.org/officeDocument/2006/relationships/image" Target="../media/image181.sv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26" Type="http://schemas.openxmlformats.org/officeDocument/2006/relationships/image" Target="../media/image322.png"/><Relationship Id="rId7" Type="http://schemas.openxmlformats.org/officeDocument/2006/relationships/image" Target="../media/image590.svg"/><Relationship Id="rId25" Type="http://schemas.openxmlformats.org/officeDocument/2006/relationships/image" Target="../media/image321.png"/><Relationship Id="rId2" Type="http://schemas.openxmlformats.org/officeDocument/2006/relationships/image" Target="../media/image12.png"/><Relationship Id="rId20" Type="http://schemas.openxmlformats.org/officeDocument/2006/relationships/image" Target="../media/image144.png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24.png"/><Relationship Id="rId19" Type="http://schemas.openxmlformats.org/officeDocument/2006/relationships/image" Target="NULL"/><Relationship Id="rId9" Type="http://schemas.openxmlformats.org/officeDocument/2006/relationships/image" Target="../media/image143.png"/><Relationship Id="rId27" Type="http://schemas.openxmlformats.org/officeDocument/2006/relationships/image" Target="../media/image323.png"/><Relationship Id="rId30" Type="http://schemas.openxmlformats.org/officeDocument/2006/relationships/image" Target="../media/image56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7" Type="http://schemas.openxmlformats.org/officeDocument/2006/relationships/image" Target="../media/image3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2" Type="http://schemas.openxmlformats.org/officeDocument/2006/relationships/image" Target="../media/image12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19" Type="http://schemas.openxmlformats.org/officeDocument/2006/relationships/image" Target="NULL"/><Relationship Id="rId9" Type="http://schemas.openxmlformats.org/officeDocument/2006/relationships/image" Target="../media/image28.png"/><Relationship Id="rId4" Type="http://schemas.openxmlformats.org/officeDocument/2006/relationships/image" Target="../media/image21.svg"/><Relationship Id="rId22" Type="http://schemas.openxmlformats.org/officeDocument/2006/relationships/image" Target="../media/image327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8.png"/><Relationship Id="rId3" Type="http://schemas.openxmlformats.org/officeDocument/2006/relationships/image" Target="../media/image106.png"/><Relationship Id="rId25" Type="http://schemas.openxmlformats.org/officeDocument/2006/relationships/image" Target="NULL"/><Relationship Id="rId2" Type="http://schemas.openxmlformats.org/officeDocument/2006/relationships/image" Target="../media/image147.png"/><Relationship Id="rId29" Type="http://schemas.openxmlformats.org/officeDocument/2006/relationships/image" Target="../media/image329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80.svg"/><Relationship Id="rId31" Type="http://schemas.openxmlformats.org/officeDocument/2006/relationships/image" Target="../media/image331.png"/><Relationship Id="rId4" Type="http://schemas.openxmlformats.org/officeDocument/2006/relationships/image" Target="../media/image143.png"/><Relationship Id="rId27" Type="http://schemas.openxmlformats.org/officeDocument/2006/relationships/image" Target="../media/image7.png"/><Relationship Id="rId30" Type="http://schemas.openxmlformats.org/officeDocument/2006/relationships/image" Target="../media/image3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1" Type="http://schemas.openxmlformats.org/officeDocument/2006/relationships/image" Target="../media/image332.png"/><Relationship Id="rId2" Type="http://schemas.openxmlformats.org/officeDocument/2006/relationships/image" Target="../media/image147.png"/><Relationship Id="rId20" Type="http://schemas.openxmlformats.org/officeDocument/2006/relationships/image" Target="../media/image32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06.png"/><Relationship Id="rId23" Type="http://schemas.openxmlformats.org/officeDocument/2006/relationships/image" Target="../media/image1802.svg"/><Relationship Id="rId19" Type="http://schemas.openxmlformats.org/officeDocument/2006/relationships/image" Target="NULL"/><Relationship Id="rId22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3.png"/><Relationship Id="rId3" Type="http://schemas.microsoft.com/office/2007/relationships/media" Target="../media/media2.mp3"/><Relationship Id="rId21" Type="http://schemas.openxmlformats.org/officeDocument/2006/relationships/image" Target="../media/image7.png"/><Relationship Id="rId25" Type="http://schemas.openxmlformats.org/officeDocument/2006/relationships/image" Target="../media/image302.png"/><Relationship Id="rId2" Type="http://schemas.openxmlformats.org/officeDocument/2006/relationships/audio" Target="../media/media1.mp3"/><Relationship Id="rId20" Type="http://schemas.openxmlformats.org/officeDocument/2006/relationships/image" Target="../media/image552.svg"/><Relationship Id="rId29" Type="http://schemas.openxmlformats.org/officeDocument/2006/relationships/image" Target="NULL"/><Relationship Id="rId1" Type="http://schemas.microsoft.com/office/2007/relationships/media" Target="../media/media1.mp3"/><Relationship Id="rId6" Type="http://schemas.openxmlformats.org/officeDocument/2006/relationships/image" Target="../media/image148.png"/><Relationship Id="rId24" Type="http://schemas.openxmlformats.org/officeDocument/2006/relationships/image" Target="../media/image301.png"/><Relationship Id="rId32" Type="http://schemas.openxmlformats.org/officeDocument/2006/relationships/image" Target="../media/image152.png"/><Relationship Id="rId5" Type="http://schemas.openxmlformats.org/officeDocument/2006/relationships/slideLayout" Target="../slideLayouts/slideLayout29.xml"/><Relationship Id="rId23" Type="http://schemas.openxmlformats.org/officeDocument/2006/relationships/image" Target="../media/image300.png"/><Relationship Id="rId28" Type="http://schemas.openxmlformats.org/officeDocument/2006/relationships/image" Target="../media/image150.png"/><Relationship Id="rId61" Type="http://schemas.openxmlformats.org/officeDocument/2006/relationships/image" Target="../media/image3651.svg"/><Relationship Id="rId31" Type="http://schemas.openxmlformats.org/officeDocument/2006/relationships/image" Target="NULL"/><Relationship Id="rId4" Type="http://schemas.openxmlformats.org/officeDocument/2006/relationships/audio" Target="../media/media2.mp3"/><Relationship Id="rId22" Type="http://schemas.openxmlformats.org/officeDocument/2006/relationships/image" Target="../media/image1801.svg"/><Relationship Id="rId27" Type="http://schemas.openxmlformats.org/officeDocument/2006/relationships/image" Target="../media/image149.png"/><Relationship Id="rId30" Type="http://schemas.openxmlformats.org/officeDocument/2006/relationships/image" Target="../media/image15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63" Type="http://schemas.openxmlformats.org/officeDocument/2006/relationships/image" Target="../media/image149.png"/><Relationship Id="rId7" Type="http://schemas.openxmlformats.org/officeDocument/2006/relationships/image" Target="../media/image381.svg"/><Relationship Id="rId12" Type="http://schemas.openxmlformats.org/officeDocument/2006/relationships/image" Target="../media/image277.png"/><Relationship Id="rId17" Type="http://schemas.openxmlformats.org/officeDocument/2006/relationships/image" Target="NULL"/><Relationship Id="rId2" Type="http://schemas.openxmlformats.org/officeDocument/2006/relationships/audio" Target="../media/media1.mp3"/><Relationship Id="rId62" Type="http://schemas.openxmlformats.org/officeDocument/2006/relationships/image" Target="../media/image30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276.png"/><Relationship Id="rId66" Type="http://schemas.openxmlformats.org/officeDocument/2006/relationships/image" Target="../media/image152.png"/><Relationship Id="rId5" Type="http://schemas.openxmlformats.org/officeDocument/2006/relationships/slideLayout" Target="../slideLayouts/slideLayout29.xml"/><Relationship Id="rId15" Type="http://schemas.openxmlformats.org/officeDocument/2006/relationships/image" Target="NULL"/><Relationship Id="rId61" Type="http://schemas.openxmlformats.org/officeDocument/2006/relationships/image" Target="../media/image3650.svg"/><Relationship Id="rId10" Type="http://schemas.openxmlformats.org/officeDocument/2006/relationships/image" Target="../media/image275.png"/><Relationship Id="rId65" Type="http://schemas.openxmlformats.org/officeDocument/2006/relationships/image" Target="../media/image151.png"/><Relationship Id="rId4" Type="http://schemas.openxmlformats.org/officeDocument/2006/relationships/audio" Target="../media/media2.mp3"/><Relationship Id="rId9" Type="http://schemas.openxmlformats.org/officeDocument/2006/relationships/image" Target="../media/image274.png"/><Relationship Id="rId64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63" Type="http://schemas.openxmlformats.org/officeDocument/2006/relationships/image" Target="../media/image288.png"/><Relationship Id="rId68" Type="http://schemas.openxmlformats.org/officeDocument/2006/relationships/image" Target="../media/image149.png"/><Relationship Id="rId7" Type="http://schemas.openxmlformats.org/officeDocument/2006/relationships/image" Target="../media/image380.svg"/><Relationship Id="rId67" Type="http://schemas.openxmlformats.org/officeDocument/2006/relationships/image" Target="../media/image305.png"/><Relationship Id="rId17" Type="http://schemas.openxmlformats.org/officeDocument/2006/relationships/image" Target="NULL"/><Relationship Id="rId71" Type="http://schemas.openxmlformats.org/officeDocument/2006/relationships/image" Target="../media/image152.png"/><Relationship Id="rId2" Type="http://schemas.openxmlformats.org/officeDocument/2006/relationships/audio" Target="../media/media1.mp3"/><Relationship Id="rId70" Type="http://schemas.openxmlformats.org/officeDocument/2006/relationships/image" Target="../media/image151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66" Type="http://schemas.openxmlformats.org/officeDocument/2006/relationships/image" Target="../media/image291.pn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61" Type="http://schemas.openxmlformats.org/officeDocument/2006/relationships/image" Target="../media/image365.svg"/><Relationship Id="rId65" Type="http://schemas.openxmlformats.org/officeDocument/2006/relationships/image" Target="../media/image290.png"/><Relationship Id="rId4" Type="http://schemas.openxmlformats.org/officeDocument/2006/relationships/audio" Target="../media/media2.mp3"/><Relationship Id="rId64" Type="http://schemas.openxmlformats.org/officeDocument/2006/relationships/image" Target="../media/image289.png"/><Relationship Id="rId69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5.png"/><Relationship Id="rId3" Type="http://schemas.microsoft.com/office/2007/relationships/media" Target="../media/media2.mp3"/><Relationship Id="rId63" Type="http://schemas.openxmlformats.org/officeDocument/2006/relationships/image" Target="../media/image149.png"/><Relationship Id="rId7" Type="http://schemas.openxmlformats.org/officeDocument/2006/relationships/image" Target="../media/image551.svg"/><Relationship Id="rId12" Type="http://schemas.openxmlformats.org/officeDocument/2006/relationships/image" Target="../media/image294.png"/><Relationship Id="rId17" Type="http://schemas.openxmlformats.org/officeDocument/2006/relationships/image" Target="NULL"/><Relationship Id="rId2" Type="http://schemas.openxmlformats.org/officeDocument/2006/relationships/audio" Target="../media/media1.mp3"/><Relationship Id="rId62" Type="http://schemas.openxmlformats.org/officeDocument/2006/relationships/image" Target="../media/image306.png"/><Relationship Id="rId1" Type="http://schemas.microsoft.com/office/2007/relationships/media" Target="../media/media1.mp3"/><Relationship Id="rId6" Type="http://schemas.openxmlformats.org/officeDocument/2006/relationships/image" Target="../media/image148.png"/><Relationship Id="rId11" Type="http://schemas.openxmlformats.org/officeDocument/2006/relationships/image" Target="../media/image293.png"/><Relationship Id="rId66" Type="http://schemas.openxmlformats.org/officeDocument/2006/relationships/image" Target="../media/image152.png"/><Relationship Id="rId5" Type="http://schemas.openxmlformats.org/officeDocument/2006/relationships/slideLayout" Target="../slideLayouts/slideLayout7.xml"/><Relationship Id="rId61" Type="http://schemas.openxmlformats.org/officeDocument/2006/relationships/image" Target="../media/image3650.svg"/><Relationship Id="rId65" Type="http://schemas.openxmlformats.org/officeDocument/2006/relationships/image" Target="../media/image151.png"/><Relationship Id="rId19" Type="http://schemas.openxmlformats.org/officeDocument/2006/relationships/image" Target="NULL"/><Relationship Id="rId4" Type="http://schemas.openxmlformats.org/officeDocument/2006/relationships/audio" Target="../media/media2.mp3"/><Relationship Id="rId9" Type="http://schemas.openxmlformats.org/officeDocument/2006/relationships/image" Target="../media/image1800.svg"/><Relationship Id="rId64" Type="http://schemas.openxmlformats.org/officeDocument/2006/relationships/image" Target="../media/image1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microsoft.com/office/2007/relationships/media" Target="../media/media2.mp3"/><Relationship Id="rId68" Type="http://schemas.openxmlformats.org/officeDocument/2006/relationships/image" Target="../media/image307.png"/><Relationship Id="rId7" Type="http://schemas.openxmlformats.org/officeDocument/2006/relationships/image" Target="../media/image550.svg"/><Relationship Id="rId71" Type="http://schemas.openxmlformats.org/officeDocument/2006/relationships/image" Target="../media/image151.png"/><Relationship Id="rId2" Type="http://schemas.openxmlformats.org/officeDocument/2006/relationships/audio" Target="../media/media1.mp3"/><Relationship Id="rId62" Type="http://schemas.openxmlformats.org/officeDocument/2006/relationships/image" Target="../media/image296.png"/><Relationship Id="rId70" Type="http://schemas.openxmlformats.org/officeDocument/2006/relationships/image" Target="../media/image150.png"/><Relationship Id="rId16" Type="http://schemas.openxmlformats.org/officeDocument/2006/relationships/image" Target="NULL"/><Relationship Id="rId1" Type="http://schemas.microsoft.com/office/2007/relationships/media" Target="../media/media1.mp3"/><Relationship Id="rId6" Type="http://schemas.openxmlformats.org/officeDocument/2006/relationships/image" Target="../media/image148.png"/><Relationship Id="rId5" Type="http://schemas.openxmlformats.org/officeDocument/2006/relationships/slideLayout" Target="../slideLayouts/slideLayout29.xml"/><Relationship Id="rId61" Type="http://schemas.openxmlformats.org/officeDocument/2006/relationships/image" Target="../media/image3650.svg"/><Relationship Id="rId4" Type="http://schemas.openxmlformats.org/officeDocument/2006/relationships/audio" Target="../media/media2.mp3"/><Relationship Id="rId69" Type="http://schemas.openxmlformats.org/officeDocument/2006/relationships/image" Target="../media/image149.png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3" Type="http://schemas.openxmlformats.org/officeDocument/2006/relationships/image" Target="../media/image181.svg"/><Relationship Id="rId12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09.png"/><Relationship Id="rId26" Type="http://schemas.openxmlformats.org/officeDocument/2006/relationships/image" Target="../media/image152.png"/><Relationship Id="rId3" Type="http://schemas.microsoft.com/office/2007/relationships/media" Target="../media/media2.mp3"/><Relationship Id="rId21" Type="http://schemas.openxmlformats.org/officeDocument/2006/relationships/image" Target="../media/image149.png"/><Relationship Id="rId17" Type="http://schemas.openxmlformats.org/officeDocument/2006/relationships/image" Target="../media/image308.png"/><Relationship Id="rId25" Type="http://schemas.openxmlformats.org/officeDocument/2006/relationships/image" Target="../media/image382.svg"/><Relationship Id="rId2" Type="http://schemas.openxmlformats.org/officeDocument/2006/relationships/audio" Target="../media/media1.mp3"/><Relationship Id="rId20" Type="http://schemas.openxmlformats.org/officeDocument/2006/relationships/image" Target="../media/image311.png"/><Relationship Id="rId16" Type="http://schemas.openxmlformats.org/officeDocument/2006/relationships/image" Target="NULL"/><Relationship Id="rId62" Type="http://schemas.openxmlformats.org/officeDocument/2006/relationships/image" Target="../media/image312.png"/><Relationship Id="rId1" Type="http://schemas.microsoft.com/office/2007/relationships/media" Target="../media/media1.mp3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151.png"/><Relationship Id="rId61" Type="http://schemas.openxmlformats.org/officeDocument/2006/relationships/image" Target="../media/image3651.svg"/><Relationship Id="rId19" Type="http://schemas.openxmlformats.org/officeDocument/2006/relationships/image" Target="../media/image310.png"/><Relationship Id="rId4" Type="http://schemas.openxmlformats.org/officeDocument/2006/relationships/audio" Target="../media/media2.mp3"/><Relationship Id="rId22" Type="http://schemas.openxmlformats.org/officeDocument/2006/relationships/image" Target="../media/image150.png"/><Relationship Id="rId1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9.png"/><Relationship Id="rId3" Type="http://schemas.microsoft.com/office/2007/relationships/media" Target="../media/media2.mp3"/><Relationship Id="rId21" Type="http://schemas.openxmlformats.org/officeDocument/2006/relationships/image" Target="../media/image152.png"/><Relationship Id="rId17" Type="http://schemas.openxmlformats.org/officeDocument/2006/relationships/image" Target="../media/image313.png"/><Relationship Id="rId2" Type="http://schemas.openxmlformats.org/officeDocument/2006/relationships/audio" Target="../media/media1.mp3"/><Relationship Id="rId20" Type="http://schemas.openxmlformats.org/officeDocument/2006/relationships/image" Target="../media/image151.png"/><Relationship Id="rId16" Type="http://schemas.openxmlformats.org/officeDocument/2006/relationships/image" Target="NULL"/><Relationship Id="rId1" Type="http://schemas.microsoft.com/office/2007/relationships/media" Target="../media/media1.mp3"/><Relationship Id="rId5" Type="http://schemas.openxmlformats.org/officeDocument/2006/relationships/slideLayout" Target="../slideLayouts/slideLayout18.xml"/><Relationship Id="rId61" Type="http://schemas.openxmlformats.org/officeDocument/2006/relationships/image" Target="../media/image3651.svg"/><Relationship Id="rId19" Type="http://schemas.openxmlformats.org/officeDocument/2006/relationships/image" Target="../media/image150.png"/><Relationship Id="rId4" Type="http://schemas.openxmlformats.org/officeDocument/2006/relationships/audio" Target="../media/media2.mp3"/><Relationship Id="rId1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63" Type="http://schemas.openxmlformats.org/officeDocument/2006/relationships/image" Target="../media/image149.png"/><Relationship Id="rId2" Type="http://schemas.openxmlformats.org/officeDocument/2006/relationships/audio" Target="../media/media1.mp3"/><Relationship Id="rId62" Type="http://schemas.openxmlformats.org/officeDocument/2006/relationships/image" Target="../media/image314.png"/><Relationship Id="rId16" Type="http://schemas.openxmlformats.org/officeDocument/2006/relationships/image" Target="NULL"/><Relationship Id="rId1" Type="http://schemas.microsoft.com/office/2007/relationships/media" Target="../media/media1.mp3"/><Relationship Id="rId6" Type="http://schemas.openxmlformats.org/officeDocument/2006/relationships/image" Target="../media/image152.png"/><Relationship Id="rId5" Type="http://schemas.openxmlformats.org/officeDocument/2006/relationships/slideLayout" Target="../slideLayouts/slideLayout18.xml"/><Relationship Id="rId61" Type="http://schemas.openxmlformats.org/officeDocument/2006/relationships/image" Target="../media/image3651.svg"/><Relationship Id="rId65" Type="http://schemas.openxmlformats.org/officeDocument/2006/relationships/image" Target="../media/image151.png"/><Relationship Id="rId4" Type="http://schemas.openxmlformats.org/officeDocument/2006/relationships/audio" Target="../media/media2.mp3"/><Relationship Id="rId64" Type="http://schemas.openxmlformats.org/officeDocument/2006/relationships/image" Target="../media/image150.png"/><Relationship Id="rId1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3.png"/><Relationship Id="rId9" Type="http://schemas.openxmlformats.org/officeDocument/2006/relationships/image" Target="../media/image180.svg"/><Relationship Id="rId14" Type="http://schemas.openxmlformats.org/officeDocument/2006/relationships/image" Target="../media/image3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591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10" Type="http://schemas.openxmlformats.org/officeDocument/2006/relationships/image" Target="../media/image153.png"/><Relationship Id="rId9" Type="http://schemas.openxmlformats.org/officeDocument/2006/relationships/image" Target="../media/image1803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13" Type="http://schemas.openxmlformats.org/officeDocument/2006/relationships/image" Target="../media/image3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5.png"/><Relationship Id="rId9" Type="http://schemas.openxmlformats.org/officeDocument/2006/relationships/image" Target="../media/image15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57.png"/><Relationship Id="rId9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38" Type="http://schemas.openxmlformats.org/officeDocument/2006/relationships/image" Target="../media/image159.png"/><Relationship Id="rId2" Type="http://schemas.openxmlformats.org/officeDocument/2006/relationships/image" Target="../media/image12.png"/><Relationship Id="rId41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158.png"/><Relationship Id="rId36" Type="http://schemas.openxmlformats.org/officeDocument/2006/relationships/image" Target="../media/image575.svg"/><Relationship Id="rId9" Type="http://schemas.openxmlformats.org/officeDocument/2006/relationships/image" Target="../media/image14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39" Type="http://schemas.openxmlformats.org/officeDocument/2006/relationships/image" Target="../media/image59.png"/><Relationship Id="rId38" Type="http://schemas.openxmlformats.org/officeDocument/2006/relationships/image" Target="../media/image1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160.png"/><Relationship Id="rId40" Type="http://schemas.openxmlformats.org/officeDocument/2006/relationships/image" Target="../media/image5401.svg"/><Relationship Id="rId36" Type="http://schemas.openxmlformats.org/officeDocument/2006/relationships/image" Target="../media/image575.svg"/><Relationship Id="rId9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12" Type="http://schemas.openxmlformats.org/officeDocument/2006/relationships/image" Target="../media/image20.png"/><Relationship Id="rId2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9" Type="http://schemas.openxmlformats.org/officeDocument/2006/relationships/image" Target="NUL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7" Type="http://schemas.openxmlformats.org/officeDocument/2006/relationships/image" Target="../media/image550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Relationship Id="rId10" Type="http://schemas.openxmlformats.org/officeDocument/2006/relationships/image" Target="../media/image164.png"/><Relationship Id="rId9" Type="http://schemas.openxmlformats.org/officeDocument/2006/relationships/image" Target="../media/image16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7" Type="http://schemas.openxmlformats.org/officeDocument/2006/relationships/image" Target="../media/image550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Relationship Id="rId10" Type="http://schemas.microsoft.com/office/2007/relationships/hdphoto" Target="../media/hdphoto1.wdp"/><Relationship Id="rId9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7" Type="http://schemas.openxmlformats.org/officeDocument/2006/relationships/image" Target="../media/image550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8.xml"/><Relationship Id="rId10" Type="http://schemas.openxmlformats.org/officeDocument/2006/relationships/image" Target="../media/image1520.svg"/><Relationship Id="rId9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60.svg"/><Relationship Id="rId3" Type="http://schemas.openxmlformats.org/officeDocument/2006/relationships/image" Target="../media/image280.svg"/><Relationship Id="rId7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69.png"/><Relationship Id="rId5" Type="http://schemas.openxmlformats.org/officeDocument/2006/relationships/image" Target="../media/image300.svg"/><Relationship Id="rId4" Type="http://schemas.openxmlformats.org/officeDocument/2006/relationships/image" Target="../media/image16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79.svg"/><Relationship Id="rId7" Type="http://schemas.openxmlformats.org/officeDocument/2006/relationships/image" Target="../media/image22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2.png"/><Relationship Id="rId5" Type="http://schemas.openxmlformats.org/officeDocument/2006/relationships/image" Target="../media/image81.svg"/><Relationship Id="rId15" Type="http://schemas.openxmlformats.org/officeDocument/2006/relationships/image" Target="../media/image260.svg"/><Relationship Id="rId10" Type="http://schemas.openxmlformats.org/officeDocument/2006/relationships/image" Target="../media/image15.png"/><Relationship Id="rId4" Type="http://schemas.openxmlformats.org/officeDocument/2006/relationships/image" Target="../media/image171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80.svg"/><Relationship Id="rId38" Type="http://schemas.openxmlformats.org/officeDocument/2006/relationships/image" Target="../media/image3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sv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944706" y="3312418"/>
            <a:ext cx="1437607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NHIỆT LIỆT 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ĐẾN VỚI BÀI HỌC MỚI!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109" y="376648"/>
            <a:ext cx="3081621" cy="3081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2" y="6721009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00" y="723900"/>
            <a:ext cx="1999951" cy="1295400"/>
            <a:chOff x="1338414" y="1018614"/>
            <a:chExt cx="1999951" cy="1295400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38414" y="1018614"/>
              <a:ext cx="1999951" cy="1295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600" y="8367132"/>
            <a:ext cx="597326" cy="134836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38231" y="8039100"/>
            <a:ext cx="2818629" cy="18842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450654" y="930787"/>
                <a:ext cx="13084746" cy="8784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tô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=60 . 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𝑘𝑚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00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ình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2x cm;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ình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cm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cm; </a:t>
                </a:r>
                <a:endParaRPr lang="en-US" sz="400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ình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thoi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chéo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 cm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 cm: </a:t>
                </a:r>
                <a:endParaRPr lang="en-US" sz="400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4.8 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+16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xuất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654" y="930787"/>
                <a:ext cx="13084746" cy="8784713"/>
              </a:xfrm>
              <a:prstGeom prst="rect">
                <a:avLst/>
              </a:prstGeom>
              <a:blipFill>
                <a:blip r:embed="rId27"/>
                <a:stretch>
                  <a:fillRect l="-1630" r="-1630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1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3852818" cy="1219200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202086" y="2273124"/>
                <a:ext cx="16275723" cy="3244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4000" i="1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l</m:t>
                    </m:r>
                    <m:r>
                      <m:rPr>
                        <m:nor/>
                      </m:rP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à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đ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th</m:t>
                    </m:r>
                    <m:r>
                      <m:rPr>
                        <m:nor/>
                      </m:rP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ứ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bi</m:t>
                    </m:r>
                    <m:r>
                      <m:rPr>
                        <m:nor/>
                      </m:rP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ế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4000" i="1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4000" i="1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086" y="2273124"/>
                <a:ext cx="16275723" cy="3244734"/>
              </a:xfrm>
              <a:prstGeom prst="rect">
                <a:avLst/>
              </a:prstGeom>
              <a:blipFill>
                <a:blip r:embed="rId8"/>
                <a:stretch>
                  <a:fillRect l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62000" y="498879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02086" y="5929848"/>
                <a:ext cx="15229905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cūng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),…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086" y="5929848"/>
                <a:ext cx="15229905" cy="3785652"/>
              </a:xfrm>
              <a:prstGeom prst="rect">
                <a:avLst/>
              </a:prstGeom>
              <a:blipFill>
                <a:blip r:embed="rId9"/>
                <a:stretch>
                  <a:fillRect l="-1281" r="-1401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4"/>
              </a:ext>
            </a:extLst>
          </a:blip>
          <a:srcRect/>
          <a:stretch>
            <a:fillRect/>
          </a:stretch>
        </p:blipFill>
        <p:spPr>
          <a:xfrm>
            <a:off x="15949622" y="4992874"/>
            <a:ext cx="1226962" cy="828636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15890927" y="9228412"/>
            <a:ext cx="1344352" cy="4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17519" y="1617038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63600" y="5753100"/>
            <a:ext cx="4343400" cy="4320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46295" y="2871461"/>
                <a:ext cx="5104906" cy="1323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 b="0" i="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 i="1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295" y="2871461"/>
                <a:ext cx="5104906" cy="13235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23122" y="1766556"/>
                <a:ext cx="11734800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122" y="1766556"/>
                <a:ext cx="11734800" cy="984885"/>
              </a:xfrm>
              <a:prstGeom prst="rect">
                <a:avLst/>
              </a:prstGeom>
              <a:blipFill>
                <a:blip r:embed="rId11"/>
                <a:stretch>
                  <a:fillRect l="-1870" t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91400" y="4614505"/>
                <a:ext cx="4003404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  5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4614505"/>
                <a:ext cx="4003404" cy="12448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407442" y="6210124"/>
                <a:ext cx="234429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  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442" y="6210124"/>
                <a:ext cx="2344296" cy="12488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52257" y="7022548"/>
            <a:ext cx="1363820" cy="2062487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019800" y="3256904"/>
            <a:ext cx="876234" cy="852138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019800" y="4846962"/>
            <a:ext cx="876234" cy="8521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6047874" y="6593583"/>
            <a:ext cx="877982" cy="8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3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71600" y="994222"/>
            <a:ext cx="3886200" cy="1219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2" y="7626622"/>
            <a:ext cx="2404628" cy="2241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2474624"/>
            <a:ext cx="153924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29400" y="3913414"/>
                <a:ext cx="3505200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+9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3913414"/>
                <a:ext cx="3505200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5478847"/>
                <a:ext cx="425295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5478847"/>
                <a:ext cx="4252959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151914" y="7247497"/>
                <a:ext cx="2852384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914" y="7247497"/>
                <a:ext cx="2852384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91534" y="6923525"/>
            <a:ext cx="3298085" cy="314554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980215" y="3913414"/>
            <a:ext cx="2841498" cy="1230086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2" grpId="0"/>
      <p:bldP spid="3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468" y="849539"/>
            <a:ext cx="1359858" cy="124596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645226" y="1409700"/>
            <a:ext cx="12388898" cy="9672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II. </a:t>
            </a:r>
            <a:r>
              <a:rPr lang="vi-VN" sz="4000" b="1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vi-VN" sz="40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trừ đơn thức có cùng số mũ của biến</a:t>
            </a:r>
            <a:endParaRPr lang="en-US" sz="4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5" y="7286135"/>
            <a:ext cx="953452" cy="21522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362200" y="2905226"/>
            <a:ext cx="14293898" cy="3686074"/>
            <a:chOff x="1582771" y="2213024"/>
            <a:chExt cx="14293898" cy="36860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582771" y="2213024"/>
                  <a:ext cx="14293898" cy="36860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Cho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đơn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cùng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So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hiện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cộng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c) So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sánh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kết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quả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(2+3)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771" y="2213024"/>
                  <a:ext cx="14293898" cy="3686074"/>
                </a:xfrm>
                <a:prstGeom prst="rect">
                  <a:avLst/>
                </a:prstGeom>
                <a:blipFill>
                  <a:blip r:embed="rId4"/>
                  <a:stretch>
                    <a:fillRect l="-1536" b="-59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1582771" y="24003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3: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72256"/>
          <a:stretch>
            <a:fillRect/>
          </a:stretch>
        </p:blipFill>
        <p:spPr>
          <a:xfrm rot="12201997">
            <a:off x="-2598211" y="8477151"/>
            <a:ext cx="8057164" cy="2781499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767642" y="7575722"/>
            <a:ext cx="2532964" cy="219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edge/>
      </p:transition>
    </mc:Choice>
    <mc:Fallback xmlns="">
      <p:transition spd="med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662634" y="-688234"/>
            <a:ext cx="8057164" cy="278149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630400" y="6743700"/>
            <a:ext cx="3029216" cy="33704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93464" y="1393248"/>
            <a:ext cx="1999951" cy="1142408"/>
            <a:chOff x="1325197" y="904240"/>
            <a:chExt cx="1999951" cy="1607460"/>
          </a:xfrm>
        </p:grpSpPr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78715" y="1225899"/>
              <a:ext cx="1571619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621538" y="3009900"/>
                <a:ext cx="14764929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)+(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(2+3)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(2+3)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38" y="3009900"/>
                <a:ext cx="14764929" cy="5632311"/>
              </a:xfrm>
              <a:prstGeom prst="rect">
                <a:avLst/>
              </a:prstGeom>
              <a:blipFill>
                <a:blip r:embed="rId20"/>
                <a:stretch>
                  <a:fillRect l="-1445" r="-248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5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1276663"/>
            <a:ext cx="3852818" cy="1219200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032" y="6180005"/>
            <a:ext cx="3851082" cy="4449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33500" y="3009900"/>
                <a:ext cx="15430500" cy="4746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(hay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(hay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5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</m:d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4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sSup>
                        <m:sSup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</m:sup>
                      </m:sSup>
                      <m:d>
                        <m:dPr>
                          <m:ctrlP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5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𝑘</m:t>
                          </m:r>
                          <m:r>
                            <a:rPr lang="en-US" sz="45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45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45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5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5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3009900"/>
                <a:ext cx="15430500" cy="4746171"/>
              </a:xfrm>
              <a:prstGeom prst="rect">
                <a:avLst/>
              </a:prstGeom>
              <a:blipFill>
                <a:blip r:embed="rId9"/>
                <a:stretch>
                  <a:fillRect l="-1659" r="-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5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28443" y="1280792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4" y="7928134"/>
            <a:ext cx="1066800" cy="1180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82398" y="1070908"/>
                <a:ext cx="1343603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b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+7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98" y="1070908"/>
                <a:ext cx="13436031" cy="1938992"/>
              </a:xfrm>
              <a:prstGeom prst="rect">
                <a:avLst/>
              </a:prstGeom>
              <a:blipFill>
                <a:blip r:embed="rId10"/>
                <a:stretch>
                  <a:fillRect l="-163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2124224" y="3619500"/>
            <a:ext cx="1999951" cy="1378860"/>
            <a:chOff x="1325196" y="980440"/>
            <a:chExt cx="1999951" cy="1378860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980440"/>
              <a:ext cx="1999951" cy="13788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81910" y="5025866"/>
                <a:ext cx="10744200" cy="2708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+7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=(9+7)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=(5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10" y="5025866"/>
                <a:ext cx="10744200" cy="2708434"/>
              </a:xfrm>
              <a:prstGeom prst="rect">
                <a:avLst/>
              </a:prstGeom>
              <a:blipFill>
                <a:blip r:embed="rId20"/>
                <a:stretch>
                  <a:fillRect l="-2043" b="-1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4355204" y="7530550"/>
            <a:ext cx="3018643" cy="218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522012" y="8379826"/>
            <a:ext cx="8057164" cy="2781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459" y="7418412"/>
            <a:ext cx="2737341" cy="251786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90600" y="944449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-905867"/>
            <a:ext cx="3700633" cy="37006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839200" y="2171700"/>
            <a:ext cx="0" cy="7993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257800" y="1144103"/>
            <a:ext cx="9144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688932" y="5646057"/>
                <a:ext cx="2399952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932" y="5646057"/>
                <a:ext cx="2399952" cy="1257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21674" y="4000500"/>
                <a:ext cx="4055020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=(1+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−5).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674" y="4000500"/>
                <a:ext cx="4055020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350180" y="2326705"/>
            <a:ext cx="4751320" cy="1244893"/>
            <a:chOff x="1058931" y="2187742"/>
            <a:chExt cx="4751320" cy="1244893"/>
          </a:xfrm>
        </p:grpSpPr>
        <p:sp>
          <p:nvSpPr>
            <p:cNvPr id="8" name="Rectangle 7"/>
            <p:cNvSpPr/>
            <p:nvPr/>
          </p:nvSpPr>
          <p:spPr>
            <a:xfrm>
              <a:off x="1058931" y="2527960"/>
              <a:ext cx="69366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352550" y="2187742"/>
                  <a:ext cx="4457701" cy="12448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/>
                  </a:r>
                  <a:b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2550" y="2187742"/>
                  <a:ext cx="4457701" cy="12448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50180" y="5674230"/>
                <a:ext cx="4338752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4+1−20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180" y="5674230"/>
                <a:ext cx="4338752" cy="12448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9394658" y="2087922"/>
            <a:ext cx="4507925" cy="1483676"/>
            <a:chOff x="9394658" y="2087922"/>
            <a:chExt cx="4507925" cy="1483676"/>
          </a:xfrm>
        </p:grpSpPr>
        <p:sp>
          <p:nvSpPr>
            <p:cNvPr id="4" name="Rectangle 3"/>
            <p:cNvSpPr/>
            <p:nvPr/>
          </p:nvSpPr>
          <p:spPr>
            <a:xfrm>
              <a:off x="9394658" y="2479834"/>
              <a:ext cx="1031191" cy="750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0078203" y="2087922"/>
                  <a:ext cx="3824380" cy="14836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07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8203" y="2087922"/>
                  <a:ext cx="3824380" cy="148367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394658" y="6795269"/>
                <a:ext cx="2928704" cy="1929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658" y="6795269"/>
                <a:ext cx="2928704" cy="19296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144000" y="3711306"/>
                <a:ext cx="4926932" cy="1248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=(1+6+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r>
                  <a:rPr lang="en-US" sz="4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3711306"/>
                <a:ext cx="4926932" cy="124886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720702" y="5440671"/>
                <a:ext cx="4350230" cy="1261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5+30−2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).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702" y="5440671"/>
                <a:ext cx="4350230" cy="1261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37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9" grpId="0"/>
      <p:bldP spid="10" grpId="0"/>
      <p:bldP spid="14" grpId="0"/>
      <p:bldP spid="19" grpId="0"/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817898" y="483518"/>
            <a:ext cx="1676400" cy="901065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6400924" y="8402176"/>
            <a:ext cx="1732518" cy="161596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001987" y="594885"/>
            <a:ext cx="9014324" cy="9672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</a:t>
            </a:r>
            <a:r>
              <a:rPr lang="en-US" sz="40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endParaRPr lang="en-US" sz="4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0" y="4229100"/>
            <a:ext cx="14827298" cy="5532925"/>
            <a:chOff x="1582771" y="2213024"/>
            <a:chExt cx="14293898" cy="55329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582771" y="2213024"/>
                  <a:ext cx="14293898" cy="55329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+6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Nêu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Tìm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nói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b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Thực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hiện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cộng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cùng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còn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nào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cùng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771" y="2213024"/>
                  <a:ext cx="14293898" cy="5532925"/>
                </a:xfrm>
                <a:prstGeom prst="rect">
                  <a:avLst/>
                </a:prstGeom>
                <a:blipFill>
                  <a:blip r:embed="rId16"/>
                  <a:stretch>
                    <a:fillRect l="-1439" r="-699" b="-3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1582771" y="2400300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4: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58000" y="20955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Thu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67675" y="3238500"/>
            <a:ext cx="6574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31" y="3265871"/>
            <a:ext cx="914400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219200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5251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93070" y="8352928"/>
            <a:ext cx="2208762" cy="1187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9741" y="2614123"/>
                <a:ext cx="10076291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giờ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Mĩ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vở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+9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cm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41" y="2614123"/>
                <a:ext cx="10076291" cy="5016758"/>
              </a:xfrm>
              <a:prstGeom prst="rect">
                <a:avLst/>
              </a:prstGeom>
              <a:blipFill>
                <a:blip r:embed="rId14"/>
                <a:stretch>
                  <a:fillRect l="-2117" r="-2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18573" y="2201436"/>
            <a:ext cx="52673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2131129" y="-269546"/>
            <a:ext cx="3733533" cy="10896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364" y="4443099"/>
            <a:ext cx="2137636" cy="18734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8824" y="459173"/>
            <a:ext cx="1999951" cy="955837"/>
            <a:chOff x="1325196" y="1070275"/>
            <a:chExt cx="1999951" cy="1349080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1070275"/>
              <a:ext cx="1999951" cy="13490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52581" y="1164300"/>
              <a:ext cx="1571619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51924" y="5174934"/>
                <a:ext cx="12649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 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924" y="5174934"/>
                <a:ext cx="12649200" cy="1015663"/>
              </a:xfrm>
              <a:prstGeom prst="rect">
                <a:avLst/>
              </a:prstGeom>
              <a:blipFill>
                <a:blip r:embed="rId20"/>
                <a:stretch>
                  <a:fillRect l="-173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3201789"/>
                  </p:ext>
                </p:extLst>
              </p:nvPr>
            </p:nvGraphicFramePr>
            <p:xfrm>
              <a:off x="3803169" y="3162300"/>
              <a:ext cx="12192000" cy="16469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33761666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104639419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966770287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76294252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461676614"/>
                        </a:ext>
                      </a:extLst>
                    </a:gridCol>
                  </a:tblGrid>
                  <a:tr h="8234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0" lang="en-US" sz="4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6x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2x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04469057"/>
                      </a:ext>
                    </a:extLst>
                  </a:tr>
                  <a:tr h="8234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2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2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1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1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0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9785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3201789"/>
                  </p:ext>
                </p:extLst>
              </p:nvPr>
            </p:nvGraphicFramePr>
            <p:xfrm>
              <a:off x="3803169" y="3162300"/>
              <a:ext cx="12192000" cy="16469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337616660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104639419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966770287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76294252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461676614"/>
                        </a:ext>
                      </a:extLst>
                    </a:gridCol>
                  </a:tblGrid>
                  <a:tr h="8234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1"/>
                          <a:stretch>
                            <a:fillRect l="-250" t="-5147" r="-401250" b="-12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1"/>
                          <a:stretch>
                            <a:fillRect l="-100250" t="-5147" r="-301250" b="-12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6x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2x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04469057"/>
                      </a:ext>
                    </a:extLst>
                  </a:tr>
                  <a:tr h="8234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2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2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1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1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sz="4000" b="0" i="0" u="none" strike="noStrike" kern="1200" cap="none" spc="0" normalizeH="0" baseline="0" noProof="0" dirty="0" err="1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mũ</a:t>
                          </a:r>
                          <a:r>
                            <a:rPr kumimoji="0" lang="en-US" sz="4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a:t> 0</a:t>
                          </a:r>
                          <a:endParaRPr lang="en-US" sz="4000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89785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Rectangle 14"/>
          <p:cNvSpPr/>
          <p:nvPr/>
        </p:nvSpPr>
        <p:spPr>
          <a:xfrm>
            <a:off x="3051924" y="1689437"/>
            <a:ext cx="1013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8242" y="6896100"/>
            <a:ext cx="13580832" cy="2862322"/>
          </a:xfrm>
          <a:prstGeom prst="rect">
            <a:avLst/>
          </a:prstGeom>
          <a:noFill/>
          <a:ln>
            <a:solidFill>
              <a:srgbClr val="61A6AB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6257972" y="548211"/>
            <a:ext cx="1649028" cy="1136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48000" y="525791"/>
                <a:ext cx="1126975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6x; 2x; 3.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525791"/>
                <a:ext cx="11269752" cy="1015663"/>
              </a:xfrm>
              <a:prstGeom prst="rect">
                <a:avLst/>
              </a:prstGeom>
              <a:blipFill>
                <a:blip r:embed="rId29"/>
                <a:stretch>
                  <a:fillRect l="-1893" r="-91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34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284011" y="8896250"/>
            <a:ext cx="8057164" cy="2781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520" y="8503886"/>
            <a:ext cx="1944861" cy="178892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7800" y="1221240"/>
            <a:ext cx="1981200" cy="12904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 1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561868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81400" y="1063907"/>
                <a:ext cx="10591800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063907"/>
                <a:ext cx="10591800" cy="1717393"/>
              </a:xfrm>
              <a:prstGeom prst="rect">
                <a:avLst/>
              </a:prstGeom>
              <a:blipFill>
                <a:blip r:embed="rId5"/>
                <a:stretch>
                  <a:fillRect l="-2073" t="-6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46342" y="7886700"/>
                <a:ext cx="140208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42" y="7886700"/>
                <a:ext cx="14020800" cy="901401"/>
              </a:xfrm>
              <a:prstGeom prst="rect">
                <a:avLst/>
              </a:prstGeom>
              <a:blipFill>
                <a:blip r:embed="rId6"/>
                <a:stretch>
                  <a:fillRect l="-1522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581400" y="3746837"/>
            <a:ext cx="15528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585411" y="5045377"/>
                <a:ext cx="10759554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11" y="5045377"/>
                <a:ext cx="10759554" cy="9048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04191" y="6084171"/>
                <a:ext cx="1056440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+(3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91" y="6084171"/>
                <a:ext cx="10564409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94342" y="7124700"/>
                <a:ext cx="537006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342" y="7124700"/>
                <a:ext cx="537006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198137" y="2012235"/>
            <a:ext cx="1538010" cy="15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3" grpId="0"/>
      <p:bldP spid="5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101346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90284" y="771039"/>
            <a:ext cx="3886516" cy="109586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22056" y="3447674"/>
            <a:ext cx="2269453" cy="1238626"/>
            <a:chOff x="1124249" y="830259"/>
            <a:chExt cx="2219810" cy="17841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24249" y="830259"/>
              <a:ext cx="2219810" cy="178417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05158" y="1159545"/>
              <a:ext cx="1571619" cy="645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29" y="7224943"/>
            <a:ext cx="2493507" cy="2406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24400" y="1409700"/>
                <a:ext cx="11582716" cy="1823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+9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409700"/>
                <a:ext cx="11582716" cy="182370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2374">
            <a:off x="14791640" y="6887560"/>
            <a:ext cx="3700633" cy="37006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85859" y="795095"/>
            <a:ext cx="39501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40358" y="4335934"/>
                <a:ext cx="13075374" cy="135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0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d>
                      <m:dPr>
                        <m:ctrlPr>
                          <a:rPr lang="en-US" sz="40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−5+9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358" y="4335934"/>
                <a:ext cx="13075374" cy="1359026"/>
              </a:xfrm>
              <a:prstGeom prst="rect">
                <a:avLst/>
              </a:prstGeom>
              <a:blipFill>
                <a:blip r:embed="rId23"/>
                <a:stretch>
                  <a:fillRect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48400" y="7810500"/>
                <a:ext cx="5791200" cy="1823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7810500"/>
                <a:ext cx="5791200" cy="182370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395254" y="6134100"/>
                <a:ext cx="6863546" cy="18237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−14+11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254" y="6134100"/>
                <a:ext cx="6863546" cy="182370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2" grpId="0"/>
      <p:bldP spid="3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815033" y="-1304859"/>
            <a:ext cx="8057164" cy="278149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12201997">
            <a:off x="-2522011" y="8325780"/>
            <a:ext cx="8057164" cy="2781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7" y="211589"/>
            <a:ext cx="1848437" cy="187805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572000" y="1280685"/>
            <a:ext cx="9014324" cy="9672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</a:t>
            </a:r>
            <a:r>
              <a:rPr lang="en-US" sz="40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endParaRPr lang="en-US" sz="4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2781300"/>
            <a:ext cx="622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84302" y="3743234"/>
            <a:ext cx="14827298" cy="3686266"/>
            <a:chOff x="1582771" y="2413862"/>
            <a:chExt cx="14293898" cy="36862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582771" y="2413862"/>
                  <a:ext cx="14293898" cy="36862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+6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Thu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gọn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dạng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gọn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sắp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xếp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theo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giảm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dần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771" y="2413862"/>
                  <a:ext cx="14293898" cy="3686266"/>
                </a:xfrm>
                <a:prstGeom prst="rect">
                  <a:avLst/>
                </a:prstGeom>
                <a:blipFill>
                  <a:blip r:embed="rId7"/>
                  <a:stretch>
                    <a:fillRect l="-1480" b="-57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/>
            <p:cNvSpPr/>
            <p:nvPr/>
          </p:nvSpPr>
          <p:spPr>
            <a:xfrm>
              <a:off x="1613701" y="2606027"/>
              <a:ext cx="1524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5: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639800" y="7130320"/>
            <a:ext cx="3124200" cy="27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trips dir="rd"/>
      </p:transition>
    </mc:Choice>
    <mc:Fallback xmlns=""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-1833687" y="193542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826812" y="8295029"/>
            <a:ext cx="8057164" cy="27814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924800" y="1181100"/>
            <a:ext cx="1999951" cy="1607460"/>
            <a:chOff x="1325197" y="904240"/>
            <a:chExt cx="1999951" cy="1607460"/>
          </a:xfrm>
        </p:grpSpPr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10849" y="3300272"/>
                <a:ext cx="114662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849" y="3300272"/>
                <a:ext cx="11466299" cy="1015663"/>
              </a:xfrm>
              <a:prstGeom prst="rect">
                <a:avLst/>
              </a:prstGeom>
              <a:blipFill>
                <a:blip r:embed="rId20"/>
                <a:stretch>
                  <a:fillRect l="-191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581400" y="6689275"/>
                <a:ext cx="12082154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6689275"/>
                <a:ext cx="12082154" cy="1938992"/>
              </a:xfrm>
              <a:prstGeom prst="rect">
                <a:avLst/>
              </a:prstGeom>
              <a:blipFill>
                <a:blip r:embed="rId21"/>
                <a:stretch>
                  <a:fillRect l="-1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201189" y="5468618"/>
                <a:ext cx="9144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189" y="5468618"/>
                <a:ext cx="9144000" cy="101566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189157" y="4399332"/>
                <a:ext cx="674761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(−2+3)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157" y="4399332"/>
                <a:ext cx="6747616" cy="101566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5735333" y="8496300"/>
            <a:ext cx="3124200" cy="273758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 t="72256"/>
          <a:stretch>
            <a:fillRect/>
          </a:stretch>
        </p:blipFill>
        <p:spPr>
          <a:xfrm rot="1081854">
            <a:off x="11738835" y="-1390749"/>
            <a:ext cx="8057164" cy="27814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7" y="211589"/>
            <a:ext cx="1848437" cy="18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266700"/>
            <a:ext cx="17373600" cy="9781158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165815" y="8303628"/>
            <a:ext cx="8057164" cy="27814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85800" y="599058"/>
            <a:ext cx="2974411" cy="2535684"/>
            <a:chOff x="1066800" y="4908542"/>
            <a:chExt cx="2974411" cy="2535684"/>
          </a:xfrm>
        </p:grpSpPr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66800" y="4908542"/>
              <a:ext cx="2974411" cy="253568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0909937">
              <a:off x="1424941" y="5498336"/>
              <a:ext cx="23034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06800" y="132861"/>
            <a:ext cx="1524000" cy="17340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6617" y="1147369"/>
            <a:ext cx="125183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956" y="4935402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481870">
            <a:off x="16304126" y="4631510"/>
            <a:ext cx="1420840" cy="1325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5128" y="5795308"/>
            <a:ext cx="14982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003D35-1EC8-25F4-0CF8-31613E1B485A}"/>
                  </a:ext>
                </a:extLst>
              </p:cNvPr>
              <p:cNvSpPr txBox="1"/>
              <p:nvPr/>
            </p:nvSpPr>
            <p:spPr>
              <a:xfrm>
                <a:off x="13009370" y="8117639"/>
                <a:ext cx="301512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+8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003D35-1EC8-25F4-0CF8-31613E1B4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9370" y="8117639"/>
                <a:ext cx="3015121" cy="61555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435746-AA11-491A-E64F-9998CE58C033}"/>
              </a:ext>
            </a:extLst>
          </p:cNvPr>
          <p:cNvCxnSpPr/>
          <p:nvPr/>
        </p:nvCxnSpPr>
        <p:spPr>
          <a:xfrm>
            <a:off x="13441742" y="7710773"/>
            <a:ext cx="0" cy="4068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0591D1-82B0-85D3-1F41-8D4158FF8357}"/>
              </a:ext>
            </a:extLst>
          </p:cNvPr>
          <p:cNvCxnSpPr/>
          <p:nvPr/>
        </p:nvCxnSpPr>
        <p:spPr>
          <a:xfrm>
            <a:off x="14859000" y="7710773"/>
            <a:ext cx="0" cy="4068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871EE2-C02A-DD33-7EA6-F50D4930EA42}"/>
              </a:ext>
            </a:extLst>
          </p:cNvPr>
          <p:cNvCxnSpPr/>
          <p:nvPr/>
        </p:nvCxnSpPr>
        <p:spPr>
          <a:xfrm>
            <a:off x="13441742" y="7710773"/>
            <a:ext cx="141074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12260C-2A57-FCE6-D787-54AACCB502D7}"/>
              </a:ext>
            </a:extLst>
          </p:cNvPr>
          <p:cNvCxnSpPr/>
          <p:nvPr/>
        </p:nvCxnSpPr>
        <p:spPr>
          <a:xfrm flipV="1">
            <a:off x="13261596" y="8733192"/>
            <a:ext cx="0" cy="470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3E551C-8D3A-7E8D-E22C-7EB359C0133E}"/>
              </a:ext>
            </a:extLst>
          </p:cNvPr>
          <p:cNvCxnSpPr/>
          <p:nvPr/>
        </p:nvCxnSpPr>
        <p:spPr>
          <a:xfrm flipV="1">
            <a:off x="14630400" y="8733189"/>
            <a:ext cx="0" cy="470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B197CBE-8AE2-BC67-A64B-FA76197056EC}"/>
              </a:ext>
            </a:extLst>
          </p:cNvPr>
          <p:cNvCxnSpPr/>
          <p:nvPr/>
        </p:nvCxnSpPr>
        <p:spPr>
          <a:xfrm flipV="1">
            <a:off x="15852396" y="8733190"/>
            <a:ext cx="0" cy="470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742DFD-F73A-6F49-CFCF-35E7FD081FC1}"/>
              </a:ext>
            </a:extLst>
          </p:cNvPr>
          <p:cNvCxnSpPr/>
          <p:nvPr/>
        </p:nvCxnSpPr>
        <p:spPr>
          <a:xfrm>
            <a:off x="13258800" y="9204011"/>
            <a:ext cx="259359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698B263-E57D-D774-DB06-7F2CD9F05CE8}"/>
              </a:ext>
            </a:extLst>
          </p:cNvPr>
          <p:cNvSpPr txBox="1"/>
          <p:nvPr/>
        </p:nvSpPr>
        <p:spPr>
          <a:xfrm>
            <a:off x="13882009" y="9312414"/>
            <a:ext cx="2019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A1EE22-4F0E-AD40-9345-0C3B493F3136}"/>
              </a:ext>
            </a:extLst>
          </p:cNvPr>
          <p:cNvSpPr txBox="1"/>
          <p:nvPr/>
        </p:nvSpPr>
        <p:spPr>
          <a:xfrm>
            <a:off x="13595766" y="6947527"/>
            <a:ext cx="2145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diamond/>
      </p:transition>
    </mc:Choice>
    <mc:Fallback xmlns="">
      <p:transition spd="med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5" grpId="0"/>
      <p:bldP spid="1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723578" y="759829"/>
            <a:ext cx="16802422" cy="88392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415063" y="466498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566635" y="8482166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65431" y="1714500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8152387"/>
            <a:ext cx="1436060" cy="158856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65431" y="4902442"/>
            <a:ext cx="1999951" cy="1215371"/>
            <a:chOff x="1325196" y="1072682"/>
            <a:chExt cx="1999951" cy="1215371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1072682"/>
              <a:ext cx="1999951" cy="121537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92403" y="1746584"/>
                <a:ext cx="11809597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03" y="1746584"/>
                <a:ext cx="11809597" cy="2862322"/>
              </a:xfrm>
              <a:prstGeom prst="rect">
                <a:avLst/>
              </a:prstGeom>
              <a:blipFill>
                <a:blip r:embed="rId20"/>
                <a:stretch>
                  <a:fillRect l="-1859" r="-77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92403" y="5827959"/>
                <a:ext cx="9144000" cy="7175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03" y="5827959"/>
                <a:ext cx="9144000" cy="717569"/>
              </a:xfrm>
              <a:prstGeom prst="rect">
                <a:avLst/>
              </a:prstGeom>
              <a:blipFill>
                <a:blip r:embed="rId21"/>
                <a:stretch>
                  <a:fillRect l="-2400" t="-16102" b="-33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92403" y="6951061"/>
                <a:ext cx="7362015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1+4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03" y="6951061"/>
                <a:ext cx="7362015" cy="750975"/>
              </a:xfrm>
              <a:prstGeom prst="rect">
                <a:avLst/>
              </a:prstGeom>
              <a:blipFill>
                <a:blip r:embed="rId22"/>
                <a:stretch>
                  <a:fillRect l="-2983" t="-15447" r="-1906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13335000" y="7152137"/>
            <a:ext cx="3484914" cy="25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77151"/>
            <a:ext cx="8057164" cy="2781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423508"/>
            <a:ext cx="1749704" cy="12497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17739" y="826630"/>
            <a:ext cx="3936059" cy="121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4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915">
            <a:off x="16175569" y="116181"/>
            <a:ext cx="1634060" cy="30514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811745" y="2293758"/>
                <a:ext cx="15148045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745" y="2293758"/>
                <a:ext cx="15148045" cy="2748253"/>
              </a:xfrm>
              <a:prstGeom prst="rect">
                <a:avLst/>
              </a:prstGeom>
              <a:blipFill>
                <a:blip r:embed="rId6"/>
                <a:stretch>
                  <a:fillRect l="-140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453">
            <a:off x="15436467" y="7165583"/>
            <a:ext cx="1804157" cy="24278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87304" y="5524500"/>
            <a:ext cx="1999951" cy="1215371"/>
            <a:chOff x="1325196" y="1072682"/>
            <a:chExt cx="1999951" cy="12153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1072682"/>
              <a:ext cx="1999951" cy="121537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72000" y="6286500"/>
                <a:ext cx="9144000" cy="10156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H(x)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−0,5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286500"/>
                <a:ext cx="9144000" cy="1015663"/>
              </a:xfrm>
              <a:prstGeom prst="rect">
                <a:avLst/>
              </a:prstGeom>
              <a:blipFill>
                <a:blip r:embed="rId20"/>
                <a:stretch>
                  <a:fillRect l="-233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92310" y="7546915"/>
                <a:ext cx="804284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H(x) =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−1+4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310" y="7546915"/>
                <a:ext cx="8042843" cy="1015663"/>
              </a:xfrm>
              <a:prstGeom prst="rect">
                <a:avLst/>
              </a:prstGeom>
              <a:blipFill>
                <a:blip r:embed="rId21"/>
                <a:stretch>
                  <a:fillRect l="-2652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9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" y="117612"/>
            <a:ext cx="1755904" cy="160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14170" y="6619797"/>
            <a:ext cx="3202248" cy="34761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113570" y="1333500"/>
            <a:ext cx="8060859" cy="9672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IV. Bậc của đa thức một biến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95533" y="2883380"/>
            <a:ext cx="14827298" cy="2359202"/>
            <a:chOff x="1582771" y="2606027"/>
            <a:chExt cx="14293898" cy="2359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582771" y="2622408"/>
                  <a:ext cx="14293898" cy="23428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1200"/>
                    </a:spcAft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)=9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9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1200"/>
                    </a:spcAft>
                  </a:pP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Thu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1200"/>
                    </a:spcAft>
                  </a:pP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Tìm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cao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nhất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dạng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771" y="2622408"/>
                  <a:ext cx="14293898" cy="2342821"/>
                </a:xfrm>
                <a:prstGeom prst="rect">
                  <a:avLst/>
                </a:prstGeom>
                <a:blipFill>
                  <a:blip r:embed="rId6"/>
                  <a:stretch>
                    <a:fillRect l="-1439" t="-4948" b="-96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641126" y="2606027"/>
              <a:ext cx="14699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24088" y="5735237"/>
            <a:ext cx="1999951" cy="1215371"/>
            <a:chOff x="1361292" y="1108453"/>
            <a:chExt cx="1999951" cy="1215371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61292" y="1108453"/>
              <a:ext cx="1999951" cy="121537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38600" y="6503809"/>
                <a:ext cx="1074289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 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−1−9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ea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 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mũ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cao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x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3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=&gt; </a:t>
                </a:r>
                <a:r>
                  <a:rPr lang="nl-NL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 của đa thức </a:t>
                </a:r>
                <a:r>
                  <a:rPr lang="nl-NL" sz="40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P(x) la 3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503809"/>
                <a:ext cx="10742898" cy="3785652"/>
              </a:xfrm>
              <a:prstGeom prst="rect">
                <a:avLst/>
              </a:prstGeom>
              <a:blipFill>
                <a:blip r:embed="rId20"/>
                <a:stretch>
                  <a:fillRect l="-2043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3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trips dir="rd"/>
      </p:transition>
    </mc:Choice>
    <mc:Fallback xmlns="">
      <p:transition spd="med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22409" y="5364659"/>
            <a:ext cx="2166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5892" flipH="1">
            <a:off x="8341632" y="8230502"/>
            <a:ext cx="1604734" cy="2996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09" y="1366199"/>
            <a:ext cx="1234382" cy="881701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457200" y="952500"/>
            <a:ext cx="3852818" cy="1219200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781300"/>
            <a:ext cx="15773400" cy="18396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6297306"/>
            <a:ext cx="1577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2"/>
              </a:ext>
            </a:extLst>
          </a:blip>
          <a:srcRect/>
          <a:stretch>
            <a:fillRect/>
          </a:stretch>
        </p:blipFill>
        <p:spPr>
          <a:xfrm>
            <a:off x="15240000" y="8553672"/>
            <a:ext cx="990599" cy="13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24263" y="2094606"/>
            <a:ext cx="144966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 VI: BIỂU THỨC ĐẠI SỐ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9" y="7230830"/>
            <a:ext cx="4157054" cy="2908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8978" y="3967012"/>
            <a:ext cx="1384547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ĐA THỨC MỘT BIẾN. NGHIỆM CỦA ĐA THỨC MỘT BIẾN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1081854">
            <a:off x="12653775" y="-1436191"/>
            <a:ext cx="8057164" cy="27814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86713" y="990105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934621" y="941979"/>
                <a:ext cx="14418757" cy="3796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)=9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621" y="941979"/>
                <a:ext cx="14418757" cy="3796167"/>
              </a:xfrm>
              <a:prstGeom prst="rect">
                <a:avLst/>
              </a:prstGeom>
              <a:blipFill>
                <a:blip r:embed="rId5"/>
                <a:stretch>
                  <a:fillRect l="-1479" b="-3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453">
            <a:off x="16715206" y="7741611"/>
            <a:ext cx="1702083" cy="22904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00029" y="5291487"/>
            <a:ext cx="1999951" cy="1219200"/>
            <a:chOff x="1325197" y="904240"/>
            <a:chExt cx="1999951" cy="1607460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52581" y="1182603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42154" y="5257979"/>
                <a:ext cx="10548741" cy="1026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154" y="5257979"/>
                <a:ext cx="10548741" cy="1026178"/>
              </a:xfrm>
              <a:prstGeom prst="rect">
                <a:avLst/>
              </a:prstGeom>
              <a:blipFill>
                <a:blip r:embed="rId20"/>
                <a:stretch>
                  <a:fillRect l="-2081" b="-1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34621" y="6685248"/>
                <a:ext cx="12622337" cy="1982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621" y="6685248"/>
                <a:ext cx="12622337" cy="1982897"/>
              </a:xfrm>
              <a:prstGeom prst="rect">
                <a:avLst/>
              </a:prstGeom>
              <a:blipFill>
                <a:blip r:embed="rId21"/>
                <a:stretch>
                  <a:fillRect l="-1690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25127" y="8594870"/>
                <a:ext cx="1545445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– 3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-1.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127" y="8594870"/>
                <a:ext cx="15454453" cy="1015663"/>
              </a:xfrm>
              <a:prstGeom prst="rect">
                <a:avLst/>
              </a:prstGeom>
              <a:blipFill>
                <a:blip r:embed="rId22"/>
                <a:stretch>
                  <a:fillRect l="-142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03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293412" y="8303627"/>
            <a:ext cx="8057164" cy="2781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75" y="7457121"/>
            <a:ext cx="2737341" cy="251786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471017" y="996669"/>
            <a:ext cx="39624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-984531"/>
            <a:ext cx="3962400" cy="396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88184" y="2255546"/>
                <a:ext cx="16654633" cy="5235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1975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+1945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+2021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4,5</m:t>
                      </m:r>
                      <m:r>
                        <m:rPr>
                          <m:nor/>
                        </m:rPr>
                        <a:rPr lang="en-US" sz="4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184" y="2255546"/>
                <a:ext cx="16654633" cy="5235664"/>
              </a:xfrm>
              <a:prstGeom prst="rect">
                <a:avLst/>
              </a:prstGeom>
              <a:blipFill>
                <a:blip r:embed="rId6"/>
                <a:stretch>
                  <a:fillRect l="-1318" b="-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67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633665" y="306410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419668" y="8731432"/>
            <a:ext cx="1294758" cy="1372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26" y="1685326"/>
            <a:ext cx="1713684" cy="1762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431" y="6784590"/>
            <a:ext cx="3700633" cy="37006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144023" y="952500"/>
            <a:ext cx="1999951" cy="1226460"/>
            <a:chOff x="1325196" y="1063900"/>
            <a:chExt cx="1999951" cy="122646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1063900"/>
              <a:ext cx="1999951" cy="12264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189795" y="2385321"/>
                <a:ext cx="13934844" cy="3796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R(x) 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+1945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−1975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−4,5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R(x)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5.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c)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cao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2021</a:t>
                </a:r>
                <a:endParaRPr lang="en-US" sz="40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tự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do: -4,5.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9795" y="2385321"/>
                <a:ext cx="13934844" cy="3796167"/>
              </a:xfrm>
              <a:prstGeom prst="rect">
                <a:avLst/>
              </a:prstGeom>
              <a:blipFill>
                <a:blip r:embed="rId20"/>
                <a:stretch>
                  <a:fillRect l="-1531" b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629326" y="7426395"/>
            <a:ext cx="1675915" cy="16675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0" y="6667500"/>
            <a:ext cx="2166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06421" y="7521147"/>
            <a:ext cx="157734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6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5755800">
            <a:off x="-4285939" y="6110454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4177" y="1777340"/>
            <a:ext cx="6574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29200" y="485810"/>
            <a:ext cx="8686800" cy="96721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Nghiệm của đa thức một biến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0" y="463624"/>
            <a:ext cx="1969230" cy="2000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35" y="1638300"/>
            <a:ext cx="1402511" cy="100179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935200" y="6107446"/>
            <a:ext cx="1304162" cy="20091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19895" y="2970408"/>
            <a:ext cx="14827298" cy="1563505"/>
            <a:chOff x="1582771" y="2622408"/>
            <a:chExt cx="14293898" cy="156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582771" y="2622408"/>
                  <a:ext cx="14293898" cy="15635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1200"/>
                    </a:spcAft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đại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−2 </m:t>
                      </m:r>
                    </m:oMath>
                  </a14:m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a14:m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>
                    <a:lnSpc>
                      <a:spcPct val="107000"/>
                    </a:lnSpc>
                    <a:spcAft>
                      <a:spcPts val="1200"/>
                    </a:spcAft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b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)=−4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+6 </m:t>
                      </m:r>
                    </m:oMath>
                  </a14:m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=−3.</m:t>
                      </m:r>
                    </m:oMath>
                  </a14:m>
                  <a:endPara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771" y="2622408"/>
                  <a:ext cx="14293898" cy="1563505"/>
                </a:xfrm>
                <a:prstGeom prst="rect">
                  <a:avLst/>
                </a:prstGeom>
                <a:blipFill>
                  <a:blip r:embed="rId9"/>
                  <a:stretch>
                    <a:fillRect t="-7393" b="-12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1609455" y="2625059"/>
              <a:ext cx="14699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872352" y="55577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3.2 − 2 = 4</m:t>
                    </m:r>
                  </m:oMath>
                </a14:m>
                <a:endPara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𝑃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= (−4). (−3) + 6 = 18</m:t>
                      </m:r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352" y="5557778"/>
                <a:ext cx="9144000" cy="2862322"/>
              </a:xfrm>
              <a:prstGeom prst="rect">
                <a:avLst/>
              </a:prstGeom>
              <a:blipFill>
                <a:blip r:embed="rId10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1785984" y="4864228"/>
            <a:ext cx="1772266" cy="971649"/>
            <a:chOff x="1325194" y="1094582"/>
            <a:chExt cx="1772266" cy="971649"/>
          </a:xfrm>
        </p:grpSpPr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4" y="1094582"/>
              <a:ext cx="1772266" cy="97164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55869" y="1170782"/>
              <a:ext cx="15109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057400" y="8928437"/>
                <a:ext cx="15089793" cy="101566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Nhận xét: </a:t>
                </a:r>
                <a:r>
                  <a:rPr lang="en-US" sz="40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8928437"/>
                <a:ext cx="15089793" cy="1015663"/>
              </a:xfrm>
              <a:prstGeom prst="rect">
                <a:avLst/>
              </a:prstGeom>
              <a:blipFill>
                <a:blip r:embed="rId20"/>
                <a:stretch>
                  <a:fillRect l="-1372" r="-1008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386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2445811" y="8427832"/>
            <a:ext cx="8057164" cy="27814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16768" y="1092997"/>
            <a:ext cx="2163233" cy="9672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2858" y="1071694"/>
            <a:ext cx="50292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2551655"/>
                <a:ext cx="14739439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(0),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(1),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551655"/>
                <a:ext cx="14739439" cy="750975"/>
              </a:xfrm>
              <a:prstGeom prst="rect">
                <a:avLst/>
              </a:prstGeom>
              <a:blipFill>
                <a:blip r:embed="rId4"/>
                <a:stretch>
                  <a:fillRect l="-1489" t="-15447" r="-703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752600" y="3766642"/>
            <a:ext cx="1999951" cy="1607460"/>
            <a:chOff x="1325197" y="904240"/>
            <a:chExt cx="1999951" cy="1607460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7" y="904240"/>
              <a:ext cx="1999951" cy="16074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86200" y="5380118"/>
                <a:ext cx="11878518" cy="3188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2⋅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+3⋅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+0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(1)=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2⋅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+3⋅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1=1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1=3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5380118"/>
                <a:ext cx="11878518" cy="3188565"/>
              </a:xfrm>
              <a:prstGeom prst="rect">
                <a:avLst/>
              </a:prstGeom>
              <a:blipFill>
                <a:blip r:embed="rId20"/>
                <a:stretch>
                  <a:fillRect l="-1848" t="-3633" b="-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17562" y="249070"/>
            <a:ext cx="1604116" cy="1645247"/>
          </a:xfrm>
          <a:prstGeom prst="rect">
            <a:avLst/>
          </a:prstGeom>
        </p:spPr>
      </p:pic>
      <p:grpSp>
        <p:nvGrpSpPr>
          <p:cNvPr id="18" name="Google Shape;1450;p31"/>
          <p:cNvGrpSpPr/>
          <p:nvPr/>
        </p:nvGrpSpPr>
        <p:grpSpPr>
          <a:xfrm>
            <a:off x="15915132" y="8012111"/>
            <a:ext cx="2118578" cy="2087795"/>
            <a:chOff x="4317920" y="2439654"/>
            <a:chExt cx="511913" cy="566244"/>
          </a:xfrm>
        </p:grpSpPr>
        <p:sp>
          <p:nvSpPr>
            <p:cNvPr id="19" name="Google Shape;1451;p31"/>
            <p:cNvSpPr/>
            <p:nvPr/>
          </p:nvSpPr>
          <p:spPr>
            <a:xfrm>
              <a:off x="4317920" y="2439654"/>
              <a:ext cx="511913" cy="566244"/>
            </a:xfrm>
            <a:custGeom>
              <a:avLst/>
              <a:gdLst/>
              <a:ahLst/>
              <a:cxnLst/>
              <a:rect l="l" t="t" r="r" b="b"/>
              <a:pathLst>
                <a:path w="15509" h="17155" extrusionOk="0">
                  <a:moveTo>
                    <a:pt x="7500" y="0"/>
                  </a:moveTo>
                  <a:cubicBezTo>
                    <a:pt x="5367" y="0"/>
                    <a:pt x="3360" y="817"/>
                    <a:pt x="1843" y="2310"/>
                  </a:cubicBezTo>
                  <a:cubicBezTo>
                    <a:pt x="1407" y="2741"/>
                    <a:pt x="1158" y="3296"/>
                    <a:pt x="1103" y="3877"/>
                  </a:cubicBezTo>
                  <a:cubicBezTo>
                    <a:pt x="899" y="4203"/>
                    <a:pt x="717" y="4549"/>
                    <a:pt x="563" y="4903"/>
                  </a:cubicBezTo>
                  <a:cubicBezTo>
                    <a:pt x="491" y="5079"/>
                    <a:pt x="441" y="5261"/>
                    <a:pt x="418" y="5442"/>
                  </a:cubicBezTo>
                  <a:cubicBezTo>
                    <a:pt x="332" y="5597"/>
                    <a:pt x="259" y="5769"/>
                    <a:pt x="214" y="5951"/>
                  </a:cubicBezTo>
                  <a:lnTo>
                    <a:pt x="214" y="5955"/>
                  </a:lnTo>
                  <a:cubicBezTo>
                    <a:pt x="72" y="6527"/>
                    <a:pt x="1" y="7118"/>
                    <a:pt x="1" y="7709"/>
                  </a:cubicBezTo>
                  <a:lnTo>
                    <a:pt x="1" y="10200"/>
                  </a:lnTo>
                  <a:cubicBezTo>
                    <a:pt x="1" y="11757"/>
                    <a:pt x="1021" y="13083"/>
                    <a:pt x="2429" y="13532"/>
                  </a:cubicBezTo>
                  <a:cubicBezTo>
                    <a:pt x="2306" y="14182"/>
                    <a:pt x="2461" y="14849"/>
                    <a:pt x="2846" y="15376"/>
                  </a:cubicBezTo>
                  <a:cubicBezTo>
                    <a:pt x="2987" y="16379"/>
                    <a:pt x="3850" y="17155"/>
                    <a:pt x="4889" y="17155"/>
                  </a:cubicBezTo>
                  <a:lnTo>
                    <a:pt x="10124" y="17155"/>
                  </a:lnTo>
                  <a:cubicBezTo>
                    <a:pt x="11263" y="17155"/>
                    <a:pt x="12185" y="16229"/>
                    <a:pt x="12185" y="15095"/>
                  </a:cubicBezTo>
                  <a:cubicBezTo>
                    <a:pt x="12185" y="14609"/>
                    <a:pt x="12122" y="14127"/>
                    <a:pt x="11994" y="13668"/>
                  </a:cubicBezTo>
                  <a:cubicBezTo>
                    <a:pt x="13578" y="13437"/>
                    <a:pt x="14827" y="12143"/>
                    <a:pt x="14982" y="10536"/>
                  </a:cubicBezTo>
                  <a:cubicBezTo>
                    <a:pt x="15114" y="10314"/>
                    <a:pt x="15213" y="10073"/>
                    <a:pt x="15277" y="9815"/>
                  </a:cubicBezTo>
                  <a:cubicBezTo>
                    <a:pt x="15431" y="9197"/>
                    <a:pt x="15508" y="8562"/>
                    <a:pt x="15508" y="7921"/>
                  </a:cubicBezTo>
                  <a:cubicBezTo>
                    <a:pt x="15508" y="7005"/>
                    <a:pt x="15349" y="6101"/>
                    <a:pt x="15041" y="5243"/>
                  </a:cubicBezTo>
                  <a:cubicBezTo>
                    <a:pt x="14972" y="5057"/>
                    <a:pt x="14882" y="4889"/>
                    <a:pt x="14773" y="4740"/>
                  </a:cubicBezTo>
                  <a:cubicBezTo>
                    <a:pt x="14732" y="4553"/>
                    <a:pt x="14664" y="4371"/>
                    <a:pt x="14573" y="4199"/>
                  </a:cubicBezTo>
                  <a:cubicBezTo>
                    <a:pt x="14454" y="3981"/>
                    <a:pt x="14324" y="3768"/>
                    <a:pt x="14187" y="3558"/>
                  </a:cubicBezTo>
                  <a:cubicBezTo>
                    <a:pt x="14410" y="2733"/>
                    <a:pt x="14178" y="1811"/>
                    <a:pt x="13501" y="1134"/>
                  </a:cubicBezTo>
                  <a:cubicBezTo>
                    <a:pt x="12991" y="624"/>
                    <a:pt x="12337" y="366"/>
                    <a:pt x="11692" y="366"/>
                  </a:cubicBezTo>
                  <a:cubicBezTo>
                    <a:pt x="11322" y="366"/>
                    <a:pt x="10955" y="451"/>
                    <a:pt x="10619" y="621"/>
                  </a:cubicBezTo>
                  <a:cubicBezTo>
                    <a:pt x="9639" y="212"/>
                    <a:pt x="8581" y="0"/>
                    <a:pt x="7500" y="0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rgbClr val="6C3D7C">
                  <a:alpha val="5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52;p31"/>
            <p:cNvSpPr/>
            <p:nvPr/>
          </p:nvSpPr>
          <p:spPr>
            <a:xfrm>
              <a:off x="4479297" y="2851230"/>
              <a:ext cx="172794" cy="86678"/>
            </a:xfrm>
            <a:custGeom>
              <a:avLst/>
              <a:gdLst/>
              <a:ahLst/>
              <a:cxnLst/>
              <a:rect l="l" t="t" r="r" b="b"/>
              <a:pathLst>
                <a:path w="5235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5235" y="2626"/>
                  </a:lnTo>
                  <a:cubicBezTo>
                    <a:pt x="5235" y="1859"/>
                    <a:pt x="4972" y="1105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FD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53;p31"/>
            <p:cNvSpPr/>
            <p:nvPr/>
          </p:nvSpPr>
          <p:spPr>
            <a:xfrm>
              <a:off x="4479297" y="2851230"/>
              <a:ext cx="165170" cy="86678"/>
            </a:xfrm>
            <a:custGeom>
              <a:avLst/>
              <a:gdLst/>
              <a:ahLst/>
              <a:cxnLst/>
              <a:rect l="l" t="t" r="r" b="b"/>
              <a:pathLst>
                <a:path w="5004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904" y="2626"/>
                  </a:lnTo>
                  <a:cubicBezTo>
                    <a:pt x="1100" y="2494"/>
                    <a:pt x="1258" y="2299"/>
                    <a:pt x="1339" y="2062"/>
                  </a:cubicBezTo>
                  <a:cubicBezTo>
                    <a:pt x="1362" y="1999"/>
                    <a:pt x="1385" y="1940"/>
                    <a:pt x="1408" y="1890"/>
                  </a:cubicBezTo>
                  <a:cubicBezTo>
                    <a:pt x="1766" y="1962"/>
                    <a:pt x="2166" y="1999"/>
                    <a:pt x="2611" y="1999"/>
                  </a:cubicBezTo>
                  <a:cubicBezTo>
                    <a:pt x="3642" y="1999"/>
                    <a:pt x="4445" y="1799"/>
                    <a:pt x="5004" y="1400"/>
                  </a:cubicBezTo>
                  <a:cubicBezTo>
                    <a:pt x="4880" y="1077"/>
                    <a:pt x="4704" y="778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54;p31"/>
            <p:cNvSpPr/>
            <p:nvPr/>
          </p:nvSpPr>
          <p:spPr>
            <a:xfrm>
              <a:off x="4463849" y="2856478"/>
              <a:ext cx="62846" cy="61559"/>
            </a:xfrm>
            <a:custGeom>
              <a:avLst/>
              <a:gdLst/>
              <a:ahLst/>
              <a:cxnLst/>
              <a:rect l="l" t="t" r="r" b="b"/>
              <a:pathLst>
                <a:path w="1904" h="1865" extrusionOk="0">
                  <a:moveTo>
                    <a:pt x="827" y="1"/>
                  </a:moveTo>
                  <a:cubicBezTo>
                    <a:pt x="827" y="1"/>
                    <a:pt x="337" y="550"/>
                    <a:pt x="55" y="1218"/>
                  </a:cubicBezTo>
                  <a:cubicBezTo>
                    <a:pt x="1" y="1350"/>
                    <a:pt x="37" y="1499"/>
                    <a:pt x="146" y="1591"/>
                  </a:cubicBezTo>
                  <a:cubicBezTo>
                    <a:pt x="265" y="1690"/>
                    <a:pt x="441" y="1803"/>
                    <a:pt x="691" y="1858"/>
                  </a:cubicBezTo>
                  <a:cubicBezTo>
                    <a:pt x="712" y="1862"/>
                    <a:pt x="734" y="1864"/>
                    <a:pt x="755" y="1864"/>
                  </a:cubicBezTo>
                  <a:cubicBezTo>
                    <a:pt x="891" y="1864"/>
                    <a:pt x="1016" y="1778"/>
                    <a:pt x="1063" y="1645"/>
                  </a:cubicBezTo>
                  <a:cubicBezTo>
                    <a:pt x="1149" y="1400"/>
                    <a:pt x="1308" y="1027"/>
                    <a:pt x="1540" y="814"/>
                  </a:cubicBezTo>
                  <a:cubicBezTo>
                    <a:pt x="1903" y="478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55;p31"/>
            <p:cNvSpPr/>
            <p:nvPr/>
          </p:nvSpPr>
          <p:spPr>
            <a:xfrm>
              <a:off x="4470451" y="2835254"/>
              <a:ext cx="189925" cy="56047"/>
            </a:xfrm>
            <a:custGeom>
              <a:avLst/>
              <a:gdLst/>
              <a:ahLst/>
              <a:cxnLst/>
              <a:rect l="l" t="t" r="r" b="b"/>
              <a:pathLst>
                <a:path w="5754" h="1698" extrusionOk="0">
                  <a:moveTo>
                    <a:pt x="409" y="0"/>
                  </a:moveTo>
                  <a:cubicBezTo>
                    <a:pt x="409" y="0"/>
                    <a:pt x="0" y="1698"/>
                    <a:pt x="2879" y="1698"/>
                  </a:cubicBezTo>
                  <a:cubicBezTo>
                    <a:pt x="5753" y="1698"/>
                    <a:pt x="5345" y="0"/>
                    <a:pt x="5345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56;p31"/>
            <p:cNvSpPr/>
            <p:nvPr/>
          </p:nvSpPr>
          <p:spPr>
            <a:xfrm>
              <a:off x="4385917" y="2646119"/>
              <a:ext cx="358957" cy="177745"/>
            </a:xfrm>
            <a:custGeom>
              <a:avLst/>
              <a:gdLst/>
              <a:ahLst/>
              <a:cxnLst/>
              <a:rect l="l" t="t" r="r" b="b"/>
              <a:pathLst>
                <a:path w="10875" h="5385" extrusionOk="0">
                  <a:moveTo>
                    <a:pt x="5444" y="0"/>
                  </a:moveTo>
                  <a:lnTo>
                    <a:pt x="1" y="645"/>
                  </a:lnTo>
                  <a:lnTo>
                    <a:pt x="1" y="3945"/>
                  </a:lnTo>
                  <a:cubicBezTo>
                    <a:pt x="1" y="4740"/>
                    <a:pt x="646" y="5385"/>
                    <a:pt x="1440" y="5385"/>
                  </a:cubicBezTo>
                  <a:lnTo>
                    <a:pt x="9435" y="5385"/>
                  </a:lnTo>
                  <a:cubicBezTo>
                    <a:pt x="10230" y="5385"/>
                    <a:pt x="10875" y="4740"/>
                    <a:pt x="10875" y="3945"/>
                  </a:cubicBezTo>
                  <a:lnTo>
                    <a:pt x="10875" y="645"/>
                  </a:lnTo>
                  <a:lnTo>
                    <a:pt x="5444" y="0"/>
                  </a:ln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57;p31"/>
            <p:cNvSpPr/>
            <p:nvPr/>
          </p:nvSpPr>
          <p:spPr>
            <a:xfrm>
              <a:off x="4407372" y="2546302"/>
              <a:ext cx="316641" cy="311261"/>
            </a:xfrm>
            <a:custGeom>
              <a:avLst/>
              <a:gdLst/>
              <a:ahLst/>
              <a:cxnLst/>
              <a:rect l="l" t="t" r="r" b="b"/>
              <a:pathLst>
                <a:path w="9593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7446" y="9430"/>
                    <a:pt x="9593" y="7319"/>
                    <a:pt x="9593" y="4717"/>
                  </a:cubicBezTo>
                  <a:cubicBezTo>
                    <a:pt x="9593" y="2112"/>
                    <a:pt x="7446" y="1"/>
                    <a:pt x="479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58;p31"/>
            <p:cNvSpPr/>
            <p:nvPr/>
          </p:nvSpPr>
          <p:spPr>
            <a:xfrm>
              <a:off x="4407372" y="2546302"/>
              <a:ext cx="171309" cy="311261"/>
            </a:xfrm>
            <a:custGeom>
              <a:avLst/>
              <a:gdLst/>
              <a:ahLst/>
              <a:cxnLst/>
              <a:rect l="l" t="t" r="r" b="b"/>
              <a:pathLst>
                <a:path w="5190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4930" y="9430"/>
                    <a:pt x="5058" y="9425"/>
                    <a:pt x="5190" y="9416"/>
                  </a:cubicBezTo>
                  <a:cubicBezTo>
                    <a:pt x="2724" y="9217"/>
                    <a:pt x="786" y="7192"/>
                    <a:pt x="786" y="4717"/>
                  </a:cubicBezTo>
                  <a:cubicBezTo>
                    <a:pt x="786" y="2244"/>
                    <a:pt x="2724" y="214"/>
                    <a:pt x="5190" y="19"/>
                  </a:cubicBezTo>
                  <a:cubicBezTo>
                    <a:pt x="5058" y="5"/>
                    <a:pt x="4930" y="1"/>
                    <a:pt x="4794" y="1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59;p31"/>
            <p:cNvSpPr/>
            <p:nvPr/>
          </p:nvSpPr>
          <p:spPr>
            <a:xfrm>
              <a:off x="4385917" y="2521282"/>
              <a:ext cx="358957" cy="146157"/>
            </a:xfrm>
            <a:custGeom>
              <a:avLst/>
              <a:gdLst/>
              <a:ahLst/>
              <a:cxnLst/>
              <a:rect l="l" t="t" r="r" b="b"/>
              <a:pathLst>
                <a:path w="10875" h="4428" extrusionOk="0">
                  <a:moveTo>
                    <a:pt x="5440" y="0"/>
                  </a:moveTo>
                  <a:cubicBezTo>
                    <a:pt x="2739" y="0"/>
                    <a:pt x="487" y="1907"/>
                    <a:pt x="1" y="4427"/>
                  </a:cubicBezTo>
                  <a:lnTo>
                    <a:pt x="10875" y="4427"/>
                  </a:lnTo>
                  <a:cubicBezTo>
                    <a:pt x="10389" y="1907"/>
                    <a:pt x="8137" y="0"/>
                    <a:pt x="5440" y="0"/>
                  </a:cubicBez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60;p31"/>
            <p:cNvSpPr/>
            <p:nvPr/>
          </p:nvSpPr>
          <p:spPr>
            <a:xfrm>
              <a:off x="4628394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6" y="396"/>
                  </a:lnTo>
                  <a:cubicBezTo>
                    <a:pt x="945" y="396"/>
                    <a:pt x="1031" y="306"/>
                    <a:pt x="1031" y="197"/>
                  </a:cubicBezTo>
                  <a:cubicBezTo>
                    <a:pt x="1031" y="88"/>
                    <a:pt x="945" y="1"/>
                    <a:pt x="836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61;p31"/>
            <p:cNvSpPr/>
            <p:nvPr/>
          </p:nvSpPr>
          <p:spPr>
            <a:xfrm>
              <a:off x="4468965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5" y="396"/>
                  </a:lnTo>
                  <a:cubicBezTo>
                    <a:pt x="944" y="396"/>
                    <a:pt x="1031" y="306"/>
                    <a:pt x="1031" y="197"/>
                  </a:cubicBezTo>
                  <a:cubicBezTo>
                    <a:pt x="1031" y="88"/>
                    <a:pt x="944" y="1"/>
                    <a:pt x="835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62;p31"/>
            <p:cNvSpPr/>
            <p:nvPr/>
          </p:nvSpPr>
          <p:spPr>
            <a:xfrm>
              <a:off x="4418166" y="2507650"/>
              <a:ext cx="343608" cy="255082"/>
            </a:xfrm>
            <a:custGeom>
              <a:avLst/>
              <a:gdLst/>
              <a:ahLst/>
              <a:cxnLst/>
              <a:rect l="l" t="t" r="r" b="b"/>
              <a:pathLst>
                <a:path w="10410" h="7728" extrusionOk="0">
                  <a:moveTo>
                    <a:pt x="4463" y="0"/>
                  </a:moveTo>
                  <a:cubicBezTo>
                    <a:pt x="2874" y="0"/>
                    <a:pt x="1381" y="609"/>
                    <a:pt x="259" y="1712"/>
                  </a:cubicBezTo>
                  <a:lnTo>
                    <a:pt x="255" y="1721"/>
                  </a:lnTo>
                  <a:cubicBezTo>
                    <a:pt x="0" y="1971"/>
                    <a:pt x="119" y="2402"/>
                    <a:pt x="463" y="2489"/>
                  </a:cubicBezTo>
                  <a:cubicBezTo>
                    <a:pt x="1217" y="2680"/>
                    <a:pt x="2479" y="3055"/>
                    <a:pt x="3981" y="3723"/>
                  </a:cubicBezTo>
                  <a:cubicBezTo>
                    <a:pt x="5475" y="4386"/>
                    <a:pt x="8603" y="5316"/>
                    <a:pt x="9048" y="7256"/>
                  </a:cubicBezTo>
                  <a:cubicBezTo>
                    <a:pt x="9112" y="7532"/>
                    <a:pt x="9361" y="7727"/>
                    <a:pt x="9643" y="7727"/>
                  </a:cubicBezTo>
                  <a:cubicBezTo>
                    <a:pt x="9925" y="7727"/>
                    <a:pt x="10170" y="7532"/>
                    <a:pt x="10237" y="7260"/>
                  </a:cubicBezTo>
                  <a:cubicBezTo>
                    <a:pt x="10351" y="6806"/>
                    <a:pt x="10410" y="6338"/>
                    <a:pt x="10410" y="5861"/>
                  </a:cubicBezTo>
                  <a:cubicBezTo>
                    <a:pt x="10410" y="4295"/>
                    <a:pt x="9789" y="2820"/>
                    <a:pt x="8662" y="1712"/>
                  </a:cubicBezTo>
                  <a:cubicBezTo>
                    <a:pt x="7541" y="609"/>
                    <a:pt x="6047" y="0"/>
                    <a:pt x="446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63;p31"/>
            <p:cNvSpPr/>
            <p:nvPr/>
          </p:nvSpPr>
          <p:spPr>
            <a:xfrm>
              <a:off x="4638891" y="2703354"/>
              <a:ext cx="13071" cy="28518"/>
            </a:xfrm>
            <a:custGeom>
              <a:avLst/>
              <a:gdLst/>
              <a:ahLst/>
              <a:cxnLst/>
              <a:rect l="l" t="t" r="r" b="b"/>
              <a:pathLst>
                <a:path w="396" h="864" extrusionOk="0">
                  <a:moveTo>
                    <a:pt x="196" y="1"/>
                  </a:moveTo>
                  <a:cubicBezTo>
                    <a:pt x="87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87" y="864"/>
                    <a:pt x="196" y="864"/>
                  </a:cubicBezTo>
                  <a:cubicBezTo>
                    <a:pt x="305" y="864"/>
                    <a:pt x="395" y="772"/>
                    <a:pt x="395" y="663"/>
                  </a:cubicBezTo>
                  <a:lnTo>
                    <a:pt x="395" y="196"/>
                  </a:lnTo>
                  <a:cubicBezTo>
                    <a:pt x="395" y="87"/>
                    <a:pt x="305" y="1"/>
                    <a:pt x="19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64;p31"/>
            <p:cNvSpPr/>
            <p:nvPr/>
          </p:nvSpPr>
          <p:spPr>
            <a:xfrm>
              <a:off x="4479429" y="2703354"/>
              <a:ext cx="13104" cy="28518"/>
            </a:xfrm>
            <a:custGeom>
              <a:avLst/>
              <a:gdLst/>
              <a:ahLst/>
              <a:cxnLst/>
              <a:rect l="l" t="t" r="r" b="b"/>
              <a:pathLst>
                <a:path w="397" h="864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92" y="864"/>
                    <a:pt x="201" y="864"/>
                  </a:cubicBezTo>
                  <a:cubicBezTo>
                    <a:pt x="310" y="864"/>
                    <a:pt x="396" y="772"/>
                    <a:pt x="396" y="663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465;p31"/>
            <p:cNvSpPr/>
            <p:nvPr/>
          </p:nvSpPr>
          <p:spPr>
            <a:xfrm>
              <a:off x="4544158" y="2734415"/>
              <a:ext cx="43042" cy="19342"/>
            </a:xfrm>
            <a:custGeom>
              <a:avLst/>
              <a:gdLst/>
              <a:ahLst/>
              <a:cxnLst/>
              <a:rect l="l" t="t" r="r" b="b"/>
              <a:pathLst>
                <a:path w="1304" h="586" extrusionOk="0">
                  <a:moveTo>
                    <a:pt x="221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18"/>
                    <a:pt x="1" y="244"/>
                    <a:pt x="74" y="326"/>
                  </a:cubicBezTo>
                  <a:cubicBezTo>
                    <a:pt x="214" y="489"/>
                    <a:pt x="428" y="585"/>
                    <a:pt x="650" y="585"/>
                  </a:cubicBezTo>
                  <a:cubicBezTo>
                    <a:pt x="878" y="585"/>
                    <a:pt x="1090" y="489"/>
                    <a:pt x="1232" y="326"/>
                  </a:cubicBezTo>
                  <a:cubicBezTo>
                    <a:pt x="1304" y="244"/>
                    <a:pt x="1295" y="118"/>
                    <a:pt x="1214" y="49"/>
                  </a:cubicBezTo>
                  <a:cubicBezTo>
                    <a:pt x="1176" y="16"/>
                    <a:pt x="1130" y="0"/>
                    <a:pt x="1085" y="0"/>
                  </a:cubicBezTo>
                  <a:cubicBezTo>
                    <a:pt x="1030" y="0"/>
                    <a:pt x="976" y="23"/>
                    <a:pt x="937" y="67"/>
                  </a:cubicBezTo>
                  <a:cubicBezTo>
                    <a:pt x="868" y="145"/>
                    <a:pt x="764" y="190"/>
                    <a:pt x="650" y="190"/>
                  </a:cubicBezTo>
                  <a:cubicBezTo>
                    <a:pt x="541" y="190"/>
                    <a:pt x="437" y="145"/>
                    <a:pt x="369" y="67"/>
                  </a:cubicBezTo>
                  <a:cubicBezTo>
                    <a:pt x="329" y="23"/>
                    <a:pt x="275" y="0"/>
                    <a:pt x="22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66;p31"/>
            <p:cNvSpPr/>
            <p:nvPr/>
          </p:nvSpPr>
          <p:spPr>
            <a:xfrm>
              <a:off x="4379348" y="2501213"/>
              <a:ext cx="388894" cy="443126"/>
            </a:xfrm>
            <a:custGeom>
              <a:avLst/>
              <a:gdLst/>
              <a:ahLst/>
              <a:cxnLst/>
              <a:rect l="l" t="t" r="r" b="b"/>
              <a:pathLst>
                <a:path w="11782" h="13425" extrusionOk="0">
                  <a:moveTo>
                    <a:pt x="9842" y="759"/>
                  </a:moveTo>
                  <a:cubicBezTo>
                    <a:pt x="9947" y="759"/>
                    <a:pt x="10079" y="859"/>
                    <a:pt x="10133" y="981"/>
                  </a:cubicBezTo>
                  <a:cubicBezTo>
                    <a:pt x="10179" y="1094"/>
                    <a:pt x="10125" y="1149"/>
                    <a:pt x="10102" y="1167"/>
                  </a:cubicBezTo>
                  <a:cubicBezTo>
                    <a:pt x="9961" y="1312"/>
                    <a:pt x="9798" y="1421"/>
                    <a:pt x="9657" y="1476"/>
                  </a:cubicBezTo>
                  <a:cubicBezTo>
                    <a:pt x="9580" y="1408"/>
                    <a:pt x="9502" y="1344"/>
                    <a:pt x="9421" y="1285"/>
                  </a:cubicBezTo>
                  <a:cubicBezTo>
                    <a:pt x="9471" y="1136"/>
                    <a:pt x="9584" y="954"/>
                    <a:pt x="9739" y="804"/>
                  </a:cubicBezTo>
                  <a:cubicBezTo>
                    <a:pt x="9770" y="772"/>
                    <a:pt x="9802" y="759"/>
                    <a:pt x="9842" y="759"/>
                  </a:cubicBezTo>
                  <a:close/>
                  <a:moveTo>
                    <a:pt x="10278" y="7914"/>
                  </a:moveTo>
                  <a:cubicBezTo>
                    <a:pt x="10414" y="8031"/>
                    <a:pt x="10588" y="8109"/>
                    <a:pt x="10778" y="8117"/>
                  </a:cubicBezTo>
                  <a:cubicBezTo>
                    <a:pt x="10778" y="8117"/>
                    <a:pt x="10846" y="8117"/>
                    <a:pt x="10877" y="8113"/>
                  </a:cubicBezTo>
                  <a:lnTo>
                    <a:pt x="10877" y="8335"/>
                  </a:lnTo>
                  <a:cubicBezTo>
                    <a:pt x="10877" y="9021"/>
                    <a:pt x="10320" y="9580"/>
                    <a:pt x="9634" y="9580"/>
                  </a:cubicBezTo>
                  <a:lnTo>
                    <a:pt x="9153" y="9580"/>
                  </a:lnTo>
                  <a:cubicBezTo>
                    <a:pt x="9643" y="9107"/>
                    <a:pt x="10024" y="8540"/>
                    <a:pt x="10278" y="7914"/>
                  </a:cubicBezTo>
                  <a:close/>
                  <a:moveTo>
                    <a:pt x="7709" y="5230"/>
                  </a:moveTo>
                  <a:cubicBezTo>
                    <a:pt x="7827" y="5293"/>
                    <a:pt x="8077" y="5425"/>
                    <a:pt x="8082" y="5430"/>
                  </a:cubicBezTo>
                  <a:cubicBezTo>
                    <a:pt x="9167" y="6039"/>
                    <a:pt x="9798" y="6678"/>
                    <a:pt x="10001" y="7386"/>
                  </a:cubicBezTo>
                  <a:cubicBezTo>
                    <a:pt x="10011" y="7409"/>
                    <a:pt x="10024" y="7464"/>
                    <a:pt x="10024" y="7468"/>
                  </a:cubicBezTo>
                  <a:cubicBezTo>
                    <a:pt x="10024" y="7472"/>
                    <a:pt x="10001" y="7532"/>
                    <a:pt x="9993" y="7560"/>
                  </a:cubicBezTo>
                  <a:cubicBezTo>
                    <a:pt x="9643" y="8558"/>
                    <a:pt x="8926" y="9416"/>
                    <a:pt x="8009" y="9957"/>
                  </a:cubicBezTo>
                  <a:cubicBezTo>
                    <a:pt x="7296" y="10374"/>
                    <a:pt x="6475" y="10601"/>
                    <a:pt x="5643" y="10601"/>
                  </a:cubicBezTo>
                  <a:cubicBezTo>
                    <a:pt x="3433" y="10601"/>
                    <a:pt x="1444" y="8971"/>
                    <a:pt x="1099" y="6774"/>
                  </a:cubicBezTo>
                  <a:lnTo>
                    <a:pt x="1099" y="6770"/>
                  </a:lnTo>
                  <a:cubicBezTo>
                    <a:pt x="1017" y="6261"/>
                    <a:pt x="1031" y="5735"/>
                    <a:pt x="1126" y="5230"/>
                  </a:cubicBezTo>
                  <a:close/>
                  <a:moveTo>
                    <a:pt x="3351" y="10447"/>
                  </a:moveTo>
                  <a:lnTo>
                    <a:pt x="3351" y="10447"/>
                  </a:lnTo>
                  <a:cubicBezTo>
                    <a:pt x="3610" y="10578"/>
                    <a:pt x="3877" y="10682"/>
                    <a:pt x="4155" y="10768"/>
                  </a:cubicBezTo>
                  <a:cubicBezTo>
                    <a:pt x="4637" y="10917"/>
                    <a:pt x="5145" y="10994"/>
                    <a:pt x="5652" y="10994"/>
                  </a:cubicBezTo>
                  <a:cubicBezTo>
                    <a:pt x="5704" y="10994"/>
                    <a:pt x="5755" y="10993"/>
                    <a:pt x="5807" y="10992"/>
                  </a:cubicBezTo>
                  <a:cubicBezTo>
                    <a:pt x="6552" y="10969"/>
                    <a:pt x="7269" y="10787"/>
                    <a:pt x="7923" y="10456"/>
                  </a:cubicBezTo>
                  <a:lnTo>
                    <a:pt x="7923" y="10456"/>
                  </a:lnTo>
                  <a:cubicBezTo>
                    <a:pt x="7904" y="10610"/>
                    <a:pt x="7845" y="10801"/>
                    <a:pt x="7700" y="10982"/>
                  </a:cubicBezTo>
                  <a:cubicBezTo>
                    <a:pt x="7223" y="11564"/>
                    <a:pt x="6324" y="11618"/>
                    <a:pt x="5639" y="11618"/>
                  </a:cubicBezTo>
                  <a:cubicBezTo>
                    <a:pt x="4990" y="11618"/>
                    <a:pt x="4231" y="11568"/>
                    <a:pt x="3719" y="11128"/>
                  </a:cubicBezTo>
                  <a:cubicBezTo>
                    <a:pt x="3514" y="10955"/>
                    <a:pt x="3378" y="10714"/>
                    <a:pt x="3351" y="10447"/>
                  </a:cubicBezTo>
                  <a:close/>
                  <a:moveTo>
                    <a:pt x="3269" y="11231"/>
                  </a:moveTo>
                  <a:cubicBezTo>
                    <a:pt x="3260" y="11246"/>
                    <a:pt x="3419" y="11390"/>
                    <a:pt x="3433" y="11400"/>
                  </a:cubicBezTo>
                  <a:cubicBezTo>
                    <a:pt x="3437" y="11405"/>
                    <a:pt x="3659" y="11581"/>
                    <a:pt x="3782" y="11645"/>
                  </a:cubicBezTo>
                  <a:lnTo>
                    <a:pt x="3778" y="11650"/>
                  </a:lnTo>
                  <a:cubicBezTo>
                    <a:pt x="3628" y="11863"/>
                    <a:pt x="3523" y="12099"/>
                    <a:pt x="3437" y="12344"/>
                  </a:cubicBezTo>
                  <a:cubicBezTo>
                    <a:pt x="3422" y="12394"/>
                    <a:pt x="3373" y="12429"/>
                    <a:pt x="3319" y="12429"/>
                  </a:cubicBezTo>
                  <a:cubicBezTo>
                    <a:pt x="3310" y="12429"/>
                    <a:pt x="3301" y="12428"/>
                    <a:pt x="3292" y="12425"/>
                  </a:cubicBezTo>
                  <a:cubicBezTo>
                    <a:pt x="3124" y="12390"/>
                    <a:pt x="2961" y="12312"/>
                    <a:pt x="2833" y="12203"/>
                  </a:cubicBezTo>
                  <a:cubicBezTo>
                    <a:pt x="2788" y="12167"/>
                    <a:pt x="2774" y="12108"/>
                    <a:pt x="2797" y="12058"/>
                  </a:cubicBezTo>
                  <a:cubicBezTo>
                    <a:pt x="2934" y="11736"/>
                    <a:pt x="3120" y="11445"/>
                    <a:pt x="3269" y="11231"/>
                  </a:cubicBezTo>
                  <a:close/>
                  <a:moveTo>
                    <a:pt x="7604" y="11581"/>
                  </a:moveTo>
                  <a:cubicBezTo>
                    <a:pt x="7868" y="12013"/>
                    <a:pt x="8027" y="12517"/>
                    <a:pt x="8059" y="13029"/>
                  </a:cubicBezTo>
                  <a:lnTo>
                    <a:pt x="3229" y="13029"/>
                  </a:lnTo>
                  <a:cubicBezTo>
                    <a:pt x="3233" y="12962"/>
                    <a:pt x="3242" y="12889"/>
                    <a:pt x="3251" y="12817"/>
                  </a:cubicBezTo>
                  <a:cubicBezTo>
                    <a:pt x="3256" y="12821"/>
                    <a:pt x="3301" y="12821"/>
                    <a:pt x="3319" y="12821"/>
                  </a:cubicBezTo>
                  <a:cubicBezTo>
                    <a:pt x="3451" y="12821"/>
                    <a:pt x="3573" y="12771"/>
                    <a:pt x="3669" y="12689"/>
                  </a:cubicBezTo>
                  <a:cubicBezTo>
                    <a:pt x="3791" y="12576"/>
                    <a:pt x="3828" y="12412"/>
                    <a:pt x="3891" y="12266"/>
                  </a:cubicBezTo>
                  <a:cubicBezTo>
                    <a:pt x="3927" y="12180"/>
                    <a:pt x="4105" y="11868"/>
                    <a:pt x="4155" y="11809"/>
                  </a:cubicBezTo>
                  <a:cubicBezTo>
                    <a:pt x="4554" y="11945"/>
                    <a:pt x="5048" y="12013"/>
                    <a:pt x="5639" y="12013"/>
                  </a:cubicBezTo>
                  <a:cubicBezTo>
                    <a:pt x="5794" y="12013"/>
                    <a:pt x="5947" y="11994"/>
                    <a:pt x="6102" y="11994"/>
                  </a:cubicBezTo>
                  <a:cubicBezTo>
                    <a:pt x="6733" y="11954"/>
                    <a:pt x="7233" y="11813"/>
                    <a:pt x="7604" y="11581"/>
                  </a:cubicBezTo>
                  <a:close/>
                  <a:moveTo>
                    <a:pt x="5639" y="0"/>
                  </a:moveTo>
                  <a:cubicBezTo>
                    <a:pt x="4000" y="0"/>
                    <a:pt x="2456" y="627"/>
                    <a:pt x="1299" y="1766"/>
                  </a:cubicBezTo>
                  <a:lnTo>
                    <a:pt x="1289" y="1775"/>
                  </a:lnTo>
                  <a:cubicBezTo>
                    <a:pt x="1094" y="1970"/>
                    <a:pt x="1044" y="2280"/>
                    <a:pt x="1163" y="2529"/>
                  </a:cubicBezTo>
                  <a:cubicBezTo>
                    <a:pt x="859" y="2902"/>
                    <a:pt x="608" y="3319"/>
                    <a:pt x="418" y="3768"/>
                  </a:cubicBezTo>
                  <a:cubicBezTo>
                    <a:pt x="377" y="3868"/>
                    <a:pt x="423" y="3982"/>
                    <a:pt x="522" y="4027"/>
                  </a:cubicBezTo>
                  <a:cubicBezTo>
                    <a:pt x="548" y="4037"/>
                    <a:pt x="575" y="4042"/>
                    <a:pt x="601" y="4042"/>
                  </a:cubicBezTo>
                  <a:cubicBezTo>
                    <a:pt x="679" y="4042"/>
                    <a:pt x="751" y="3998"/>
                    <a:pt x="782" y="3923"/>
                  </a:cubicBezTo>
                  <a:cubicBezTo>
                    <a:pt x="954" y="3523"/>
                    <a:pt x="1172" y="3151"/>
                    <a:pt x="1440" y="2815"/>
                  </a:cubicBezTo>
                  <a:cubicBezTo>
                    <a:pt x="1490" y="2842"/>
                    <a:pt x="1540" y="2860"/>
                    <a:pt x="1595" y="2875"/>
                  </a:cubicBezTo>
                  <a:cubicBezTo>
                    <a:pt x="3292" y="3310"/>
                    <a:pt x="4890" y="4013"/>
                    <a:pt x="6502" y="4685"/>
                  </a:cubicBezTo>
                  <a:cubicBezTo>
                    <a:pt x="6624" y="4735"/>
                    <a:pt x="6747" y="4786"/>
                    <a:pt x="6865" y="4840"/>
                  </a:cubicBezTo>
                  <a:lnTo>
                    <a:pt x="968" y="4840"/>
                  </a:lnTo>
                  <a:cubicBezTo>
                    <a:pt x="876" y="4840"/>
                    <a:pt x="795" y="4903"/>
                    <a:pt x="777" y="4989"/>
                  </a:cubicBezTo>
                  <a:cubicBezTo>
                    <a:pt x="677" y="5430"/>
                    <a:pt x="636" y="5884"/>
                    <a:pt x="659" y="6334"/>
                  </a:cubicBezTo>
                  <a:cubicBezTo>
                    <a:pt x="723" y="7568"/>
                    <a:pt x="1249" y="8717"/>
                    <a:pt x="2139" y="9580"/>
                  </a:cubicBezTo>
                  <a:lnTo>
                    <a:pt x="1639" y="9580"/>
                  </a:lnTo>
                  <a:cubicBezTo>
                    <a:pt x="954" y="9580"/>
                    <a:pt x="396" y="9021"/>
                    <a:pt x="396" y="8335"/>
                  </a:cubicBezTo>
                  <a:lnTo>
                    <a:pt x="396" y="5844"/>
                  </a:lnTo>
                  <a:cubicBezTo>
                    <a:pt x="396" y="5439"/>
                    <a:pt x="445" y="5031"/>
                    <a:pt x="545" y="4635"/>
                  </a:cubicBezTo>
                  <a:cubicBezTo>
                    <a:pt x="568" y="4531"/>
                    <a:pt x="505" y="4427"/>
                    <a:pt x="400" y="4400"/>
                  </a:cubicBezTo>
                  <a:cubicBezTo>
                    <a:pt x="384" y="4396"/>
                    <a:pt x="367" y="4394"/>
                    <a:pt x="351" y="4394"/>
                  </a:cubicBezTo>
                  <a:cubicBezTo>
                    <a:pt x="264" y="4394"/>
                    <a:pt x="183" y="4452"/>
                    <a:pt x="164" y="4540"/>
                  </a:cubicBezTo>
                  <a:cubicBezTo>
                    <a:pt x="55" y="4966"/>
                    <a:pt x="1" y="5408"/>
                    <a:pt x="1" y="5844"/>
                  </a:cubicBezTo>
                  <a:lnTo>
                    <a:pt x="1" y="8335"/>
                  </a:lnTo>
                  <a:cubicBezTo>
                    <a:pt x="1" y="9239"/>
                    <a:pt x="736" y="9974"/>
                    <a:pt x="1639" y="9974"/>
                  </a:cubicBezTo>
                  <a:lnTo>
                    <a:pt x="2602" y="9974"/>
                  </a:lnTo>
                  <a:cubicBezTo>
                    <a:pt x="2716" y="10060"/>
                    <a:pt x="2833" y="10142"/>
                    <a:pt x="2956" y="10219"/>
                  </a:cubicBezTo>
                  <a:cubicBezTo>
                    <a:pt x="2947" y="10365"/>
                    <a:pt x="2951" y="10605"/>
                    <a:pt x="3051" y="10864"/>
                  </a:cubicBezTo>
                  <a:cubicBezTo>
                    <a:pt x="2875" y="11095"/>
                    <a:pt x="2615" y="11477"/>
                    <a:pt x="2433" y="11904"/>
                  </a:cubicBezTo>
                  <a:cubicBezTo>
                    <a:pt x="2347" y="12117"/>
                    <a:pt x="2402" y="12358"/>
                    <a:pt x="2579" y="12507"/>
                  </a:cubicBezTo>
                  <a:cubicBezTo>
                    <a:pt x="2647" y="12566"/>
                    <a:pt x="2747" y="12635"/>
                    <a:pt x="2869" y="12694"/>
                  </a:cubicBezTo>
                  <a:cubicBezTo>
                    <a:pt x="2842" y="12871"/>
                    <a:pt x="2829" y="13052"/>
                    <a:pt x="2829" y="13230"/>
                  </a:cubicBezTo>
                  <a:cubicBezTo>
                    <a:pt x="2829" y="13334"/>
                    <a:pt x="2919" y="13425"/>
                    <a:pt x="3028" y="13425"/>
                  </a:cubicBezTo>
                  <a:lnTo>
                    <a:pt x="8263" y="13425"/>
                  </a:lnTo>
                  <a:cubicBezTo>
                    <a:pt x="8371" y="13425"/>
                    <a:pt x="8463" y="13334"/>
                    <a:pt x="8463" y="13230"/>
                  </a:cubicBezTo>
                  <a:cubicBezTo>
                    <a:pt x="8463" y="12557"/>
                    <a:pt x="8268" y="11895"/>
                    <a:pt x="7914" y="11332"/>
                  </a:cubicBezTo>
                  <a:cubicBezTo>
                    <a:pt x="7945" y="11300"/>
                    <a:pt x="7973" y="11268"/>
                    <a:pt x="8004" y="11231"/>
                  </a:cubicBezTo>
                  <a:cubicBezTo>
                    <a:pt x="8308" y="10855"/>
                    <a:pt x="8331" y="10451"/>
                    <a:pt x="8317" y="10233"/>
                  </a:cubicBezTo>
                  <a:cubicBezTo>
                    <a:pt x="8426" y="10165"/>
                    <a:pt x="8531" y="10093"/>
                    <a:pt x="8635" y="10015"/>
                  </a:cubicBezTo>
                  <a:cubicBezTo>
                    <a:pt x="8654" y="10001"/>
                    <a:pt x="8677" y="9988"/>
                    <a:pt x="8694" y="9974"/>
                  </a:cubicBezTo>
                  <a:lnTo>
                    <a:pt x="9634" y="9974"/>
                  </a:lnTo>
                  <a:cubicBezTo>
                    <a:pt x="10537" y="9974"/>
                    <a:pt x="11273" y="9239"/>
                    <a:pt x="11273" y="8335"/>
                  </a:cubicBezTo>
                  <a:lnTo>
                    <a:pt x="11273" y="7981"/>
                  </a:lnTo>
                  <a:cubicBezTo>
                    <a:pt x="11436" y="7872"/>
                    <a:pt x="11554" y="7704"/>
                    <a:pt x="11604" y="7505"/>
                  </a:cubicBezTo>
                  <a:cubicBezTo>
                    <a:pt x="11722" y="7032"/>
                    <a:pt x="11782" y="6546"/>
                    <a:pt x="11782" y="6056"/>
                  </a:cubicBezTo>
                  <a:cubicBezTo>
                    <a:pt x="11782" y="5353"/>
                    <a:pt x="11663" y="4667"/>
                    <a:pt x="11428" y="4013"/>
                  </a:cubicBezTo>
                  <a:cubicBezTo>
                    <a:pt x="11398" y="3935"/>
                    <a:pt x="11321" y="3884"/>
                    <a:pt x="11239" y="3884"/>
                  </a:cubicBezTo>
                  <a:cubicBezTo>
                    <a:pt x="11217" y="3884"/>
                    <a:pt x="11195" y="3888"/>
                    <a:pt x="11173" y="3895"/>
                  </a:cubicBezTo>
                  <a:cubicBezTo>
                    <a:pt x="11074" y="3937"/>
                    <a:pt x="11019" y="4046"/>
                    <a:pt x="11055" y="4149"/>
                  </a:cubicBezTo>
                  <a:cubicBezTo>
                    <a:pt x="11277" y="4758"/>
                    <a:pt x="11386" y="5398"/>
                    <a:pt x="11386" y="6056"/>
                  </a:cubicBezTo>
                  <a:cubicBezTo>
                    <a:pt x="11386" y="6515"/>
                    <a:pt x="11332" y="6969"/>
                    <a:pt x="11223" y="7409"/>
                  </a:cubicBezTo>
                  <a:cubicBezTo>
                    <a:pt x="11175" y="7604"/>
                    <a:pt x="10995" y="7720"/>
                    <a:pt x="10812" y="7720"/>
                  </a:cubicBezTo>
                  <a:cubicBezTo>
                    <a:pt x="10713" y="7720"/>
                    <a:pt x="10614" y="7687"/>
                    <a:pt x="10533" y="7614"/>
                  </a:cubicBezTo>
                  <a:lnTo>
                    <a:pt x="10533" y="7609"/>
                  </a:lnTo>
                  <a:cubicBezTo>
                    <a:pt x="10442" y="7527"/>
                    <a:pt x="10420" y="7409"/>
                    <a:pt x="10387" y="7296"/>
                  </a:cubicBezTo>
                  <a:cubicBezTo>
                    <a:pt x="10224" y="6724"/>
                    <a:pt x="9842" y="6202"/>
                    <a:pt x="9226" y="5712"/>
                  </a:cubicBezTo>
                  <a:lnTo>
                    <a:pt x="9216" y="5707"/>
                  </a:lnTo>
                  <a:cubicBezTo>
                    <a:pt x="8277" y="4962"/>
                    <a:pt x="7141" y="4513"/>
                    <a:pt x="6039" y="4073"/>
                  </a:cubicBezTo>
                  <a:cubicBezTo>
                    <a:pt x="4599" y="3491"/>
                    <a:pt x="3196" y="2879"/>
                    <a:pt x="1689" y="2493"/>
                  </a:cubicBezTo>
                  <a:cubicBezTo>
                    <a:pt x="1499" y="2443"/>
                    <a:pt x="1426" y="2194"/>
                    <a:pt x="1567" y="2052"/>
                  </a:cubicBezTo>
                  <a:lnTo>
                    <a:pt x="1572" y="2048"/>
                  </a:lnTo>
                  <a:cubicBezTo>
                    <a:pt x="2661" y="981"/>
                    <a:pt x="4100" y="396"/>
                    <a:pt x="5639" y="396"/>
                  </a:cubicBezTo>
                  <a:cubicBezTo>
                    <a:pt x="7732" y="396"/>
                    <a:pt x="9725" y="1557"/>
                    <a:pt x="10724" y="3405"/>
                  </a:cubicBezTo>
                  <a:cubicBezTo>
                    <a:pt x="10759" y="3472"/>
                    <a:pt x="10826" y="3509"/>
                    <a:pt x="10896" y="3509"/>
                  </a:cubicBezTo>
                  <a:cubicBezTo>
                    <a:pt x="10926" y="3509"/>
                    <a:pt x="10957" y="3502"/>
                    <a:pt x="10986" y="3487"/>
                  </a:cubicBezTo>
                  <a:cubicBezTo>
                    <a:pt x="11087" y="3432"/>
                    <a:pt x="11118" y="3315"/>
                    <a:pt x="11068" y="3219"/>
                  </a:cubicBezTo>
                  <a:cubicBezTo>
                    <a:pt x="10783" y="2688"/>
                    <a:pt x="10414" y="2198"/>
                    <a:pt x="9974" y="1766"/>
                  </a:cubicBezTo>
                  <a:lnTo>
                    <a:pt x="9970" y="1762"/>
                  </a:lnTo>
                  <a:cubicBezTo>
                    <a:pt x="10110" y="1685"/>
                    <a:pt x="10251" y="1576"/>
                    <a:pt x="10383" y="1448"/>
                  </a:cubicBezTo>
                  <a:cubicBezTo>
                    <a:pt x="10805" y="1023"/>
                    <a:pt x="10320" y="366"/>
                    <a:pt x="9835" y="366"/>
                  </a:cubicBezTo>
                  <a:cubicBezTo>
                    <a:pt x="9704" y="366"/>
                    <a:pt x="9574" y="414"/>
                    <a:pt x="9461" y="527"/>
                  </a:cubicBezTo>
                  <a:cubicBezTo>
                    <a:pt x="9298" y="686"/>
                    <a:pt x="9171" y="868"/>
                    <a:pt x="9094" y="1050"/>
                  </a:cubicBezTo>
                  <a:cubicBezTo>
                    <a:pt x="8082" y="369"/>
                    <a:pt x="6888" y="0"/>
                    <a:pt x="563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399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9334160">
            <a:off x="13688589" y="8643513"/>
            <a:ext cx="7255722" cy="25048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00394" y="619634"/>
            <a:ext cx="1976111" cy="9672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430" y="573513"/>
            <a:ext cx="1737610" cy="1765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39190" y="783015"/>
                <a:ext cx="11338810" cy="702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(1),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90" y="783015"/>
                <a:ext cx="11338810" cy="702885"/>
              </a:xfrm>
              <a:prstGeom prst="rect">
                <a:avLst/>
              </a:prstGeom>
              <a:blipFill>
                <a:blip r:embed="rId5"/>
                <a:stretch>
                  <a:fillRect l="-1935" t="-16379" r="-914" b="-35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048000" y="1939045"/>
                <a:ext cx="112014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P(1),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−3.1+2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1 − 3 + 2 = 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P(2), ta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−3.2+2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4 − 6 + 2 = 0.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939045"/>
                <a:ext cx="11201400" cy="1938992"/>
              </a:xfrm>
              <a:prstGeom prst="rect">
                <a:avLst/>
              </a:prstGeom>
              <a:blipFill>
                <a:blip r:embed="rId6"/>
                <a:stretch>
                  <a:fillRect l="-1904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21649" y="2200655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7804" y="4610100"/>
            <a:ext cx="3712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3099" y="5666094"/>
                <a:ext cx="14401800" cy="1839606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099" y="5666094"/>
                <a:ext cx="14401800" cy="1839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341670" y="7956933"/>
                <a:ext cx="1275147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ý: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P(x)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P(a) = 0.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670" y="7956933"/>
                <a:ext cx="12751470" cy="1938992"/>
              </a:xfrm>
              <a:prstGeom prst="rect">
                <a:avLst/>
              </a:prstGeom>
              <a:blipFill>
                <a:blip r:embed="rId8"/>
                <a:stretch>
                  <a:fillRect l="-167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9699" y="8648700"/>
            <a:ext cx="1013400" cy="10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83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0" grpId="0"/>
      <p:bldP spid="14" grpId="0"/>
      <p:bldP spid="15" grpId="0"/>
      <p:bldP spid="11" grpId="0" animBg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385011"/>
            <a:ext cx="17373600" cy="9559089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52581" y="1485258"/>
            <a:ext cx="2364130" cy="11081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330" y="1202162"/>
            <a:ext cx="863514" cy="9552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8224" y="999114"/>
            <a:ext cx="1101116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04576" y="7425044"/>
            <a:ext cx="4078847" cy="2565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486192" y="2838720"/>
                <a:ext cx="13188594" cy="3904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20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192" y="2838720"/>
                <a:ext cx="13188594" cy="3904980"/>
              </a:xfrm>
              <a:prstGeom prst="rect">
                <a:avLst/>
              </a:prstGeom>
              <a:blipFill>
                <a:blip r:embed="rId11"/>
                <a:stretch>
                  <a:fillRect l="-1664" b="-5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34487" y="3086100"/>
            <a:ext cx="1264801" cy="1073500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2813379" y="4533900"/>
            <a:ext cx="946913" cy="926791"/>
          </a:xfrm>
          <a:prstGeom prst="rect">
            <a:avLst/>
          </a:prstGeom>
        </p:spPr>
      </p:pic>
      <p:pic>
        <p:nvPicPr>
          <p:cNvPr id="15" name="Picture 2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2813379" y="5865070"/>
            <a:ext cx="937674" cy="91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9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574068" y="411091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495868" y="8582567"/>
            <a:ext cx="1294758" cy="1372094"/>
          </a:xfrm>
          <a:prstGeom prst="rect">
            <a:avLst/>
          </a:prstGeom>
        </p:spPr>
      </p:pic>
      <p:sp>
        <p:nvSpPr>
          <p:cNvPr id="2" name="Round Same Side Corner Rectangle 1"/>
          <p:cNvSpPr/>
          <p:nvPr/>
        </p:nvSpPr>
        <p:spPr>
          <a:xfrm flipV="1">
            <a:off x="6710860" y="952179"/>
            <a:ext cx="5257800" cy="106615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1A6AB"/>
          </a:solidFill>
          <a:ln>
            <a:solidFill>
              <a:srgbClr val="61A6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15660" y="1097138"/>
            <a:ext cx="461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6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81610" y="2399979"/>
                <a:ext cx="16078200" cy="3916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10" y="2399979"/>
                <a:ext cx="16078200" cy="3916906"/>
              </a:xfrm>
              <a:prstGeom prst="rect">
                <a:avLst/>
              </a:prstGeom>
              <a:blipFill>
                <a:blip r:embed="rId9"/>
                <a:stretch>
                  <a:fillRect l="-1327" b="-5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817304" y="7048500"/>
            <a:ext cx="3006811" cy="27813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011400" y="4076700"/>
            <a:ext cx="990600" cy="984409"/>
          </a:xfrm>
          <a:prstGeom prst="rect">
            <a:avLst/>
          </a:prstGeom>
        </p:spPr>
      </p:pic>
      <p:pic>
        <p:nvPicPr>
          <p:cNvPr id="16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3258801" y="55385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38668" y="8842899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9200" y="1012019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7035"/>
            <a:ext cx="1066800" cy="118008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19200" y="2904131"/>
            <a:ext cx="1999951" cy="1322544"/>
            <a:chOff x="1325196" y="1054706"/>
            <a:chExt cx="1999951" cy="1322544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1054706"/>
              <a:ext cx="1999951" cy="132254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00396" y="628718"/>
                <a:ext cx="136398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 phần tử của tập hợp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{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2;2}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là nghiệm của đa thức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396" y="628718"/>
                <a:ext cx="13639800" cy="1938992"/>
              </a:xfrm>
              <a:prstGeom prst="rect">
                <a:avLst/>
              </a:prstGeom>
              <a:blipFill>
                <a:blip r:embed="rId22"/>
                <a:stretch>
                  <a:fillRect l="-1564" r="-4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14451" y="2931275"/>
                <a:ext cx="15535899" cy="1717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endPara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451" y="2931275"/>
                <a:ext cx="15535899" cy="1717393"/>
              </a:xfrm>
              <a:prstGeom prst="rect">
                <a:avLst/>
              </a:prstGeom>
              <a:blipFill>
                <a:blip r:embed="rId23"/>
                <a:stretch>
                  <a:fillRect l="-1373" t="-6738" b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95950" y="4772037"/>
                <a:ext cx="13586783" cy="9048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(2)=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4=0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950" y="4772037"/>
                <a:ext cx="13586783" cy="90486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005231" y="6774553"/>
            <a:ext cx="16356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,...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vượt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5905500"/>
            <a:ext cx="2166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endParaRPr lang="en-US" sz="4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310058" y="8836907"/>
            <a:ext cx="1052034" cy="10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" grpId="0"/>
      <p:bldP spid="7" grpId="0"/>
      <p:bldP spid="8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-114300"/>
            <a:ext cx="18516600" cy="104013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9700" y="301704"/>
            <a:ext cx="754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1200" y="1409700"/>
            <a:ext cx="47720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- tr52)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lang="en-US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14600" y="3385393"/>
                <a:ext cx="9144000" cy="67873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+8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2021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2020</m:t>
                        </m:r>
                      </m:sup>
                    </m:sSup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385393"/>
                <a:ext cx="9144000" cy="6787307"/>
              </a:xfrm>
              <a:prstGeom prst="rect">
                <a:avLst/>
              </a:prstGeom>
              <a:blipFill>
                <a:blip r:embed="rId12"/>
                <a:stretch>
                  <a:fillRect l="-2400" b="-2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553200" y="1442472"/>
            <a:ext cx="104394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62191" y="3385393"/>
            <a:ext cx="2157409" cy="996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57800" y="4610100"/>
            <a:ext cx="3962019" cy="996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57800" y="8326548"/>
            <a:ext cx="3962019" cy="85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65821" y="9334500"/>
            <a:ext cx="6725779" cy="85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152893" y="3282822"/>
                <a:ext cx="563487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1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893" y="3282822"/>
                <a:ext cx="5634876" cy="1015663"/>
              </a:xfrm>
              <a:prstGeom prst="rect">
                <a:avLst/>
              </a:prstGeom>
              <a:blipFill>
                <a:blip r:embed="rId13"/>
                <a:stretch>
                  <a:fillRect r="-324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152893" y="4533900"/>
                <a:ext cx="5492209" cy="904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893" y="4533900"/>
                <a:ext cx="5492209" cy="904415"/>
              </a:xfrm>
              <a:prstGeom prst="rect">
                <a:avLst/>
              </a:prstGeom>
              <a:blipFill>
                <a:blip r:embed="rId14"/>
                <a:stretch>
                  <a:fillRect r="-299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152893" y="8115300"/>
                <a:ext cx="563487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z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1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893" y="8115300"/>
                <a:ext cx="5634876" cy="1015663"/>
              </a:xfrm>
              <a:prstGeom prst="rect">
                <a:avLst/>
              </a:prstGeom>
              <a:blipFill>
                <a:blip r:embed="rId15"/>
                <a:stretch>
                  <a:fillRect r="-324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065095" y="9233237"/>
                <a:ext cx="6234399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2021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5095" y="9233237"/>
                <a:ext cx="6234399" cy="1015663"/>
              </a:xfrm>
              <a:prstGeom prst="rect">
                <a:avLst/>
              </a:prstGeom>
              <a:blipFill>
                <a:blip r:embed="rId16"/>
                <a:stretch>
                  <a:fillRect r="-2444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5736833" y="4795447"/>
            <a:ext cx="1637014" cy="3163313"/>
          </a:xfrm>
          <a:prstGeom prst="rect">
            <a:avLst/>
          </a:prstGeom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457200" y="462036"/>
            <a:ext cx="1390081" cy="92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" grpId="0"/>
      <p:bldP spid="3" grpId="0"/>
      <p:bldP spid="8" grpId="0"/>
      <p:bldP spid="9" grpId="0" animBg="1"/>
      <p:bldP spid="14" grpId="0" animBg="1"/>
      <p:bldP spid="15" grpId="0" animBg="1"/>
      <p:bldP spid="17" grpId="0" animBg="1"/>
      <p:bldP spid="10" grpId="0"/>
      <p:bldP spid="19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395757"/>
            <a:ext cx="7050775" cy="738652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38087">
            <a:off x="1802120" y="8405750"/>
            <a:ext cx="2072195" cy="779899"/>
          </a:xfrm>
          <a:prstGeom prst="rect">
            <a:avLst/>
          </a:prstGeom>
        </p:spPr>
      </p:pic>
      <p:grpSp>
        <p:nvGrpSpPr>
          <p:cNvPr id="25" name="Group 14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26" name="Freeform 15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27" name="TextBox 26"/>
          <p:cNvSpPr txBox="1"/>
          <p:nvPr/>
        </p:nvSpPr>
        <p:spPr>
          <a:xfrm>
            <a:off x="1751229" y="3077208"/>
            <a:ext cx="57912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144000" y="1901348"/>
            <a:ext cx="7752726" cy="3054047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4000" y="5341130"/>
            <a:ext cx="7752726" cy="3054047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923" y="7293590"/>
            <a:ext cx="2446888" cy="2486100"/>
          </a:xfrm>
          <a:prstGeom prst="rect">
            <a:avLst/>
          </a:prstGeom>
        </p:spPr>
      </p:pic>
      <p:pic>
        <p:nvPicPr>
          <p:cNvPr id="3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38200" y="125828"/>
            <a:ext cx="3505200" cy="282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ectangle 37"/>
          <p:cNvSpPr/>
          <p:nvPr/>
        </p:nvSpPr>
        <p:spPr>
          <a:xfrm>
            <a:off x="10479442" y="2933700"/>
            <a:ext cx="5081840" cy="183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một biến.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 một biến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30133" y="6324094"/>
            <a:ext cx="65804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Cộng, trừ đơn thức có cùng số mũ của biến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901" y="647700"/>
            <a:ext cx="49306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- tr52)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599" y="4032518"/>
            <a:ext cx="1999951" cy="1067730"/>
            <a:chOff x="1325195" y="1151279"/>
            <a:chExt cx="1999951" cy="1067730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5" y="1151279"/>
              <a:ext cx="1999951" cy="106773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488088">
            <a:off x="17123780" y="4651384"/>
            <a:ext cx="1408825" cy="6557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17695" y="897645"/>
            <a:ext cx="9144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-49532" y="1222949"/>
                <a:ext cx="18292598" cy="2559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</m:t>
                      </m:r>
                      <m:r>
                        <a:rPr lang="en-US" sz="4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12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+0,7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</m:t>
                      </m:r>
                      <m:r>
                        <a:rPr lang="en-US" sz="4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21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532" y="1222949"/>
                <a:ext cx="18292598" cy="255916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191063" y="5026433"/>
                <a:ext cx="7476937" cy="1827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063" y="5026433"/>
                <a:ext cx="7476937" cy="182703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581400" y="7156718"/>
                <a:ext cx="1146068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 −12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+0,7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−12+0,7)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−11,3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7156718"/>
                <a:ext cx="11460681" cy="101566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819400" y="8603673"/>
                <a:ext cx="11506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−21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−25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(−21−25)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8603673"/>
                <a:ext cx="11506200" cy="101566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5654549" y="8373026"/>
            <a:ext cx="2633451" cy="189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7" grpId="0"/>
      <p:bldP spid="18" grpId="0"/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815033" y="-612034"/>
            <a:ext cx="8057164" cy="2781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5342" y="1528740"/>
            <a:ext cx="4648200" cy="94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(SGK - tr52)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217">
            <a:off x="490477" y="579148"/>
            <a:ext cx="3423087" cy="682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8127084" y="7107031"/>
            <a:ext cx="2033833" cy="3797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19300" y="2604363"/>
                <a:ext cx="14249400" cy="5757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𝑃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)=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12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+5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+13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1+9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𝑄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)=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20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+31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+6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8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7+11</m:t>
                            </m:r>
                          </m:e>
                        </m:mr>
                      </m:m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Thu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300" y="2604363"/>
                <a:ext cx="14249400" cy="5757282"/>
              </a:xfrm>
              <a:prstGeom prst="rect">
                <a:avLst/>
              </a:prstGeom>
              <a:blipFill>
                <a:blip r:embed="rId7"/>
                <a:stretch>
                  <a:fillRect l="-1497" r="-1497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0">
            <a:off x="238992" y="277041"/>
            <a:ext cx="1294758" cy="1372094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7951575"/>
            <a:ext cx="2971800" cy="19343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9639" y="1084282"/>
            <a:ext cx="1999951" cy="1413825"/>
            <a:chOff x="1325196" y="979450"/>
            <a:chExt cx="1999951" cy="141382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6" y="979450"/>
              <a:ext cx="1999951" cy="14138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15715903" y="8404912"/>
            <a:ext cx="1261334" cy="2355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1580863"/>
                <a:ext cx="13773450" cy="7287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P(y) =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−1+9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4,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7,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Q(y) =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−20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+31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−7+11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11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+7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4,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11,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580863"/>
                <a:ext cx="13773450" cy="7287957"/>
              </a:xfrm>
              <a:prstGeom prst="rect">
                <a:avLst/>
              </a:prstGeom>
              <a:blipFill>
                <a:blip r:embed="rId22"/>
                <a:stretch>
                  <a:fillRect l="-1594" b="-2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1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7" y="739146"/>
            <a:ext cx="1112646" cy="1584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0552" y="7223338"/>
            <a:ext cx="2602832" cy="28254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2621" y="757687"/>
            <a:ext cx="493062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- tr53)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43000" y="5163922"/>
            <a:ext cx="1999951" cy="1067730"/>
            <a:chOff x="1325195" y="1151279"/>
            <a:chExt cx="1999951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5" y="1151279"/>
              <a:ext cx="1999951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170821" y="775037"/>
            <a:ext cx="365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1556656"/>
                <a:ext cx="15163800" cy="3245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556656"/>
                <a:ext cx="15163800" cy="3245504"/>
              </a:xfrm>
              <a:prstGeom prst="rect">
                <a:avLst/>
              </a:prstGeom>
              <a:blipFill>
                <a:blip r:embed="rId26"/>
                <a:stretch>
                  <a:fillRect l="-1448" r="-1407" b="-3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t="72256"/>
          <a:stretch>
            <a:fillRect/>
          </a:stretch>
        </p:blipFill>
        <p:spPr>
          <a:xfrm rot="12087268">
            <a:off x="-3720093" y="8582796"/>
            <a:ext cx="9070739" cy="3131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05964" y="5200758"/>
                <a:ext cx="1006375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(2) =3 . 2 − 4=2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964" y="5200758"/>
                <a:ext cx="10063752" cy="1015663"/>
              </a:xfrm>
              <a:prstGeom prst="rect">
                <a:avLst/>
              </a:prstGeom>
              <a:blipFill>
                <a:blip r:embed="rId29"/>
                <a:stretch>
                  <a:fillRect l="-212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158916" y="5827342"/>
                <a:ext cx="9144000" cy="18235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)=3.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−4=0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916" y="5827342"/>
                <a:ext cx="9144000" cy="182357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414248" y="7317126"/>
                <a:ext cx="10368552" cy="2322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P(x),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x = 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P(x).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248" y="7317126"/>
                <a:ext cx="10368552" cy="2322174"/>
              </a:xfrm>
              <a:prstGeom prst="rect">
                <a:avLst/>
              </a:prstGeom>
              <a:blipFill>
                <a:blip r:embed="rId31"/>
                <a:stretch>
                  <a:fillRect l="-2058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4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7" y="739146"/>
            <a:ext cx="1112646" cy="15849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2621" y="757687"/>
            <a:ext cx="493062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(SGK - tr53)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43000" y="5163922"/>
            <a:ext cx="1999951" cy="1067730"/>
            <a:chOff x="1325195" y="1151279"/>
            <a:chExt cx="1999951" cy="1067730"/>
          </a:xfrm>
        </p:grpSpPr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5195" y="1151279"/>
              <a:ext cx="1999951" cy="106773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170821" y="775037"/>
            <a:ext cx="365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14600" y="1556656"/>
                <a:ext cx="15163800" cy="3245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)=3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556656"/>
                <a:ext cx="15163800" cy="3245504"/>
              </a:xfrm>
              <a:prstGeom prst="rect">
                <a:avLst/>
              </a:prstGeom>
              <a:blipFill>
                <a:blip r:embed="rId20"/>
                <a:stretch>
                  <a:fillRect l="-1448" r="-1407" b="-3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736912" y="5219700"/>
                <a:ext cx="10741088" cy="4011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𝑄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(1) = 12 − 5 . 1 + 4 = 0.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𝑄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(4) = 42 − 5 . 4 + 4 = 0.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y = 1, y = 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nghiệm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Q(y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912" y="5219700"/>
                <a:ext cx="10741088" cy="4011098"/>
              </a:xfrm>
              <a:prstGeom prst="rect">
                <a:avLst/>
              </a:prstGeom>
              <a:blipFill>
                <a:blip r:embed="rId21"/>
                <a:stretch>
                  <a:fillRect l="-1703" r="-1192" b="-2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t="72256"/>
          <a:stretch>
            <a:fillRect/>
          </a:stretch>
        </p:blipFill>
        <p:spPr>
          <a:xfrm rot="12087268">
            <a:off x="-3720093" y="8582796"/>
            <a:ext cx="9070739" cy="3131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0552" y="7223338"/>
            <a:ext cx="2602832" cy="282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868028" y="1491009"/>
            <a:ext cx="10551944" cy="191319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421959" y="6258019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t="72256"/>
          <a:stretch>
            <a:fillRect/>
          </a:stretch>
        </p:blipFill>
        <p:spPr>
          <a:xfrm rot="1081854">
            <a:off x="11756547" y="-1503593"/>
            <a:ext cx="8057164" cy="2781499"/>
          </a:xfrm>
          <a:prstGeom prst="rect">
            <a:avLst/>
          </a:prstGeom>
        </p:spPr>
      </p:pic>
      <p:sp>
        <p:nvSpPr>
          <p:cNvPr id="26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163996" y="3329619"/>
            <a:ext cx="16111140" cy="12804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E0E2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1: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biến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1371600" y="7546849"/>
                <a:ext cx="7426038" cy="155905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− 2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+ 3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546849"/>
                <a:ext cx="7426038" cy="155905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371600" y="5404394"/>
                <a:ext cx="7426038" cy="155505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404394"/>
                <a:ext cx="7426038" cy="1555055"/>
              </a:xfrm>
              <a:prstGeom prst="round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720978" y="7546849"/>
                <a:ext cx="7426038" cy="155905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978" y="7546849"/>
                <a:ext cx="7426038" cy="1559051"/>
              </a:xfrm>
              <a:prstGeom prst="round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9720978" y="5404395"/>
                <a:ext cx="7426038" cy="155505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− 3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978" y="5404395"/>
                <a:ext cx="7426038" cy="1555054"/>
              </a:xfrm>
              <a:prstGeom prst="round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549100" y="7773761"/>
            <a:ext cx="1226505" cy="10675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6024202" y="7811240"/>
            <a:ext cx="1222301" cy="1088958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6078436" y="5681281"/>
            <a:ext cx="1222301" cy="1088958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7526453" y="5333043"/>
            <a:ext cx="1222301" cy="1088958"/>
          </a:xfrm>
          <a:prstGeom prst="rect">
            <a:avLst/>
          </a:prstGeom>
        </p:spPr>
      </p:pic>
      <p:pic>
        <p:nvPicPr>
          <p:cNvPr id="36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191000" y="800100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TRẮC NGHIỆM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67892" y="2211169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click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568389" y="2233407"/>
            <a:ext cx="612667" cy="5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6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7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64079" y="-9216416"/>
            <a:ext cx="19136809" cy="10764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174423" y="1217808"/>
                <a:ext cx="16080660" cy="1944492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2: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Sắp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+ 5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− 3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+ 4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lũy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thừa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giảm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dần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endParaRPr lang="en-US" sz="4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423" y="1217808"/>
                <a:ext cx="16080660" cy="1944492"/>
              </a:xfrm>
              <a:prstGeom prst="roundRect">
                <a:avLst/>
              </a:prstGeom>
              <a:blipFill>
                <a:blip r:embed="rId62"/>
                <a:stretch>
                  <a:fillRect b="-125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3855923" y="3710819"/>
                <a:ext cx="10488321" cy="1067554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+ 5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− 3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+ 4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923" y="3710819"/>
                <a:ext cx="10488321" cy="1067554"/>
              </a:xfrm>
              <a:prstGeom prst="roundRect">
                <a:avLst/>
              </a:prstGeom>
              <a:blipFill>
                <a:blip r:embed="rId9"/>
                <a:stretch>
                  <a:fillRect l="-1860" b="-16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3861366" y="5439464"/>
                <a:ext cx="10501959" cy="107320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− 5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− 3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+ 4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366" y="5439464"/>
                <a:ext cx="10501959" cy="1073209"/>
              </a:xfrm>
              <a:prstGeom prst="roundRect">
                <a:avLst/>
              </a:prstGeom>
              <a:blipFill>
                <a:blip r:embed="rId10"/>
                <a:stretch>
                  <a:fillRect l="-1799" b="-164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3883137" y="8794084"/>
                <a:ext cx="10501959" cy="10959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+ 5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+ 3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+ 4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137" y="8794084"/>
                <a:ext cx="10501959" cy="1095936"/>
              </a:xfrm>
              <a:prstGeom prst="roundRect">
                <a:avLst/>
              </a:prstGeom>
              <a:blipFill>
                <a:blip r:embed="rId11"/>
                <a:stretch>
                  <a:fillRect l="-1857" b="-150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3833273" y="7151680"/>
                <a:ext cx="10489200" cy="107320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+ 5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− 3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+ 4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273" y="7151680"/>
                <a:ext cx="10489200" cy="1073209"/>
              </a:xfrm>
              <a:prstGeom prst="roundRect">
                <a:avLst/>
              </a:prstGeom>
              <a:blipFill>
                <a:blip r:embed="rId12"/>
                <a:stretch>
                  <a:fillRect l="-1860" b="-164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28621" y="3710819"/>
            <a:ext cx="1226505" cy="10675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487253" y="8855142"/>
            <a:ext cx="1222301" cy="1088958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432825" y="7128777"/>
            <a:ext cx="1222301" cy="1088958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438268" y="5341523"/>
            <a:ext cx="1222301" cy="1088958"/>
          </a:xfrm>
          <a:prstGeom prst="rect">
            <a:avLst/>
          </a:prstGeom>
        </p:spPr>
      </p:pic>
      <p:pic>
        <p:nvPicPr>
          <p:cNvPr id="3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85923" y="222626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click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3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486420" y="244864"/>
            <a:ext cx="612667" cy="5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6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9" grpId="0" animBg="1"/>
      <p:bldP spid="30" grpId="0" animBg="1"/>
      <p:bldP spid="31" grpId="0" animBg="1"/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143000" y="1866900"/>
                <a:ext cx="16101656" cy="22098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4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3: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− 10 </m:t>
                    </m:r>
                  </m:oMath>
                </a14:m>
                <a:endParaRPr lang="en-US" sz="440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400" dirty="0" err="1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sắp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xếp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lũy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thừa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tăng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dần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4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866900"/>
                <a:ext cx="16101656" cy="2209800"/>
              </a:xfrm>
              <a:prstGeom prst="roundRect">
                <a:avLst/>
              </a:prstGeom>
              <a:blipFill>
                <a:blip r:embed="rId67"/>
                <a:stretch>
                  <a:fillRect b="-52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1752600" y="8622236"/>
                <a:ext cx="15202962" cy="86466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 +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+ 7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622236"/>
                <a:ext cx="15202962" cy="864664"/>
              </a:xfrm>
              <a:prstGeom prst="roundRect">
                <a:avLst/>
              </a:prstGeom>
              <a:blipFill>
                <a:blip r:embed="rId63"/>
                <a:stretch>
                  <a:fillRect t="-3521" b="-323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752600" y="4743960"/>
                <a:ext cx="15066604" cy="68824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−10 +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+ 7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743960"/>
                <a:ext cx="15066604" cy="688240"/>
              </a:xfrm>
              <a:prstGeom prst="roundRect">
                <a:avLst/>
              </a:prstGeom>
              <a:blipFill>
                <a:blip r:embed="rId64"/>
                <a:stretch>
                  <a:fillRect t="-17699" b="-539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1752601" y="6085094"/>
                <a:ext cx="15066604" cy="74559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10 + 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p>
                    </m:sSup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+ 7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6085094"/>
                <a:ext cx="15066604" cy="745595"/>
              </a:xfrm>
              <a:prstGeom prst="roundRect">
                <a:avLst/>
              </a:prstGeom>
              <a:blipFill>
                <a:blip r:embed="rId65"/>
                <a:stretch>
                  <a:fillRect t="-12195" b="-447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1752600" y="7411237"/>
                <a:ext cx="15066604" cy="745595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10 +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− 8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+ 7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</m:sup>
                    </m:sSup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7411237"/>
                <a:ext cx="15066604" cy="745595"/>
              </a:xfrm>
              <a:prstGeom prst="roundRect">
                <a:avLst/>
              </a:prstGeom>
              <a:blipFill>
                <a:blip r:embed="rId66"/>
                <a:stretch>
                  <a:fillRect t="-13115" b="-459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8495" y="8391754"/>
            <a:ext cx="1226505" cy="1067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882257" y="5977419"/>
            <a:ext cx="1222301" cy="1088958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822621" y="7256025"/>
            <a:ext cx="1222301" cy="1088958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849600" y="4478477"/>
            <a:ext cx="1295400" cy="1154082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9703" y="672218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click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3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600200" y="694456"/>
            <a:ext cx="612667" cy="5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52400" y="-9977816"/>
            <a:ext cx="19136810" cy="10782951"/>
            <a:chOff x="-446023" y="-8611251"/>
            <a:chExt cx="19136810" cy="10782951"/>
          </a:xfrm>
        </p:grpSpPr>
        <p:sp>
          <p:nvSpPr>
            <p:cNvPr id="2" name="AutoShape 2"/>
            <p:cNvSpPr/>
            <p:nvPr/>
          </p:nvSpPr>
          <p:spPr>
            <a:xfrm rot="-5400000">
              <a:off x="3843964" y="-12670231"/>
              <a:ext cx="10551944" cy="19131917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446022" y="-8611251"/>
              <a:ext cx="19136809" cy="1076445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2256"/>
          <a:stretch>
            <a:fillRect/>
          </a:stretch>
        </p:blipFill>
        <p:spPr>
          <a:xfrm rot="10965626">
            <a:off x="4568641" y="9298303"/>
            <a:ext cx="8057164" cy="27814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676400" y="2551229"/>
                <a:ext cx="14866410" cy="206787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E0E2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4: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hằng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tự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do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</m:t>
                    </m:r>
                  </m:oMath>
                </a14:m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4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551229"/>
                <a:ext cx="14866410" cy="2067871"/>
              </a:xfrm>
              <a:prstGeom prst="roundRect">
                <a:avLst/>
              </a:prstGeom>
              <a:blipFill>
                <a:blip r:embed="rId62"/>
                <a:stretch>
                  <a:fillRect b="-8163"/>
                </a:stretch>
              </a:blipFill>
              <a:ln>
                <a:solidFill>
                  <a:srgbClr val="E0E2F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1155945" y="7538615"/>
                <a:ext cx="7426038" cy="155905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−5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945" y="7538615"/>
                <a:ext cx="7426038" cy="155905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133912" y="5188645"/>
                <a:ext cx="7426038" cy="1555055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12" y="5188645"/>
                <a:ext cx="7426038" cy="155505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607856" y="7538615"/>
                <a:ext cx="7426038" cy="155905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</m:oMath>
                </a14:m>
                <a:endParaRPr lang="en-US" sz="4000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856" y="7538615"/>
                <a:ext cx="7426038" cy="155905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607856" y="5260327"/>
            <a:ext cx="7426038" cy="14833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2</a:t>
            </a:r>
            <a:endParaRPr lang="en-US" sz="400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333445" y="7765527"/>
            <a:ext cx="1226505" cy="1067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052835" y="8008708"/>
            <a:ext cx="1222301" cy="1088958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022355" y="5364001"/>
            <a:ext cx="1222301" cy="1088958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355832" y="5421693"/>
            <a:ext cx="1222301" cy="1088958"/>
          </a:xfrm>
          <a:prstGeom prst="rect">
            <a:avLst/>
          </a:prstGeom>
        </p:spPr>
      </p:pic>
      <p:pic>
        <p:nvPicPr>
          <p:cNvPr id="2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341" y="1257300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33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703838" y="1279538"/>
            <a:ext cx="612667" cy="5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81000" y="-8039100"/>
            <a:ext cx="19136809" cy="1076445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09647" y="8921312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510144" y="8943550"/>
            <a:ext cx="612667" cy="546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821918" y="952500"/>
                <a:ext cx="16475482" cy="1556587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2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Câu 5:</a:t>
                </a:r>
                <a:r>
                  <a:rPr lang="en-US" sz="4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Hệ số cao nhất của đa thức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4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+ 6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− 3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+ 7</m:t>
                    </m:r>
                  </m:oMath>
                </a14:m>
                <a:r>
                  <a:rPr lang="en-US" sz="42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là:</a:t>
                </a:r>
                <a:endParaRPr lang="en-US" sz="4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8" y="952500"/>
                <a:ext cx="16475482" cy="1556587"/>
              </a:xfrm>
              <a:prstGeom prst="roundRect">
                <a:avLst/>
              </a:prstGeom>
              <a:blipFill>
                <a:blip r:embed="rId6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9602050" y="6111099"/>
                <a:ext cx="7426038" cy="2075150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endParaRPr kumimoji="0" lang="vi-VN" sz="4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050" y="6111099"/>
                <a:ext cx="7426038" cy="2075150"/>
              </a:xfrm>
              <a:prstGeom prst="roundRect">
                <a:avLst/>
              </a:prstGeom>
              <a:blipFill>
                <a:blip r:embed="rId6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82614" y="3238500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A. 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6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524194" y="3238500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0340" algn="ctr" defTabSz="914400" rtl="0" eaLnBrk="1" fontAlgn="auto" latinLnBrk="0" hangingPunct="1">
              <a:lnSpc>
                <a:spcPct val="107000"/>
              </a:lnSpc>
              <a:spcBef>
                <a:spcPts val="240"/>
              </a:spcBef>
              <a:spcAft>
                <a:spcPts val="240"/>
              </a:spcAft>
              <a:buClrTx/>
              <a:buSzTx/>
              <a:buFontTx/>
              <a:buNone/>
              <a:tabLst>
                <a:tab pos="228600" algn="l"/>
                <a:tab pos="1600200" algn="l"/>
                <a:tab pos="2971800" algn="l"/>
                <a:tab pos="4343400" algn="l"/>
              </a:tabLst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47428" y="5978351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7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6226958" y="-234485"/>
            <a:ext cx="487363" cy="487363"/>
          </a:xfrm>
          <a:prstGeom prst="rect">
            <a:avLst/>
          </a:prstGeom>
        </p:spPr>
      </p:pic>
      <p:pic>
        <p:nvPicPr>
          <p:cNvPr id="5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556832" y="6585995"/>
            <a:ext cx="1226505" cy="10675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752470" y="3743198"/>
            <a:ext cx="1222301" cy="1088958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184905" y="6471447"/>
            <a:ext cx="1222301" cy="1088958"/>
          </a:xfrm>
          <a:prstGeom prst="rect">
            <a:avLst/>
          </a:prstGeom>
        </p:spPr>
      </p:pic>
      <p:pic>
        <p:nvPicPr>
          <p:cNvPr id="5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186351" y="3709292"/>
            <a:ext cx="1222301" cy="1088958"/>
          </a:xfrm>
          <a:prstGeom prst="rect">
            <a:avLst/>
          </a:prstGeom>
        </p:spPr>
      </p:pic>
      <p:pic>
        <p:nvPicPr>
          <p:cNvPr id="5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9"/>
          <a:stretch>
            <a:fillRect/>
          </a:stretch>
        </p:blipFill>
        <p:spPr>
          <a:xfrm>
            <a:off x="7553821" y="-234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9" grpId="0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2256"/>
          <a:stretch>
            <a:fillRect/>
          </a:stretch>
        </p:blipFill>
        <p:spPr>
          <a:xfrm rot="193428">
            <a:off x="14079362" y="-1355281"/>
            <a:ext cx="6568309" cy="226751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395757"/>
            <a:ext cx="7050775" cy="7386526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338087">
            <a:off x="1819822" y="8299212"/>
            <a:ext cx="2072195" cy="779899"/>
          </a:xfrm>
          <a:prstGeom prst="rect">
            <a:avLst/>
          </a:prstGeom>
        </p:spPr>
      </p:pic>
      <p:grpSp>
        <p:nvGrpSpPr>
          <p:cNvPr id="41" name="Group 14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42" name="Freeform 15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43" name="TextBox 42"/>
          <p:cNvSpPr txBox="1"/>
          <p:nvPr/>
        </p:nvSpPr>
        <p:spPr>
          <a:xfrm>
            <a:off x="1751229" y="3077208"/>
            <a:ext cx="5791200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43998" y="1192728"/>
            <a:ext cx="7752726" cy="1899775"/>
            <a:chOff x="9144000" y="1901348"/>
            <a:chExt cx="7752726" cy="3054047"/>
          </a:xfrm>
        </p:grpSpPr>
        <p:sp>
          <p:nvSpPr>
            <p:cNvPr id="45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46" name="AutoShape 7"/>
            <p:cNvSpPr/>
            <p:nvPr/>
          </p:nvSpPr>
          <p:spPr>
            <a:xfrm>
              <a:off x="9144000" y="1901348"/>
              <a:ext cx="7752726" cy="1348528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47" name="TextBox 8"/>
            <p:cNvSpPr txBox="1"/>
            <p:nvPr/>
          </p:nvSpPr>
          <p:spPr>
            <a:xfrm>
              <a:off x="9626054" y="2316622"/>
              <a:ext cx="6788617" cy="828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43998" y="3759949"/>
            <a:ext cx="7752726" cy="2212674"/>
            <a:chOff x="9144000" y="5341130"/>
            <a:chExt cx="7752726" cy="2457171"/>
          </a:xfrm>
        </p:grpSpPr>
        <p:sp>
          <p:nvSpPr>
            <p:cNvPr id="49" name="AutoShape 4"/>
            <p:cNvSpPr/>
            <p:nvPr/>
          </p:nvSpPr>
          <p:spPr>
            <a:xfrm>
              <a:off x="9144000" y="5341130"/>
              <a:ext cx="7752726" cy="2457171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50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51" name="TextBox 10"/>
            <p:cNvSpPr txBox="1"/>
            <p:nvPr/>
          </p:nvSpPr>
          <p:spPr>
            <a:xfrm>
              <a:off x="9626054" y="5653248"/>
              <a:ext cx="6788617" cy="57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38200" y="125828"/>
            <a:ext cx="3505200" cy="28216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3" name="Rectangle 52"/>
          <p:cNvSpPr/>
          <p:nvPr/>
        </p:nvSpPr>
        <p:spPr>
          <a:xfrm>
            <a:off x="9885300" y="2031582"/>
            <a:ext cx="6454011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đa thức một biến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730131" y="4795172"/>
            <a:ext cx="6580457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 của đa thức một biến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9143996" y="6636848"/>
            <a:ext cx="7752726" cy="2145435"/>
            <a:chOff x="9144000" y="5341130"/>
            <a:chExt cx="7752726" cy="2382503"/>
          </a:xfrm>
        </p:grpSpPr>
        <p:sp>
          <p:nvSpPr>
            <p:cNvPr id="56" name="AutoShape 4"/>
            <p:cNvSpPr/>
            <p:nvPr/>
          </p:nvSpPr>
          <p:spPr>
            <a:xfrm>
              <a:off x="9144000" y="5341130"/>
              <a:ext cx="7752726" cy="2382503"/>
            </a:xfrm>
            <a:prstGeom prst="rect">
              <a:avLst/>
            </a:prstGeom>
            <a:solidFill>
              <a:srgbClr val="61A6AB"/>
            </a:solidFill>
          </p:spPr>
        </p:sp>
        <p:sp>
          <p:nvSpPr>
            <p:cNvPr id="57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58" name="TextBox 10"/>
            <p:cNvSpPr txBox="1"/>
            <p:nvPr/>
          </p:nvSpPr>
          <p:spPr>
            <a:xfrm>
              <a:off x="9626054" y="5653248"/>
              <a:ext cx="6788617" cy="57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9296400" y="7570882"/>
            <a:ext cx="74020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 của đa thức một biến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712" y="7945022"/>
            <a:ext cx="1747477" cy="17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8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/>
              <p:nvPr/>
            </p:nvSpPr>
            <p:spPr>
              <a:xfrm>
                <a:off x="9831125" y="4522563"/>
                <a:ext cx="7426038" cy="1603376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đúng">
                <a:extLst>
                  <a:ext uri="{FF2B5EF4-FFF2-40B4-BE49-F238E27FC236}">
                    <a16:creationId xmlns:a16="http://schemas.microsoft.com/office/drawing/2014/main" id="{8B66CBE4-2DB9-BCF7-D1C4-281B894BF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125" y="4522563"/>
                <a:ext cx="7426038" cy="160337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176503" y="4522563"/>
                <a:ext cx="7426038" cy="1603376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−9</m:t>
                    </m:r>
                  </m:oMath>
                </a14:m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503" y="4522563"/>
                <a:ext cx="7426038" cy="1603376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/>
              <p:nvPr/>
            </p:nvSpPr>
            <p:spPr>
              <a:xfrm>
                <a:off x="9831125" y="6905180"/>
                <a:ext cx="7426038" cy="1603376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80340" algn="ctr">
                  <a:lnSpc>
                    <a:spcPct val="107000"/>
                  </a:lnSpc>
                  <a:spcBef>
                    <a:spcPts val="240"/>
                  </a:spcBef>
                  <a:spcAft>
                    <a:spcPts val="240"/>
                  </a:spcAft>
                  <a:tabLst>
                    <a:tab pos="228600" algn="l"/>
                    <a:tab pos="1600200" algn="l"/>
                    <a:tab pos="2971800" algn="l"/>
                    <a:tab pos="4343400" algn="l"/>
                  </a:tabLst>
                </a:pP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2">
                <a:extLst>
                  <a:ext uri="{FF2B5EF4-FFF2-40B4-BE49-F238E27FC236}">
                    <a16:creationId xmlns:a16="http://schemas.microsoft.com/office/drawing/2014/main" id="{6A919885-0285-0403-1E09-FA94D8BC0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125" y="6905180"/>
                <a:ext cx="7426038" cy="1603376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/>
              <p:nvPr/>
            </p:nvSpPr>
            <p:spPr>
              <a:xfrm>
                <a:off x="1189981" y="6896100"/>
                <a:ext cx="7426038" cy="1603376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Đáp án sai 3">
                <a:extLst>
                  <a:ext uri="{FF2B5EF4-FFF2-40B4-BE49-F238E27FC236}">
                    <a16:creationId xmlns:a16="http://schemas.microsoft.com/office/drawing/2014/main" id="{2E7D83A4-3758-8699-4DD0-010A80780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81" y="6896100"/>
                <a:ext cx="7426038" cy="1603376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785907" y="4872022"/>
            <a:ext cx="1226505" cy="1109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59401" y="7185672"/>
            <a:ext cx="1222301" cy="1082028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27458" y="7164990"/>
            <a:ext cx="1222301" cy="1102710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380240" y="4769149"/>
            <a:ext cx="1222301" cy="1060151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364079" y="-9456010"/>
            <a:ext cx="19136809" cy="107644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0647" y="9221569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3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891144" y="9243807"/>
            <a:ext cx="612667" cy="546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188535" y="1257300"/>
                <a:ext cx="16080660" cy="2590883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Câu 6:</a:t>
                </a:r>
                <a:r>
                  <a:rPr lang="en-US" sz="4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Cho đa thức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2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+ 12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+ 10</m:t>
                    </m:r>
                  </m:oMath>
                </a14:m>
                <a:r>
                  <a:rPr lang="en-US" sz="4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Trong các số sau, số nào là nghiệm của đa thức đã cho:</a:t>
                </a:r>
                <a:endParaRPr lang="en-US" sz="4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535" y="1257300"/>
                <a:ext cx="16080660" cy="2590883"/>
              </a:xfrm>
              <a:prstGeom prst="roundRect">
                <a:avLst/>
              </a:prstGeom>
              <a:blipFill>
                <a:blip r:embed="rId62"/>
                <a:stretch>
                  <a:fillRect l="-7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4" grpId="0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1143000" y="1915699"/>
                <a:ext cx="16080660" cy="2545669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Câu 7:</a:t>
                </a:r>
                <a:r>
                  <a:rPr lang="en-US" sz="44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Cho các giá trị của x là 0; -1; 1; 2; -2. Giá trị nào của x là nghiệm của đa thức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− 2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915699"/>
                <a:ext cx="16080660" cy="2545669"/>
              </a:xfrm>
              <a:prstGeom prst="roundRect">
                <a:avLst/>
              </a:prstGeom>
              <a:blipFill>
                <a:blip r:embed="rId17"/>
                <a:stretch>
                  <a:fillRect l="-7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1214" y="4896396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x = 1; x = -2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795162" y="4894391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C. x = 1; x = 2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818618" y="7564150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340" algn="ctr">
              <a:lnSpc>
                <a:spcPct val="107000"/>
              </a:lnSpc>
              <a:spcBef>
                <a:spcPts val="240"/>
              </a:spcBef>
              <a:spcAft>
                <a:spcPts val="240"/>
              </a:spcAft>
              <a:tabLst>
                <a:tab pos="228600" algn="l"/>
                <a:tab pos="1600200" algn="l"/>
                <a:tab pos="2971800" algn="l"/>
                <a:tab pos="4343400" algn="l"/>
              </a:tabLs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x = 1; x = -2; x =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1177474" y="7555070"/>
            <a:ext cx="7426038" cy="2075150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x = 0; x = -1; x = -2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55558" y="-600206"/>
            <a:ext cx="487363" cy="48736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65996" y="5474927"/>
            <a:ext cx="1226505" cy="1067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046894" y="8068848"/>
            <a:ext cx="1222301" cy="1088958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14951" y="8048166"/>
            <a:ext cx="1222301" cy="1088958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998899" y="5365183"/>
            <a:ext cx="1222301" cy="1088958"/>
          </a:xfrm>
          <a:prstGeom prst="rect">
            <a:avLst/>
          </a:prstGeom>
        </p:spPr>
      </p:pic>
      <p:pic>
        <p:nvPicPr>
          <p:cNvPr id="2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82421" y="-600206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5903" y="687169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676400" y="709407"/>
            <a:ext cx="612667" cy="5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09647" y="9029700"/>
            <a:ext cx="14430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510144" y="9051938"/>
            <a:ext cx="612667" cy="546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/>
              <p:nvPr/>
            </p:nvSpPr>
            <p:spPr>
              <a:xfrm>
                <a:off x="915344" y="558317"/>
                <a:ext cx="16475482" cy="222298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Câu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8: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Tập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đa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400" dirty="0" smtClean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+ 14</m:t>
                        </m:r>
                      </m:e>
                    </m:d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− 4</m:t>
                        </m:r>
                      </m:e>
                    </m:d>
                  </m:oMath>
                </a14:m>
                <a:r>
                  <a:rPr lang="en-US" sz="44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40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âu hỏi">
                <a:extLst>
                  <a:ext uri="{FF2B5EF4-FFF2-40B4-BE49-F238E27FC236}">
                    <a16:creationId xmlns:a16="http://schemas.microsoft.com/office/drawing/2014/main" id="{4ADFFF1A-F500-CC57-185E-00F4826D0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44" y="558317"/>
                <a:ext cx="16475482" cy="2222983"/>
              </a:xfrm>
              <a:prstGeom prst="roundRect">
                <a:avLst/>
              </a:prstGeom>
              <a:blipFill>
                <a:blip r:embed="rId62"/>
                <a:stretch>
                  <a:fillRect b="-46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602050" y="6344950"/>
            <a:ext cx="7426038" cy="20751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{4; -14}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82614" y="3472351"/>
            <a:ext cx="7426038" cy="20751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A. {4; 14}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524194" y="3472351"/>
            <a:ext cx="7426038" cy="20751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80340" algn="ctr">
              <a:lnSpc>
                <a:spcPct val="107000"/>
              </a:lnSpc>
              <a:spcBef>
                <a:spcPts val="240"/>
              </a:spcBef>
              <a:spcAft>
                <a:spcPts val="240"/>
              </a:spcAft>
              <a:tabLst>
                <a:tab pos="228600" algn="l"/>
                <a:tab pos="1600200" algn="l"/>
                <a:tab pos="2971800" algn="l"/>
                <a:tab pos="4343400" algn="l"/>
              </a:tabLst>
            </a:pP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{-4; -14}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947428" y="6212202"/>
            <a:ext cx="7426038" cy="20751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B. {-4; 14}</a:t>
            </a:r>
            <a:endParaRPr kumimoji="0" lang="vi-VN" sz="4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6248400" y="-723900"/>
            <a:ext cx="487363" cy="487363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316200" y="6854369"/>
            <a:ext cx="1226505" cy="10675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163800" y="4212715"/>
            <a:ext cx="1222301" cy="1088958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879326" y="6832965"/>
            <a:ext cx="1222301" cy="1088958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767439" y="4069084"/>
            <a:ext cx="1222301" cy="1088958"/>
          </a:xfrm>
          <a:prstGeom prst="rect">
            <a:avLst/>
          </a:prstGeom>
        </p:spPr>
      </p:pic>
      <p:pic>
        <p:nvPicPr>
          <p:cNvPr id="4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7308692" y="-612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6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8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5167478" y="798184"/>
            <a:ext cx="7963575" cy="1297316"/>
            <a:chOff x="5105400" y="571501"/>
            <a:chExt cx="7963575" cy="1297316"/>
          </a:xfrm>
        </p:grpSpPr>
        <p:sp>
          <p:nvSpPr>
            <p:cNvPr id="8" name="AutoShape 8"/>
            <p:cNvSpPr/>
            <p:nvPr/>
          </p:nvSpPr>
          <p:spPr>
            <a:xfrm>
              <a:off x="5105400" y="571501"/>
              <a:ext cx="7963575" cy="1297316"/>
            </a:xfrm>
            <a:prstGeom prst="rect">
              <a:avLst/>
            </a:prstGeom>
            <a:solidFill>
              <a:srgbClr val="FFCE6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5324343" y="1253150"/>
              <a:ext cx="7525688" cy="461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99"/>
                </a:lnSpc>
              </a:pPr>
              <a:r>
                <a:rPr lang="en-US" sz="6600" b="1" u="none" dirty="0" smtClean="0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66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2256"/>
          <a:stretch>
            <a:fillRect/>
          </a:stretch>
        </p:blipFill>
        <p:spPr>
          <a:xfrm rot="1081854">
            <a:off x="12560160" y="-1416650"/>
            <a:ext cx="7368853" cy="2543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50608" y="2550259"/>
                <a:ext cx="16284303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u="sng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000" b="1" u="sng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(SGK – tr53)</a:t>
                </a:r>
                <a:r>
                  <a:rPr lang="en-US" sz="4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vi-VN" sz="4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tiêu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giôi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(WHO),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=9+2(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=75+5(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1)(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tuổi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13,5 kg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86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đạt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tiêu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08" y="2550259"/>
                <a:ext cx="16284303" cy="6555641"/>
              </a:xfrm>
              <a:prstGeom prst="rect">
                <a:avLst/>
              </a:prstGeom>
              <a:blipFill>
                <a:blip r:embed="rId14"/>
                <a:stretch>
                  <a:fillRect l="-1348" r="-1310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32" y="800100"/>
            <a:ext cx="1033272" cy="114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368">
            <a:off x="15799759" y="8817620"/>
            <a:ext cx="1801194" cy="18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72161" y="982810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8458">
            <a:off x="-261622" y="9501451"/>
            <a:ext cx="1403577" cy="6533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2256"/>
          <a:stretch>
            <a:fillRect/>
          </a:stretch>
        </p:blipFill>
        <p:spPr>
          <a:xfrm rot="1081854">
            <a:off x="12560160" y="-1416650"/>
            <a:ext cx="7368853" cy="25438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609" y="1380926"/>
            <a:ext cx="1033272" cy="114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4368">
            <a:off x="15799758" y="8503052"/>
            <a:ext cx="1801194" cy="18300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09600" y="1311414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0337" y="2532088"/>
            <a:ext cx="164832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endParaRPr lang="en-US" sz="4000" dirty="0" smtClean="0">
              <a:solidFill>
                <a:srgbClr val="333333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9 + 2(N - 1) = 9 + 2.(3 - 1) = 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13kg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H = 75 + 5 (N - 1) = 75 + 5.(3 - 1) = 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85cm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0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gái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91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802668" y="76274"/>
            <a:ext cx="1294758" cy="1372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530">
            <a:off x="16276732" y="8074755"/>
            <a:ext cx="1238316" cy="1951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85800" y="800100"/>
                <a:ext cx="16916400" cy="8135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u="sng" dirty="0" err="1" smtClean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u="sng" dirty="0" smtClean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 (SGK - tr53)</a:t>
                </a:r>
                <a:r>
                  <a:rPr lang="en-US" sz="4000" b="1" dirty="0" smtClean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Galileo Galilei (1564 - 1642)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rơi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thả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nặng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</m:t>
                    </m:r>
                    <m:r>
                      <m:rPr>
                        <m:nor/>
                      </m:rPr>
                      <a:rPr lang="en-US" sz="3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sức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khí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kể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 dirty="0">
                    <a:solidFill>
                      <a:srgbClr val="000000"/>
                    </a:solidFill>
                    <a:latin typeface="Open Sans"/>
                  </a:rPr>
                  <a:t>a) Sau 3 giây thì vật nặng còn cách mặt đất bao nhiêu mét?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 dirty="0">
                    <a:solidFill>
                      <a:srgbClr val="000000"/>
                    </a:solidFill>
                    <a:latin typeface="Open Sans"/>
                  </a:rPr>
                  <a:t>b) Khi vật nặng còn cách mặt đất 100 m thì nó đã rơi được thời gian bao lâu?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 dirty="0">
                    <a:solidFill>
                      <a:srgbClr val="000000"/>
                    </a:solidFill>
                    <a:latin typeface="Open Sans"/>
                  </a:rPr>
                  <a:t>c) Sau bao lâu thì vật chạm đất</a:t>
                </a:r>
                <a:r>
                  <a:rPr lang="vi-VN" sz="3800" dirty="0" smtClean="0">
                    <a:solidFill>
                      <a:srgbClr val="000000"/>
                    </a:solidFill>
                    <a:latin typeface="Open Sans"/>
                  </a:rPr>
                  <a:t>?</a:t>
                </a:r>
                <a:endParaRPr lang="vi-VN" sz="3800" dirty="0">
                  <a:solidFill>
                    <a:srgbClr val="000000"/>
                  </a:solidFill>
                  <a:latin typeface="Open San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800100"/>
                <a:ext cx="16916400" cy="8135560"/>
              </a:xfrm>
              <a:prstGeom prst="rect">
                <a:avLst/>
              </a:prstGeom>
              <a:blipFill>
                <a:blip r:embed="rId13"/>
                <a:stretch>
                  <a:fillRect l="-1297" r="-1153" b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58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-76126" y="9143432"/>
            <a:ext cx="1294758" cy="13720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838200" y="48393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1934" y="1333500"/>
                <a:ext cx="164592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45 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nặng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180−45=135 (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34" y="1333500"/>
                <a:ext cx="16459200" cy="1938992"/>
              </a:xfrm>
              <a:prstGeom prst="rect">
                <a:avLst/>
              </a:prstGeom>
              <a:blipFill>
                <a:blip r:embed="rId9"/>
                <a:stretch>
                  <a:fillRect l="-129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51941" y="3390900"/>
                <a:ext cx="15544800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nặng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còn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100m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 smtClean="0">
                  <a:solidFill>
                    <a:srgbClr val="33333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180 – 100 = 80</m:t>
                      </m:r>
                      <m:r>
                        <a:rPr lang="en-US" sz="4000" i="1" dirty="0" smtClean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Thay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80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 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5x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80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16 = 4</a:t>
                </a:r>
                <a:r>
                  <a:rPr lang="en-US" sz="40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 (-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4)</a:t>
                </a:r>
                <a:r>
                  <a:rPr lang="en-US" sz="4000" baseline="30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4 (do x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&gt; 0).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nặng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100 m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đang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 </a:t>
                </a:r>
                <a:r>
                  <a:rPr lang="en-US" sz="40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41" y="3390900"/>
                <a:ext cx="15544800" cy="6555641"/>
              </a:xfrm>
              <a:prstGeom prst="rect">
                <a:avLst/>
              </a:prstGeom>
              <a:blipFill>
                <a:blip r:embed="rId10"/>
                <a:stretch>
                  <a:fillRect l="-1412" r="-1176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450;p31"/>
          <p:cNvGrpSpPr/>
          <p:nvPr/>
        </p:nvGrpSpPr>
        <p:grpSpPr>
          <a:xfrm>
            <a:off x="16625835" y="8648700"/>
            <a:ext cx="1434059" cy="1521644"/>
            <a:chOff x="4317920" y="2439654"/>
            <a:chExt cx="511913" cy="566244"/>
          </a:xfrm>
        </p:grpSpPr>
        <p:sp>
          <p:nvSpPr>
            <p:cNvPr id="9" name="Google Shape;1451;p31"/>
            <p:cNvSpPr/>
            <p:nvPr/>
          </p:nvSpPr>
          <p:spPr>
            <a:xfrm>
              <a:off x="4317920" y="2439654"/>
              <a:ext cx="511913" cy="566244"/>
            </a:xfrm>
            <a:custGeom>
              <a:avLst/>
              <a:gdLst/>
              <a:ahLst/>
              <a:cxnLst/>
              <a:rect l="l" t="t" r="r" b="b"/>
              <a:pathLst>
                <a:path w="15509" h="17155" extrusionOk="0">
                  <a:moveTo>
                    <a:pt x="7500" y="0"/>
                  </a:moveTo>
                  <a:cubicBezTo>
                    <a:pt x="5367" y="0"/>
                    <a:pt x="3360" y="817"/>
                    <a:pt x="1843" y="2310"/>
                  </a:cubicBezTo>
                  <a:cubicBezTo>
                    <a:pt x="1407" y="2741"/>
                    <a:pt x="1158" y="3296"/>
                    <a:pt x="1103" y="3877"/>
                  </a:cubicBezTo>
                  <a:cubicBezTo>
                    <a:pt x="899" y="4203"/>
                    <a:pt x="717" y="4549"/>
                    <a:pt x="563" y="4903"/>
                  </a:cubicBezTo>
                  <a:cubicBezTo>
                    <a:pt x="491" y="5079"/>
                    <a:pt x="441" y="5261"/>
                    <a:pt x="418" y="5442"/>
                  </a:cubicBezTo>
                  <a:cubicBezTo>
                    <a:pt x="332" y="5597"/>
                    <a:pt x="259" y="5769"/>
                    <a:pt x="214" y="5951"/>
                  </a:cubicBezTo>
                  <a:lnTo>
                    <a:pt x="214" y="5955"/>
                  </a:lnTo>
                  <a:cubicBezTo>
                    <a:pt x="72" y="6527"/>
                    <a:pt x="1" y="7118"/>
                    <a:pt x="1" y="7709"/>
                  </a:cubicBezTo>
                  <a:lnTo>
                    <a:pt x="1" y="10200"/>
                  </a:lnTo>
                  <a:cubicBezTo>
                    <a:pt x="1" y="11757"/>
                    <a:pt x="1021" y="13083"/>
                    <a:pt x="2429" y="13532"/>
                  </a:cubicBezTo>
                  <a:cubicBezTo>
                    <a:pt x="2306" y="14182"/>
                    <a:pt x="2461" y="14849"/>
                    <a:pt x="2846" y="15376"/>
                  </a:cubicBezTo>
                  <a:cubicBezTo>
                    <a:pt x="2987" y="16379"/>
                    <a:pt x="3850" y="17155"/>
                    <a:pt x="4889" y="17155"/>
                  </a:cubicBezTo>
                  <a:lnTo>
                    <a:pt x="10124" y="17155"/>
                  </a:lnTo>
                  <a:cubicBezTo>
                    <a:pt x="11263" y="17155"/>
                    <a:pt x="12185" y="16229"/>
                    <a:pt x="12185" y="15095"/>
                  </a:cubicBezTo>
                  <a:cubicBezTo>
                    <a:pt x="12185" y="14609"/>
                    <a:pt x="12122" y="14127"/>
                    <a:pt x="11994" y="13668"/>
                  </a:cubicBezTo>
                  <a:cubicBezTo>
                    <a:pt x="13578" y="13437"/>
                    <a:pt x="14827" y="12143"/>
                    <a:pt x="14982" y="10536"/>
                  </a:cubicBezTo>
                  <a:cubicBezTo>
                    <a:pt x="15114" y="10314"/>
                    <a:pt x="15213" y="10073"/>
                    <a:pt x="15277" y="9815"/>
                  </a:cubicBezTo>
                  <a:cubicBezTo>
                    <a:pt x="15431" y="9197"/>
                    <a:pt x="15508" y="8562"/>
                    <a:pt x="15508" y="7921"/>
                  </a:cubicBezTo>
                  <a:cubicBezTo>
                    <a:pt x="15508" y="7005"/>
                    <a:pt x="15349" y="6101"/>
                    <a:pt x="15041" y="5243"/>
                  </a:cubicBezTo>
                  <a:cubicBezTo>
                    <a:pt x="14972" y="5057"/>
                    <a:pt x="14882" y="4889"/>
                    <a:pt x="14773" y="4740"/>
                  </a:cubicBezTo>
                  <a:cubicBezTo>
                    <a:pt x="14732" y="4553"/>
                    <a:pt x="14664" y="4371"/>
                    <a:pt x="14573" y="4199"/>
                  </a:cubicBezTo>
                  <a:cubicBezTo>
                    <a:pt x="14454" y="3981"/>
                    <a:pt x="14324" y="3768"/>
                    <a:pt x="14187" y="3558"/>
                  </a:cubicBezTo>
                  <a:cubicBezTo>
                    <a:pt x="14410" y="2733"/>
                    <a:pt x="14178" y="1811"/>
                    <a:pt x="13501" y="1134"/>
                  </a:cubicBezTo>
                  <a:cubicBezTo>
                    <a:pt x="12991" y="624"/>
                    <a:pt x="12337" y="366"/>
                    <a:pt x="11692" y="366"/>
                  </a:cubicBezTo>
                  <a:cubicBezTo>
                    <a:pt x="11322" y="366"/>
                    <a:pt x="10955" y="451"/>
                    <a:pt x="10619" y="621"/>
                  </a:cubicBezTo>
                  <a:cubicBezTo>
                    <a:pt x="9639" y="212"/>
                    <a:pt x="8581" y="0"/>
                    <a:pt x="7500" y="0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rgbClr val="6C3D7C">
                  <a:alpha val="5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452;p31"/>
            <p:cNvSpPr/>
            <p:nvPr/>
          </p:nvSpPr>
          <p:spPr>
            <a:xfrm>
              <a:off x="4479297" y="2851230"/>
              <a:ext cx="172794" cy="86678"/>
            </a:xfrm>
            <a:custGeom>
              <a:avLst/>
              <a:gdLst/>
              <a:ahLst/>
              <a:cxnLst/>
              <a:rect l="l" t="t" r="r" b="b"/>
              <a:pathLst>
                <a:path w="5235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5235" y="2626"/>
                  </a:lnTo>
                  <a:cubicBezTo>
                    <a:pt x="5235" y="1859"/>
                    <a:pt x="4972" y="1105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FD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453;p31"/>
            <p:cNvSpPr/>
            <p:nvPr/>
          </p:nvSpPr>
          <p:spPr>
            <a:xfrm>
              <a:off x="4479297" y="2851230"/>
              <a:ext cx="165170" cy="86678"/>
            </a:xfrm>
            <a:custGeom>
              <a:avLst/>
              <a:gdLst/>
              <a:ahLst/>
              <a:cxnLst/>
              <a:rect l="l" t="t" r="r" b="b"/>
              <a:pathLst>
                <a:path w="5004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904" y="2626"/>
                  </a:lnTo>
                  <a:cubicBezTo>
                    <a:pt x="1100" y="2494"/>
                    <a:pt x="1258" y="2299"/>
                    <a:pt x="1339" y="2062"/>
                  </a:cubicBezTo>
                  <a:cubicBezTo>
                    <a:pt x="1362" y="1999"/>
                    <a:pt x="1385" y="1940"/>
                    <a:pt x="1408" y="1890"/>
                  </a:cubicBezTo>
                  <a:cubicBezTo>
                    <a:pt x="1766" y="1962"/>
                    <a:pt x="2166" y="1999"/>
                    <a:pt x="2611" y="1999"/>
                  </a:cubicBezTo>
                  <a:cubicBezTo>
                    <a:pt x="3642" y="1999"/>
                    <a:pt x="4445" y="1799"/>
                    <a:pt x="5004" y="1400"/>
                  </a:cubicBezTo>
                  <a:cubicBezTo>
                    <a:pt x="4880" y="1077"/>
                    <a:pt x="4704" y="778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54;p31"/>
            <p:cNvSpPr/>
            <p:nvPr/>
          </p:nvSpPr>
          <p:spPr>
            <a:xfrm>
              <a:off x="4463849" y="2856478"/>
              <a:ext cx="62846" cy="61559"/>
            </a:xfrm>
            <a:custGeom>
              <a:avLst/>
              <a:gdLst/>
              <a:ahLst/>
              <a:cxnLst/>
              <a:rect l="l" t="t" r="r" b="b"/>
              <a:pathLst>
                <a:path w="1904" h="1865" extrusionOk="0">
                  <a:moveTo>
                    <a:pt x="827" y="1"/>
                  </a:moveTo>
                  <a:cubicBezTo>
                    <a:pt x="827" y="1"/>
                    <a:pt x="337" y="550"/>
                    <a:pt x="55" y="1218"/>
                  </a:cubicBezTo>
                  <a:cubicBezTo>
                    <a:pt x="1" y="1350"/>
                    <a:pt x="37" y="1499"/>
                    <a:pt x="146" y="1591"/>
                  </a:cubicBezTo>
                  <a:cubicBezTo>
                    <a:pt x="265" y="1690"/>
                    <a:pt x="441" y="1803"/>
                    <a:pt x="691" y="1858"/>
                  </a:cubicBezTo>
                  <a:cubicBezTo>
                    <a:pt x="712" y="1862"/>
                    <a:pt x="734" y="1864"/>
                    <a:pt x="755" y="1864"/>
                  </a:cubicBezTo>
                  <a:cubicBezTo>
                    <a:pt x="891" y="1864"/>
                    <a:pt x="1016" y="1778"/>
                    <a:pt x="1063" y="1645"/>
                  </a:cubicBezTo>
                  <a:cubicBezTo>
                    <a:pt x="1149" y="1400"/>
                    <a:pt x="1308" y="1027"/>
                    <a:pt x="1540" y="814"/>
                  </a:cubicBezTo>
                  <a:cubicBezTo>
                    <a:pt x="1903" y="478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455;p31"/>
            <p:cNvSpPr/>
            <p:nvPr/>
          </p:nvSpPr>
          <p:spPr>
            <a:xfrm>
              <a:off x="4470451" y="2835254"/>
              <a:ext cx="189925" cy="56047"/>
            </a:xfrm>
            <a:custGeom>
              <a:avLst/>
              <a:gdLst/>
              <a:ahLst/>
              <a:cxnLst/>
              <a:rect l="l" t="t" r="r" b="b"/>
              <a:pathLst>
                <a:path w="5754" h="1698" extrusionOk="0">
                  <a:moveTo>
                    <a:pt x="409" y="0"/>
                  </a:moveTo>
                  <a:cubicBezTo>
                    <a:pt x="409" y="0"/>
                    <a:pt x="0" y="1698"/>
                    <a:pt x="2879" y="1698"/>
                  </a:cubicBezTo>
                  <a:cubicBezTo>
                    <a:pt x="5753" y="1698"/>
                    <a:pt x="5345" y="0"/>
                    <a:pt x="5345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456;p31"/>
            <p:cNvSpPr/>
            <p:nvPr/>
          </p:nvSpPr>
          <p:spPr>
            <a:xfrm>
              <a:off x="4385917" y="2646119"/>
              <a:ext cx="358957" cy="177745"/>
            </a:xfrm>
            <a:custGeom>
              <a:avLst/>
              <a:gdLst/>
              <a:ahLst/>
              <a:cxnLst/>
              <a:rect l="l" t="t" r="r" b="b"/>
              <a:pathLst>
                <a:path w="10875" h="5385" extrusionOk="0">
                  <a:moveTo>
                    <a:pt x="5444" y="0"/>
                  </a:moveTo>
                  <a:lnTo>
                    <a:pt x="1" y="645"/>
                  </a:lnTo>
                  <a:lnTo>
                    <a:pt x="1" y="3945"/>
                  </a:lnTo>
                  <a:cubicBezTo>
                    <a:pt x="1" y="4740"/>
                    <a:pt x="646" y="5385"/>
                    <a:pt x="1440" y="5385"/>
                  </a:cubicBezTo>
                  <a:lnTo>
                    <a:pt x="9435" y="5385"/>
                  </a:lnTo>
                  <a:cubicBezTo>
                    <a:pt x="10230" y="5385"/>
                    <a:pt x="10875" y="4740"/>
                    <a:pt x="10875" y="3945"/>
                  </a:cubicBezTo>
                  <a:lnTo>
                    <a:pt x="10875" y="645"/>
                  </a:lnTo>
                  <a:lnTo>
                    <a:pt x="5444" y="0"/>
                  </a:ln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457;p31"/>
            <p:cNvSpPr/>
            <p:nvPr/>
          </p:nvSpPr>
          <p:spPr>
            <a:xfrm>
              <a:off x="4407372" y="2546302"/>
              <a:ext cx="316641" cy="311261"/>
            </a:xfrm>
            <a:custGeom>
              <a:avLst/>
              <a:gdLst/>
              <a:ahLst/>
              <a:cxnLst/>
              <a:rect l="l" t="t" r="r" b="b"/>
              <a:pathLst>
                <a:path w="9593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7446" y="9430"/>
                    <a:pt x="9593" y="7319"/>
                    <a:pt x="9593" y="4717"/>
                  </a:cubicBezTo>
                  <a:cubicBezTo>
                    <a:pt x="9593" y="2112"/>
                    <a:pt x="7446" y="1"/>
                    <a:pt x="479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58;p31"/>
            <p:cNvSpPr/>
            <p:nvPr/>
          </p:nvSpPr>
          <p:spPr>
            <a:xfrm>
              <a:off x="4407372" y="2546302"/>
              <a:ext cx="171309" cy="311261"/>
            </a:xfrm>
            <a:custGeom>
              <a:avLst/>
              <a:gdLst/>
              <a:ahLst/>
              <a:cxnLst/>
              <a:rect l="l" t="t" r="r" b="b"/>
              <a:pathLst>
                <a:path w="5190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4930" y="9430"/>
                    <a:pt x="5058" y="9425"/>
                    <a:pt x="5190" y="9416"/>
                  </a:cubicBezTo>
                  <a:cubicBezTo>
                    <a:pt x="2724" y="9217"/>
                    <a:pt x="786" y="7192"/>
                    <a:pt x="786" y="4717"/>
                  </a:cubicBezTo>
                  <a:cubicBezTo>
                    <a:pt x="786" y="2244"/>
                    <a:pt x="2724" y="214"/>
                    <a:pt x="5190" y="19"/>
                  </a:cubicBezTo>
                  <a:cubicBezTo>
                    <a:pt x="5058" y="5"/>
                    <a:pt x="4930" y="1"/>
                    <a:pt x="4794" y="1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459;p31"/>
            <p:cNvSpPr/>
            <p:nvPr/>
          </p:nvSpPr>
          <p:spPr>
            <a:xfrm>
              <a:off x="4385917" y="2521282"/>
              <a:ext cx="358957" cy="146157"/>
            </a:xfrm>
            <a:custGeom>
              <a:avLst/>
              <a:gdLst/>
              <a:ahLst/>
              <a:cxnLst/>
              <a:rect l="l" t="t" r="r" b="b"/>
              <a:pathLst>
                <a:path w="10875" h="4428" extrusionOk="0">
                  <a:moveTo>
                    <a:pt x="5440" y="0"/>
                  </a:moveTo>
                  <a:cubicBezTo>
                    <a:pt x="2739" y="0"/>
                    <a:pt x="487" y="1907"/>
                    <a:pt x="1" y="4427"/>
                  </a:cubicBezTo>
                  <a:lnTo>
                    <a:pt x="10875" y="4427"/>
                  </a:lnTo>
                  <a:cubicBezTo>
                    <a:pt x="10389" y="1907"/>
                    <a:pt x="8137" y="0"/>
                    <a:pt x="5440" y="0"/>
                  </a:cubicBez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60;p31"/>
            <p:cNvSpPr/>
            <p:nvPr/>
          </p:nvSpPr>
          <p:spPr>
            <a:xfrm>
              <a:off x="4628394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6" y="396"/>
                  </a:lnTo>
                  <a:cubicBezTo>
                    <a:pt x="945" y="396"/>
                    <a:pt x="1031" y="306"/>
                    <a:pt x="1031" y="197"/>
                  </a:cubicBezTo>
                  <a:cubicBezTo>
                    <a:pt x="1031" y="88"/>
                    <a:pt x="945" y="1"/>
                    <a:pt x="836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61;p31"/>
            <p:cNvSpPr/>
            <p:nvPr/>
          </p:nvSpPr>
          <p:spPr>
            <a:xfrm>
              <a:off x="4468965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5" y="396"/>
                  </a:lnTo>
                  <a:cubicBezTo>
                    <a:pt x="944" y="396"/>
                    <a:pt x="1031" y="306"/>
                    <a:pt x="1031" y="197"/>
                  </a:cubicBezTo>
                  <a:cubicBezTo>
                    <a:pt x="1031" y="88"/>
                    <a:pt x="944" y="1"/>
                    <a:pt x="835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62;p31"/>
            <p:cNvSpPr/>
            <p:nvPr/>
          </p:nvSpPr>
          <p:spPr>
            <a:xfrm>
              <a:off x="4418166" y="2507650"/>
              <a:ext cx="343608" cy="255082"/>
            </a:xfrm>
            <a:custGeom>
              <a:avLst/>
              <a:gdLst/>
              <a:ahLst/>
              <a:cxnLst/>
              <a:rect l="l" t="t" r="r" b="b"/>
              <a:pathLst>
                <a:path w="10410" h="7728" extrusionOk="0">
                  <a:moveTo>
                    <a:pt x="4463" y="0"/>
                  </a:moveTo>
                  <a:cubicBezTo>
                    <a:pt x="2874" y="0"/>
                    <a:pt x="1381" y="609"/>
                    <a:pt x="259" y="1712"/>
                  </a:cubicBezTo>
                  <a:lnTo>
                    <a:pt x="255" y="1721"/>
                  </a:lnTo>
                  <a:cubicBezTo>
                    <a:pt x="0" y="1971"/>
                    <a:pt x="119" y="2402"/>
                    <a:pt x="463" y="2489"/>
                  </a:cubicBezTo>
                  <a:cubicBezTo>
                    <a:pt x="1217" y="2680"/>
                    <a:pt x="2479" y="3055"/>
                    <a:pt x="3981" y="3723"/>
                  </a:cubicBezTo>
                  <a:cubicBezTo>
                    <a:pt x="5475" y="4386"/>
                    <a:pt x="8603" y="5316"/>
                    <a:pt x="9048" y="7256"/>
                  </a:cubicBezTo>
                  <a:cubicBezTo>
                    <a:pt x="9112" y="7532"/>
                    <a:pt x="9361" y="7727"/>
                    <a:pt x="9643" y="7727"/>
                  </a:cubicBezTo>
                  <a:cubicBezTo>
                    <a:pt x="9925" y="7727"/>
                    <a:pt x="10170" y="7532"/>
                    <a:pt x="10237" y="7260"/>
                  </a:cubicBezTo>
                  <a:cubicBezTo>
                    <a:pt x="10351" y="6806"/>
                    <a:pt x="10410" y="6338"/>
                    <a:pt x="10410" y="5861"/>
                  </a:cubicBezTo>
                  <a:cubicBezTo>
                    <a:pt x="10410" y="4295"/>
                    <a:pt x="9789" y="2820"/>
                    <a:pt x="8662" y="1712"/>
                  </a:cubicBezTo>
                  <a:cubicBezTo>
                    <a:pt x="7541" y="609"/>
                    <a:pt x="6047" y="0"/>
                    <a:pt x="446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63;p31"/>
            <p:cNvSpPr/>
            <p:nvPr/>
          </p:nvSpPr>
          <p:spPr>
            <a:xfrm>
              <a:off x="4638891" y="2703354"/>
              <a:ext cx="13071" cy="28518"/>
            </a:xfrm>
            <a:custGeom>
              <a:avLst/>
              <a:gdLst/>
              <a:ahLst/>
              <a:cxnLst/>
              <a:rect l="l" t="t" r="r" b="b"/>
              <a:pathLst>
                <a:path w="396" h="864" extrusionOk="0">
                  <a:moveTo>
                    <a:pt x="196" y="1"/>
                  </a:moveTo>
                  <a:cubicBezTo>
                    <a:pt x="87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87" y="864"/>
                    <a:pt x="196" y="864"/>
                  </a:cubicBezTo>
                  <a:cubicBezTo>
                    <a:pt x="305" y="864"/>
                    <a:pt x="395" y="772"/>
                    <a:pt x="395" y="663"/>
                  </a:cubicBezTo>
                  <a:lnTo>
                    <a:pt x="395" y="196"/>
                  </a:lnTo>
                  <a:cubicBezTo>
                    <a:pt x="395" y="87"/>
                    <a:pt x="305" y="1"/>
                    <a:pt x="19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64;p31"/>
            <p:cNvSpPr/>
            <p:nvPr/>
          </p:nvSpPr>
          <p:spPr>
            <a:xfrm>
              <a:off x="4479429" y="2703354"/>
              <a:ext cx="13104" cy="28518"/>
            </a:xfrm>
            <a:custGeom>
              <a:avLst/>
              <a:gdLst/>
              <a:ahLst/>
              <a:cxnLst/>
              <a:rect l="l" t="t" r="r" b="b"/>
              <a:pathLst>
                <a:path w="397" h="864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92" y="864"/>
                    <a:pt x="201" y="864"/>
                  </a:cubicBezTo>
                  <a:cubicBezTo>
                    <a:pt x="310" y="864"/>
                    <a:pt x="396" y="772"/>
                    <a:pt x="396" y="663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65;p31"/>
            <p:cNvSpPr/>
            <p:nvPr/>
          </p:nvSpPr>
          <p:spPr>
            <a:xfrm>
              <a:off x="4544158" y="2734415"/>
              <a:ext cx="43042" cy="19342"/>
            </a:xfrm>
            <a:custGeom>
              <a:avLst/>
              <a:gdLst/>
              <a:ahLst/>
              <a:cxnLst/>
              <a:rect l="l" t="t" r="r" b="b"/>
              <a:pathLst>
                <a:path w="1304" h="586" extrusionOk="0">
                  <a:moveTo>
                    <a:pt x="221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18"/>
                    <a:pt x="1" y="244"/>
                    <a:pt x="74" y="326"/>
                  </a:cubicBezTo>
                  <a:cubicBezTo>
                    <a:pt x="214" y="489"/>
                    <a:pt x="428" y="585"/>
                    <a:pt x="650" y="585"/>
                  </a:cubicBezTo>
                  <a:cubicBezTo>
                    <a:pt x="878" y="585"/>
                    <a:pt x="1090" y="489"/>
                    <a:pt x="1232" y="326"/>
                  </a:cubicBezTo>
                  <a:cubicBezTo>
                    <a:pt x="1304" y="244"/>
                    <a:pt x="1295" y="118"/>
                    <a:pt x="1214" y="49"/>
                  </a:cubicBezTo>
                  <a:cubicBezTo>
                    <a:pt x="1176" y="16"/>
                    <a:pt x="1130" y="0"/>
                    <a:pt x="1085" y="0"/>
                  </a:cubicBezTo>
                  <a:cubicBezTo>
                    <a:pt x="1030" y="0"/>
                    <a:pt x="976" y="23"/>
                    <a:pt x="937" y="67"/>
                  </a:cubicBezTo>
                  <a:cubicBezTo>
                    <a:pt x="868" y="145"/>
                    <a:pt x="764" y="190"/>
                    <a:pt x="650" y="190"/>
                  </a:cubicBezTo>
                  <a:cubicBezTo>
                    <a:pt x="541" y="190"/>
                    <a:pt x="437" y="145"/>
                    <a:pt x="369" y="67"/>
                  </a:cubicBezTo>
                  <a:cubicBezTo>
                    <a:pt x="329" y="23"/>
                    <a:pt x="275" y="0"/>
                    <a:pt x="22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66;p31"/>
            <p:cNvSpPr/>
            <p:nvPr/>
          </p:nvSpPr>
          <p:spPr>
            <a:xfrm>
              <a:off x="4379348" y="2501213"/>
              <a:ext cx="388894" cy="443126"/>
            </a:xfrm>
            <a:custGeom>
              <a:avLst/>
              <a:gdLst/>
              <a:ahLst/>
              <a:cxnLst/>
              <a:rect l="l" t="t" r="r" b="b"/>
              <a:pathLst>
                <a:path w="11782" h="13425" extrusionOk="0">
                  <a:moveTo>
                    <a:pt x="9842" y="759"/>
                  </a:moveTo>
                  <a:cubicBezTo>
                    <a:pt x="9947" y="759"/>
                    <a:pt x="10079" y="859"/>
                    <a:pt x="10133" y="981"/>
                  </a:cubicBezTo>
                  <a:cubicBezTo>
                    <a:pt x="10179" y="1094"/>
                    <a:pt x="10125" y="1149"/>
                    <a:pt x="10102" y="1167"/>
                  </a:cubicBezTo>
                  <a:cubicBezTo>
                    <a:pt x="9961" y="1312"/>
                    <a:pt x="9798" y="1421"/>
                    <a:pt x="9657" y="1476"/>
                  </a:cubicBezTo>
                  <a:cubicBezTo>
                    <a:pt x="9580" y="1408"/>
                    <a:pt x="9502" y="1344"/>
                    <a:pt x="9421" y="1285"/>
                  </a:cubicBezTo>
                  <a:cubicBezTo>
                    <a:pt x="9471" y="1136"/>
                    <a:pt x="9584" y="954"/>
                    <a:pt x="9739" y="804"/>
                  </a:cubicBezTo>
                  <a:cubicBezTo>
                    <a:pt x="9770" y="772"/>
                    <a:pt x="9802" y="759"/>
                    <a:pt x="9842" y="759"/>
                  </a:cubicBezTo>
                  <a:close/>
                  <a:moveTo>
                    <a:pt x="10278" y="7914"/>
                  </a:moveTo>
                  <a:cubicBezTo>
                    <a:pt x="10414" y="8031"/>
                    <a:pt x="10588" y="8109"/>
                    <a:pt x="10778" y="8117"/>
                  </a:cubicBezTo>
                  <a:cubicBezTo>
                    <a:pt x="10778" y="8117"/>
                    <a:pt x="10846" y="8117"/>
                    <a:pt x="10877" y="8113"/>
                  </a:cubicBezTo>
                  <a:lnTo>
                    <a:pt x="10877" y="8335"/>
                  </a:lnTo>
                  <a:cubicBezTo>
                    <a:pt x="10877" y="9021"/>
                    <a:pt x="10320" y="9580"/>
                    <a:pt x="9634" y="9580"/>
                  </a:cubicBezTo>
                  <a:lnTo>
                    <a:pt x="9153" y="9580"/>
                  </a:lnTo>
                  <a:cubicBezTo>
                    <a:pt x="9643" y="9107"/>
                    <a:pt x="10024" y="8540"/>
                    <a:pt x="10278" y="7914"/>
                  </a:cubicBezTo>
                  <a:close/>
                  <a:moveTo>
                    <a:pt x="7709" y="5230"/>
                  </a:moveTo>
                  <a:cubicBezTo>
                    <a:pt x="7827" y="5293"/>
                    <a:pt x="8077" y="5425"/>
                    <a:pt x="8082" y="5430"/>
                  </a:cubicBezTo>
                  <a:cubicBezTo>
                    <a:pt x="9167" y="6039"/>
                    <a:pt x="9798" y="6678"/>
                    <a:pt x="10001" y="7386"/>
                  </a:cubicBezTo>
                  <a:cubicBezTo>
                    <a:pt x="10011" y="7409"/>
                    <a:pt x="10024" y="7464"/>
                    <a:pt x="10024" y="7468"/>
                  </a:cubicBezTo>
                  <a:cubicBezTo>
                    <a:pt x="10024" y="7472"/>
                    <a:pt x="10001" y="7532"/>
                    <a:pt x="9993" y="7560"/>
                  </a:cubicBezTo>
                  <a:cubicBezTo>
                    <a:pt x="9643" y="8558"/>
                    <a:pt x="8926" y="9416"/>
                    <a:pt x="8009" y="9957"/>
                  </a:cubicBezTo>
                  <a:cubicBezTo>
                    <a:pt x="7296" y="10374"/>
                    <a:pt x="6475" y="10601"/>
                    <a:pt x="5643" y="10601"/>
                  </a:cubicBezTo>
                  <a:cubicBezTo>
                    <a:pt x="3433" y="10601"/>
                    <a:pt x="1444" y="8971"/>
                    <a:pt x="1099" y="6774"/>
                  </a:cubicBezTo>
                  <a:lnTo>
                    <a:pt x="1099" y="6770"/>
                  </a:lnTo>
                  <a:cubicBezTo>
                    <a:pt x="1017" y="6261"/>
                    <a:pt x="1031" y="5735"/>
                    <a:pt x="1126" y="5230"/>
                  </a:cubicBezTo>
                  <a:close/>
                  <a:moveTo>
                    <a:pt x="3351" y="10447"/>
                  </a:moveTo>
                  <a:lnTo>
                    <a:pt x="3351" y="10447"/>
                  </a:lnTo>
                  <a:cubicBezTo>
                    <a:pt x="3610" y="10578"/>
                    <a:pt x="3877" y="10682"/>
                    <a:pt x="4155" y="10768"/>
                  </a:cubicBezTo>
                  <a:cubicBezTo>
                    <a:pt x="4637" y="10917"/>
                    <a:pt x="5145" y="10994"/>
                    <a:pt x="5652" y="10994"/>
                  </a:cubicBezTo>
                  <a:cubicBezTo>
                    <a:pt x="5704" y="10994"/>
                    <a:pt x="5755" y="10993"/>
                    <a:pt x="5807" y="10992"/>
                  </a:cubicBezTo>
                  <a:cubicBezTo>
                    <a:pt x="6552" y="10969"/>
                    <a:pt x="7269" y="10787"/>
                    <a:pt x="7923" y="10456"/>
                  </a:cubicBezTo>
                  <a:lnTo>
                    <a:pt x="7923" y="10456"/>
                  </a:lnTo>
                  <a:cubicBezTo>
                    <a:pt x="7904" y="10610"/>
                    <a:pt x="7845" y="10801"/>
                    <a:pt x="7700" y="10982"/>
                  </a:cubicBezTo>
                  <a:cubicBezTo>
                    <a:pt x="7223" y="11564"/>
                    <a:pt x="6324" y="11618"/>
                    <a:pt x="5639" y="11618"/>
                  </a:cubicBezTo>
                  <a:cubicBezTo>
                    <a:pt x="4990" y="11618"/>
                    <a:pt x="4231" y="11568"/>
                    <a:pt x="3719" y="11128"/>
                  </a:cubicBezTo>
                  <a:cubicBezTo>
                    <a:pt x="3514" y="10955"/>
                    <a:pt x="3378" y="10714"/>
                    <a:pt x="3351" y="10447"/>
                  </a:cubicBezTo>
                  <a:close/>
                  <a:moveTo>
                    <a:pt x="3269" y="11231"/>
                  </a:moveTo>
                  <a:cubicBezTo>
                    <a:pt x="3260" y="11246"/>
                    <a:pt x="3419" y="11390"/>
                    <a:pt x="3433" y="11400"/>
                  </a:cubicBezTo>
                  <a:cubicBezTo>
                    <a:pt x="3437" y="11405"/>
                    <a:pt x="3659" y="11581"/>
                    <a:pt x="3782" y="11645"/>
                  </a:cubicBezTo>
                  <a:lnTo>
                    <a:pt x="3778" y="11650"/>
                  </a:lnTo>
                  <a:cubicBezTo>
                    <a:pt x="3628" y="11863"/>
                    <a:pt x="3523" y="12099"/>
                    <a:pt x="3437" y="12344"/>
                  </a:cubicBezTo>
                  <a:cubicBezTo>
                    <a:pt x="3422" y="12394"/>
                    <a:pt x="3373" y="12429"/>
                    <a:pt x="3319" y="12429"/>
                  </a:cubicBezTo>
                  <a:cubicBezTo>
                    <a:pt x="3310" y="12429"/>
                    <a:pt x="3301" y="12428"/>
                    <a:pt x="3292" y="12425"/>
                  </a:cubicBezTo>
                  <a:cubicBezTo>
                    <a:pt x="3124" y="12390"/>
                    <a:pt x="2961" y="12312"/>
                    <a:pt x="2833" y="12203"/>
                  </a:cubicBezTo>
                  <a:cubicBezTo>
                    <a:pt x="2788" y="12167"/>
                    <a:pt x="2774" y="12108"/>
                    <a:pt x="2797" y="12058"/>
                  </a:cubicBezTo>
                  <a:cubicBezTo>
                    <a:pt x="2934" y="11736"/>
                    <a:pt x="3120" y="11445"/>
                    <a:pt x="3269" y="11231"/>
                  </a:cubicBezTo>
                  <a:close/>
                  <a:moveTo>
                    <a:pt x="7604" y="11581"/>
                  </a:moveTo>
                  <a:cubicBezTo>
                    <a:pt x="7868" y="12013"/>
                    <a:pt x="8027" y="12517"/>
                    <a:pt x="8059" y="13029"/>
                  </a:cubicBezTo>
                  <a:lnTo>
                    <a:pt x="3229" y="13029"/>
                  </a:lnTo>
                  <a:cubicBezTo>
                    <a:pt x="3233" y="12962"/>
                    <a:pt x="3242" y="12889"/>
                    <a:pt x="3251" y="12817"/>
                  </a:cubicBezTo>
                  <a:cubicBezTo>
                    <a:pt x="3256" y="12821"/>
                    <a:pt x="3301" y="12821"/>
                    <a:pt x="3319" y="12821"/>
                  </a:cubicBezTo>
                  <a:cubicBezTo>
                    <a:pt x="3451" y="12821"/>
                    <a:pt x="3573" y="12771"/>
                    <a:pt x="3669" y="12689"/>
                  </a:cubicBezTo>
                  <a:cubicBezTo>
                    <a:pt x="3791" y="12576"/>
                    <a:pt x="3828" y="12412"/>
                    <a:pt x="3891" y="12266"/>
                  </a:cubicBezTo>
                  <a:cubicBezTo>
                    <a:pt x="3927" y="12180"/>
                    <a:pt x="4105" y="11868"/>
                    <a:pt x="4155" y="11809"/>
                  </a:cubicBezTo>
                  <a:cubicBezTo>
                    <a:pt x="4554" y="11945"/>
                    <a:pt x="5048" y="12013"/>
                    <a:pt x="5639" y="12013"/>
                  </a:cubicBezTo>
                  <a:cubicBezTo>
                    <a:pt x="5794" y="12013"/>
                    <a:pt x="5947" y="11994"/>
                    <a:pt x="6102" y="11994"/>
                  </a:cubicBezTo>
                  <a:cubicBezTo>
                    <a:pt x="6733" y="11954"/>
                    <a:pt x="7233" y="11813"/>
                    <a:pt x="7604" y="11581"/>
                  </a:cubicBezTo>
                  <a:close/>
                  <a:moveTo>
                    <a:pt x="5639" y="0"/>
                  </a:moveTo>
                  <a:cubicBezTo>
                    <a:pt x="4000" y="0"/>
                    <a:pt x="2456" y="627"/>
                    <a:pt x="1299" y="1766"/>
                  </a:cubicBezTo>
                  <a:lnTo>
                    <a:pt x="1289" y="1775"/>
                  </a:lnTo>
                  <a:cubicBezTo>
                    <a:pt x="1094" y="1970"/>
                    <a:pt x="1044" y="2280"/>
                    <a:pt x="1163" y="2529"/>
                  </a:cubicBezTo>
                  <a:cubicBezTo>
                    <a:pt x="859" y="2902"/>
                    <a:pt x="608" y="3319"/>
                    <a:pt x="418" y="3768"/>
                  </a:cubicBezTo>
                  <a:cubicBezTo>
                    <a:pt x="377" y="3868"/>
                    <a:pt x="423" y="3982"/>
                    <a:pt x="522" y="4027"/>
                  </a:cubicBezTo>
                  <a:cubicBezTo>
                    <a:pt x="548" y="4037"/>
                    <a:pt x="575" y="4042"/>
                    <a:pt x="601" y="4042"/>
                  </a:cubicBezTo>
                  <a:cubicBezTo>
                    <a:pt x="679" y="4042"/>
                    <a:pt x="751" y="3998"/>
                    <a:pt x="782" y="3923"/>
                  </a:cubicBezTo>
                  <a:cubicBezTo>
                    <a:pt x="954" y="3523"/>
                    <a:pt x="1172" y="3151"/>
                    <a:pt x="1440" y="2815"/>
                  </a:cubicBezTo>
                  <a:cubicBezTo>
                    <a:pt x="1490" y="2842"/>
                    <a:pt x="1540" y="2860"/>
                    <a:pt x="1595" y="2875"/>
                  </a:cubicBezTo>
                  <a:cubicBezTo>
                    <a:pt x="3292" y="3310"/>
                    <a:pt x="4890" y="4013"/>
                    <a:pt x="6502" y="4685"/>
                  </a:cubicBezTo>
                  <a:cubicBezTo>
                    <a:pt x="6624" y="4735"/>
                    <a:pt x="6747" y="4786"/>
                    <a:pt x="6865" y="4840"/>
                  </a:cubicBezTo>
                  <a:lnTo>
                    <a:pt x="968" y="4840"/>
                  </a:lnTo>
                  <a:cubicBezTo>
                    <a:pt x="876" y="4840"/>
                    <a:pt x="795" y="4903"/>
                    <a:pt x="777" y="4989"/>
                  </a:cubicBezTo>
                  <a:cubicBezTo>
                    <a:pt x="677" y="5430"/>
                    <a:pt x="636" y="5884"/>
                    <a:pt x="659" y="6334"/>
                  </a:cubicBezTo>
                  <a:cubicBezTo>
                    <a:pt x="723" y="7568"/>
                    <a:pt x="1249" y="8717"/>
                    <a:pt x="2139" y="9580"/>
                  </a:cubicBezTo>
                  <a:lnTo>
                    <a:pt x="1639" y="9580"/>
                  </a:lnTo>
                  <a:cubicBezTo>
                    <a:pt x="954" y="9580"/>
                    <a:pt x="396" y="9021"/>
                    <a:pt x="396" y="8335"/>
                  </a:cubicBezTo>
                  <a:lnTo>
                    <a:pt x="396" y="5844"/>
                  </a:lnTo>
                  <a:cubicBezTo>
                    <a:pt x="396" y="5439"/>
                    <a:pt x="445" y="5031"/>
                    <a:pt x="545" y="4635"/>
                  </a:cubicBezTo>
                  <a:cubicBezTo>
                    <a:pt x="568" y="4531"/>
                    <a:pt x="505" y="4427"/>
                    <a:pt x="400" y="4400"/>
                  </a:cubicBezTo>
                  <a:cubicBezTo>
                    <a:pt x="384" y="4396"/>
                    <a:pt x="367" y="4394"/>
                    <a:pt x="351" y="4394"/>
                  </a:cubicBezTo>
                  <a:cubicBezTo>
                    <a:pt x="264" y="4394"/>
                    <a:pt x="183" y="4452"/>
                    <a:pt x="164" y="4540"/>
                  </a:cubicBezTo>
                  <a:cubicBezTo>
                    <a:pt x="55" y="4966"/>
                    <a:pt x="1" y="5408"/>
                    <a:pt x="1" y="5844"/>
                  </a:cubicBezTo>
                  <a:lnTo>
                    <a:pt x="1" y="8335"/>
                  </a:lnTo>
                  <a:cubicBezTo>
                    <a:pt x="1" y="9239"/>
                    <a:pt x="736" y="9974"/>
                    <a:pt x="1639" y="9974"/>
                  </a:cubicBezTo>
                  <a:lnTo>
                    <a:pt x="2602" y="9974"/>
                  </a:lnTo>
                  <a:cubicBezTo>
                    <a:pt x="2716" y="10060"/>
                    <a:pt x="2833" y="10142"/>
                    <a:pt x="2956" y="10219"/>
                  </a:cubicBezTo>
                  <a:cubicBezTo>
                    <a:pt x="2947" y="10365"/>
                    <a:pt x="2951" y="10605"/>
                    <a:pt x="3051" y="10864"/>
                  </a:cubicBezTo>
                  <a:cubicBezTo>
                    <a:pt x="2875" y="11095"/>
                    <a:pt x="2615" y="11477"/>
                    <a:pt x="2433" y="11904"/>
                  </a:cubicBezTo>
                  <a:cubicBezTo>
                    <a:pt x="2347" y="12117"/>
                    <a:pt x="2402" y="12358"/>
                    <a:pt x="2579" y="12507"/>
                  </a:cubicBezTo>
                  <a:cubicBezTo>
                    <a:pt x="2647" y="12566"/>
                    <a:pt x="2747" y="12635"/>
                    <a:pt x="2869" y="12694"/>
                  </a:cubicBezTo>
                  <a:cubicBezTo>
                    <a:pt x="2842" y="12871"/>
                    <a:pt x="2829" y="13052"/>
                    <a:pt x="2829" y="13230"/>
                  </a:cubicBezTo>
                  <a:cubicBezTo>
                    <a:pt x="2829" y="13334"/>
                    <a:pt x="2919" y="13425"/>
                    <a:pt x="3028" y="13425"/>
                  </a:cubicBezTo>
                  <a:lnTo>
                    <a:pt x="8263" y="13425"/>
                  </a:lnTo>
                  <a:cubicBezTo>
                    <a:pt x="8371" y="13425"/>
                    <a:pt x="8463" y="13334"/>
                    <a:pt x="8463" y="13230"/>
                  </a:cubicBezTo>
                  <a:cubicBezTo>
                    <a:pt x="8463" y="12557"/>
                    <a:pt x="8268" y="11895"/>
                    <a:pt x="7914" y="11332"/>
                  </a:cubicBezTo>
                  <a:cubicBezTo>
                    <a:pt x="7945" y="11300"/>
                    <a:pt x="7973" y="11268"/>
                    <a:pt x="8004" y="11231"/>
                  </a:cubicBezTo>
                  <a:cubicBezTo>
                    <a:pt x="8308" y="10855"/>
                    <a:pt x="8331" y="10451"/>
                    <a:pt x="8317" y="10233"/>
                  </a:cubicBezTo>
                  <a:cubicBezTo>
                    <a:pt x="8426" y="10165"/>
                    <a:pt x="8531" y="10093"/>
                    <a:pt x="8635" y="10015"/>
                  </a:cubicBezTo>
                  <a:cubicBezTo>
                    <a:pt x="8654" y="10001"/>
                    <a:pt x="8677" y="9988"/>
                    <a:pt x="8694" y="9974"/>
                  </a:cubicBezTo>
                  <a:lnTo>
                    <a:pt x="9634" y="9974"/>
                  </a:lnTo>
                  <a:cubicBezTo>
                    <a:pt x="10537" y="9974"/>
                    <a:pt x="11273" y="9239"/>
                    <a:pt x="11273" y="8335"/>
                  </a:cubicBezTo>
                  <a:lnTo>
                    <a:pt x="11273" y="7981"/>
                  </a:lnTo>
                  <a:cubicBezTo>
                    <a:pt x="11436" y="7872"/>
                    <a:pt x="11554" y="7704"/>
                    <a:pt x="11604" y="7505"/>
                  </a:cubicBezTo>
                  <a:cubicBezTo>
                    <a:pt x="11722" y="7032"/>
                    <a:pt x="11782" y="6546"/>
                    <a:pt x="11782" y="6056"/>
                  </a:cubicBezTo>
                  <a:cubicBezTo>
                    <a:pt x="11782" y="5353"/>
                    <a:pt x="11663" y="4667"/>
                    <a:pt x="11428" y="4013"/>
                  </a:cubicBezTo>
                  <a:cubicBezTo>
                    <a:pt x="11398" y="3935"/>
                    <a:pt x="11321" y="3884"/>
                    <a:pt x="11239" y="3884"/>
                  </a:cubicBezTo>
                  <a:cubicBezTo>
                    <a:pt x="11217" y="3884"/>
                    <a:pt x="11195" y="3888"/>
                    <a:pt x="11173" y="3895"/>
                  </a:cubicBezTo>
                  <a:cubicBezTo>
                    <a:pt x="11074" y="3937"/>
                    <a:pt x="11019" y="4046"/>
                    <a:pt x="11055" y="4149"/>
                  </a:cubicBezTo>
                  <a:cubicBezTo>
                    <a:pt x="11277" y="4758"/>
                    <a:pt x="11386" y="5398"/>
                    <a:pt x="11386" y="6056"/>
                  </a:cubicBezTo>
                  <a:cubicBezTo>
                    <a:pt x="11386" y="6515"/>
                    <a:pt x="11332" y="6969"/>
                    <a:pt x="11223" y="7409"/>
                  </a:cubicBezTo>
                  <a:cubicBezTo>
                    <a:pt x="11175" y="7604"/>
                    <a:pt x="10995" y="7720"/>
                    <a:pt x="10812" y="7720"/>
                  </a:cubicBezTo>
                  <a:cubicBezTo>
                    <a:pt x="10713" y="7720"/>
                    <a:pt x="10614" y="7687"/>
                    <a:pt x="10533" y="7614"/>
                  </a:cubicBezTo>
                  <a:lnTo>
                    <a:pt x="10533" y="7609"/>
                  </a:lnTo>
                  <a:cubicBezTo>
                    <a:pt x="10442" y="7527"/>
                    <a:pt x="10420" y="7409"/>
                    <a:pt x="10387" y="7296"/>
                  </a:cubicBezTo>
                  <a:cubicBezTo>
                    <a:pt x="10224" y="6724"/>
                    <a:pt x="9842" y="6202"/>
                    <a:pt x="9226" y="5712"/>
                  </a:cubicBezTo>
                  <a:lnTo>
                    <a:pt x="9216" y="5707"/>
                  </a:lnTo>
                  <a:cubicBezTo>
                    <a:pt x="8277" y="4962"/>
                    <a:pt x="7141" y="4513"/>
                    <a:pt x="6039" y="4073"/>
                  </a:cubicBezTo>
                  <a:cubicBezTo>
                    <a:pt x="4599" y="3491"/>
                    <a:pt x="3196" y="2879"/>
                    <a:pt x="1689" y="2493"/>
                  </a:cubicBezTo>
                  <a:cubicBezTo>
                    <a:pt x="1499" y="2443"/>
                    <a:pt x="1426" y="2194"/>
                    <a:pt x="1567" y="2052"/>
                  </a:cubicBezTo>
                  <a:lnTo>
                    <a:pt x="1572" y="2048"/>
                  </a:lnTo>
                  <a:cubicBezTo>
                    <a:pt x="2661" y="981"/>
                    <a:pt x="4100" y="396"/>
                    <a:pt x="5639" y="396"/>
                  </a:cubicBezTo>
                  <a:cubicBezTo>
                    <a:pt x="7732" y="396"/>
                    <a:pt x="9725" y="1557"/>
                    <a:pt x="10724" y="3405"/>
                  </a:cubicBezTo>
                  <a:cubicBezTo>
                    <a:pt x="10759" y="3472"/>
                    <a:pt x="10826" y="3509"/>
                    <a:pt x="10896" y="3509"/>
                  </a:cubicBezTo>
                  <a:cubicBezTo>
                    <a:pt x="10926" y="3509"/>
                    <a:pt x="10957" y="3502"/>
                    <a:pt x="10986" y="3487"/>
                  </a:cubicBezTo>
                  <a:cubicBezTo>
                    <a:pt x="11087" y="3432"/>
                    <a:pt x="11118" y="3315"/>
                    <a:pt x="11068" y="3219"/>
                  </a:cubicBezTo>
                  <a:cubicBezTo>
                    <a:pt x="10783" y="2688"/>
                    <a:pt x="10414" y="2198"/>
                    <a:pt x="9974" y="1766"/>
                  </a:cubicBezTo>
                  <a:lnTo>
                    <a:pt x="9970" y="1762"/>
                  </a:lnTo>
                  <a:cubicBezTo>
                    <a:pt x="10110" y="1685"/>
                    <a:pt x="10251" y="1576"/>
                    <a:pt x="10383" y="1448"/>
                  </a:cubicBezTo>
                  <a:cubicBezTo>
                    <a:pt x="10805" y="1023"/>
                    <a:pt x="10320" y="366"/>
                    <a:pt x="9835" y="366"/>
                  </a:cubicBezTo>
                  <a:cubicBezTo>
                    <a:pt x="9704" y="366"/>
                    <a:pt x="9574" y="414"/>
                    <a:pt x="9461" y="527"/>
                  </a:cubicBezTo>
                  <a:cubicBezTo>
                    <a:pt x="9298" y="686"/>
                    <a:pt x="9171" y="868"/>
                    <a:pt x="9094" y="1050"/>
                  </a:cubicBezTo>
                  <a:cubicBezTo>
                    <a:pt x="8082" y="369"/>
                    <a:pt x="6888" y="0"/>
                    <a:pt x="563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5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6561" y="123418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530">
            <a:off x="1417645" y="7249208"/>
            <a:ext cx="1463384" cy="2306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040957" y="2148582"/>
                <a:ext cx="11125200" cy="4821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c)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chạm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đất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y = 180.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Thay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y = 180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vào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y = 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36 = 6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(−6)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= 6.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 </a:t>
                </a:r>
                <a:r>
                  <a:rPr lang="en-US" sz="4000" dirty="0" err="1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6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giây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chạm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đất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957" y="2148582"/>
                <a:ext cx="11125200" cy="4821705"/>
              </a:xfrm>
              <a:prstGeom prst="rect">
                <a:avLst/>
              </a:prstGeom>
              <a:blipFill>
                <a:blip r:embed="rId10"/>
                <a:stretch>
                  <a:fillRect l="-1973" r="-2137" b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oogle Shape;1450;p31"/>
          <p:cNvGrpSpPr/>
          <p:nvPr/>
        </p:nvGrpSpPr>
        <p:grpSpPr>
          <a:xfrm>
            <a:off x="14401800" y="7048500"/>
            <a:ext cx="2424659" cy="2646009"/>
            <a:chOff x="4317920" y="2439654"/>
            <a:chExt cx="511913" cy="566244"/>
          </a:xfrm>
        </p:grpSpPr>
        <p:sp>
          <p:nvSpPr>
            <p:cNvPr id="14" name="Google Shape;1451;p31"/>
            <p:cNvSpPr/>
            <p:nvPr/>
          </p:nvSpPr>
          <p:spPr>
            <a:xfrm>
              <a:off x="4317920" y="2439654"/>
              <a:ext cx="511913" cy="566244"/>
            </a:xfrm>
            <a:custGeom>
              <a:avLst/>
              <a:gdLst/>
              <a:ahLst/>
              <a:cxnLst/>
              <a:rect l="l" t="t" r="r" b="b"/>
              <a:pathLst>
                <a:path w="15509" h="17155" extrusionOk="0">
                  <a:moveTo>
                    <a:pt x="7500" y="0"/>
                  </a:moveTo>
                  <a:cubicBezTo>
                    <a:pt x="5367" y="0"/>
                    <a:pt x="3360" y="817"/>
                    <a:pt x="1843" y="2310"/>
                  </a:cubicBezTo>
                  <a:cubicBezTo>
                    <a:pt x="1407" y="2741"/>
                    <a:pt x="1158" y="3296"/>
                    <a:pt x="1103" y="3877"/>
                  </a:cubicBezTo>
                  <a:cubicBezTo>
                    <a:pt x="899" y="4203"/>
                    <a:pt x="717" y="4549"/>
                    <a:pt x="563" y="4903"/>
                  </a:cubicBezTo>
                  <a:cubicBezTo>
                    <a:pt x="491" y="5079"/>
                    <a:pt x="441" y="5261"/>
                    <a:pt x="418" y="5442"/>
                  </a:cubicBezTo>
                  <a:cubicBezTo>
                    <a:pt x="332" y="5597"/>
                    <a:pt x="259" y="5769"/>
                    <a:pt x="214" y="5951"/>
                  </a:cubicBezTo>
                  <a:lnTo>
                    <a:pt x="214" y="5955"/>
                  </a:lnTo>
                  <a:cubicBezTo>
                    <a:pt x="72" y="6527"/>
                    <a:pt x="1" y="7118"/>
                    <a:pt x="1" y="7709"/>
                  </a:cubicBezTo>
                  <a:lnTo>
                    <a:pt x="1" y="10200"/>
                  </a:lnTo>
                  <a:cubicBezTo>
                    <a:pt x="1" y="11757"/>
                    <a:pt x="1021" y="13083"/>
                    <a:pt x="2429" y="13532"/>
                  </a:cubicBezTo>
                  <a:cubicBezTo>
                    <a:pt x="2306" y="14182"/>
                    <a:pt x="2461" y="14849"/>
                    <a:pt x="2846" y="15376"/>
                  </a:cubicBezTo>
                  <a:cubicBezTo>
                    <a:pt x="2987" y="16379"/>
                    <a:pt x="3850" y="17155"/>
                    <a:pt x="4889" y="17155"/>
                  </a:cubicBezTo>
                  <a:lnTo>
                    <a:pt x="10124" y="17155"/>
                  </a:lnTo>
                  <a:cubicBezTo>
                    <a:pt x="11263" y="17155"/>
                    <a:pt x="12185" y="16229"/>
                    <a:pt x="12185" y="15095"/>
                  </a:cubicBezTo>
                  <a:cubicBezTo>
                    <a:pt x="12185" y="14609"/>
                    <a:pt x="12122" y="14127"/>
                    <a:pt x="11994" y="13668"/>
                  </a:cubicBezTo>
                  <a:cubicBezTo>
                    <a:pt x="13578" y="13437"/>
                    <a:pt x="14827" y="12143"/>
                    <a:pt x="14982" y="10536"/>
                  </a:cubicBezTo>
                  <a:cubicBezTo>
                    <a:pt x="15114" y="10314"/>
                    <a:pt x="15213" y="10073"/>
                    <a:pt x="15277" y="9815"/>
                  </a:cubicBezTo>
                  <a:cubicBezTo>
                    <a:pt x="15431" y="9197"/>
                    <a:pt x="15508" y="8562"/>
                    <a:pt x="15508" y="7921"/>
                  </a:cubicBezTo>
                  <a:cubicBezTo>
                    <a:pt x="15508" y="7005"/>
                    <a:pt x="15349" y="6101"/>
                    <a:pt x="15041" y="5243"/>
                  </a:cubicBezTo>
                  <a:cubicBezTo>
                    <a:pt x="14972" y="5057"/>
                    <a:pt x="14882" y="4889"/>
                    <a:pt x="14773" y="4740"/>
                  </a:cubicBezTo>
                  <a:cubicBezTo>
                    <a:pt x="14732" y="4553"/>
                    <a:pt x="14664" y="4371"/>
                    <a:pt x="14573" y="4199"/>
                  </a:cubicBezTo>
                  <a:cubicBezTo>
                    <a:pt x="14454" y="3981"/>
                    <a:pt x="14324" y="3768"/>
                    <a:pt x="14187" y="3558"/>
                  </a:cubicBezTo>
                  <a:cubicBezTo>
                    <a:pt x="14410" y="2733"/>
                    <a:pt x="14178" y="1811"/>
                    <a:pt x="13501" y="1134"/>
                  </a:cubicBezTo>
                  <a:cubicBezTo>
                    <a:pt x="12991" y="624"/>
                    <a:pt x="12337" y="366"/>
                    <a:pt x="11692" y="366"/>
                  </a:cubicBezTo>
                  <a:cubicBezTo>
                    <a:pt x="11322" y="366"/>
                    <a:pt x="10955" y="451"/>
                    <a:pt x="10619" y="621"/>
                  </a:cubicBezTo>
                  <a:cubicBezTo>
                    <a:pt x="9639" y="212"/>
                    <a:pt x="8581" y="0"/>
                    <a:pt x="7500" y="0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rgbClr val="6C3D7C">
                  <a:alpha val="5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452;p31"/>
            <p:cNvSpPr/>
            <p:nvPr/>
          </p:nvSpPr>
          <p:spPr>
            <a:xfrm>
              <a:off x="4479297" y="2851230"/>
              <a:ext cx="172794" cy="86678"/>
            </a:xfrm>
            <a:custGeom>
              <a:avLst/>
              <a:gdLst/>
              <a:ahLst/>
              <a:cxnLst/>
              <a:rect l="l" t="t" r="r" b="b"/>
              <a:pathLst>
                <a:path w="5235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5235" y="2626"/>
                  </a:lnTo>
                  <a:cubicBezTo>
                    <a:pt x="5235" y="1859"/>
                    <a:pt x="4972" y="1105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FD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453;p31"/>
            <p:cNvSpPr/>
            <p:nvPr/>
          </p:nvSpPr>
          <p:spPr>
            <a:xfrm>
              <a:off x="4479297" y="2851230"/>
              <a:ext cx="165170" cy="86678"/>
            </a:xfrm>
            <a:custGeom>
              <a:avLst/>
              <a:gdLst/>
              <a:ahLst/>
              <a:cxnLst/>
              <a:rect l="l" t="t" r="r" b="b"/>
              <a:pathLst>
                <a:path w="5004" h="2626" extrusionOk="0">
                  <a:moveTo>
                    <a:pt x="1258" y="1"/>
                  </a:moveTo>
                  <a:cubicBezTo>
                    <a:pt x="1258" y="1"/>
                    <a:pt x="999" y="210"/>
                    <a:pt x="750" y="510"/>
                  </a:cubicBezTo>
                  <a:cubicBezTo>
                    <a:pt x="264" y="1105"/>
                    <a:pt x="0" y="1859"/>
                    <a:pt x="0" y="2626"/>
                  </a:cubicBezTo>
                  <a:lnTo>
                    <a:pt x="904" y="2626"/>
                  </a:lnTo>
                  <a:cubicBezTo>
                    <a:pt x="1100" y="2494"/>
                    <a:pt x="1258" y="2299"/>
                    <a:pt x="1339" y="2062"/>
                  </a:cubicBezTo>
                  <a:cubicBezTo>
                    <a:pt x="1362" y="1999"/>
                    <a:pt x="1385" y="1940"/>
                    <a:pt x="1408" y="1890"/>
                  </a:cubicBezTo>
                  <a:cubicBezTo>
                    <a:pt x="1766" y="1962"/>
                    <a:pt x="2166" y="1999"/>
                    <a:pt x="2611" y="1999"/>
                  </a:cubicBezTo>
                  <a:cubicBezTo>
                    <a:pt x="3642" y="1999"/>
                    <a:pt x="4445" y="1799"/>
                    <a:pt x="5004" y="1400"/>
                  </a:cubicBezTo>
                  <a:cubicBezTo>
                    <a:pt x="4880" y="1077"/>
                    <a:pt x="4704" y="778"/>
                    <a:pt x="4486" y="510"/>
                  </a:cubicBezTo>
                  <a:cubicBezTo>
                    <a:pt x="4236" y="210"/>
                    <a:pt x="3977" y="1"/>
                    <a:pt x="397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454;p31"/>
            <p:cNvSpPr/>
            <p:nvPr/>
          </p:nvSpPr>
          <p:spPr>
            <a:xfrm>
              <a:off x="4463849" y="2856478"/>
              <a:ext cx="62846" cy="61559"/>
            </a:xfrm>
            <a:custGeom>
              <a:avLst/>
              <a:gdLst/>
              <a:ahLst/>
              <a:cxnLst/>
              <a:rect l="l" t="t" r="r" b="b"/>
              <a:pathLst>
                <a:path w="1904" h="1865" extrusionOk="0">
                  <a:moveTo>
                    <a:pt x="827" y="1"/>
                  </a:moveTo>
                  <a:cubicBezTo>
                    <a:pt x="827" y="1"/>
                    <a:pt x="337" y="550"/>
                    <a:pt x="55" y="1218"/>
                  </a:cubicBezTo>
                  <a:cubicBezTo>
                    <a:pt x="1" y="1350"/>
                    <a:pt x="37" y="1499"/>
                    <a:pt x="146" y="1591"/>
                  </a:cubicBezTo>
                  <a:cubicBezTo>
                    <a:pt x="265" y="1690"/>
                    <a:pt x="441" y="1803"/>
                    <a:pt x="691" y="1858"/>
                  </a:cubicBezTo>
                  <a:cubicBezTo>
                    <a:pt x="712" y="1862"/>
                    <a:pt x="734" y="1864"/>
                    <a:pt x="755" y="1864"/>
                  </a:cubicBezTo>
                  <a:cubicBezTo>
                    <a:pt x="891" y="1864"/>
                    <a:pt x="1016" y="1778"/>
                    <a:pt x="1063" y="1645"/>
                  </a:cubicBezTo>
                  <a:cubicBezTo>
                    <a:pt x="1149" y="1400"/>
                    <a:pt x="1308" y="1027"/>
                    <a:pt x="1540" y="814"/>
                  </a:cubicBezTo>
                  <a:cubicBezTo>
                    <a:pt x="1903" y="478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55;p31"/>
            <p:cNvSpPr/>
            <p:nvPr/>
          </p:nvSpPr>
          <p:spPr>
            <a:xfrm>
              <a:off x="4470451" y="2835254"/>
              <a:ext cx="189925" cy="56047"/>
            </a:xfrm>
            <a:custGeom>
              <a:avLst/>
              <a:gdLst/>
              <a:ahLst/>
              <a:cxnLst/>
              <a:rect l="l" t="t" r="r" b="b"/>
              <a:pathLst>
                <a:path w="5754" h="1698" extrusionOk="0">
                  <a:moveTo>
                    <a:pt x="409" y="0"/>
                  </a:moveTo>
                  <a:cubicBezTo>
                    <a:pt x="409" y="0"/>
                    <a:pt x="0" y="1698"/>
                    <a:pt x="2879" y="1698"/>
                  </a:cubicBezTo>
                  <a:cubicBezTo>
                    <a:pt x="5753" y="1698"/>
                    <a:pt x="5345" y="0"/>
                    <a:pt x="5345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456;p31"/>
            <p:cNvSpPr/>
            <p:nvPr/>
          </p:nvSpPr>
          <p:spPr>
            <a:xfrm>
              <a:off x="4385917" y="2646119"/>
              <a:ext cx="358957" cy="177745"/>
            </a:xfrm>
            <a:custGeom>
              <a:avLst/>
              <a:gdLst/>
              <a:ahLst/>
              <a:cxnLst/>
              <a:rect l="l" t="t" r="r" b="b"/>
              <a:pathLst>
                <a:path w="10875" h="5385" extrusionOk="0">
                  <a:moveTo>
                    <a:pt x="5444" y="0"/>
                  </a:moveTo>
                  <a:lnTo>
                    <a:pt x="1" y="645"/>
                  </a:lnTo>
                  <a:lnTo>
                    <a:pt x="1" y="3945"/>
                  </a:lnTo>
                  <a:cubicBezTo>
                    <a:pt x="1" y="4740"/>
                    <a:pt x="646" y="5385"/>
                    <a:pt x="1440" y="5385"/>
                  </a:cubicBezTo>
                  <a:lnTo>
                    <a:pt x="9435" y="5385"/>
                  </a:lnTo>
                  <a:cubicBezTo>
                    <a:pt x="10230" y="5385"/>
                    <a:pt x="10875" y="4740"/>
                    <a:pt x="10875" y="3945"/>
                  </a:cubicBezTo>
                  <a:lnTo>
                    <a:pt x="10875" y="645"/>
                  </a:lnTo>
                  <a:lnTo>
                    <a:pt x="5444" y="0"/>
                  </a:ln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57;p31"/>
            <p:cNvSpPr/>
            <p:nvPr/>
          </p:nvSpPr>
          <p:spPr>
            <a:xfrm>
              <a:off x="4407372" y="2546302"/>
              <a:ext cx="316641" cy="311261"/>
            </a:xfrm>
            <a:custGeom>
              <a:avLst/>
              <a:gdLst/>
              <a:ahLst/>
              <a:cxnLst/>
              <a:rect l="l" t="t" r="r" b="b"/>
              <a:pathLst>
                <a:path w="9593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7446" y="9430"/>
                    <a:pt x="9593" y="7319"/>
                    <a:pt x="9593" y="4717"/>
                  </a:cubicBezTo>
                  <a:cubicBezTo>
                    <a:pt x="9593" y="2112"/>
                    <a:pt x="7446" y="1"/>
                    <a:pt x="479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58;p31"/>
            <p:cNvSpPr/>
            <p:nvPr/>
          </p:nvSpPr>
          <p:spPr>
            <a:xfrm>
              <a:off x="4407372" y="2546302"/>
              <a:ext cx="171309" cy="311261"/>
            </a:xfrm>
            <a:custGeom>
              <a:avLst/>
              <a:gdLst/>
              <a:ahLst/>
              <a:cxnLst/>
              <a:rect l="l" t="t" r="r" b="b"/>
              <a:pathLst>
                <a:path w="5190" h="9430" extrusionOk="0">
                  <a:moveTo>
                    <a:pt x="4794" y="1"/>
                  </a:moveTo>
                  <a:cubicBezTo>
                    <a:pt x="2148" y="1"/>
                    <a:pt x="0" y="2112"/>
                    <a:pt x="0" y="4717"/>
                  </a:cubicBezTo>
                  <a:cubicBezTo>
                    <a:pt x="0" y="7319"/>
                    <a:pt x="2148" y="9430"/>
                    <a:pt x="4794" y="9430"/>
                  </a:cubicBezTo>
                  <a:cubicBezTo>
                    <a:pt x="4930" y="9430"/>
                    <a:pt x="5058" y="9425"/>
                    <a:pt x="5190" y="9416"/>
                  </a:cubicBezTo>
                  <a:cubicBezTo>
                    <a:pt x="2724" y="9217"/>
                    <a:pt x="786" y="7192"/>
                    <a:pt x="786" y="4717"/>
                  </a:cubicBezTo>
                  <a:cubicBezTo>
                    <a:pt x="786" y="2244"/>
                    <a:pt x="2724" y="214"/>
                    <a:pt x="5190" y="19"/>
                  </a:cubicBezTo>
                  <a:cubicBezTo>
                    <a:pt x="5058" y="5"/>
                    <a:pt x="4930" y="1"/>
                    <a:pt x="4794" y="1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59;p31"/>
            <p:cNvSpPr/>
            <p:nvPr/>
          </p:nvSpPr>
          <p:spPr>
            <a:xfrm>
              <a:off x="4385917" y="2521282"/>
              <a:ext cx="358957" cy="146157"/>
            </a:xfrm>
            <a:custGeom>
              <a:avLst/>
              <a:gdLst/>
              <a:ahLst/>
              <a:cxnLst/>
              <a:rect l="l" t="t" r="r" b="b"/>
              <a:pathLst>
                <a:path w="10875" h="4428" extrusionOk="0">
                  <a:moveTo>
                    <a:pt x="5440" y="0"/>
                  </a:moveTo>
                  <a:cubicBezTo>
                    <a:pt x="2739" y="0"/>
                    <a:pt x="487" y="1907"/>
                    <a:pt x="1" y="4427"/>
                  </a:cubicBezTo>
                  <a:lnTo>
                    <a:pt x="10875" y="4427"/>
                  </a:lnTo>
                  <a:cubicBezTo>
                    <a:pt x="10389" y="1907"/>
                    <a:pt x="8137" y="0"/>
                    <a:pt x="5440" y="0"/>
                  </a:cubicBezTo>
                  <a:close/>
                </a:path>
              </a:pathLst>
            </a:custGeom>
            <a:solidFill>
              <a:srgbClr val="AB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60;p31"/>
            <p:cNvSpPr/>
            <p:nvPr/>
          </p:nvSpPr>
          <p:spPr>
            <a:xfrm>
              <a:off x="4628394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6" y="396"/>
                  </a:lnTo>
                  <a:cubicBezTo>
                    <a:pt x="945" y="396"/>
                    <a:pt x="1031" y="306"/>
                    <a:pt x="1031" y="197"/>
                  </a:cubicBezTo>
                  <a:cubicBezTo>
                    <a:pt x="1031" y="88"/>
                    <a:pt x="945" y="1"/>
                    <a:pt x="836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61;p31"/>
            <p:cNvSpPr/>
            <p:nvPr/>
          </p:nvSpPr>
          <p:spPr>
            <a:xfrm>
              <a:off x="4468965" y="2741545"/>
              <a:ext cx="34064" cy="13104"/>
            </a:xfrm>
            <a:custGeom>
              <a:avLst/>
              <a:gdLst/>
              <a:ahLst/>
              <a:cxnLst/>
              <a:rect l="l" t="t" r="r" b="b"/>
              <a:pathLst>
                <a:path w="1032" h="397" extrusionOk="0">
                  <a:moveTo>
                    <a:pt x="196" y="1"/>
                  </a:moveTo>
                  <a:cubicBezTo>
                    <a:pt x="87" y="1"/>
                    <a:pt x="1" y="88"/>
                    <a:pt x="1" y="197"/>
                  </a:cubicBezTo>
                  <a:cubicBezTo>
                    <a:pt x="1" y="306"/>
                    <a:pt x="87" y="396"/>
                    <a:pt x="196" y="396"/>
                  </a:cubicBezTo>
                  <a:lnTo>
                    <a:pt x="835" y="396"/>
                  </a:lnTo>
                  <a:cubicBezTo>
                    <a:pt x="944" y="396"/>
                    <a:pt x="1031" y="306"/>
                    <a:pt x="1031" y="197"/>
                  </a:cubicBezTo>
                  <a:cubicBezTo>
                    <a:pt x="1031" y="88"/>
                    <a:pt x="944" y="1"/>
                    <a:pt x="835" y="1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62;p31"/>
            <p:cNvSpPr/>
            <p:nvPr/>
          </p:nvSpPr>
          <p:spPr>
            <a:xfrm>
              <a:off x="4418166" y="2507650"/>
              <a:ext cx="343608" cy="255082"/>
            </a:xfrm>
            <a:custGeom>
              <a:avLst/>
              <a:gdLst/>
              <a:ahLst/>
              <a:cxnLst/>
              <a:rect l="l" t="t" r="r" b="b"/>
              <a:pathLst>
                <a:path w="10410" h="7728" extrusionOk="0">
                  <a:moveTo>
                    <a:pt x="4463" y="0"/>
                  </a:moveTo>
                  <a:cubicBezTo>
                    <a:pt x="2874" y="0"/>
                    <a:pt x="1381" y="609"/>
                    <a:pt x="259" y="1712"/>
                  </a:cubicBezTo>
                  <a:lnTo>
                    <a:pt x="255" y="1721"/>
                  </a:lnTo>
                  <a:cubicBezTo>
                    <a:pt x="0" y="1971"/>
                    <a:pt x="119" y="2402"/>
                    <a:pt x="463" y="2489"/>
                  </a:cubicBezTo>
                  <a:cubicBezTo>
                    <a:pt x="1217" y="2680"/>
                    <a:pt x="2479" y="3055"/>
                    <a:pt x="3981" y="3723"/>
                  </a:cubicBezTo>
                  <a:cubicBezTo>
                    <a:pt x="5475" y="4386"/>
                    <a:pt x="8603" y="5316"/>
                    <a:pt x="9048" y="7256"/>
                  </a:cubicBezTo>
                  <a:cubicBezTo>
                    <a:pt x="9112" y="7532"/>
                    <a:pt x="9361" y="7727"/>
                    <a:pt x="9643" y="7727"/>
                  </a:cubicBezTo>
                  <a:cubicBezTo>
                    <a:pt x="9925" y="7727"/>
                    <a:pt x="10170" y="7532"/>
                    <a:pt x="10237" y="7260"/>
                  </a:cubicBezTo>
                  <a:cubicBezTo>
                    <a:pt x="10351" y="6806"/>
                    <a:pt x="10410" y="6338"/>
                    <a:pt x="10410" y="5861"/>
                  </a:cubicBezTo>
                  <a:cubicBezTo>
                    <a:pt x="10410" y="4295"/>
                    <a:pt x="9789" y="2820"/>
                    <a:pt x="8662" y="1712"/>
                  </a:cubicBezTo>
                  <a:cubicBezTo>
                    <a:pt x="7541" y="609"/>
                    <a:pt x="6047" y="0"/>
                    <a:pt x="446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63;p31"/>
            <p:cNvSpPr/>
            <p:nvPr/>
          </p:nvSpPr>
          <p:spPr>
            <a:xfrm>
              <a:off x="4638891" y="2703354"/>
              <a:ext cx="13071" cy="28518"/>
            </a:xfrm>
            <a:custGeom>
              <a:avLst/>
              <a:gdLst/>
              <a:ahLst/>
              <a:cxnLst/>
              <a:rect l="l" t="t" r="r" b="b"/>
              <a:pathLst>
                <a:path w="396" h="864" extrusionOk="0">
                  <a:moveTo>
                    <a:pt x="196" y="1"/>
                  </a:moveTo>
                  <a:cubicBezTo>
                    <a:pt x="87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87" y="864"/>
                    <a:pt x="196" y="864"/>
                  </a:cubicBezTo>
                  <a:cubicBezTo>
                    <a:pt x="305" y="864"/>
                    <a:pt x="395" y="772"/>
                    <a:pt x="395" y="663"/>
                  </a:cubicBezTo>
                  <a:lnTo>
                    <a:pt x="395" y="196"/>
                  </a:lnTo>
                  <a:cubicBezTo>
                    <a:pt x="395" y="87"/>
                    <a:pt x="305" y="1"/>
                    <a:pt x="19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64;p31"/>
            <p:cNvSpPr/>
            <p:nvPr/>
          </p:nvSpPr>
          <p:spPr>
            <a:xfrm>
              <a:off x="4479429" y="2703354"/>
              <a:ext cx="13104" cy="28518"/>
            </a:xfrm>
            <a:custGeom>
              <a:avLst/>
              <a:gdLst/>
              <a:ahLst/>
              <a:cxnLst/>
              <a:rect l="l" t="t" r="r" b="b"/>
              <a:pathLst>
                <a:path w="397" h="864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63"/>
                  </a:lnTo>
                  <a:cubicBezTo>
                    <a:pt x="1" y="772"/>
                    <a:pt x="92" y="864"/>
                    <a:pt x="201" y="864"/>
                  </a:cubicBezTo>
                  <a:cubicBezTo>
                    <a:pt x="310" y="864"/>
                    <a:pt x="396" y="772"/>
                    <a:pt x="396" y="663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65;p31"/>
            <p:cNvSpPr/>
            <p:nvPr/>
          </p:nvSpPr>
          <p:spPr>
            <a:xfrm>
              <a:off x="4544158" y="2734415"/>
              <a:ext cx="43042" cy="19342"/>
            </a:xfrm>
            <a:custGeom>
              <a:avLst/>
              <a:gdLst/>
              <a:ahLst/>
              <a:cxnLst/>
              <a:rect l="l" t="t" r="r" b="b"/>
              <a:pathLst>
                <a:path w="1304" h="586" extrusionOk="0">
                  <a:moveTo>
                    <a:pt x="221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18"/>
                    <a:pt x="1" y="244"/>
                    <a:pt x="74" y="326"/>
                  </a:cubicBezTo>
                  <a:cubicBezTo>
                    <a:pt x="214" y="489"/>
                    <a:pt x="428" y="585"/>
                    <a:pt x="650" y="585"/>
                  </a:cubicBezTo>
                  <a:cubicBezTo>
                    <a:pt x="878" y="585"/>
                    <a:pt x="1090" y="489"/>
                    <a:pt x="1232" y="326"/>
                  </a:cubicBezTo>
                  <a:cubicBezTo>
                    <a:pt x="1304" y="244"/>
                    <a:pt x="1295" y="118"/>
                    <a:pt x="1214" y="49"/>
                  </a:cubicBezTo>
                  <a:cubicBezTo>
                    <a:pt x="1176" y="16"/>
                    <a:pt x="1130" y="0"/>
                    <a:pt x="1085" y="0"/>
                  </a:cubicBezTo>
                  <a:cubicBezTo>
                    <a:pt x="1030" y="0"/>
                    <a:pt x="976" y="23"/>
                    <a:pt x="937" y="67"/>
                  </a:cubicBezTo>
                  <a:cubicBezTo>
                    <a:pt x="868" y="145"/>
                    <a:pt x="764" y="190"/>
                    <a:pt x="650" y="190"/>
                  </a:cubicBezTo>
                  <a:cubicBezTo>
                    <a:pt x="541" y="190"/>
                    <a:pt x="437" y="145"/>
                    <a:pt x="369" y="67"/>
                  </a:cubicBezTo>
                  <a:cubicBezTo>
                    <a:pt x="329" y="23"/>
                    <a:pt x="275" y="0"/>
                    <a:pt x="22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66;p31"/>
            <p:cNvSpPr/>
            <p:nvPr/>
          </p:nvSpPr>
          <p:spPr>
            <a:xfrm>
              <a:off x="4379348" y="2501213"/>
              <a:ext cx="388894" cy="443126"/>
            </a:xfrm>
            <a:custGeom>
              <a:avLst/>
              <a:gdLst/>
              <a:ahLst/>
              <a:cxnLst/>
              <a:rect l="l" t="t" r="r" b="b"/>
              <a:pathLst>
                <a:path w="11782" h="13425" extrusionOk="0">
                  <a:moveTo>
                    <a:pt x="9842" y="759"/>
                  </a:moveTo>
                  <a:cubicBezTo>
                    <a:pt x="9947" y="759"/>
                    <a:pt x="10079" y="859"/>
                    <a:pt x="10133" y="981"/>
                  </a:cubicBezTo>
                  <a:cubicBezTo>
                    <a:pt x="10179" y="1094"/>
                    <a:pt x="10125" y="1149"/>
                    <a:pt x="10102" y="1167"/>
                  </a:cubicBezTo>
                  <a:cubicBezTo>
                    <a:pt x="9961" y="1312"/>
                    <a:pt x="9798" y="1421"/>
                    <a:pt x="9657" y="1476"/>
                  </a:cubicBezTo>
                  <a:cubicBezTo>
                    <a:pt x="9580" y="1408"/>
                    <a:pt x="9502" y="1344"/>
                    <a:pt x="9421" y="1285"/>
                  </a:cubicBezTo>
                  <a:cubicBezTo>
                    <a:pt x="9471" y="1136"/>
                    <a:pt x="9584" y="954"/>
                    <a:pt x="9739" y="804"/>
                  </a:cubicBezTo>
                  <a:cubicBezTo>
                    <a:pt x="9770" y="772"/>
                    <a:pt x="9802" y="759"/>
                    <a:pt x="9842" y="759"/>
                  </a:cubicBezTo>
                  <a:close/>
                  <a:moveTo>
                    <a:pt x="10278" y="7914"/>
                  </a:moveTo>
                  <a:cubicBezTo>
                    <a:pt x="10414" y="8031"/>
                    <a:pt x="10588" y="8109"/>
                    <a:pt x="10778" y="8117"/>
                  </a:cubicBezTo>
                  <a:cubicBezTo>
                    <a:pt x="10778" y="8117"/>
                    <a:pt x="10846" y="8117"/>
                    <a:pt x="10877" y="8113"/>
                  </a:cubicBezTo>
                  <a:lnTo>
                    <a:pt x="10877" y="8335"/>
                  </a:lnTo>
                  <a:cubicBezTo>
                    <a:pt x="10877" y="9021"/>
                    <a:pt x="10320" y="9580"/>
                    <a:pt x="9634" y="9580"/>
                  </a:cubicBezTo>
                  <a:lnTo>
                    <a:pt x="9153" y="9580"/>
                  </a:lnTo>
                  <a:cubicBezTo>
                    <a:pt x="9643" y="9107"/>
                    <a:pt x="10024" y="8540"/>
                    <a:pt x="10278" y="7914"/>
                  </a:cubicBezTo>
                  <a:close/>
                  <a:moveTo>
                    <a:pt x="7709" y="5230"/>
                  </a:moveTo>
                  <a:cubicBezTo>
                    <a:pt x="7827" y="5293"/>
                    <a:pt x="8077" y="5425"/>
                    <a:pt x="8082" y="5430"/>
                  </a:cubicBezTo>
                  <a:cubicBezTo>
                    <a:pt x="9167" y="6039"/>
                    <a:pt x="9798" y="6678"/>
                    <a:pt x="10001" y="7386"/>
                  </a:cubicBezTo>
                  <a:cubicBezTo>
                    <a:pt x="10011" y="7409"/>
                    <a:pt x="10024" y="7464"/>
                    <a:pt x="10024" y="7468"/>
                  </a:cubicBezTo>
                  <a:cubicBezTo>
                    <a:pt x="10024" y="7472"/>
                    <a:pt x="10001" y="7532"/>
                    <a:pt x="9993" y="7560"/>
                  </a:cubicBezTo>
                  <a:cubicBezTo>
                    <a:pt x="9643" y="8558"/>
                    <a:pt x="8926" y="9416"/>
                    <a:pt x="8009" y="9957"/>
                  </a:cubicBezTo>
                  <a:cubicBezTo>
                    <a:pt x="7296" y="10374"/>
                    <a:pt x="6475" y="10601"/>
                    <a:pt x="5643" y="10601"/>
                  </a:cubicBezTo>
                  <a:cubicBezTo>
                    <a:pt x="3433" y="10601"/>
                    <a:pt x="1444" y="8971"/>
                    <a:pt x="1099" y="6774"/>
                  </a:cubicBezTo>
                  <a:lnTo>
                    <a:pt x="1099" y="6770"/>
                  </a:lnTo>
                  <a:cubicBezTo>
                    <a:pt x="1017" y="6261"/>
                    <a:pt x="1031" y="5735"/>
                    <a:pt x="1126" y="5230"/>
                  </a:cubicBezTo>
                  <a:close/>
                  <a:moveTo>
                    <a:pt x="3351" y="10447"/>
                  </a:moveTo>
                  <a:lnTo>
                    <a:pt x="3351" y="10447"/>
                  </a:lnTo>
                  <a:cubicBezTo>
                    <a:pt x="3610" y="10578"/>
                    <a:pt x="3877" y="10682"/>
                    <a:pt x="4155" y="10768"/>
                  </a:cubicBezTo>
                  <a:cubicBezTo>
                    <a:pt x="4637" y="10917"/>
                    <a:pt x="5145" y="10994"/>
                    <a:pt x="5652" y="10994"/>
                  </a:cubicBezTo>
                  <a:cubicBezTo>
                    <a:pt x="5704" y="10994"/>
                    <a:pt x="5755" y="10993"/>
                    <a:pt x="5807" y="10992"/>
                  </a:cubicBezTo>
                  <a:cubicBezTo>
                    <a:pt x="6552" y="10969"/>
                    <a:pt x="7269" y="10787"/>
                    <a:pt x="7923" y="10456"/>
                  </a:cubicBezTo>
                  <a:lnTo>
                    <a:pt x="7923" y="10456"/>
                  </a:lnTo>
                  <a:cubicBezTo>
                    <a:pt x="7904" y="10610"/>
                    <a:pt x="7845" y="10801"/>
                    <a:pt x="7700" y="10982"/>
                  </a:cubicBezTo>
                  <a:cubicBezTo>
                    <a:pt x="7223" y="11564"/>
                    <a:pt x="6324" y="11618"/>
                    <a:pt x="5639" y="11618"/>
                  </a:cubicBezTo>
                  <a:cubicBezTo>
                    <a:pt x="4990" y="11618"/>
                    <a:pt x="4231" y="11568"/>
                    <a:pt x="3719" y="11128"/>
                  </a:cubicBezTo>
                  <a:cubicBezTo>
                    <a:pt x="3514" y="10955"/>
                    <a:pt x="3378" y="10714"/>
                    <a:pt x="3351" y="10447"/>
                  </a:cubicBezTo>
                  <a:close/>
                  <a:moveTo>
                    <a:pt x="3269" y="11231"/>
                  </a:moveTo>
                  <a:cubicBezTo>
                    <a:pt x="3260" y="11246"/>
                    <a:pt x="3419" y="11390"/>
                    <a:pt x="3433" y="11400"/>
                  </a:cubicBezTo>
                  <a:cubicBezTo>
                    <a:pt x="3437" y="11405"/>
                    <a:pt x="3659" y="11581"/>
                    <a:pt x="3782" y="11645"/>
                  </a:cubicBezTo>
                  <a:lnTo>
                    <a:pt x="3778" y="11650"/>
                  </a:lnTo>
                  <a:cubicBezTo>
                    <a:pt x="3628" y="11863"/>
                    <a:pt x="3523" y="12099"/>
                    <a:pt x="3437" y="12344"/>
                  </a:cubicBezTo>
                  <a:cubicBezTo>
                    <a:pt x="3422" y="12394"/>
                    <a:pt x="3373" y="12429"/>
                    <a:pt x="3319" y="12429"/>
                  </a:cubicBezTo>
                  <a:cubicBezTo>
                    <a:pt x="3310" y="12429"/>
                    <a:pt x="3301" y="12428"/>
                    <a:pt x="3292" y="12425"/>
                  </a:cubicBezTo>
                  <a:cubicBezTo>
                    <a:pt x="3124" y="12390"/>
                    <a:pt x="2961" y="12312"/>
                    <a:pt x="2833" y="12203"/>
                  </a:cubicBezTo>
                  <a:cubicBezTo>
                    <a:pt x="2788" y="12167"/>
                    <a:pt x="2774" y="12108"/>
                    <a:pt x="2797" y="12058"/>
                  </a:cubicBezTo>
                  <a:cubicBezTo>
                    <a:pt x="2934" y="11736"/>
                    <a:pt x="3120" y="11445"/>
                    <a:pt x="3269" y="11231"/>
                  </a:cubicBezTo>
                  <a:close/>
                  <a:moveTo>
                    <a:pt x="7604" y="11581"/>
                  </a:moveTo>
                  <a:cubicBezTo>
                    <a:pt x="7868" y="12013"/>
                    <a:pt x="8027" y="12517"/>
                    <a:pt x="8059" y="13029"/>
                  </a:cubicBezTo>
                  <a:lnTo>
                    <a:pt x="3229" y="13029"/>
                  </a:lnTo>
                  <a:cubicBezTo>
                    <a:pt x="3233" y="12962"/>
                    <a:pt x="3242" y="12889"/>
                    <a:pt x="3251" y="12817"/>
                  </a:cubicBezTo>
                  <a:cubicBezTo>
                    <a:pt x="3256" y="12821"/>
                    <a:pt x="3301" y="12821"/>
                    <a:pt x="3319" y="12821"/>
                  </a:cubicBezTo>
                  <a:cubicBezTo>
                    <a:pt x="3451" y="12821"/>
                    <a:pt x="3573" y="12771"/>
                    <a:pt x="3669" y="12689"/>
                  </a:cubicBezTo>
                  <a:cubicBezTo>
                    <a:pt x="3791" y="12576"/>
                    <a:pt x="3828" y="12412"/>
                    <a:pt x="3891" y="12266"/>
                  </a:cubicBezTo>
                  <a:cubicBezTo>
                    <a:pt x="3927" y="12180"/>
                    <a:pt x="4105" y="11868"/>
                    <a:pt x="4155" y="11809"/>
                  </a:cubicBezTo>
                  <a:cubicBezTo>
                    <a:pt x="4554" y="11945"/>
                    <a:pt x="5048" y="12013"/>
                    <a:pt x="5639" y="12013"/>
                  </a:cubicBezTo>
                  <a:cubicBezTo>
                    <a:pt x="5794" y="12013"/>
                    <a:pt x="5947" y="11994"/>
                    <a:pt x="6102" y="11994"/>
                  </a:cubicBezTo>
                  <a:cubicBezTo>
                    <a:pt x="6733" y="11954"/>
                    <a:pt x="7233" y="11813"/>
                    <a:pt x="7604" y="11581"/>
                  </a:cubicBezTo>
                  <a:close/>
                  <a:moveTo>
                    <a:pt x="5639" y="0"/>
                  </a:moveTo>
                  <a:cubicBezTo>
                    <a:pt x="4000" y="0"/>
                    <a:pt x="2456" y="627"/>
                    <a:pt x="1299" y="1766"/>
                  </a:cubicBezTo>
                  <a:lnTo>
                    <a:pt x="1289" y="1775"/>
                  </a:lnTo>
                  <a:cubicBezTo>
                    <a:pt x="1094" y="1970"/>
                    <a:pt x="1044" y="2280"/>
                    <a:pt x="1163" y="2529"/>
                  </a:cubicBezTo>
                  <a:cubicBezTo>
                    <a:pt x="859" y="2902"/>
                    <a:pt x="608" y="3319"/>
                    <a:pt x="418" y="3768"/>
                  </a:cubicBezTo>
                  <a:cubicBezTo>
                    <a:pt x="377" y="3868"/>
                    <a:pt x="423" y="3982"/>
                    <a:pt x="522" y="4027"/>
                  </a:cubicBezTo>
                  <a:cubicBezTo>
                    <a:pt x="548" y="4037"/>
                    <a:pt x="575" y="4042"/>
                    <a:pt x="601" y="4042"/>
                  </a:cubicBezTo>
                  <a:cubicBezTo>
                    <a:pt x="679" y="4042"/>
                    <a:pt x="751" y="3998"/>
                    <a:pt x="782" y="3923"/>
                  </a:cubicBezTo>
                  <a:cubicBezTo>
                    <a:pt x="954" y="3523"/>
                    <a:pt x="1172" y="3151"/>
                    <a:pt x="1440" y="2815"/>
                  </a:cubicBezTo>
                  <a:cubicBezTo>
                    <a:pt x="1490" y="2842"/>
                    <a:pt x="1540" y="2860"/>
                    <a:pt x="1595" y="2875"/>
                  </a:cubicBezTo>
                  <a:cubicBezTo>
                    <a:pt x="3292" y="3310"/>
                    <a:pt x="4890" y="4013"/>
                    <a:pt x="6502" y="4685"/>
                  </a:cubicBezTo>
                  <a:cubicBezTo>
                    <a:pt x="6624" y="4735"/>
                    <a:pt x="6747" y="4786"/>
                    <a:pt x="6865" y="4840"/>
                  </a:cubicBezTo>
                  <a:lnTo>
                    <a:pt x="968" y="4840"/>
                  </a:lnTo>
                  <a:cubicBezTo>
                    <a:pt x="876" y="4840"/>
                    <a:pt x="795" y="4903"/>
                    <a:pt x="777" y="4989"/>
                  </a:cubicBezTo>
                  <a:cubicBezTo>
                    <a:pt x="677" y="5430"/>
                    <a:pt x="636" y="5884"/>
                    <a:pt x="659" y="6334"/>
                  </a:cubicBezTo>
                  <a:cubicBezTo>
                    <a:pt x="723" y="7568"/>
                    <a:pt x="1249" y="8717"/>
                    <a:pt x="2139" y="9580"/>
                  </a:cubicBezTo>
                  <a:lnTo>
                    <a:pt x="1639" y="9580"/>
                  </a:lnTo>
                  <a:cubicBezTo>
                    <a:pt x="954" y="9580"/>
                    <a:pt x="396" y="9021"/>
                    <a:pt x="396" y="8335"/>
                  </a:cubicBezTo>
                  <a:lnTo>
                    <a:pt x="396" y="5844"/>
                  </a:lnTo>
                  <a:cubicBezTo>
                    <a:pt x="396" y="5439"/>
                    <a:pt x="445" y="5031"/>
                    <a:pt x="545" y="4635"/>
                  </a:cubicBezTo>
                  <a:cubicBezTo>
                    <a:pt x="568" y="4531"/>
                    <a:pt x="505" y="4427"/>
                    <a:pt x="400" y="4400"/>
                  </a:cubicBezTo>
                  <a:cubicBezTo>
                    <a:pt x="384" y="4396"/>
                    <a:pt x="367" y="4394"/>
                    <a:pt x="351" y="4394"/>
                  </a:cubicBezTo>
                  <a:cubicBezTo>
                    <a:pt x="264" y="4394"/>
                    <a:pt x="183" y="4452"/>
                    <a:pt x="164" y="4540"/>
                  </a:cubicBezTo>
                  <a:cubicBezTo>
                    <a:pt x="55" y="4966"/>
                    <a:pt x="1" y="5408"/>
                    <a:pt x="1" y="5844"/>
                  </a:cubicBezTo>
                  <a:lnTo>
                    <a:pt x="1" y="8335"/>
                  </a:lnTo>
                  <a:cubicBezTo>
                    <a:pt x="1" y="9239"/>
                    <a:pt x="736" y="9974"/>
                    <a:pt x="1639" y="9974"/>
                  </a:cubicBezTo>
                  <a:lnTo>
                    <a:pt x="2602" y="9974"/>
                  </a:lnTo>
                  <a:cubicBezTo>
                    <a:pt x="2716" y="10060"/>
                    <a:pt x="2833" y="10142"/>
                    <a:pt x="2956" y="10219"/>
                  </a:cubicBezTo>
                  <a:cubicBezTo>
                    <a:pt x="2947" y="10365"/>
                    <a:pt x="2951" y="10605"/>
                    <a:pt x="3051" y="10864"/>
                  </a:cubicBezTo>
                  <a:cubicBezTo>
                    <a:pt x="2875" y="11095"/>
                    <a:pt x="2615" y="11477"/>
                    <a:pt x="2433" y="11904"/>
                  </a:cubicBezTo>
                  <a:cubicBezTo>
                    <a:pt x="2347" y="12117"/>
                    <a:pt x="2402" y="12358"/>
                    <a:pt x="2579" y="12507"/>
                  </a:cubicBezTo>
                  <a:cubicBezTo>
                    <a:pt x="2647" y="12566"/>
                    <a:pt x="2747" y="12635"/>
                    <a:pt x="2869" y="12694"/>
                  </a:cubicBezTo>
                  <a:cubicBezTo>
                    <a:pt x="2842" y="12871"/>
                    <a:pt x="2829" y="13052"/>
                    <a:pt x="2829" y="13230"/>
                  </a:cubicBezTo>
                  <a:cubicBezTo>
                    <a:pt x="2829" y="13334"/>
                    <a:pt x="2919" y="13425"/>
                    <a:pt x="3028" y="13425"/>
                  </a:cubicBezTo>
                  <a:lnTo>
                    <a:pt x="8263" y="13425"/>
                  </a:lnTo>
                  <a:cubicBezTo>
                    <a:pt x="8371" y="13425"/>
                    <a:pt x="8463" y="13334"/>
                    <a:pt x="8463" y="13230"/>
                  </a:cubicBezTo>
                  <a:cubicBezTo>
                    <a:pt x="8463" y="12557"/>
                    <a:pt x="8268" y="11895"/>
                    <a:pt x="7914" y="11332"/>
                  </a:cubicBezTo>
                  <a:cubicBezTo>
                    <a:pt x="7945" y="11300"/>
                    <a:pt x="7973" y="11268"/>
                    <a:pt x="8004" y="11231"/>
                  </a:cubicBezTo>
                  <a:cubicBezTo>
                    <a:pt x="8308" y="10855"/>
                    <a:pt x="8331" y="10451"/>
                    <a:pt x="8317" y="10233"/>
                  </a:cubicBezTo>
                  <a:cubicBezTo>
                    <a:pt x="8426" y="10165"/>
                    <a:pt x="8531" y="10093"/>
                    <a:pt x="8635" y="10015"/>
                  </a:cubicBezTo>
                  <a:cubicBezTo>
                    <a:pt x="8654" y="10001"/>
                    <a:pt x="8677" y="9988"/>
                    <a:pt x="8694" y="9974"/>
                  </a:cubicBezTo>
                  <a:lnTo>
                    <a:pt x="9634" y="9974"/>
                  </a:lnTo>
                  <a:cubicBezTo>
                    <a:pt x="10537" y="9974"/>
                    <a:pt x="11273" y="9239"/>
                    <a:pt x="11273" y="8335"/>
                  </a:cubicBezTo>
                  <a:lnTo>
                    <a:pt x="11273" y="7981"/>
                  </a:lnTo>
                  <a:cubicBezTo>
                    <a:pt x="11436" y="7872"/>
                    <a:pt x="11554" y="7704"/>
                    <a:pt x="11604" y="7505"/>
                  </a:cubicBezTo>
                  <a:cubicBezTo>
                    <a:pt x="11722" y="7032"/>
                    <a:pt x="11782" y="6546"/>
                    <a:pt x="11782" y="6056"/>
                  </a:cubicBezTo>
                  <a:cubicBezTo>
                    <a:pt x="11782" y="5353"/>
                    <a:pt x="11663" y="4667"/>
                    <a:pt x="11428" y="4013"/>
                  </a:cubicBezTo>
                  <a:cubicBezTo>
                    <a:pt x="11398" y="3935"/>
                    <a:pt x="11321" y="3884"/>
                    <a:pt x="11239" y="3884"/>
                  </a:cubicBezTo>
                  <a:cubicBezTo>
                    <a:pt x="11217" y="3884"/>
                    <a:pt x="11195" y="3888"/>
                    <a:pt x="11173" y="3895"/>
                  </a:cubicBezTo>
                  <a:cubicBezTo>
                    <a:pt x="11074" y="3937"/>
                    <a:pt x="11019" y="4046"/>
                    <a:pt x="11055" y="4149"/>
                  </a:cubicBezTo>
                  <a:cubicBezTo>
                    <a:pt x="11277" y="4758"/>
                    <a:pt x="11386" y="5398"/>
                    <a:pt x="11386" y="6056"/>
                  </a:cubicBezTo>
                  <a:cubicBezTo>
                    <a:pt x="11386" y="6515"/>
                    <a:pt x="11332" y="6969"/>
                    <a:pt x="11223" y="7409"/>
                  </a:cubicBezTo>
                  <a:cubicBezTo>
                    <a:pt x="11175" y="7604"/>
                    <a:pt x="10995" y="7720"/>
                    <a:pt x="10812" y="7720"/>
                  </a:cubicBezTo>
                  <a:cubicBezTo>
                    <a:pt x="10713" y="7720"/>
                    <a:pt x="10614" y="7687"/>
                    <a:pt x="10533" y="7614"/>
                  </a:cubicBezTo>
                  <a:lnTo>
                    <a:pt x="10533" y="7609"/>
                  </a:lnTo>
                  <a:cubicBezTo>
                    <a:pt x="10442" y="7527"/>
                    <a:pt x="10420" y="7409"/>
                    <a:pt x="10387" y="7296"/>
                  </a:cubicBezTo>
                  <a:cubicBezTo>
                    <a:pt x="10224" y="6724"/>
                    <a:pt x="9842" y="6202"/>
                    <a:pt x="9226" y="5712"/>
                  </a:cubicBezTo>
                  <a:lnTo>
                    <a:pt x="9216" y="5707"/>
                  </a:lnTo>
                  <a:cubicBezTo>
                    <a:pt x="8277" y="4962"/>
                    <a:pt x="7141" y="4513"/>
                    <a:pt x="6039" y="4073"/>
                  </a:cubicBezTo>
                  <a:cubicBezTo>
                    <a:pt x="4599" y="3491"/>
                    <a:pt x="3196" y="2879"/>
                    <a:pt x="1689" y="2493"/>
                  </a:cubicBezTo>
                  <a:cubicBezTo>
                    <a:pt x="1499" y="2443"/>
                    <a:pt x="1426" y="2194"/>
                    <a:pt x="1567" y="2052"/>
                  </a:cubicBezTo>
                  <a:lnTo>
                    <a:pt x="1572" y="2048"/>
                  </a:lnTo>
                  <a:cubicBezTo>
                    <a:pt x="2661" y="981"/>
                    <a:pt x="4100" y="396"/>
                    <a:pt x="5639" y="396"/>
                  </a:cubicBezTo>
                  <a:cubicBezTo>
                    <a:pt x="7732" y="396"/>
                    <a:pt x="9725" y="1557"/>
                    <a:pt x="10724" y="3405"/>
                  </a:cubicBezTo>
                  <a:cubicBezTo>
                    <a:pt x="10759" y="3472"/>
                    <a:pt x="10826" y="3509"/>
                    <a:pt x="10896" y="3509"/>
                  </a:cubicBezTo>
                  <a:cubicBezTo>
                    <a:pt x="10926" y="3509"/>
                    <a:pt x="10957" y="3502"/>
                    <a:pt x="10986" y="3487"/>
                  </a:cubicBezTo>
                  <a:cubicBezTo>
                    <a:pt x="11087" y="3432"/>
                    <a:pt x="11118" y="3315"/>
                    <a:pt x="11068" y="3219"/>
                  </a:cubicBezTo>
                  <a:cubicBezTo>
                    <a:pt x="10783" y="2688"/>
                    <a:pt x="10414" y="2198"/>
                    <a:pt x="9974" y="1766"/>
                  </a:cubicBezTo>
                  <a:lnTo>
                    <a:pt x="9970" y="1762"/>
                  </a:lnTo>
                  <a:cubicBezTo>
                    <a:pt x="10110" y="1685"/>
                    <a:pt x="10251" y="1576"/>
                    <a:pt x="10383" y="1448"/>
                  </a:cubicBezTo>
                  <a:cubicBezTo>
                    <a:pt x="10805" y="1023"/>
                    <a:pt x="10320" y="366"/>
                    <a:pt x="9835" y="366"/>
                  </a:cubicBezTo>
                  <a:cubicBezTo>
                    <a:pt x="9704" y="366"/>
                    <a:pt x="9574" y="414"/>
                    <a:pt x="9461" y="527"/>
                  </a:cubicBezTo>
                  <a:cubicBezTo>
                    <a:pt x="9298" y="686"/>
                    <a:pt x="9171" y="868"/>
                    <a:pt x="9094" y="1050"/>
                  </a:cubicBezTo>
                  <a:cubicBezTo>
                    <a:pt x="8082" y="369"/>
                    <a:pt x="6888" y="0"/>
                    <a:pt x="563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7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3123"/>
            <a:ext cx="18516600" cy="104013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660507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 (SGK - tr53)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7193478" y="3771900"/>
            <a:ext cx="1390081" cy="929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524000" y="1728698"/>
                <a:ext cx="15468600" cy="7986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Pound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vị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truyền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thống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Anh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Mỹ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quốc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gia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khác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y (kg)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theo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(pound) </a:t>
                </a:r>
                <a:r>
                  <a:rPr lang="en-US" sz="38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0,45359237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 dirty="0" smtClean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trị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y (kg)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x = 100 (pound).</a:t>
                </a:r>
                <a:endParaRPr lang="en-US" sz="3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hãng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quốc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tế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khách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mang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li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cước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li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nặng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vượt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quá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23 kg.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li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cân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nặng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50,99 pound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đổi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sang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ki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-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lô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- gam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đơn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vị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thì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vượt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quá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hay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?</a:t>
                </a:r>
                <a:endParaRPr lang="en-US" sz="3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28698"/>
                <a:ext cx="15468600" cy="7986802"/>
              </a:xfrm>
              <a:prstGeom prst="rect">
                <a:avLst/>
              </a:prstGeom>
              <a:blipFill>
                <a:blip r:embed="rId37"/>
                <a:stretch>
                  <a:fillRect l="-1103" r="-1064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32FDB9AB-211F-FC7E-983B-6E295251913D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 flipH="1">
            <a:off x="293098" y="8824559"/>
            <a:ext cx="907825" cy="1014102"/>
          </a:xfrm>
          <a:prstGeom prst="rect">
            <a:avLst/>
          </a:prstGeom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90574" y="8953574"/>
            <a:ext cx="1294758" cy="13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3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-685800" y="-647700"/>
            <a:ext cx="18516600" cy="104013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3466" y="1927264"/>
            <a:ext cx="15154334" cy="87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457200" y="952514"/>
            <a:ext cx="1390081" cy="929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28700" y="1972687"/>
                <a:ext cx="1600200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100 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𝑝𝑜𝑢𝑛𝑑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=0,45359237 . 100= 45,359237 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𝑘𝑔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972687"/>
                <a:ext cx="16002000" cy="1323439"/>
              </a:xfrm>
              <a:prstGeom prst="rect">
                <a:avLst/>
              </a:prstGeom>
              <a:blipFill>
                <a:blip r:embed="rId37"/>
                <a:stretch>
                  <a:fillRect l="-1181" b="-4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52733" y="3881378"/>
                <a:ext cx="12115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Đổi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50,99 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𝑝𝑜𝑢𝑛𝑑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0,45359237 . 50,99 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𝑘𝑔</m:t>
                        </m:r>
                      </m:e>
                    </m:d>
                  </m:oMath>
                </a14:m>
                <a:endParaRPr lang="en-US" sz="40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23,12867495 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𝑘𝑔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≈23 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nặng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vali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vượt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quá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733" y="3881378"/>
                <a:ext cx="12115800" cy="2862322"/>
              </a:xfrm>
              <a:prstGeom prst="rect">
                <a:avLst/>
              </a:prstGeom>
              <a:blipFill>
                <a:blip r:embed="rId38"/>
                <a:stretch>
                  <a:fillRect l="-156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057400" y="908786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8700" y="3623062"/>
            <a:ext cx="845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7063178" y="7565010"/>
            <a:ext cx="3018643" cy="218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heelReverse spokes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6646735" y="8610753"/>
            <a:ext cx="1732518" cy="161596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969272" y="120946"/>
            <a:ext cx="11491319" cy="9672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 một biến. Đa thức một biến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58204" y="4734910"/>
            <a:ext cx="1999951" cy="1322990"/>
            <a:chOff x="1338414" y="1036794"/>
            <a:chExt cx="1999951" cy="1322990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338414" y="1036794"/>
              <a:ext cx="1999951" cy="132299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52581" y="1296329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177392" y="1197489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1770" y="1331944"/>
            <a:ext cx="132685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 cm;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cm.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43990" y="5117596"/>
                <a:ext cx="1474401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2x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990" y="5117596"/>
                <a:ext cx="14744010" cy="2862322"/>
              </a:xfrm>
              <a:prstGeom prst="rect">
                <a:avLst/>
              </a:prstGeom>
              <a:blipFill rotWithShape="1">
                <a:blip r:embed="rId20"/>
                <a:stretch>
                  <a:fillRect l="-1447" b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553134" y="7810500"/>
            <a:ext cx="129836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lũy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3" grpId="0"/>
      <p:bldP spid="4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TẬP VỀ 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676400" y="4533900"/>
                <a:ext cx="6324600" cy="5029200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/>
                </a:r>
                <a:b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</a:b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/>
                </a:r>
                <a:b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</a:b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/>
                </a:r>
                <a:b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</a:b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533900"/>
                <a:ext cx="6324600" cy="50292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048000" y="2247900"/>
            <a:ext cx="12115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Câu</a:t>
            </a:r>
            <a:r>
              <a:rPr lang="fr-FR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1.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?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Tìm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/>
              <p:nvPr/>
            </p:nvSpPr>
            <p:spPr>
              <a:xfrm>
                <a:off x="10058400" y="4533900"/>
                <a:ext cx="6324600" cy="5029200"/>
              </a:xfrm>
              <a:prstGeom prst="roundRect">
                <a:avLst/>
              </a:prstGeom>
              <a:solidFill>
                <a:srgbClr val="F6F6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</a:t>
                </a: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/>
                </a:r>
                <a:b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</a:b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/>
                </a:r>
                <a:b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</a:b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h)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/>
                </a:r>
                <a:b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</a:br>
                <a:r>
                  <a:rPr lang="en-US" sz="3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i</a:t>
                </a:r>
                <a:r>
                  <a:rPr lang="en-US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+8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p>
                        <m:r>
                          <a:rPr lang="en-US" sz="3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sup>
                    </m:sSup>
                    <m:r>
                      <a:rPr lang="en-US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3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Đáp án sai 1">
                <a:extLst>
                  <a:ext uri="{FF2B5EF4-FFF2-40B4-BE49-F238E27FC236}">
                    <a16:creationId xmlns:a16="http://schemas.microsoft.com/office/drawing/2014/main" id="{3FCD9830-5FD1-BD44-878B-228BD96CE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0" y="4533900"/>
                <a:ext cx="6324600" cy="50292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150059" y="4424052"/>
            <a:ext cx="1295400" cy="9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2" grpId="0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 TẬP VỀ 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2000" y="2495659"/>
                <a:ext cx="17373600" cy="5543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dần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495659"/>
                <a:ext cx="17373600" cy="5543441"/>
              </a:xfrm>
              <a:prstGeom prst="rect">
                <a:avLst/>
              </a:prstGeom>
              <a:blipFill>
                <a:blip r:embed="rId8"/>
                <a:stretch>
                  <a:fillRect l="-1228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9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52517" y="8635272"/>
            <a:ext cx="2001964" cy="100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14905" y="-9258300"/>
            <a:ext cx="19136809" cy="10764455"/>
          </a:xfrm>
          <a:prstGeom prst="rect">
            <a:avLst/>
          </a:prstGeom>
        </p:spPr>
      </p:pic>
      <p:sp>
        <p:nvSpPr>
          <p:cNvPr id="44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4419600" y="495300"/>
            <a:ext cx="9067800" cy="1404187"/>
          </a:xfrm>
          <a:prstGeom prst="roundRect">
            <a:avLst/>
          </a:prstGeom>
          <a:solidFill>
            <a:srgbClr val="F6F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BÀI TẬP VỀ 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781300"/>
                <a:ext cx="16535400" cy="5991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fr-FR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fr-FR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</a:t>
                </a:r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thổi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buồm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=30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𝑣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=15;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buồm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chịu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12000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N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thuyền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bão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90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81300"/>
                <a:ext cx="16535400" cy="5991384"/>
              </a:xfrm>
              <a:prstGeom prst="rect">
                <a:avLst/>
              </a:prstGeom>
              <a:blipFill>
                <a:blip r:embed="rId8"/>
                <a:stretch>
                  <a:fillRect l="-1327" r="-1291" b="-1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573661" y="1440480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852016" y="1110780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 smtClean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u="none" dirty="0">
              <a:solidFill>
                <a:srgbClr val="291B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>
            <a:off x="16753729" y="185041"/>
            <a:ext cx="3600506" cy="1050871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204313" y="5014140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433603" y="5014140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7464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Chuẩn bị trước </a:t>
            </a:r>
            <a:r>
              <a:rPr lang="vi-VN" sz="4000" b="1" dirty="0"/>
              <a:t>"Bài 3: Phép cộng, phép trừ đa thức một biến"</a:t>
            </a:r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57475">
            <a:off x="-4229600" y="4984833"/>
            <a:ext cx="9144144" cy="116418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4650">
            <a:off x="12871252" y="-6056838"/>
            <a:ext cx="7771975" cy="1035008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78937">
            <a:off x="1834594" y="1611292"/>
            <a:ext cx="14699941" cy="7191428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5" name="AutoShape 5"/>
          <p:cNvSpPr/>
          <p:nvPr/>
        </p:nvSpPr>
        <p:spPr>
          <a:xfrm>
            <a:off x="2133600" y="1870280"/>
            <a:ext cx="14111322" cy="6695254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6" name="TextBox 6"/>
          <p:cNvSpPr txBox="1"/>
          <p:nvPr/>
        </p:nvSpPr>
        <p:spPr>
          <a:xfrm>
            <a:off x="1869364" y="3042100"/>
            <a:ext cx="14630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07110">
            <a:off x="-1527793" y="-7744881"/>
            <a:ext cx="7211280" cy="8973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77071">
            <a:off x="13776348" y="9564071"/>
            <a:ext cx="3752093" cy="10915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323304">
            <a:off x="8106074" y="7419906"/>
            <a:ext cx="1505652" cy="5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15100" y="419100"/>
            <a:ext cx="5257800" cy="1066158"/>
            <a:chOff x="6515100" y="419100"/>
            <a:chExt cx="5257800" cy="1066158"/>
          </a:xfrm>
        </p:grpSpPr>
        <p:sp>
          <p:nvSpPr>
            <p:cNvPr id="15" name="Round Same Side Corner Rectangle 14"/>
            <p:cNvSpPr/>
            <p:nvPr/>
          </p:nvSpPr>
          <p:spPr>
            <a:xfrm flipV="1">
              <a:off x="6515100" y="419100"/>
              <a:ext cx="5257800" cy="10661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1A6AB"/>
            </a:solidFill>
            <a:ln>
              <a:solidFill>
                <a:srgbClr val="61A6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48500" y="490514"/>
              <a:ext cx="419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LUẬN</a:t>
              </a:r>
              <a:endPara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372100" y="6484690"/>
            <a:ext cx="7543800" cy="39887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76390" y="2468007"/>
            <a:ext cx="15135219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1756725" y="-1125339"/>
            <a:ext cx="8057164" cy="27814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43000" y="10287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ý: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95400" y="2400300"/>
                <a:ext cx="15763315" cy="56388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      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Tx/>
                  <a:buChar char="-"/>
                  <a:tabLst>
                    <a:tab pos="457200" algn="l"/>
                  </a:tabLst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...),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mũ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0 .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400300"/>
                <a:ext cx="15763315" cy="5638800"/>
              </a:xfrm>
              <a:prstGeom prst="rect">
                <a:avLst/>
              </a:prstGeom>
              <a:blipFill>
                <a:blip r:embed="rId4"/>
                <a:stretch>
                  <a:fillRect l="-1238" r="-1393" b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087601" y="7277100"/>
            <a:ext cx="2508888" cy="2791530"/>
          </a:xfrm>
          <a:prstGeom prst="rect">
            <a:avLst/>
          </a:prstGeom>
        </p:spPr>
      </p:pic>
      <p:pic>
        <p:nvPicPr>
          <p:cNvPr id="7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3657600" y="935105"/>
            <a:ext cx="1201244" cy="11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720640" y="-314570"/>
            <a:ext cx="3733533" cy="108969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37648">
            <a:off x="16887226" y="-84083"/>
            <a:ext cx="1732518" cy="1615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0404" y="1615261"/>
            <a:ext cx="1551419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a) Viết biểu thức biểu thị: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Quãng </a:t>
            </a:r>
            <a:r>
              <a:rPr lang="vi-VN" sz="3800" dirty="0">
                <a:ea typeface="Calibri" panose="020F0502020204030204" pitchFamily="34" charset="0"/>
                <a:cs typeface="Times New Roman" panose="02020603050405020304" pitchFamily="18" charset="0"/>
              </a:rPr>
              <a:t>đường ô tô đi được trong thời gian x (h), nếu vận tốc của ô tô là 60 </a:t>
            </a:r>
            <a:r>
              <a:rPr lang="vi-VN" sz="3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km/h;</a:t>
            </a:r>
            <a:endParaRPr lang="en-US" sz="3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Tổng </a:t>
            </a:r>
            <a:r>
              <a:rPr lang="vi-VN" sz="3800" dirty="0">
                <a:ea typeface="Calibri" panose="020F0502020204030204" pitchFamily="34" charset="0"/>
                <a:cs typeface="Times New Roman" panose="02020603050405020304" pitchFamily="18" charset="0"/>
              </a:rPr>
              <a:t>diện tích của các hình: hình vuông có độ dài cạnh là 2x cm; hình chữ nhật có các kích thước là 3 cm và x cm; hình thoi có độ dài hai đường chéo là 4 cm và 8 cm.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ea typeface="Calibri" panose="020F0502020204030204" pitchFamily="34" charset="0"/>
                <a:cs typeface="Times New Roman" panose="02020603050405020304" pitchFamily="18" charset="0"/>
              </a:rPr>
              <a:t>b) Các biểu thức trên có bao nhiêu biến? Mỗi số hạng xuất hiện trong </a:t>
            </a:r>
            <a:endParaRPr lang="en-US" sz="3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3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biểu </a:t>
            </a:r>
            <a:r>
              <a:rPr lang="vi-VN" sz="3800" dirty="0">
                <a:ea typeface="Calibri" panose="020F0502020204030204" pitchFamily="34" charset="0"/>
                <a:cs typeface="Times New Roman" panose="02020603050405020304" pitchFamily="18" charset="0"/>
              </a:rPr>
              <a:t>thức có dạng như thế nào?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9289" y="723900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7962900"/>
            <a:ext cx="2875460" cy="20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8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2923</Words>
  <Application>Microsoft Office PowerPoint</Application>
  <PresentationFormat>Custom</PresentationFormat>
  <Paragraphs>410</Paragraphs>
  <Slides>64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64</vt:i4>
      </vt:variant>
    </vt:vector>
  </HeadingPairs>
  <TitlesOfParts>
    <vt:vector size="78" baseType="lpstr">
      <vt:lpstr>Cambria Math</vt:lpstr>
      <vt:lpstr>Arial</vt:lpstr>
      <vt:lpstr>Open Sans</vt:lpstr>
      <vt:lpstr>Times New Roman</vt:lpstr>
      <vt:lpstr>Calibri Light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185</cp:revision>
  <dcterms:created xsi:type="dcterms:W3CDTF">2006-08-16T00:00:00Z</dcterms:created>
  <dcterms:modified xsi:type="dcterms:W3CDTF">2024-04-08T03:55:51Z</dcterms:modified>
  <dc:identifier>DAFARKD_w7U</dc:identifier>
</cp:coreProperties>
</file>