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Roboto Light" panose="020B060402020202020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Raleway SemiBold" panose="020B0604020202020204" charset="0"/>
      <p:bold r:id="rId34"/>
      <p:boldItalic r:id="rId35"/>
    </p:embeddedFont>
    <p:embeddedFont>
      <p:font typeface="Nanum Pen Script" panose="020B0604020202020204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Light" panose="020B0604020202020204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362" autoAdjust="0"/>
  </p:normalViewPr>
  <p:slideViewPr>
    <p:cSldViewPr snapToGrid="0">
      <p:cViewPr varScale="1">
        <p:scale>
          <a:sx n="120" d="100"/>
          <a:sy n="120" d="100"/>
        </p:scale>
        <p:origin x="534" y="108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1552</Words>
  <Application>Microsoft Office PowerPoint</Application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Roboto Light</vt:lpstr>
      <vt:lpstr>Cambria Math</vt:lpstr>
      <vt:lpstr>Arial</vt:lpstr>
      <vt:lpstr>Fira Sans Extra Condensed Medium</vt:lpstr>
      <vt:lpstr>Times New Roman</vt:lpstr>
      <vt:lpstr>Raleway SemiBold</vt:lpstr>
      <vt:lpstr>Nanum Pen Script</vt:lpstr>
      <vt:lpstr>Calibri</vt:lpstr>
      <vt:lpstr>Nunito Light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dc:creator>Techsi.vn</dc:creator>
  <cp:lastModifiedBy>Techsi.vn</cp:lastModifiedBy>
  <cp:revision>8</cp:revision>
  <dcterms:modified xsi:type="dcterms:W3CDTF">2024-05-16T09:30:52Z</dcterms:modified>
</cp:coreProperties>
</file>